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380" r:id="rId4"/>
    <p:sldId id="381" r:id="rId5"/>
    <p:sldId id="382" r:id="rId6"/>
    <p:sldId id="383" r:id="rId7"/>
    <p:sldId id="384" r:id="rId8"/>
    <p:sldId id="385" r:id="rId9"/>
    <p:sldId id="386" r:id="rId10"/>
    <p:sldId id="387" r:id="rId11"/>
    <p:sldId id="388" r:id="rId12"/>
    <p:sldId id="389" r:id="rId13"/>
    <p:sldId id="392" r:id="rId14"/>
    <p:sldId id="390" r:id="rId15"/>
    <p:sldId id="391" r:id="rId16"/>
    <p:sldId id="394" r:id="rId17"/>
    <p:sldId id="395" r:id="rId18"/>
    <p:sldId id="396" r:id="rId19"/>
    <p:sldId id="397" r:id="rId20"/>
    <p:sldId id="398" r:id="rId21"/>
    <p:sldId id="399" r:id="rId22"/>
    <p:sldId id="400" r:id="rId23"/>
    <p:sldId id="401" r:id="rId24"/>
    <p:sldId id="402" r:id="rId25"/>
    <p:sldId id="403" r:id="rId26"/>
    <p:sldId id="404" r:id="rId27"/>
    <p:sldId id="405" r:id="rId28"/>
    <p:sldId id="406" r:id="rId29"/>
    <p:sldId id="407"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3" r:id="rId43"/>
    <p:sldId id="424" r:id="rId44"/>
    <p:sldId id="425" r:id="rId45"/>
    <p:sldId id="427" r:id="rId46"/>
    <p:sldId id="426" r:id="rId47"/>
    <p:sldId id="428" r:id="rId48"/>
    <p:sldId id="429" r:id="rId49"/>
    <p:sldId id="430" r:id="rId50"/>
    <p:sldId id="431" r:id="rId51"/>
    <p:sldId id="432" r:id="rId52"/>
    <p:sldId id="433" r:id="rId53"/>
    <p:sldId id="434" r:id="rId54"/>
    <p:sldId id="435" r:id="rId55"/>
    <p:sldId id="43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8E88D0-6221-1F1D-D33B-03B1DF102DCF}" v="443" dt="2021-11-08T08:24:15.767"/>
    <p1510:client id="{875F3EBB-A359-C115-2FF5-A2C9633E23BE}" v="720" dt="2021-11-09T08:22:20.581"/>
    <p1510:client id="{C3F2C9B3-BF84-403F-A48A-BF2A23229099}" v="1321" dt="2021-10-28T18:30:16.479"/>
    <p1510:client id="{D11AD825-ACE1-0270-46E7-3D0CEC523C38}" v="109" dt="2021-11-08T17:45:40.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8" autoAdjust="0"/>
    <p:restoredTop sz="89587" autoAdjust="0"/>
  </p:normalViewPr>
  <p:slideViewPr>
    <p:cSldViewPr snapToGrid="0">
      <p:cViewPr varScale="1">
        <p:scale>
          <a:sx n="67" d="100"/>
          <a:sy n="67" d="100"/>
        </p:scale>
        <p:origin x="85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11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1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akshan Khan" userId="S::darakshan13044@tsecedu.org::d26713fe-0469-48d1-a2cb-ac790383433b" providerId="AD" clId="Web-{D11AD825-ACE1-0270-46E7-3D0CEC523C38}"/>
    <pc:docChg chg="addSld modSld">
      <pc:chgData name="Darakshan Khan" userId="S::darakshan13044@tsecedu.org::d26713fe-0469-48d1-a2cb-ac790383433b" providerId="AD" clId="Web-{D11AD825-ACE1-0270-46E7-3D0CEC523C38}" dt="2021-11-08T17:45:40.104" v="108"/>
      <pc:docMkLst>
        <pc:docMk/>
      </pc:docMkLst>
      <pc:sldChg chg="addSp delSp">
        <pc:chgData name="Darakshan Khan" userId="S::darakshan13044@tsecedu.org::d26713fe-0469-48d1-a2cb-ac790383433b" providerId="AD" clId="Web-{D11AD825-ACE1-0270-46E7-3D0CEC523C38}" dt="2021-11-08T17:40:41.801" v="7"/>
        <pc:sldMkLst>
          <pc:docMk/>
          <pc:sldMk cId="1662390548" sldId="370"/>
        </pc:sldMkLst>
        <pc:spChg chg="del">
          <ac:chgData name="Darakshan Khan" userId="S::darakshan13044@tsecedu.org::d26713fe-0469-48d1-a2cb-ac790383433b" providerId="AD" clId="Web-{D11AD825-ACE1-0270-46E7-3D0CEC523C38}" dt="2021-11-08T17:40:41.801" v="7"/>
          <ac:spMkLst>
            <pc:docMk/>
            <pc:sldMk cId="1662390548" sldId="370"/>
            <ac:spMk id="3" creationId="{00000000-0000-0000-0000-000000000000}"/>
          </ac:spMkLst>
        </pc:spChg>
        <pc:inkChg chg="add">
          <ac:chgData name="Darakshan Khan" userId="S::darakshan13044@tsecedu.org::d26713fe-0469-48d1-a2cb-ac790383433b" providerId="AD" clId="Web-{D11AD825-ACE1-0270-46E7-3D0CEC523C38}" dt="2021-11-08T17:40:00.394" v="0"/>
          <ac:inkMkLst>
            <pc:docMk/>
            <pc:sldMk cId="1662390548" sldId="370"/>
            <ac:inkMk id="4" creationId="{B39709F5-8943-4FC9-9489-3DECD8C7B9ED}"/>
          </ac:inkMkLst>
        </pc:inkChg>
        <pc:inkChg chg="add">
          <ac:chgData name="Darakshan Khan" userId="S::darakshan13044@tsecedu.org::d26713fe-0469-48d1-a2cb-ac790383433b" providerId="AD" clId="Web-{D11AD825-ACE1-0270-46E7-3D0CEC523C38}" dt="2021-11-08T17:40:01.504" v="1"/>
          <ac:inkMkLst>
            <pc:docMk/>
            <pc:sldMk cId="1662390548" sldId="370"/>
            <ac:inkMk id="5" creationId="{78546133-D443-443A-9603-CA1CAF6E112D}"/>
          </ac:inkMkLst>
        </pc:inkChg>
        <pc:inkChg chg="add">
          <ac:chgData name="Darakshan Khan" userId="S::darakshan13044@tsecedu.org::d26713fe-0469-48d1-a2cb-ac790383433b" providerId="AD" clId="Web-{D11AD825-ACE1-0270-46E7-3D0CEC523C38}" dt="2021-11-08T17:40:01.519" v="2"/>
          <ac:inkMkLst>
            <pc:docMk/>
            <pc:sldMk cId="1662390548" sldId="370"/>
            <ac:inkMk id="6" creationId="{13B71E37-54C7-4878-AAFD-618F8593EC98}"/>
          </ac:inkMkLst>
        </pc:inkChg>
        <pc:inkChg chg="add del">
          <ac:chgData name="Darakshan Khan" userId="S::darakshan13044@tsecedu.org::d26713fe-0469-48d1-a2cb-ac790383433b" providerId="AD" clId="Web-{D11AD825-ACE1-0270-46E7-3D0CEC523C38}" dt="2021-11-08T17:40:27.129" v="5"/>
          <ac:inkMkLst>
            <pc:docMk/>
            <pc:sldMk cId="1662390548" sldId="370"/>
            <ac:inkMk id="7" creationId="{A9D4CC72-C7C3-4FB4-BF2D-66CB9A8CC289}"/>
          </ac:inkMkLst>
        </pc:inkChg>
        <pc:inkChg chg="add del">
          <ac:chgData name="Darakshan Khan" userId="S::darakshan13044@tsecedu.org::d26713fe-0469-48d1-a2cb-ac790383433b" providerId="AD" clId="Web-{D11AD825-ACE1-0270-46E7-3D0CEC523C38}" dt="2021-11-08T17:40:27.567" v="6"/>
          <ac:inkMkLst>
            <pc:docMk/>
            <pc:sldMk cId="1662390548" sldId="370"/>
            <ac:inkMk id="8" creationId="{942C7E6C-257F-4B32-9777-008E6C8E5957}"/>
          </ac:inkMkLst>
        </pc:inkChg>
      </pc:sldChg>
      <pc:sldChg chg="addSp delSp modSp add replId addAnim delAnim modAnim">
        <pc:chgData name="Darakshan Khan" userId="S::darakshan13044@tsecedu.org::d26713fe-0469-48d1-a2cb-ac790383433b" providerId="AD" clId="Web-{D11AD825-ACE1-0270-46E7-3D0CEC523C38}" dt="2021-11-08T17:45:40.104" v="108"/>
        <pc:sldMkLst>
          <pc:docMk/>
          <pc:sldMk cId="2754731580" sldId="378"/>
        </pc:sldMkLst>
        <pc:spChg chg="add del">
          <ac:chgData name="Darakshan Khan" userId="S::darakshan13044@tsecedu.org::d26713fe-0469-48d1-a2cb-ac790383433b" providerId="AD" clId="Web-{D11AD825-ACE1-0270-46E7-3D0CEC523C38}" dt="2021-11-08T17:45:13.010" v="106"/>
          <ac:spMkLst>
            <pc:docMk/>
            <pc:sldMk cId="2754731580" sldId="378"/>
            <ac:spMk id="49" creationId="{7BEA8C21-51A3-4AB5-81FE-AADA5107F1B9}"/>
          </ac:spMkLst>
        </pc:spChg>
        <pc:inkChg chg="del">
          <ac:chgData name="Darakshan Khan" userId="S::darakshan13044@tsecedu.org::d26713fe-0469-48d1-a2cb-ac790383433b" providerId="AD" clId="Web-{D11AD825-ACE1-0270-46E7-3D0CEC523C38}" dt="2021-11-08T17:41:54.412" v="14"/>
          <ac:inkMkLst>
            <pc:docMk/>
            <pc:sldMk cId="2754731580" sldId="378"/>
            <ac:inkMk id="3" creationId="{00000000-0000-0000-0000-000000000000}"/>
          </ac:inkMkLst>
        </pc:inkChg>
        <pc:inkChg chg="del">
          <ac:chgData name="Darakshan Khan" userId="S::darakshan13044@tsecedu.org::d26713fe-0469-48d1-a2cb-ac790383433b" providerId="AD" clId="Web-{D11AD825-ACE1-0270-46E7-3D0CEC523C38}" dt="2021-11-08T17:42:00.959" v="15"/>
          <ac:inkMkLst>
            <pc:docMk/>
            <pc:sldMk cId="2754731580" sldId="378"/>
            <ac:inkMk id="4" creationId="{00000000-0000-0000-0000-000000000000}"/>
          </ac:inkMkLst>
        </pc:inkChg>
        <pc:inkChg chg="add del mod">
          <ac:chgData name="Darakshan Khan" userId="S::darakshan13044@tsecedu.org::d26713fe-0469-48d1-a2cb-ac790383433b" providerId="AD" clId="Web-{D11AD825-ACE1-0270-46E7-3D0CEC523C38}" dt="2021-11-08T17:44:45.634" v="66" actId="1076"/>
          <ac:inkMkLst>
            <pc:docMk/>
            <pc:sldMk cId="2754731580" sldId="378"/>
            <ac:inkMk id="5" creationId="{00000000-0000-0000-0000-000000000000}"/>
          </ac:inkMkLst>
        </pc:inkChg>
        <pc:inkChg chg="add">
          <ac:chgData name="Darakshan Khan" userId="S::darakshan13044@tsecedu.org::d26713fe-0469-48d1-a2cb-ac790383433b" providerId="AD" clId="Web-{D11AD825-ACE1-0270-46E7-3D0CEC523C38}" dt="2021-11-08T17:41:43.818" v="9"/>
          <ac:inkMkLst>
            <pc:docMk/>
            <pc:sldMk cId="2754731580" sldId="378"/>
            <ac:inkMk id="6" creationId="{56953840-EA95-4F35-AB36-70CA34617C7D}"/>
          </ac:inkMkLst>
        </pc:inkChg>
        <pc:inkChg chg="add del">
          <ac:chgData name="Darakshan Khan" userId="S::darakshan13044@tsecedu.org::d26713fe-0469-48d1-a2cb-ac790383433b" providerId="AD" clId="Web-{D11AD825-ACE1-0270-46E7-3D0CEC523C38}" dt="2021-11-08T17:42:10.694" v="20"/>
          <ac:inkMkLst>
            <pc:docMk/>
            <pc:sldMk cId="2754731580" sldId="378"/>
            <ac:inkMk id="7" creationId="{47CE89B5-19E0-42E9-8CF4-6F8FD3EEA422}"/>
          </ac:inkMkLst>
        </pc:inkChg>
        <pc:inkChg chg="add del mod">
          <ac:chgData name="Darakshan Khan" userId="S::darakshan13044@tsecedu.org::d26713fe-0469-48d1-a2cb-ac790383433b" providerId="AD" clId="Web-{D11AD825-ACE1-0270-46E7-3D0CEC523C38}" dt="2021-11-08T17:41:51.568" v="13"/>
          <ac:inkMkLst>
            <pc:docMk/>
            <pc:sldMk cId="2754731580" sldId="378"/>
            <ac:inkMk id="8" creationId="{BA36A629-2755-4BBB-AD67-DDABA8E88681}"/>
          </ac:inkMkLst>
        </pc:inkChg>
        <pc:inkChg chg="add del">
          <ac:chgData name="Darakshan Khan" userId="S::darakshan13044@tsecedu.org::d26713fe-0469-48d1-a2cb-ac790383433b" providerId="AD" clId="Web-{D11AD825-ACE1-0270-46E7-3D0CEC523C38}" dt="2021-11-08T17:42:35.350" v="22"/>
          <ac:inkMkLst>
            <pc:docMk/>
            <pc:sldMk cId="2754731580" sldId="378"/>
            <ac:inkMk id="9" creationId="{9DA1A5DE-1602-4F00-8043-3882D1A63A99}"/>
          </ac:inkMkLst>
        </pc:inkChg>
        <pc:inkChg chg="add mod">
          <ac:chgData name="Darakshan Khan" userId="S::darakshan13044@tsecedu.org::d26713fe-0469-48d1-a2cb-ac790383433b" providerId="AD" clId="Web-{D11AD825-ACE1-0270-46E7-3D0CEC523C38}" dt="2021-11-08T17:44:54.134" v="68" actId="1076"/>
          <ac:inkMkLst>
            <pc:docMk/>
            <pc:sldMk cId="2754731580" sldId="378"/>
            <ac:inkMk id="10" creationId="{A089ACA8-3400-43D5-8A4C-58F430432FF9}"/>
          </ac:inkMkLst>
        </pc:inkChg>
        <pc:inkChg chg="add mod">
          <ac:chgData name="Darakshan Khan" userId="S::darakshan13044@tsecedu.org::d26713fe-0469-48d1-a2cb-ac790383433b" providerId="AD" clId="Web-{D11AD825-ACE1-0270-46E7-3D0CEC523C38}" dt="2021-11-08T17:44:54.150" v="69" actId="1076"/>
          <ac:inkMkLst>
            <pc:docMk/>
            <pc:sldMk cId="2754731580" sldId="378"/>
            <ac:inkMk id="11" creationId="{0BC39E70-9219-4194-BF81-A7B5F27C9E4A}"/>
          </ac:inkMkLst>
        </pc:inkChg>
        <pc:inkChg chg="add mod">
          <ac:chgData name="Darakshan Khan" userId="S::darakshan13044@tsecedu.org::d26713fe-0469-48d1-a2cb-ac790383433b" providerId="AD" clId="Web-{D11AD825-ACE1-0270-46E7-3D0CEC523C38}" dt="2021-11-08T17:44:54.150" v="70" actId="1076"/>
          <ac:inkMkLst>
            <pc:docMk/>
            <pc:sldMk cId="2754731580" sldId="378"/>
            <ac:inkMk id="12" creationId="{58CC6346-38AF-4DA0-BABC-E9F41118AF90}"/>
          </ac:inkMkLst>
        </pc:inkChg>
        <pc:inkChg chg="add mod">
          <ac:chgData name="Darakshan Khan" userId="S::darakshan13044@tsecedu.org::d26713fe-0469-48d1-a2cb-ac790383433b" providerId="AD" clId="Web-{D11AD825-ACE1-0270-46E7-3D0CEC523C38}" dt="2021-11-08T17:44:54.150" v="71" actId="1076"/>
          <ac:inkMkLst>
            <pc:docMk/>
            <pc:sldMk cId="2754731580" sldId="378"/>
            <ac:inkMk id="13" creationId="{9E6B582E-BE39-4523-9508-671054A225D9}"/>
          </ac:inkMkLst>
        </pc:inkChg>
        <pc:inkChg chg="add mod">
          <ac:chgData name="Darakshan Khan" userId="S::darakshan13044@tsecedu.org::d26713fe-0469-48d1-a2cb-ac790383433b" providerId="AD" clId="Web-{D11AD825-ACE1-0270-46E7-3D0CEC523C38}" dt="2021-11-08T17:44:54.166" v="72" actId="1076"/>
          <ac:inkMkLst>
            <pc:docMk/>
            <pc:sldMk cId="2754731580" sldId="378"/>
            <ac:inkMk id="14" creationId="{D7E72019-9DC7-43F1-8F0F-66F44A7AF66C}"/>
          </ac:inkMkLst>
        </pc:inkChg>
        <pc:inkChg chg="add mod">
          <ac:chgData name="Darakshan Khan" userId="S::darakshan13044@tsecedu.org::d26713fe-0469-48d1-a2cb-ac790383433b" providerId="AD" clId="Web-{D11AD825-ACE1-0270-46E7-3D0CEC523C38}" dt="2021-11-08T17:44:54.166" v="73" actId="1076"/>
          <ac:inkMkLst>
            <pc:docMk/>
            <pc:sldMk cId="2754731580" sldId="378"/>
            <ac:inkMk id="15" creationId="{34EF0876-9925-4F5D-A07C-E5D283B530DF}"/>
          </ac:inkMkLst>
        </pc:inkChg>
        <pc:inkChg chg="add mod">
          <ac:chgData name="Darakshan Khan" userId="S::darakshan13044@tsecedu.org::d26713fe-0469-48d1-a2cb-ac790383433b" providerId="AD" clId="Web-{D11AD825-ACE1-0270-46E7-3D0CEC523C38}" dt="2021-11-08T17:44:54.197" v="74" actId="1076"/>
          <ac:inkMkLst>
            <pc:docMk/>
            <pc:sldMk cId="2754731580" sldId="378"/>
            <ac:inkMk id="16" creationId="{8BD577DD-44A1-42F3-8D09-057A9269A4F3}"/>
          </ac:inkMkLst>
        </pc:inkChg>
        <pc:inkChg chg="add mod">
          <ac:chgData name="Darakshan Khan" userId="S::darakshan13044@tsecedu.org::d26713fe-0469-48d1-a2cb-ac790383433b" providerId="AD" clId="Web-{D11AD825-ACE1-0270-46E7-3D0CEC523C38}" dt="2021-11-08T17:44:54.228" v="75" actId="1076"/>
          <ac:inkMkLst>
            <pc:docMk/>
            <pc:sldMk cId="2754731580" sldId="378"/>
            <ac:inkMk id="17" creationId="{6738A57C-392D-4B1A-A68B-C13A141F883E}"/>
          </ac:inkMkLst>
        </pc:inkChg>
        <pc:inkChg chg="add mod">
          <ac:chgData name="Darakshan Khan" userId="S::darakshan13044@tsecedu.org::d26713fe-0469-48d1-a2cb-ac790383433b" providerId="AD" clId="Web-{D11AD825-ACE1-0270-46E7-3D0CEC523C38}" dt="2021-11-08T17:44:54.244" v="76" actId="1076"/>
          <ac:inkMkLst>
            <pc:docMk/>
            <pc:sldMk cId="2754731580" sldId="378"/>
            <ac:inkMk id="18" creationId="{A475B982-9E70-42A8-B08C-F46DB0E42055}"/>
          </ac:inkMkLst>
        </pc:inkChg>
        <pc:inkChg chg="add mod">
          <ac:chgData name="Darakshan Khan" userId="S::darakshan13044@tsecedu.org::d26713fe-0469-48d1-a2cb-ac790383433b" providerId="AD" clId="Web-{D11AD825-ACE1-0270-46E7-3D0CEC523C38}" dt="2021-11-08T17:44:54.244" v="77" actId="1076"/>
          <ac:inkMkLst>
            <pc:docMk/>
            <pc:sldMk cId="2754731580" sldId="378"/>
            <ac:inkMk id="19" creationId="{4DF9F2BF-CF5A-4CFB-993C-5A37DA26E1E2}"/>
          </ac:inkMkLst>
        </pc:inkChg>
        <pc:inkChg chg="add mod">
          <ac:chgData name="Darakshan Khan" userId="S::darakshan13044@tsecedu.org::d26713fe-0469-48d1-a2cb-ac790383433b" providerId="AD" clId="Web-{D11AD825-ACE1-0270-46E7-3D0CEC523C38}" dt="2021-11-08T17:44:54.259" v="78" actId="1076"/>
          <ac:inkMkLst>
            <pc:docMk/>
            <pc:sldMk cId="2754731580" sldId="378"/>
            <ac:inkMk id="20" creationId="{5E8B619C-348D-491B-9D8F-9825FC8B89C6}"/>
          </ac:inkMkLst>
        </pc:inkChg>
        <pc:inkChg chg="add mod">
          <ac:chgData name="Darakshan Khan" userId="S::darakshan13044@tsecedu.org::d26713fe-0469-48d1-a2cb-ac790383433b" providerId="AD" clId="Web-{D11AD825-ACE1-0270-46E7-3D0CEC523C38}" dt="2021-11-08T17:44:54.259" v="79" actId="1076"/>
          <ac:inkMkLst>
            <pc:docMk/>
            <pc:sldMk cId="2754731580" sldId="378"/>
            <ac:inkMk id="21" creationId="{1F0F0DED-4452-4064-8A60-925D1CAE4351}"/>
          </ac:inkMkLst>
        </pc:inkChg>
        <pc:inkChg chg="add mod">
          <ac:chgData name="Darakshan Khan" userId="S::darakshan13044@tsecedu.org::d26713fe-0469-48d1-a2cb-ac790383433b" providerId="AD" clId="Web-{D11AD825-ACE1-0270-46E7-3D0CEC523C38}" dt="2021-11-08T17:44:54.259" v="80" actId="1076"/>
          <ac:inkMkLst>
            <pc:docMk/>
            <pc:sldMk cId="2754731580" sldId="378"/>
            <ac:inkMk id="22" creationId="{2B09E02D-EFCB-4CB8-B637-A4C4BBD34532}"/>
          </ac:inkMkLst>
        </pc:inkChg>
        <pc:inkChg chg="add mod">
          <ac:chgData name="Darakshan Khan" userId="S::darakshan13044@tsecedu.org::d26713fe-0469-48d1-a2cb-ac790383433b" providerId="AD" clId="Web-{D11AD825-ACE1-0270-46E7-3D0CEC523C38}" dt="2021-11-08T17:44:54.259" v="81" actId="1076"/>
          <ac:inkMkLst>
            <pc:docMk/>
            <pc:sldMk cId="2754731580" sldId="378"/>
            <ac:inkMk id="23" creationId="{744C9540-13DE-4FC3-A22E-A67D8A63A17E}"/>
          </ac:inkMkLst>
        </pc:inkChg>
        <pc:inkChg chg="add mod">
          <ac:chgData name="Darakshan Khan" userId="S::darakshan13044@tsecedu.org::d26713fe-0469-48d1-a2cb-ac790383433b" providerId="AD" clId="Web-{D11AD825-ACE1-0270-46E7-3D0CEC523C38}" dt="2021-11-08T17:44:54.291" v="82" actId="1076"/>
          <ac:inkMkLst>
            <pc:docMk/>
            <pc:sldMk cId="2754731580" sldId="378"/>
            <ac:inkMk id="24" creationId="{6D524B10-6031-4BC3-B232-58A8357629F3}"/>
          </ac:inkMkLst>
        </pc:inkChg>
        <pc:inkChg chg="add mod">
          <ac:chgData name="Darakshan Khan" userId="S::darakshan13044@tsecedu.org::d26713fe-0469-48d1-a2cb-ac790383433b" providerId="AD" clId="Web-{D11AD825-ACE1-0270-46E7-3D0CEC523C38}" dt="2021-11-08T17:44:54.291" v="83" actId="1076"/>
          <ac:inkMkLst>
            <pc:docMk/>
            <pc:sldMk cId="2754731580" sldId="378"/>
            <ac:inkMk id="25" creationId="{7D8D9785-0841-4613-B9A9-FF107464CDFB}"/>
          </ac:inkMkLst>
        </pc:inkChg>
        <pc:inkChg chg="add mod">
          <ac:chgData name="Darakshan Khan" userId="S::darakshan13044@tsecedu.org::d26713fe-0469-48d1-a2cb-ac790383433b" providerId="AD" clId="Web-{D11AD825-ACE1-0270-46E7-3D0CEC523C38}" dt="2021-11-08T17:44:54.306" v="84" actId="1076"/>
          <ac:inkMkLst>
            <pc:docMk/>
            <pc:sldMk cId="2754731580" sldId="378"/>
            <ac:inkMk id="26" creationId="{519119AC-6869-4F26-A9FB-CFB124379098}"/>
          </ac:inkMkLst>
        </pc:inkChg>
        <pc:inkChg chg="add mod">
          <ac:chgData name="Darakshan Khan" userId="S::darakshan13044@tsecedu.org::d26713fe-0469-48d1-a2cb-ac790383433b" providerId="AD" clId="Web-{D11AD825-ACE1-0270-46E7-3D0CEC523C38}" dt="2021-11-08T17:44:54.306" v="85" actId="1076"/>
          <ac:inkMkLst>
            <pc:docMk/>
            <pc:sldMk cId="2754731580" sldId="378"/>
            <ac:inkMk id="27" creationId="{2514CC99-4D88-4083-84D7-965ED36F772B}"/>
          </ac:inkMkLst>
        </pc:inkChg>
        <pc:inkChg chg="add mod">
          <ac:chgData name="Darakshan Khan" userId="S::darakshan13044@tsecedu.org::d26713fe-0469-48d1-a2cb-ac790383433b" providerId="AD" clId="Web-{D11AD825-ACE1-0270-46E7-3D0CEC523C38}" dt="2021-11-08T17:44:54.306" v="86" actId="1076"/>
          <ac:inkMkLst>
            <pc:docMk/>
            <pc:sldMk cId="2754731580" sldId="378"/>
            <ac:inkMk id="28" creationId="{805EDAD7-595F-482D-BD95-F495F8CF721A}"/>
          </ac:inkMkLst>
        </pc:inkChg>
        <pc:inkChg chg="add mod">
          <ac:chgData name="Darakshan Khan" userId="S::darakshan13044@tsecedu.org::d26713fe-0469-48d1-a2cb-ac790383433b" providerId="AD" clId="Web-{D11AD825-ACE1-0270-46E7-3D0CEC523C38}" dt="2021-11-08T17:44:54.306" v="87" actId="1076"/>
          <ac:inkMkLst>
            <pc:docMk/>
            <pc:sldMk cId="2754731580" sldId="378"/>
            <ac:inkMk id="29" creationId="{8FA2C546-A57F-42BE-90B0-5F59A36378E9}"/>
          </ac:inkMkLst>
        </pc:inkChg>
        <pc:inkChg chg="add mod">
          <ac:chgData name="Darakshan Khan" userId="S::darakshan13044@tsecedu.org::d26713fe-0469-48d1-a2cb-ac790383433b" providerId="AD" clId="Web-{D11AD825-ACE1-0270-46E7-3D0CEC523C38}" dt="2021-11-08T17:44:54.322" v="88" actId="1076"/>
          <ac:inkMkLst>
            <pc:docMk/>
            <pc:sldMk cId="2754731580" sldId="378"/>
            <ac:inkMk id="30" creationId="{88347BB0-8DAC-43C2-A0E1-B6FEDE18A83A}"/>
          </ac:inkMkLst>
        </pc:inkChg>
        <pc:inkChg chg="add mod">
          <ac:chgData name="Darakshan Khan" userId="S::darakshan13044@tsecedu.org::d26713fe-0469-48d1-a2cb-ac790383433b" providerId="AD" clId="Web-{D11AD825-ACE1-0270-46E7-3D0CEC523C38}" dt="2021-11-08T17:44:54.322" v="89" actId="1076"/>
          <ac:inkMkLst>
            <pc:docMk/>
            <pc:sldMk cId="2754731580" sldId="378"/>
            <ac:inkMk id="31" creationId="{709DA037-5776-423A-B87C-991BEA0F7262}"/>
          </ac:inkMkLst>
        </pc:inkChg>
        <pc:inkChg chg="add del">
          <ac:chgData name="Darakshan Khan" userId="S::darakshan13044@tsecedu.org::d26713fe-0469-48d1-a2cb-ac790383433b" providerId="AD" clId="Web-{D11AD825-ACE1-0270-46E7-3D0CEC523C38}" dt="2021-11-08T17:44:06.774" v="51"/>
          <ac:inkMkLst>
            <pc:docMk/>
            <pc:sldMk cId="2754731580" sldId="378"/>
            <ac:inkMk id="32" creationId="{7B9BDB5E-AFBE-46B7-83A6-EE2D61BC8C11}"/>
          </ac:inkMkLst>
        </pc:inkChg>
        <pc:inkChg chg="add del">
          <ac:chgData name="Darakshan Khan" userId="S::darakshan13044@tsecedu.org::d26713fe-0469-48d1-a2cb-ac790383433b" providerId="AD" clId="Web-{D11AD825-ACE1-0270-46E7-3D0CEC523C38}" dt="2021-11-08T17:44:06.774" v="50"/>
          <ac:inkMkLst>
            <pc:docMk/>
            <pc:sldMk cId="2754731580" sldId="378"/>
            <ac:inkMk id="33" creationId="{52C0C514-ACB2-463E-ABC1-6083C3E89152}"/>
          </ac:inkMkLst>
        </pc:inkChg>
        <pc:inkChg chg="add del">
          <ac:chgData name="Darakshan Khan" userId="S::darakshan13044@tsecedu.org::d26713fe-0469-48d1-a2cb-ac790383433b" providerId="AD" clId="Web-{D11AD825-ACE1-0270-46E7-3D0CEC523C38}" dt="2021-11-08T17:44:06.774" v="49"/>
          <ac:inkMkLst>
            <pc:docMk/>
            <pc:sldMk cId="2754731580" sldId="378"/>
            <ac:inkMk id="34" creationId="{53D4FCDD-097A-4EBE-9FB4-C462F4AD6C20}"/>
          </ac:inkMkLst>
        </pc:inkChg>
        <pc:inkChg chg="add mod">
          <ac:chgData name="Darakshan Khan" userId="S::darakshan13044@tsecedu.org::d26713fe-0469-48d1-a2cb-ac790383433b" providerId="AD" clId="Web-{D11AD825-ACE1-0270-46E7-3D0CEC523C38}" dt="2021-11-08T17:44:54.322" v="90" actId="1076"/>
          <ac:inkMkLst>
            <pc:docMk/>
            <pc:sldMk cId="2754731580" sldId="378"/>
            <ac:inkMk id="35" creationId="{A0B1F715-7211-4A5A-BCD5-ABF97C864779}"/>
          </ac:inkMkLst>
        </pc:inkChg>
        <pc:inkChg chg="add mod">
          <ac:chgData name="Darakshan Khan" userId="S::darakshan13044@tsecedu.org::d26713fe-0469-48d1-a2cb-ac790383433b" providerId="AD" clId="Web-{D11AD825-ACE1-0270-46E7-3D0CEC523C38}" dt="2021-11-08T17:44:54.322" v="91" actId="1076"/>
          <ac:inkMkLst>
            <pc:docMk/>
            <pc:sldMk cId="2754731580" sldId="378"/>
            <ac:inkMk id="36" creationId="{D523D021-C82A-4C15-95EE-0BE8FED74E1E}"/>
          </ac:inkMkLst>
        </pc:inkChg>
        <pc:inkChg chg="add mod">
          <ac:chgData name="Darakshan Khan" userId="S::darakshan13044@tsecedu.org::d26713fe-0469-48d1-a2cb-ac790383433b" providerId="AD" clId="Web-{D11AD825-ACE1-0270-46E7-3D0CEC523C38}" dt="2021-11-08T17:44:54.337" v="92" actId="1076"/>
          <ac:inkMkLst>
            <pc:docMk/>
            <pc:sldMk cId="2754731580" sldId="378"/>
            <ac:inkMk id="37" creationId="{5617B173-5C0A-4B6A-AB16-6B74D465CCAC}"/>
          </ac:inkMkLst>
        </pc:inkChg>
        <pc:inkChg chg="add mod">
          <ac:chgData name="Darakshan Khan" userId="S::darakshan13044@tsecedu.org::d26713fe-0469-48d1-a2cb-ac790383433b" providerId="AD" clId="Web-{D11AD825-ACE1-0270-46E7-3D0CEC523C38}" dt="2021-11-08T17:44:54.337" v="93" actId="1076"/>
          <ac:inkMkLst>
            <pc:docMk/>
            <pc:sldMk cId="2754731580" sldId="378"/>
            <ac:inkMk id="38" creationId="{D10286C3-3A0A-4F07-B374-9131DD6F5684}"/>
          </ac:inkMkLst>
        </pc:inkChg>
        <pc:inkChg chg="add mod">
          <ac:chgData name="Darakshan Khan" userId="S::darakshan13044@tsecedu.org::d26713fe-0469-48d1-a2cb-ac790383433b" providerId="AD" clId="Web-{D11AD825-ACE1-0270-46E7-3D0CEC523C38}" dt="2021-11-08T17:44:54.337" v="94" actId="1076"/>
          <ac:inkMkLst>
            <pc:docMk/>
            <pc:sldMk cId="2754731580" sldId="378"/>
            <ac:inkMk id="39" creationId="{0837C760-F220-433E-B241-107D08648C7A}"/>
          </ac:inkMkLst>
        </pc:inkChg>
        <pc:inkChg chg="add mod">
          <ac:chgData name="Darakshan Khan" userId="S::darakshan13044@tsecedu.org::d26713fe-0469-48d1-a2cb-ac790383433b" providerId="AD" clId="Web-{D11AD825-ACE1-0270-46E7-3D0CEC523C38}" dt="2021-11-08T17:44:54.337" v="95" actId="1076"/>
          <ac:inkMkLst>
            <pc:docMk/>
            <pc:sldMk cId="2754731580" sldId="378"/>
            <ac:inkMk id="40" creationId="{5156CA8F-0152-4DB0-A08C-A933C02A8EC3}"/>
          </ac:inkMkLst>
        </pc:inkChg>
        <pc:inkChg chg="add mod">
          <ac:chgData name="Darakshan Khan" userId="S::darakshan13044@tsecedu.org::d26713fe-0469-48d1-a2cb-ac790383433b" providerId="AD" clId="Web-{D11AD825-ACE1-0270-46E7-3D0CEC523C38}" dt="2021-11-08T17:44:54.353" v="96" actId="1076"/>
          <ac:inkMkLst>
            <pc:docMk/>
            <pc:sldMk cId="2754731580" sldId="378"/>
            <ac:inkMk id="41" creationId="{810C776B-A966-4612-A1B0-AC5CFD233C91}"/>
          </ac:inkMkLst>
        </pc:inkChg>
        <pc:inkChg chg="add mod">
          <ac:chgData name="Darakshan Khan" userId="S::darakshan13044@tsecedu.org::d26713fe-0469-48d1-a2cb-ac790383433b" providerId="AD" clId="Web-{D11AD825-ACE1-0270-46E7-3D0CEC523C38}" dt="2021-11-08T17:44:54.353" v="97" actId="1076"/>
          <ac:inkMkLst>
            <pc:docMk/>
            <pc:sldMk cId="2754731580" sldId="378"/>
            <ac:inkMk id="42" creationId="{C2C1821E-5AAB-4C99-BC0A-2E4AF51E7360}"/>
          </ac:inkMkLst>
        </pc:inkChg>
        <pc:inkChg chg="add mod">
          <ac:chgData name="Darakshan Khan" userId="S::darakshan13044@tsecedu.org::d26713fe-0469-48d1-a2cb-ac790383433b" providerId="AD" clId="Web-{D11AD825-ACE1-0270-46E7-3D0CEC523C38}" dt="2021-11-08T17:44:54.353" v="98" actId="1076"/>
          <ac:inkMkLst>
            <pc:docMk/>
            <pc:sldMk cId="2754731580" sldId="378"/>
            <ac:inkMk id="43" creationId="{5666811C-CA36-4D38-9884-1CE5F06DC6E9}"/>
          </ac:inkMkLst>
        </pc:inkChg>
        <pc:inkChg chg="add mod">
          <ac:chgData name="Darakshan Khan" userId="S::darakshan13044@tsecedu.org::d26713fe-0469-48d1-a2cb-ac790383433b" providerId="AD" clId="Web-{D11AD825-ACE1-0270-46E7-3D0CEC523C38}" dt="2021-11-08T17:44:54.369" v="99" actId="1076"/>
          <ac:inkMkLst>
            <pc:docMk/>
            <pc:sldMk cId="2754731580" sldId="378"/>
            <ac:inkMk id="44" creationId="{A258D3F9-4C70-4FCE-8DD1-AF0929AE9A78}"/>
          </ac:inkMkLst>
        </pc:inkChg>
        <pc:inkChg chg="add mod">
          <ac:chgData name="Darakshan Khan" userId="S::darakshan13044@tsecedu.org::d26713fe-0469-48d1-a2cb-ac790383433b" providerId="AD" clId="Web-{D11AD825-ACE1-0270-46E7-3D0CEC523C38}" dt="2021-11-08T17:44:54.369" v="100" actId="1076"/>
          <ac:inkMkLst>
            <pc:docMk/>
            <pc:sldMk cId="2754731580" sldId="378"/>
            <ac:inkMk id="45" creationId="{A11E2935-F6AE-4BE5-932C-62C6703179E8}"/>
          </ac:inkMkLst>
        </pc:inkChg>
        <pc:inkChg chg="add mod">
          <ac:chgData name="Darakshan Khan" userId="S::darakshan13044@tsecedu.org::d26713fe-0469-48d1-a2cb-ac790383433b" providerId="AD" clId="Web-{D11AD825-ACE1-0270-46E7-3D0CEC523C38}" dt="2021-11-08T17:44:54.369" v="101" actId="1076"/>
          <ac:inkMkLst>
            <pc:docMk/>
            <pc:sldMk cId="2754731580" sldId="378"/>
            <ac:inkMk id="46" creationId="{E0BBAB14-E48F-4BFA-9EE7-5276D00D8B33}"/>
          </ac:inkMkLst>
        </pc:inkChg>
        <pc:inkChg chg="add mod">
          <ac:chgData name="Darakshan Khan" userId="S::darakshan13044@tsecedu.org::d26713fe-0469-48d1-a2cb-ac790383433b" providerId="AD" clId="Web-{D11AD825-ACE1-0270-46E7-3D0CEC523C38}" dt="2021-11-08T17:44:54.369" v="102" actId="1076"/>
          <ac:inkMkLst>
            <pc:docMk/>
            <pc:sldMk cId="2754731580" sldId="378"/>
            <ac:inkMk id="47" creationId="{FC2E058C-B79D-4538-ABDA-F40F654613FA}"/>
          </ac:inkMkLst>
        </pc:inkChg>
        <pc:inkChg chg="add mod">
          <ac:chgData name="Darakshan Khan" userId="S::darakshan13044@tsecedu.org::d26713fe-0469-48d1-a2cb-ac790383433b" providerId="AD" clId="Web-{D11AD825-ACE1-0270-46E7-3D0CEC523C38}" dt="2021-11-08T17:44:54.384" v="103" actId="1076"/>
          <ac:inkMkLst>
            <pc:docMk/>
            <pc:sldMk cId="2754731580" sldId="378"/>
            <ac:inkMk id="48" creationId="{37AE9C24-B481-4D03-A96C-CC9EA27EE977}"/>
          </ac:inkMkLst>
        </pc:inkChg>
      </pc:sldChg>
    </pc:docChg>
  </pc:docChgLst>
  <pc:docChgLst>
    <pc:chgData name="Darakshan Khan" userId="S::darakshan13044@tsecedu.org::d26713fe-0469-48d1-a2cb-ac790383433b" providerId="AD" clId="Web-{875F3EBB-A359-C115-2FF5-A2C9633E23BE}"/>
    <pc:docChg chg="addSld delSld modSld">
      <pc:chgData name="Darakshan Khan" userId="S::darakshan13044@tsecedu.org::d26713fe-0469-48d1-a2cb-ac790383433b" providerId="AD" clId="Web-{875F3EBB-A359-C115-2FF5-A2C9633E23BE}" dt="2021-11-09T08:22:20.581" v="475"/>
      <pc:docMkLst>
        <pc:docMk/>
      </pc:docMkLst>
      <pc:sldChg chg="del">
        <pc:chgData name="Darakshan Khan" userId="S::darakshan13044@tsecedu.org::d26713fe-0469-48d1-a2cb-ac790383433b" providerId="AD" clId="Web-{875F3EBB-A359-C115-2FF5-A2C9633E23BE}" dt="2021-11-09T08:22:20.581" v="475"/>
        <pc:sldMkLst>
          <pc:docMk/>
          <pc:sldMk cId="1855693300" sldId="321"/>
        </pc:sldMkLst>
      </pc:sldChg>
      <pc:sldChg chg="modSp">
        <pc:chgData name="Darakshan Khan" userId="S::darakshan13044@tsecedu.org::d26713fe-0469-48d1-a2cb-ac790383433b" providerId="AD" clId="Web-{875F3EBB-A359-C115-2FF5-A2C9633E23BE}" dt="2021-11-09T03:53:52.273" v="421" actId="20577"/>
        <pc:sldMkLst>
          <pc:docMk/>
          <pc:sldMk cId="1662390548" sldId="370"/>
        </pc:sldMkLst>
        <pc:spChg chg="mod">
          <ac:chgData name="Darakshan Khan" userId="S::darakshan13044@tsecedu.org::d26713fe-0469-48d1-a2cb-ac790383433b" providerId="AD" clId="Web-{875F3EBB-A359-C115-2FF5-A2C9633E23BE}" dt="2021-11-09T03:53:52.273" v="421" actId="20577"/>
          <ac:spMkLst>
            <pc:docMk/>
            <pc:sldMk cId="1662390548" sldId="370"/>
            <ac:spMk id="2" creationId="{00000000-0000-0000-0000-000000000000}"/>
          </ac:spMkLst>
        </pc:spChg>
      </pc:sldChg>
      <pc:sldChg chg="addSp delSp modSp add replId addAnim modAnim">
        <pc:chgData name="Darakshan Khan" userId="S::darakshan13044@tsecedu.org::d26713fe-0469-48d1-a2cb-ac790383433b" providerId="AD" clId="Web-{875F3EBB-A359-C115-2FF5-A2C9633E23BE}" dt="2021-11-09T03:52:35.912" v="408" actId="20577"/>
        <pc:sldMkLst>
          <pc:docMk/>
          <pc:sldMk cId="4051622952" sldId="379"/>
        </pc:sldMkLst>
        <pc:spChg chg="mod">
          <ac:chgData name="Darakshan Khan" userId="S::darakshan13044@tsecedu.org::d26713fe-0469-48d1-a2cb-ac790383433b" providerId="AD" clId="Web-{875F3EBB-A359-C115-2FF5-A2C9633E23BE}" dt="2021-11-09T03:35:55.638" v="23" actId="1076"/>
          <ac:spMkLst>
            <pc:docMk/>
            <pc:sldMk cId="4051622952" sldId="379"/>
            <ac:spMk id="2" creationId="{91EADA7D-A091-4B07-AE38-A542C61B4A0B}"/>
          </ac:spMkLst>
        </pc:spChg>
        <pc:spChg chg="mod">
          <ac:chgData name="Darakshan Khan" userId="S::darakshan13044@tsecedu.org::d26713fe-0469-48d1-a2cb-ac790383433b" providerId="AD" clId="Web-{875F3EBB-A359-C115-2FF5-A2C9633E23BE}" dt="2021-11-09T03:39:30.160" v="111" actId="20577"/>
          <ac:spMkLst>
            <pc:docMk/>
            <pc:sldMk cId="4051622952" sldId="379"/>
            <ac:spMk id="3" creationId="{D477B370-03F9-410E-AF06-192CC046A506}"/>
          </ac:spMkLst>
        </pc:spChg>
        <pc:spChg chg="del">
          <ac:chgData name="Darakshan Khan" userId="S::darakshan13044@tsecedu.org::d26713fe-0469-48d1-a2cb-ac790383433b" providerId="AD" clId="Web-{875F3EBB-A359-C115-2FF5-A2C9633E23BE}" dt="2021-11-09T03:34:21.183" v="5"/>
          <ac:spMkLst>
            <pc:docMk/>
            <pc:sldMk cId="4051622952" sldId="379"/>
            <ac:spMk id="5" creationId="{96C59733-88F9-4D67-B61E-34D86B5F8471}"/>
          </ac:spMkLst>
        </pc:spChg>
        <pc:spChg chg="add mod">
          <ac:chgData name="Darakshan Khan" userId="S::darakshan13044@tsecedu.org::d26713fe-0469-48d1-a2cb-ac790383433b" providerId="AD" clId="Web-{875F3EBB-A359-C115-2FF5-A2C9633E23BE}" dt="2021-11-09T03:47:06.029" v="251" actId="1076"/>
          <ac:spMkLst>
            <pc:docMk/>
            <pc:sldMk cId="4051622952" sldId="379"/>
            <ac:spMk id="6" creationId="{31819CB4-9086-4327-A42A-15A7A77DB2C6}"/>
          </ac:spMkLst>
        </pc:spChg>
        <pc:spChg chg="add mod">
          <ac:chgData name="Darakshan Khan" userId="S::darakshan13044@tsecedu.org::d26713fe-0469-48d1-a2cb-ac790383433b" providerId="AD" clId="Web-{875F3EBB-A359-C115-2FF5-A2C9633E23BE}" dt="2021-11-09T03:52:35.912" v="408" actId="20577"/>
          <ac:spMkLst>
            <pc:docMk/>
            <pc:sldMk cId="4051622952" sldId="379"/>
            <ac:spMk id="12" creationId="{DA09AED0-8044-49F2-BDC0-5265C6F3EADC}"/>
          </ac:spMkLst>
        </pc:spChg>
        <pc:inkChg chg="del">
          <ac:chgData name="Darakshan Khan" userId="S::darakshan13044@tsecedu.org::d26713fe-0469-48d1-a2cb-ac790383433b" providerId="AD" clId="Web-{875F3EBB-A359-C115-2FF5-A2C9633E23BE}" dt="2021-11-09T03:34:01.761" v="1"/>
          <ac:inkMkLst>
            <pc:docMk/>
            <pc:sldMk cId="4051622952" sldId="379"/>
            <ac:inkMk id="4" creationId="{00000000-0000-0000-0000-000000000000}"/>
          </ac:inkMkLst>
        </pc:inkChg>
        <pc:inkChg chg="del">
          <ac:chgData name="Darakshan Khan" userId="S::darakshan13044@tsecedu.org::d26713fe-0469-48d1-a2cb-ac790383433b" providerId="AD" clId="Web-{875F3EBB-A359-C115-2FF5-A2C9633E23BE}" dt="2021-11-09T03:34:08.870" v="2"/>
          <ac:inkMkLst>
            <pc:docMk/>
            <pc:sldMk cId="4051622952" sldId="379"/>
            <ac:inkMk id="7" creationId="{00000000-0000-0000-0000-000000000000}"/>
          </ac:inkMkLst>
        </pc:inkChg>
        <pc:inkChg chg="del">
          <ac:chgData name="Darakshan Khan" userId="S::darakshan13044@tsecedu.org::d26713fe-0469-48d1-a2cb-ac790383433b" providerId="AD" clId="Web-{875F3EBB-A359-C115-2FF5-A2C9633E23BE}" dt="2021-11-09T03:34:15.105" v="3"/>
          <ac:inkMkLst>
            <pc:docMk/>
            <pc:sldMk cId="4051622952" sldId="379"/>
            <ac:inkMk id="8" creationId="{00000000-0000-0000-0000-000000000000}"/>
          </ac:inkMkLst>
        </pc:inkChg>
        <pc:inkChg chg="del">
          <ac:chgData name="Darakshan Khan" userId="S::darakshan13044@tsecedu.org::d26713fe-0469-48d1-a2cb-ac790383433b" providerId="AD" clId="Web-{875F3EBB-A359-C115-2FF5-A2C9633E23BE}" dt="2021-11-09T03:34:17.886" v="4"/>
          <ac:inkMkLst>
            <pc:docMk/>
            <pc:sldMk cId="4051622952" sldId="379"/>
            <ac:inkMk id="9" creationId="{00000000-0000-0000-0000-000000000000}"/>
          </ac:inkMkLst>
        </pc:inkChg>
      </pc:sldChg>
      <pc:sldChg chg="modSp new">
        <pc:chgData name="Darakshan Khan" userId="S::darakshan13044@tsecedu.org::d26713fe-0469-48d1-a2cb-ac790383433b" providerId="AD" clId="Web-{875F3EBB-A359-C115-2FF5-A2C9633E23BE}" dt="2021-11-09T04:00:38.704" v="474" actId="20577"/>
        <pc:sldMkLst>
          <pc:docMk/>
          <pc:sldMk cId="4112772481" sldId="380"/>
        </pc:sldMkLst>
        <pc:spChg chg="mod">
          <ac:chgData name="Darakshan Khan" userId="S::darakshan13044@tsecedu.org::d26713fe-0469-48d1-a2cb-ac790383433b" providerId="AD" clId="Web-{875F3EBB-A359-C115-2FF5-A2C9633E23BE}" dt="2021-11-09T03:57:14.231" v="444" actId="20577"/>
          <ac:spMkLst>
            <pc:docMk/>
            <pc:sldMk cId="4112772481" sldId="380"/>
            <ac:spMk id="2" creationId="{175BCC2E-FD4F-4A12-8A94-DF72C41A62A2}"/>
          </ac:spMkLst>
        </pc:spChg>
        <pc:spChg chg="mod">
          <ac:chgData name="Darakshan Khan" userId="S::darakshan13044@tsecedu.org::d26713fe-0469-48d1-a2cb-ac790383433b" providerId="AD" clId="Web-{875F3EBB-A359-C115-2FF5-A2C9633E23BE}" dt="2021-11-09T04:00:38.704" v="474" actId="20577"/>
          <ac:spMkLst>
            <pc:docMk/>
            <pc:sldMk cId="4112772481" sldId="380"/>
            <ac:spMk id="3" creationId="{00AD5A30-9E7E-40BA-953B-99C2A59514A7}"/>
          </ac:spMkLst>
        </pc:spChg>
      </pc:sldChg>
    </pc:docChg>
  </pc:docChgLst>
  <pc:docChgLst>
    <pc:chgData name="Juhi Ganwani" userId="4e4deb724f1542be" providerId="LiveId" clId="{C3F2C9B3-BF84-403F-A48A-BF2A23229099}"/>
    <pc:docChg chg="undo redo custSel addSld delSld modSld">
      <pc:chgData name="Juhi Ganwani" userId="4e4deb724f1542be" providerId="LiveId" clId="{C3F2C9B3-BF84-403F-A48A-BF2A23229099}" dt="2021-10-29T06:45:16.564" v="2719" actId="20577"/>
      <pc:docMkLst>
        <pc:docMk/>
      </pc:docMkLst>
      <pc:sldChg chg="modSp mod modAnim">
        <pc:chgData name="Juhi Ganwani" userId="4e4deb724f1542be" providerId="LiveId" clId="{C3F2C9B3-BF84-403F-A48A-BF2A23229099}" dt="2021-10-28T18:05:49.158" v="2107"/>
        <pc:sldMkLst>
          <pc:docMk/>
          <pc:sldMk cId="443875742" sldId="308"/>
        </pc:sldMkLst>
        <pc:spChg chg="mod">
          <ac:chgData name="Juhi Ganwani" userId="4e4deb724f1542be" providerId="LiveId" clId="{C3F2C9B3-BF84-403F-A48A-BF2A23229099}" dt="2021-10-28T18:05:49.158" v="2107"/>
          <ac:spMkLst>
            <pc:docMk/>
            <pc:sldMk cId="443875742" sldId="308"/>
            <ac:spMk id="6" creationId="{F88424BB-F665-4830-B399-1E670C3AC7D2}"/>
          </ac:spMkLst>
        </pc:spChg>
      </pc:sldChg>
      <pc:sldChg chg="modSp mod modAnim">
        <pc:chgData name="Juhi Ganwani" userId="4e4deb724f1542be" providerId="LiveId" clId="{C3F2C9B3-BF84-403F-A48A-BF2A23229099}" dt="2021-10-28T18:05:44.520" v="2106" actId="27636"/>
        <pc:sldMkLst>
          <pc:docMk/>
          <pc:sldMk cId="3839938098" sldId="309"/>
        </pc:sldMkLst>
        <pc:spChg chg="mod">
          <ac:chgData name="Juhi Ganwani" userId="4e4deb724f1542be" providerId="LiveId" clId="{C3F2C9B3-BF84-403F-A48A-BF2A23229099}" dt="2021-10-28T18:05:44.520" v="2106" actId="27636"/>
          <ac:spMkLst>
            <pc:docMk/>
            <pc:sldMk cId="3839938098" sldId="309"/>
            <ac:spMk id="9" creationId="{0005A0CE-ECF3-456D-B0C2-3AE99374A971}"/>
          </ac:spMkLst>
        </pc:spChg>
      </pc:sldChg>
      <pc:sldChg chg="modSp mod">
        <pc:chgData name="Juhi Ganwani" userId="4e4deb724f1542be" providerId="LiveId" clId="{C3F2C9B3-BF84-403F-A48A-BF2A23229099}" dt="2021-10-26T16:17:06.454" v="575" actId="20577"/>
        <pc:sldMkLst>
          <pc:docMk/>
          <pc:sldMk cId="635136363" sldId="310"/>
        </pc:sldMkLst>
        <pc:spChg chg="mod">
          <ac:chgData name="Juhi Ganwani" userId="4e4deb724f1542be" providerId="LiveId" clId="{C3F2C9B3-BF84-403F-A48A-BF2A23229099}" dt="2021-10-26T16:17:06.454" v="575" actId="20577"/>
          <ac:spMkLst>
            <pc:docMk/>
            <pc:sldMk cId="635136363" sldId="310"/>
            <ac:spMk id="2" creationId="{81E6B342-9722-42A9-9845-31ADCD7EB655}"/>
          </ac:spMkLst>
        </pc:spChg>
      </pc:sldChg>
      <pc:sldChg chg="addSp delSp modSp new del mod modClrScheme modAnim chgLayout">
        <pc:chgData name="Juhi Ganwani" userId="4e4deb724f1542be" providerId="LiveId" clId="{C3F2C9B3-BF84-403F-A48A-BF2A23229099}" dt="2021-10-27T14:56:37.374" v="1117" actId="47"/>
        <pc:sldMkLst>
          <pc:docMk/>
          <pc:sldMk cId="4013634060" sldId="311"/>
        </pc:sldMkLst>
        <pc:spChg chg="del mod ord">
          <ac:chgData name="Juhi Ganwani" userId="4e4deb724f1542be" providerId="LiveId" clId="{C3F2C9B3-BF84-403F-A48A-BF2A23229099}" dt="2021-10-27T14:52:59.470" v="1082" actId="700"/>
          <ac:spMkLst>
            <pc:docMk/>
            <pc:sldMk cId="4013634060" sldId="311"/>
            <ac:spMk id="2" creationId="{DFF294D2-F9C2-4100-AC56-343172498C25}"/>
          </ac:spMkLst>
        </pc:spChg>
        <pc:spChg chg="add mod ord">
          <ac:chgData name="Juhi Ganwani" userId="4e4deb724f1542be" providerId="LiveId" clId="{C3F2C9B3-BF84-403F-A48A-BF2A23229099}" dt="2021-10-27T14:53:17.298" v="1091" actId="20577"/>
          <ac:spMkLst>
            <pc:docMk/>
            <pc:sldMk cId="4013634060" sldId="311"/>
            <ac:spMk id="3" creationId="{50C61FC1-8321-42D7-9DB4-5D030B5399A7}"/>
          </ac:spMkLst>
        </pc:spChg>
        <pc:spChg chg="add del mod ord">
          <ac:chgData name="Juhi Ganwani" userId="4e4deb724f1542be" providerId="LiveId" clId="{C3F2C9B3-BF84-403F-A48A-BF2A23229099}" dt="2021-10-27T14:55:10.605" v="1095"/>
          <ac:spMkLst>
            <pc:docMk/>
            <pc:sldMk cId="4013634060" sldId="311"/>
            <ac:spMk id="4" creationId="{4FDC740B-8DAF-4366-A305-29AE7492740A}"/>
          </ac:spMkLst>
        </pc:spChg>
        <pc:spChg chg="add del mod">
          <ac:chgData name="Juhi Ganwani" userId="4e4deb724f1542be" providerId="LiveId" clId="{C3F2C9B3-BF84-403F-A48A-BF2A23229099}" dt="2021-10-27T14:55:59.926" v="1102" actId="1076"/>
          <ac:spMkLst>
            <pc:docMk/>
            <pc:sldMk cId="4013634060" sldId="311"/>
            <ac:spMk id="7" creationId="{DD00FFF5-D7FD-4411-A698-650694E20737}"/>
          </ac:spMkLst>
        </pc:spChg>
        <pc:spChg chg="add del mod">
          <ac:chgData name="Juhi Ganwani" userId="4e4deb724f1542be" providerId="LiveId" clId="{C3F2C9B3-BF84-403F-A48A-BF2A23229099}" dt="2021-10-27T14:55:32.638" v="1100"/>
          <ac:spMkLst>
            <pc:docMk/>
            <pc:sldMk cId="4013634060" sldId="311"/>
            <ac:spMk id="8" creationId="{AA28D554-73E0-4E4C-8CF3-BB0308996A45}"/>
          </ac:spMkLst>
        </pc:spChg>
        <pc:picChg chg="add del mod">
          <ac:chgData name="Juhi Ganwani" userId="4e4deb724f1542be" providerId="LiveId" clId="{C3F2C9B3-BF84-403F-A48A-BF2A23229099}" dt="2021-10-27T14:56:28.866" v="1114" actId="21"/>
          <ac:picMkLst>
            <pc:docMk/>
            <pc:sldMk cId="4013634060" sldId="311"/>
            <ac:picMk id="5" creationId="{D8F19E8B-744C-4FB7-B294-3F69932A2BE2}"/>
          </ac:picMkLst>
        </pc:picChg>
        <pc:picChg chg="add del mod">
          <ac:chgData name="Juhi Ganwani" userId="4e4deb724f1542be" providerId="LiveId" clId="{C3F2C9B3-BF84-403F-A48A-BF2A23229099}" dt="2021-10-27T14:46:01.652" v="1016" actId="21"/>
          <ac:picMkLst>
            <pc:docMk/>
            <pc:sldMk cId="4013634060" sldId="311"/>
            <ac:picMk id="1026" creationId="{D4F0E459-57E8-4ED6-B715-D2AE70C9A1F0}"/>
          </ac:picMkLst>
        </pc:picChg>
      </pc:sldChg>
      <pc:sldChg chg="addSp delSp modSp new mod setBg">
        <pc:chgData name="Juhi Ganwani" userId="4e4deb724f1542be" providerId="LiveId" clId="{C3F2C9B3-BF84-403F-A48A-BF2A23229099}" dt="2021-10-26T16:09:02.124" v="521" actId="1076"/>
        <pc:sldMkLst>
          <pc:docMk/>
          <pc:sldMk cId="561619892" sldId="312"/>
        </pc:sldMkLst>
        <pc:spChg chg="mod">
          <ac:chgData name="Juhi Ganwani" userId="4e4deb724f1542be" providerId="LiveId" clId="{C3F2C9B3-BF84-403F-A48A-BF2A23229099}" dt="2021-10-26T16:08:57.932" v="520" actId="26606"/>
          <ac:spMkLst>
            <pc:docMk/>
            <pc:sldMk cId="561619892" sldId="312"/>
            <ac:spMk id="2" creationId="{FA48FA75-D5C0-4693-BC39-403F0FB24205}"/>
          </ac:spMkLst>
        </pc:spChg>
        <pc:spChg chg="add del">
          <ac:chgData name="Juhi Ganwani" userId="4e4deb724f1542be" providerId="LiveId" clId="{C3F2C9B3-BF84-403F-A48A-BF2A23229099}" dt="2021-10-26T16:08:57.932" v="520" actId="26606"/>
          <ac:spMkLst>
            <pc:docMk/>
            <pc:sldMk cId="561619892" sldId="312"/>
            <ac:spMk id="71" creationId="{3A8EC506-B1DA-46A1-B44D-774E68468E13}"/>
          </ac:spMkLst>
        </pc:spChg>
        <pc:spChg chg="add del">
          <ac:chgData name="Juhi Ganwani" userId="4e4deb724f1542be" providerId="LiveId" clId="{C3F2C9B3-BF84-403F-A48A-BF2A23229099}" dt="2021-10-26T16:08:57.932" v="520" actId="26606"/>
          <ac:spMkLst>
            <pc:docMk/>
            <pc:sldMk cId="561619892" sldId="312"/>
            <ac:spMk id="73" creationId="{BFF30785-305E-45D7-984F-5AA93D3CA561}"/>
          </ac:spMkLst>
        </pc:spChg>
        <pc:spChg chg="add del">
          <ac:chgData name="Juhi Ganwani" userId="4e4deb724f1542be" providerId="LiveId" clId="{C3F2C9B3-BF84-403F-A48A-BF2A23229099}" dt="2021-10-26T16:08:57.932" v="520" actId="26606"/>
          <ac:spMkLst>
            <pc:docMk/>
            <pc:sldMk cId="561619892" sldId="312"/>
            <ac:spMk id="77" creationId="{CA73784B-AC76-4BAD-93AF-C72D0EDFD715}"/>
          </ac:spMkLst>
        </pc:spChg>
        <pc:picChg chg="add mod">
          <ac:chgData name="Juhi Ganwani" userId="4e4deb724f1542be" providerId="LiveId" clId="{C3F2C9B3-BF84-403F-A48A-BF2A23229099}" dt="2021-10-26T16:09:02.124" v="521" actId="1076"/>
          <ac:picMkLst>
            <pc:docMk/>
            <pc:sldMk cId="561619892" sldId="312"/>
            <ac:picMk id="2050" creationId="{60033A76-ADB3-486F-A188-E9CE271BC1C8}"/>
          </ac:picMkLst>
        </pc:picChg>
        <pc:cxnChg chg="add del">
          <ac:chgData name="Juhi Ganwani" userId="4e4deb724f1542be" providerId="LiveId" clId="{C3F2C9B3-BF84-403F-A48A-BF2A23229099}" dt="2021-10-26T16:08:57.932" v="520" actId="26606"/>
          <ac:cxnSpMkLst>
            <pc:docMk/>
            <pc:sldMk cId="561619892" sldId="312"/>
            <ac:cxnSpMk id="75" creationId="{15E01FA5-D766-43CA-A83D-E7CF3F04E96F}"/>
          </ac:cxnSpMkLst>
        </pc:cxnChg>
        <pc:cxnChg chg="add del">
          <ac:chgData name="Juhi Ganwani" userId="4e4deb724f1542be" providerId="LiveId" clId="{C3F2C9B3-BF84-403F-A48A-BF2A23229099}" dt="2021-10-26T16:08:57.932" v="520" actId="26606"/>
          <ac:cxnSpMkLst>
            <pc:docMk/>
            <pc:sldMk cId="561619892" sldId="312"/>
            <ac:cxnSpMk id="79" creationId="{811DCF04-0C7C-44FC-8246-FC8D736B1A71}"/>
          </ac:cxnSpMkLst>
        </pc:cxnChg>
      </pc:sldChg>
      <pc:sldChg chg="addSp delSp modSp new mod modClrScheme modAnim chgLayout">
        <pc:chgData name="Juhi Ganwani" userId="4e4deb724f1542be" providerId="LiveId" clId="{C3F2C9B3-BF84-403F-A48A-BF2A23229099}" dt="2021-10-26T16:08:35.603" v="511"/>
        <pc:sldMkLst>
          <pc:docMk/>
          <pc:sldMk cId="3556336350" sldId="313"/>
        </pc:sldMkLst>
        <pc:spChg chg="del mod ord">
          <ac:chgData name="Juhi Ganwani" userId="4e4deb724f1542be" providerId="LiveId" clId="{C3F2C9B3-BF84-403F-A48A-BF2A23229099}" dt="2021-10-26T15:44:13.737" v="7" actId="700"/>
          <ac:spMkLst>
            <pc:docMk/>
            <pc:sldMk cId="3556336350" sldId="313"/>
            <ac:spMk id="2" creationId="{6F64D41A-E324-4516-ACEF-F96A2D9F5C00}"/>
          </ac:spMkLst>
        </pc:spChg>
        <pc:spChg chg="add mod ord">
          <ac:chgData name="Juhi Ganwani" userId="4e4deb724f1542be" providerId="LiveId" clId="{C3F2C9B3-BF84-403F-A48A-BF2A23229099}" dt="2021-10-26T15:49:34.327" v="55" actId="20577"/>
          <ac:spMkLst>
            <pc:docMk/>
            <pc:sldMk cId="3556336350" sldId="313"/>
            <ac:spMk id="3" creationId="{0A369611-85B8-4D24-A39E-71F865ACDECD}"/>
          </ac:spMkLst>
        </pc:spChg>
        <pc:spChg chg="add del mod ord">
          <ac:chgData name="Juhi Ganwani" userId="4e4deb724f1542be" providerId="LiveId" clId="{C3F2C9B3-BF84-403F-A48A-BF2A23229099}" dt="2021-10-26T16:04:36.765" v="498" actId="15"/>
          <ac:spMkLst>
            <pc:docMk/>
            <pc:sldMk cId="3556336350" sldId="313"/>
            <ac:spMk id="4" creationId="{B311CEB8-B545-4E9F-B363-C40C76E850FF}"/>
          </ac:spMkLst>
        </pc:spChg>
        <pc:spChg chg="add del mod">
          <ac:chgData name="Juhi Ganwani" userId="4e4deb724f1542be" providerId="LiveId" clId="{C3F2C9B3-BF84-403F-A48A-BF2A23229099}" dt="2021-10-26T15:45:24.591" v="32" actId="21"/>
          <ac:spMkLst>
            <pc:docMk/>
            <pc:sldMk cId="3556336350" sldId="313"/>
            <ac:spMk id="5" creationId="{BA746439-3DD6-4432-9626-EF9C96E62338}"/>
          </ac:spMkLst>
        </pc:spChg>
        <pc:spChg chg="add del mod">
          <ac:chgData name="Juhi Ganwani" userId="4e4deb724f1542be" providerId="LiveId" clId="{C3F2C9B3-BF84-403F-A48A-BF2A23229099}" dt="2021-10-26T15:45:23.946" v="31"/>
          <ac:spMkLst>
            <pc:docMk/>
            <pc:sldMk cId="3556336350" sldId="313"/>
            <ac:spMk id="7" creationId="{FD1A3213-9EDF-47E4-83FA-C323FDB3395F}"/>
          </ac:spMkLst>
        </pc:spChg>
        <pc:picChg chg="add del mod">
          <ac:chgData name="Juhi Ganwani" userId="4e4deb724f1542be" providerId="LiveId" clId="{C3F2C9B3-BF84-403F-A48A-BF2A23229099}" dt="2021-10-26T15:45:23.946" v="31"/>
          <ac:picMkLst>
            <pc:docMk/>
            <pc:sldMk cId="3556336350" sldId="313"/>
            <ac:picMk id="8" creationId="{2E72354C-5923-4CB3-A015-DCB945F16525}"/>
          </ac:picMkLst>
        </pc:picChg>
        <pc:picChg chg="add mod">
          <ac:chgData name="Juhi Ganwani" userId="4e4deb724f1542be" providerId="LiveId" clId="{C3F2C9B3-BF84-403F-A48A-BF2A23229099}" dt="2021-10-26T16:08:06.120" v="505" actId="14100"/>
          <ac:picMkLst>
            <pc:docMk/>
            <pc:sldMk cId="3556336350" sldId="313"/>
            <ac:picMk id="9" creationId="{98DBBD9C-4CB2-4F68-83E1-639E171F0327}"/>
          </ac:picMkLst>
        </pc:picChg>
        <pc:picChg chg="add mod">
          <ac:chgData name="Juhi Ganwani" userId="4e4deb724f1542be" providerId="LiveId" clId="{C3F2C9B3-BF84-403F-A48A-BF2A23229099}" dt="2021-10-26T16:07:58.001" v="503" actId="1076"/>
          <ac:picMkLst>
            <pc:docMk/>
            <pc:sldMk cId="3556336350" sldId="313"/>
            <ac:picMk id="11" creationId="{9B8DBFBF-BFE6-4A1D-88AF-4492AEA7FC9D}"/>
          </ac:picMkLst>
        </pc:picChg>
        <pc:picChg chg="add del mod">
          <ac:chgData name="Juhi Ganwani" userId="4e4deb724f1542be" providerId="LiveId" clId="{C3F2C9B3-BF84-403F-A48A-BF2A23229099}" dt="2021-10-26T15:45:25.297" v="34"/>
          <ac:picMkLst>
            <pc:docMk/>
            <pc:sldMk cId="3556336350" sldId="313"/>
            <ac:picMk id="3074" creationId="{9E324B6B-AABF-456B-BC98-3B7440C1B91C}"/>
          </ac:picMkLst>
        </pc:picChg>
      </pc:sldChg>
      <pc:sldChg chg="modSp new mod modAnim">
        <pc:chgData name="Juhi Ganwani" userId="4e4deb724f1542be" providerId="LiveId" clId="{C3F2C9B3-BF84-403F-A48A-BF2A23229099}" dt="2021-10-26T16:00:01.739" v="412"/>
        <pc:sldMkLst>
          <pc:docMk/>
          <pc:sldMk cId="424367595" sldId="314"/>
        </pc:sldMkLst>
        <pc:spChg chg="mod">
          <ac:chgData name="Juhi Ganwani" userId="4e4deb724f1542be" providerId="LiveId" clId="{C3F2C9B3-BF84-403F-A48A-BF2A23229099}" dt="2021-10-26T15:54:14.763" v="103" actId="20577"/>
          <ac:spMkLst>
            <pc:docMk/>
            <pc:sldMk cId="424367595" sldId="314"/>
            <ac:spMk id="2" creationId="{186A06DA-AEE0-442E-A8D6-BD561F30F6C1}"/>
          </ac:spMkLst>
        </pc:spChg>
        <pc:spChg chg="mod">
          <ac:chgData name="Juhi Ganwani" userId="4e4deb724f1542be" providerId="LiveId" clId="{C3F2C9B3-BF84-403F-A48A-BF2A23229099}" dt="2021-10-26T15:57:54.375" v="403" actId="20577"/>
          <ac:spMkLst>
            <pc:docMk/>
            <pc:sldMk cId="424367595" sldId="314"/>
            <ac:spMk id="3" creationId="{548E1C02-5A24-44AB-A91C-308AEE8B8A09}"/>
          </ac:spMkLst>
        </pc:spChg>
      </pc:sldChg>
      <pc:sldChg chg="modSp new">
        <pc:chgData name="Juhi Ganwani" userId="4e4deb724f1542be" providerId="LiveId" clId="{C3F2C9B3-BF84-403F-A48A-BF2A23229099}" dt="2021-10-26T16:01:15.740" v="456" actId="20577"/>
        <pc:sldMkLst>
          <pc:docMk/>
          <pc:sldMk cId="1168081147" sldId="315"/>
        </pc:sldMkLst>
        <pc:spChg chg="mod">
          <ac:chgData name="Juhi Ganwani" userId="4e4deb724f1542be" providerId="LiveId" clId="{C3F2C9B3-BF84-403F-A48A-BF2A23229099}" dt="2021-10-26T16:00:46.589" v="421" actId="20577"/>
          <ac:spMkLst>
            <pc:docMk/>
            <pc:sldMk cId="1168081147" sldId="315"/>
            <ac:spMk id="2" creationId="{6B7D447C-FA18-4AB0-9F6E-6EE7F8DE4AD0}"/>
          </ac:spMkLst>
        </pc:spChg>
        <pc:spChg chg="mod">
          <ac:chgData name="Juhi Ganwani" userId="4e4deb724f1542be" providerId="LiveId" clId="{C3F2C9B3-BF84-403F-A48A-BF2A23229099}" dt="2021-10-26T16:01:15.740" v="456" actId="20577"/>
          <ac:spMkLst>
            <pc:docMk/>
            <pc:sldMk cId="1168081147" sldId="315"/>
            <ac:spMk id="3" creationId="{297EE822-EDDF-44A1-BDF3-4F24DE062BD8}"/>
          </ac:spMkLst>
        </pc:spChg>
      </pc:sldChg>
      <pc:sldChg chg="modSp add mod">
        <pc:chgData name="Juhi Ganwani" userId="4e4deb724f1542be" providerId="LiveId" clId="{C3F2C9B3-BF84-403F-A48A-BF2A23229099}" dt="2021-10-26T16:02:12.266" v="494" actId="20577"/>
        <pc:sldMkLst>
          <pc:docMk/>
          <pc:sldMk cId="2277242500" sldId="316"/>
        </pc:sldMkLst>
        <pc:spChg chg="mod">
          <ac:chgData name="Juhi Ganwani" userId="4e4deb724f1542be" providerId="LiveId" clId="{C3F2C9B3-BF84-403F-A48A-BF2A23229099}" dt="2021-10-26T16:02:12.266" v="494" actId="20577"/>
          <ac:spMkLst>
            <pc:docMk/>
            <pc:sldMk cId="2277242500" sldId="316"/>
            <ac:spMk id="3" creationId="{297EE822-EDDF-44A1-BDF3-4F24DE062BD8}"/>
          </ac:spMkLst>
        </pc:spChg>
      </pc:sldChg>
      <pc:sldChg chg="addSp delSp modSp new mod modClrScheme modAnim chgLayout">
        <pc:chgData name="Juhi Ganwani" userId="4e4deb724f1542be" providerId="LiveId" clId="{C3F2C9B3-BF84-403F-A48A-BF2A23229099}" dt="2021-10-26T16:13:41.193" v="554"/>
        <pc:sldMkLst>
          <pc:docMk/>
          <pc:sldMk cId="3599777062" sldId="317"/>
        </pc:sldMkLst>
        <pc:spChg chg="mod ord">
          <ac:chgData name="Juhi Ganwani" userId="4e4deb724f1542be" providerId="LiveId" clId="{C3F2C9B3-BF84-403F-A48A-BF2A23229099}" dt="2021-10-26T16:12:17.037" v="537" actId="700"/>
          <ac:spMkLst>
            <pc:docMk/>
            <pc:sldMk cId="3599777062" sldId="317"/>
            <ac:spMk id="2" creationId="{981BF080-1D35-4721-983A-2AA375C12949}"/>
          </ac:spMkLst>
        </pc:spChg>
        <pc:spChg chg="add mod ord">
          <ac:chgData name="Juhi Ganwani" userId="4e4deb724f1542be" providerId="LiveId" clId="{C3F2C9B3-BF84-403F-A48A-BF2A23229099}" dt="2021-10-26T16:13:31.634" v="552" actId="12"/>
          <ac:spMkLst>
            <pc:docMk/>
            <pc:sldMk cId="3599777062" sldId="317"/>
            <ac:spMk id="3" creationId="{19BE284A-291B-4435-9E10-3EFB0F308CCB}"/>
          </ac:spMkLst>
        </pc:spChg>
        <pc:spChg chg="add del">
          <ac:chgData name="Juhi Ganwani" userId="4e4deb724f1542be" providerId="LiveId" clId="{C3F2C9B3-BF84-403F-A48A-BF2A23229099}" dt="2021-10-26T16:13:03.638" v="544" actId="22"/>
          <ac:spMkLst>
            <pc:docMk/>
            <pc:sldMk cId="3599777062" sldId="317"/>
            <ac:spMk id="7" creationId="{33C20CEF-DD55-4912-931B-AE411F5CAB7D}"/>
          </ac:spMkLst>
        </pc:spChg>
        <pc:spChg chg="add mod">
          <ac:chgData name="Juhi Ganwani" userId="4e4deb724f1542be" providerId="LiveId" clId="{C3F2C9B3-BF84-403F-A48A-BF2A23229099}" dt="2021-10-26T16:13:22.969" v="550" actId="20577"/>
          <ac:spMkLst>
            <pc:docMk/>
            <pc:sldMk cId="3599777062" sldId="317"/>
            <ac:spMk id="9" creationId="{BF4146E7-FB75-4218-811F-D0D0BCB53291}"/>
          </ac:spMkLst>
        </pc:spChg>
        <pc:picChg chg="add mod">
          <ac:chgData name="Juhi Ganwani" userId="4e4deb724f1542be" providerId="LiveId" clId="{C3F2C9B3-BF84-403F-A48A-BF2A23229099}" dt="2021-10-26T16:13:09.003" v="546" actId="1076"/>
          <ac:picMkLst>
            <pc:docMk/>
            <pc:sldMk cId="3599777062" sldId="317"/>
            <ac:picMk id="5" creationId="{75AD1B71-CD81-40EE-B4D8-C984049B4F50}"/>
          </ac:picMkLst>
        </pc:picChg>
      </pc:sldChg>
      <pc:sldChg chg="modSp new mod modAnim">
        <pc:chgData name="Juhi Ganwani" userId="4e4deb724f1542be" providerId="LiveId" clId="{C3F2C9B3-BF84-403F-A48A-BF2A23229099}" dt="2021-10-27T17:30:16.558" v="2101" actId="20577"/>
        <pc:sldMkLst>
          <pc:docMk/>
          <pc:sldMk cId="2219974860" sldId="318"/>
        </pc:sldMkLst>
        <pc:spChg chg="mod">
          <ac:chgData name="Juhi Ganwani" userId="4e4deb724f1542be" providerId="LiveId" clId="{C3F2C9B3-BF84-403F-A48A-BF2A23229099}" dt="2021-10-26T16:17:59.424" v="593" actId="1076"/>
          <ac:spMkLst>
            <pc:docMk/>
            <pc:sldMk cId="2219974860" sldId="318"/>
            <ac:spMk id="2" creationId="{66C3D0D8-4865-47B2-823A-BF88AD58E342}"/>
          </ac:spMkLst>
        </pc:spChg>
        <pc:spChg chg="mod">
          <ac:chgData name="Juhi Ganwani" userId="4e4deb724f1542be" providerId="LiveId" clId="{C3F2C9B3-BF84-403F-A48A-BF2A23229099}" dt="2021-10-27T17:30:16.558" v="2101" actId="20577"/>
          <ac:spMkLst>
            <pc:docMk/>
            <pc:sldMk cId="2219974860" sldId="318"/>
            <ac:spMk id="3" creationId="{EB6B3A91-232A-4380-891D-51EE3A1F524F}"/>
          </ac:spMkLst>
        </pc:spChg>
      </pc:sldChg>
      <pc:sldChg chg="modSp new mod">
        <pc:chgData name="Juhi Ganwani" userId="4e4deb724f1542be" providerId="LiveId" clId="{C3F2C9B3-BF84-403F-A48A-BF2A23229099}" dt="2021-10-26T16:18:10.203" v="604" actId="20577"/>
        <pc:sldMkLst>
          <pc:docMk/>
          <pc:sldMk cId="48990559" sldId="319"/>
        </pc:sldMkLst>
        <pc:spChg chg="mod">
          <ac:chgData name="Juhi Ganwani" userId="4e4deb724f1542be" providerId="LiveId" clId="{C3F2C9B3-BF84-403F-A48A-BF2A23229099}" dt="2021-10-26T16:18:10.203" v="604" actId="20577"/>
          <ac:spMkLst>
            <pc:docMk/>
            <pc:sldMk cId="48990559" sldId="319"/>
            <ac:spMk id="2" creationId="{43620C67-931A-426C-AAFA-3E52EBFA086E}"/>
          </ac:spMkLst>
        </pc:spChg>
      </pc:sldChg>
      <pc:sldChg chg="addSp delSp modSp new mod modAnim">
        <pc:chgData name="Juhi Ganwani" userId="4e4deb724f1542be" providerId="LiveId" clId="{C3F2C9B3-BF84-403F-A48A-BF2A23229099}" dt="2021-10-27T14:37:13.264" v="706"/>
        <pc:sldMkLst>
          <pc:docMk/>
          <pc:sldMk cId="74419489" sldId="320"/>
        </pc:sldMkLst>
        <pc:spChg chg="mod">
          <ac:chgData name="Juhi Ganwani" userId="4e4deb724f1542be" providerId="LiveId" clId="{C3F2C9B3-BF84-403F-A48A-BF2A23229099}" dt="2021-10-27T14:33:12.780" v="672" actId="20577"/>
          <ac:spMkLst>
            <pc:docMk/>
            <pc:sldMk cId="74419489" sldId="320"/>
            <ac:spMk id="2" creationId="{F6E300B8-21E9-48F2-9103-BFF304162B9A}"/>
          </ac:spMkLst>
        </pc:spChg>
        <pc:spChg chg="add del">
          <ac:chgData name="Juhi Ganwani" userId="4e4deb724f1542be" providerId="LiveId" clId="{C3F2C9B3-BF84-403F-A48A-BF2A23229099}" dt="2021-10-27T14:36:16.608" v="689" actId="22"/>
          <ac:spMkLst>
            <pc:docMk/>
            <pc:sldMk cId="74419489" sldId="320"/>
            <ac:spMk id="3" creationId="{B8E77023-0B4F-4707-999F-A1107D9E00DE}"/>
          </ac:spMkLst>
        </pc:spChg>
        <pc:picChg chg="add del mod">
          <ac:chgData name="Juhi Ganwani" userId="4e4deb724f1542be" providerId="LiveId" clId="{C3F2C9B3-BF84-403F-A48A-BF2A23229099}" dt="2021-10-27T14:34:54.627" v="678" actId="478"/>
          <ac:picMkLst>
            <pc:docMk/>
            <pc:sldMk cId="74419489" sldId="320"/>
            <ac:picMk id="5" creationId="{67B1FFD3-7E4D-4686-A492-22586D044C79}"/>
          </ac:picMkLst>
        </pc:picChg>
        <pc:picChg chg="add mod">
          <ac:chgData name="Juhi Ganwani" userId="4e4deb724f1542be" providerId="LiveId" clId="{C3F2C9B3-BF84-403F-A48A-BF2A23229099}" dt="2021-10-27T14:36:32.921" v="696" actId="1076"/>
          <ac:picMkLst>
            <pc:docMk/>
            <pc:sldMk cId="74419489" sldId="320"/>
            <ac:picMk id="7" creationId="{F009191C-0457-4AE5-ADD8-5C547F7F4551}"/>
          </ac:picMkLst>
        </pc:picChg>
        <pc:picChg chg="add mod">
          <ac:chgData name="Juhi Ganwani" userId="4e4deb724f1542be" providerId="LiveId" clId="{C3F2C9B3-BF84-403F-A48A-BF2A23229099}" dt="2021-10-27T14:36:49.222" v="701" actId="1076"/>
          <ac:picMkLst>
            <pc:docMk/>
            <pc:sldMk cId="74419489" sldId="320"/>
            <ac:picMk id="9" creationId="{83B4BB89-E5E7-4FE0-B9FE-C80F7400C068}"/>
          </ac:picMkLst>
        </pc:picChg>
        <pc:picChg chg="add del mod ord">
          <ac:chgData name="Juhi Ganwani" userId="4e4deb724f1542be" providerId="LiveId" clId="{C3F2C9B3-BF84-403F-A48A-BF2A23229099}" dt="2021-10-27T14:36:01.488" v="688" actId="22"/>
          <ac:picMkLst>
            <pc:docMk/>
            <pc:sldMk cId="74419489" sldId="320"/>
            <ac:picMk id="11" creationId="{61661E30-D2F9-4303-84EA-11C4CB05A7CC}"/>
          </ac:picMkLst>
        </pc:picChg>
        <pc:picChg chg="add mod ord">
          <ac:chgData name="Juhi Ganwani" userId="4e4deb724f1542be" providerId="LiveId" clId="{C3F2C9B3-BF84-403F-A48A-BF2A23229099}" dt="2021-10-27T14:36:59.139" v="703" actId="14100"/>
          <ac:picMkLst>
            <pc:docMk/>
            <pc:sldMk cId="74419489" sldId="320"/>
            <ac:picMk id="13" creationId="{15C41348-7275-45DD-A311-7FDB710B0486}"/>
          </ac:picMkLst>
        </pc:picChg>
      </pc:sldChg>
      <pc:sldChg chg="modSp add mod">
        <pc:chgData name="Juhi Ganwani" userId="4e4deb724f1542be" providerId="LiveId" clId="{C3F2C9B3-BF84-403F-A48A-BF2A23229099}" dt="2021-10-26T16:20:02.510" v="621" actId="20577"/>
        <pc:sldMkLst>
          <pc:docMk/>
          <pc:sldMk cId="1855693300" sldId="321"/>
        </pc:sldMkLst>
        <pc:spChg chg="mod">
          <ac:chgData name="Juhi Ganwani" userId="4e4deb724f1542be" providerId="LiveId" clId="{C3F2C9B3-BF84-403F-A48A-BF2A23229099}" dt="2021-10-26T16:20:02.510" v="621" actId="20577"/>
          <ac:spMkLst>
            <pc:docMk/>
            <pc:sldMk cId="1855693300" sldId="321"/>
            <ac:spMk id="2" creationId="{81E6B342-9722-42A9-9845-31ADCD7EB655}"/>
          </ac:spMkLst>
        </pc:spChg>
      </pc:sldChg>
      <pc:sldChg chg="addSp delSp modSp new mod modClrScheme chgLayout">
        <pc:chgData name="Juhi Ganwani" userId="4e4deb724f1542be" providerId="LiveId" clId="{C3F2C9B3-BF84-403F-A48A-BF2A23229099}" dt="2021-10-26T16:23:11.851" v="661" actId="20577"/>
        <pc:sldMkLst>
          <pc:docMk/>
          <pc:sldMk cId="3213290601" sldId="322"/>
        </pc:sldMkLst>
        <pc:spChg chg="del mod ord">
          <ac:chgData name="Juhi Ganwani" userId="4e4deb724f1542be" providerId="LiveId" clId="{C3F2C9B3-BF84-403F-A48A-BF2A23229099}" dt="2021-10-26T16:22:52.568" v="623" actId="700"/>
          <ac:spMkLst>
            <pc:docMk/>
            <pc:sldMk cId="3213290601" sldId="322"/>
            <ac:spMk id="2" creationId="{CA847AAD-CD78-4518-B1BD-3C5A73A2F65E}"/>
          </ac:spMkLst>
        </pc:spChg>
        <pc:spChg chg="add mod ord">
          <ac:chgData name="Juhi Ganwani" userId="4e4deb724f1542be" providerId="LiveId" clId="{C3F2C9B3-BF84-403F-A48A-BF2A23229099}" dt="2021-10-26T16:23:11.851" v="661" actId="20577"/>
          <ac:spMkLst>
            <pc:docMk/>
            <pc:sldMk cId="3213290601" sldId="322"/>
            <ac:spMk id="3" creationId="{A09B18CD-924A-4A40-B3AE-0B32DF10FF93}"/>
          </ac:spMkLst>
        </pc:spChg>
        <pc:spChg chg="add mod ord">
          <ac:chgData name="Juhi Ganwani" userId="4e4deb724f1542be" providerId="LiveId" clId="{C3F2C9B3-BF84-403F-A48A-BF2A23229099}" dt="2021-10-26T16:23:01.564" v="630" actId="20577"/>
          <ac:spMkLst>
            <pc:docMk/>
            <pc:sldMk cId="3213290601" sldId="322"/>
            <ac:spMk id="4" creationId="{5959B3AC-1917-4BF1-B9BB-B817BBC3CCD8}"/>
          </ac:spMkLst>
        </pc:spChg>
      </pc:sldChg>
      <pc:sldChg chg="addSp delSp modSp new mod modAnim">
        <pc:chgData name="Juhi Ganwani" userId="4e4deb724f1542be" providerId="LiveId" clId="{C3F2C9B3-BF84-403F-A48A-BF2A23229099}" dt="2021-10-27T15:33:03.401" v="1712" actId="21"/>
        <pc:sldMkLst>
          <pc:docMk/>
          <pc:sldMk cId="3923773496" sldId="323"/>
        </pc:sldMkLst>
        <pc:spChg chg="mod">
          <ac:chgData name="Juhi Ganwani" userId="4e4deb724f1542be" providerId="LiveId" clId="{C3F2C9B3-BF84-403F-A48A-BF2A23229099}" dt="2021-10-27T14:37:21.315" v="716" actId="20577"/>
          <ac:spMkLst>
            <pc:docMk/>
            <pc:sldMk cId="3923773496" sldId="323"/>
            <ac:spMk id="2" creationId="{0A5D48DB-667A-4FEC-AABA-938194915261}"/>
          </ac:spMkLst>
        </pc:spChg>
        <pc:spChg chg="del">
          <ac:chgData name="Juhi Ganwani" userId="4e4deb724f1542be" providerId="LiveId" clId="{C3F2C9B3-BF84-403F-A48A-BF2A23229099}" dt="2021-10-27T14:37:42.503" v="717" actId="478"/>
          <ac:spMkLst>
            <pc:docMk/>
            <pc:sldMk cId="3923773496" sldId="323"/>
            <ac:spMk id="3" creationId="{C36CAEB1-576F-4A13-A2F7-B36C4E3F966D}"/>
          </ac:spMkLst>
        </pc:spChg>
        <pc:spChg chg="add mod">
          <ac:chgData name="Juhi Ganwani" userId="4e4deb724f1542be" providerId="LiveId" clId="{C3F2C9B3-BF84-403F-A48A-BF2A23229099}" dt="2021-10-27T14:45:26.182" v="1006" actId="14100"/>
          <ac:spMkLst>
            <pc:docMk/>
            <pc:sldMk cId="3923773496" sldId="323"/>
            <ac:spMk id="4" creationId="{631B3A14-D029-422C-9E23-9C2B253120AC}"/>
          </ac:spMkLst>
        </pc:spChg>
        <pc:spChg chg="add mod">
          <ac:chgData name="Juhi Ganwani" userId="4e4deb724f1542be" providerId="LiveId" clId="{C3F2C9B3-BF84-403F-A48A-BF2A23229099}" dt="2021-10-27T14:42:53.372" v="993" actId="20577"/>
          <ac:spMkLst>
            <pc:docMk/>
            <pc:sldMk cId="3923773496" sldId="323"/>
            <ac:spMk id="5" creationId="{BB9EEA3B-E86C-43B2-BA49-4DC4AADA8AB3}"/>
          </ac:spMkLst>
        </pc:spChg>
        <pc:picChg chg="add del mod">
          <ac:chgData name="Juhi Ganwani" userId="4e4deb724f1542be" providerId="LiveId" clId="{C3F2C9B3-BF84-403F-A48A-BF2A23229099}" dt="2021-10-27T15:33:03.401" v="1712" actId="21"/>
          <ac:picMkLst>
            <pc:docMk/>
            <pc:sldMk cId="3923773496" sldId="323"/>
            <ac:picMk id="8" creationId="{50A15522-458C-4B06-966B-EF27D7361C86}"/>
          </ac:picMkLst>
        </pc:picChg>
        <pc:cxnChg chg="add del">
          <ac:chgData name="Juhi Ganwani" userId="4e4deb724f1542be" providerId="LiveId" clId="{C3F2C9B3-BF84-403F-A48A-BF2A23229099}" dt="2021-10-27T14:40:21.876" v="850" actId="11529"/>
          <ac:cxnSpMkLst>
            <pc:docMk/>
            <pc:sldMk cId="3923773496" sldId="323"/>
            <ac:cxnSpMk id="7" creationId="{282FDA33-EC99-4C34-A365-337787CEE84A}"/>
          </ac:cxnSpMkLst>
        </pc:cxnChg>
      </pc:sldChg>
      <pc:sldChg chg="addSp modSp new mod modAnim">
        <pc:chgData name="Juhi Ganwani" userId="4e4deb724f1542be" providerId="LiveId" clId="{C3F2C9B3-BF84-403F-A48A-BF2A23229099}" dt="2021-10-27T14:52:47.086" v="1081"/>
        <pc:sldMkLst>
          <pc:docMk/>
          <pc:sldMk cId="2853239730" sldId="324"/>
        </pc:sldMkLst>
        <pc:spChg chg="mod">
          <ac:chgData name="Juhi Ganwani" userId="4e4deb724f1542be" providerId="LiveId" clId="{C3F2C9B3-BF84-403F-A48A-BF2A23229099}" dt="2021-10-27T14:47:36.141" v="1022" actId="5793"/>
          <ac:spMkLst>
            <pc:docMk/>
            <pc:sldMk cId="2853239730" sldId="324"/>
            <ac:spMk id="2" creationId="{7673B4FA-0B2B-4A6D-A973-EE84DF3C2043}"/>
          </ac:spMkLst>
        </pc:spChg>
        <pc:spChg chg="mod">
          <ac:chgData name="Juhi Ganwani" userId="4e4deb724f1542be" providerId="LiveId" clId="{C3F2C9B3-BF84-403F-A48A-BF2A23229099}" dt="2021-10-27T14:48:04.900" v="1050" actId="20577"/>
          <ac:spMkLst>
            <pc:docMk/>
            <pc:sldMk cId="2853239730" sldId="324"/>
            <ac:spMk id="3" creationId="{BD3F7A75-6006-47A0-904D-538474FDE7B3}"/>
          </ac:spMkLst>
        </pc:spChg>
        <pc:picChg chg="add mod">
          <ac:chgData name="Juhi Ganwani" userId="4e4deb724f1542be" providerId="LiveId" clId="{C3F2C9B3-BF84-403F-A48A-BF2A23229099}" dt="2021-10-27T14:52:08.394" v="1071" actId="14100"/>
          <ac:picMkLst>
            <pc:docMk/>
            <pc:sldMk cId="2853239730" sldId="324"/>
            <ac:picMk id="5" creationId="{BC7A0BD1-4964-4D50-88F8-9834EDF83664}"/>
          </ac:picMkLst>
        </pc:picChg>
        <pc:picChg chg="add mod">
          <ac:chgData name="Juhi Ganwani" userId="4e4deb724f1542be" providerId="LiveId" clId="{C3F2C9B3-BF84-403F-A48A-BF2A23229099}" dt="2021-10-27T14:52:20.924" v="1077" actId="14100"/>
          <ac:picMkLst>
            <pc:docMk/>
            <pc:sldMk cId="2853239730" sldId="324"/>
            <ac:picMk id="7" creationId="{9D374E2F-CBC9-4042-A471-0825EB271F18}"/>
          </ac:picMkLst>
        </pc:picChg>
        <pc:picChg chg="add mod">
          <ac:chgData name="Juhi Ganwani" userId="4e4deb724f1542be" providerId="LiveId" clId="{C3F2C9B3-BF84-403F-A48A-BF2A23229099}" dt="2021-10-27T14:52:20.506" v="1076" actId="14100"/>
          <ac:picMkLst>
            <pc:docMk/>
            <pc:sldMk cId="2853239730" sldId="324"/>
            <ac:picMk id="9" creationId="{7D3F641E-75A5-4F1A-95B3-2B03D1C6F846}"/>
          </ac:picMkLst>
        </pc:picChg>
        <pc:picChg chg="add mod">
          <ac:chgData name="Juhi Ganwani" userId="4e4deb724f1542be" providerId="LiveId" clId="{C3F2C9B3-BF84-403F-A48A-BF2A23229099}" dt="2021-10-27T14:52:20.089" v="1075" actId="1076"/>
          <ac:picMkLst>
            <pc:docMk/>
            <pc:sldMk cId="2853239730" sldId="324"/>
            <ac:picMk id="11" creationId="{AD242B08-45D3-4366-B82D-7980D48AE639}"/>
          </ac:picMkLst>
        </pc:picChg>
      </pc:sldChg>
      <pc:sldChg chg="addSp delSp modSp add mod modAnim">
        <pc:chgData name="Juhi Ganwani" userId="4e4deb724f1542be" providerId="LiveId" clId="{C3F2C9B3-BF84-403F-A48A-BF2A23229099}" dt="2021-10-27T15:10:05.505" v="1701" actId="14100"/>
        <pc:sldMkLst>
          <pc:docMk/>
          <pc:sldMk cId="2712597570" sldId="325"/>
        </pc:sldMkLst>
        <pc:spChg chg="mod">
          <ac:chgData name="Juhi Ganwani" userId="4e4deb724f1542be" providerId="LiveId" clId="{C3F2C9B3-BF84-403F-A48A-BF2A23229099}" dt="2021-10-27T14:56:19.993" v="1112" actId="20577"/>
          <ac:spMkLst>
            <pc:docMk/>
            <pc:sldMk cId="2712597570" sldId="325"/>
            <ac:spMk id="2" creationId="{0A5D48DB-667A-4FEC-AABA-938194915261}"/>
          </ac:spMkLst>
        </pc:spChg>
        <pc:spChg chg="mod">
          <ac:chgData name="Juhi Ganwani" userId="4e4deb724f1542be" providerId="LiveId" clId="{C3F2C9B3-BF84-403F-A48A-BF2A23229099}" dt="2021-10-27T15:10:05.505" v="1701" actId="14100"/>
          <ac:spMkLst>
            <pc:docMk/>
            <pc:sldMk cId="2712597570" sldId="325"/>
            <ac:spMk id="4" creationId="{631B3A14-D029-422C-9E23-9C2B253120AC}"/>
          </ac:spMkLst>
        </pc:spChg>
        <pc:spChg chg="mod">
          <ac:chgData name="Juhi Ganwani" userId="4e4deb724f1542be" providerId="LiveId" clId="{C3F2C9B3-BF84-403F-A48A-BF2A23229099}" dt="2021-10-27T15:07:38.654" v="1646" actId="20577"/>
          <ac:spMkLst>
            <pc:docMk/>
            <pc:sldMk cId="2712597570" sldId="325"/>
            <ac:spMk id="5" creationId="{BB9EEA3B-E86C-43B2-BA49-4DC4AADA8AB3}"/>
          </ac:spMkLst>
        </pc:spChg>
        <pc:spChg chg="add mod">
          <ac:chgData name="Juhi Ganwani" userId="4e4deb724f1542be" providerId="LiveId" clId="{C3F2C9B3-BF84-403F-A48A-BF2A23229099}" dt="2021-10-27T15:09:37.638" v="1700" actId="14100"/>
          <ac:spMkLst>
            <pc:docMk/>
            <pc:sldMk cId="2712597570" sldId="325"/>
            <ac:spMk id="7" creationId="{5006D382-89E0-4934-82CD-1B8D1F449466}"/>
          </ac:spMkLst>
        </pc:spChg>
        <pc:spChg chg="add mod">
          <ac:chgData name="Juhi Ganwani" userId="4e4deb724f1542be" providerId="LiveId" clId="{C3F2C9B3-BF84-403F-A48A-BF2A23229099}" dt="2021-10-27T15:09:09.637" v="1696" actId="20577"/>
          <ac:spMkLst>
            <pc:docMk/>
            <pc:sldMk cId="2712597570" sldId="325"/>
            <ac:spMk id="9" creationId="{E86DF686-1DFD-4286-AA4B-DF5F449CFA1F}"/>
          </ac:spMkLst>
        </pc:spChg>
        <pc:spChg chg="add del mod">
          <ac:chgData name="Juhi Ganwani" userId="4e4deb724f1542be" providerId="LiveId" clId="{C3F2C9B3-BF84-403F-A48A-BF2A23229099}" dt="2021-10-27T15:04:35.132" v="1465"/>
          <ac:spMkLst>
            <pc:docMk/>
            <pc:sldMk cId="2712597570" sldId="325"/>
            <ac:spMk id="10" creationId="{B6D845D4-4974-4CF8-A8F2-635BDA7A09A1}"/>
          </ac:spMkLst>
        </pc:spChg>
        <pc:picChg chg="add del mod">
          <ac:chgData name="Juhi Ganwani" userId="4e4deb724f1542be" providerId="LiveId" clId="{C3F2C9B3-BF84-403F-A48A-BF2A23229099}" dt="2021-10-27T15:02:48.410" v="1441" actId="21"/>
          <ac:picMkLst>
            <pc:docMk/>
            <pc:sldMk cId="2712597570" sldId="325"/>
            <ac:picMk id="6" creationId="{7563CFD6-3D8E-415D-B43B-EA61D474CE56}"/>
          </ac:picMkLst>
        </pc:picChg>
        <pc:picChg chg="del">
          <ac:chgData name="Juhi Ganwani" userId="4e4deb724f1542be" providerId="LiveId" clId="{C3F2C9B3-BF84-403F-A48A-BF2A23229099}" dt="2021-10-27T14:56:24.839" v="1113" actId="478"/>
          <ac:picMkLst>
            <pc:docMk/>
            <pc:sldMk cId="2712597570" sldId="325"/>
            <ac:picMk id="8" creationId="{50A15522-458C-4B06-966B-EF27D7361C86}"/>
          </ac:picMkLst>
        </pc:picChg>
      </pc:sldChg>
      <pc:sldChg chg="addSp delSp modSp new mod modAnim">
        <pc:chgData name="Juhi Ganwani" userId="4e4deb724f1542be" providerId="LiveId" clId="{C3F2C9B3-BF84-403F-A48A-BF2A23229099}" dt="2021-10-27T15:45:51.403" v="1926" actId="20577"/>
        <pc:sldMkLst>
          <pc:docMk/>
          <pc:sldMk cId="2021955413" sldId="326"/>
        </pc:sldMkLst>
        <pc:spChg chg="mod">
          <ac:chgData name="Juhi Ganwani" userId="4e4deb724f1542be" providerId="LiveId" clId="{C3F2C9B3-BF84-403F-A48A-BF2A23229099}" dt="2021-10-27T15:38:35.867" v="1759" actId="20577"/>
          <ac:spMkLst>
            <pc:docMk/>
            <pc:sldMk cId="2021955413" sldId="326"/>
            <ac:spMk id="2" creationId="{A66B55A8-C3CD-4823-920B-08B85F1E0532}"/>
          </ac:spMkLst>
        </pc:spChg>
        <pc:spChg chg="mod">
          <ac:chgData name="Juhi Ganwani" userId="4e4deb724f1542be" providerId="LiveId" clId="{C3F2C9B3-BF84-403F-A48A-BF2A23229099}" dt="2021-10-27T15:45:51.403" v="1926" actId="20577"/>
          <ac:spMkLst>
            <pc:docMk/>
            <pc:sldMk cId="2021955413" sldId="326"/>
            <ac:spMk id="3" creationId="{1ECB01AE-7F73-4E59-807F-B725228A4DD4}"/>
          </ac:spMkLst>
        </pc:spChg>
        <pc:picChg chg="add del mod">
          <ac:chgData name="Juhi Ganwani" userId="4e4deb724f1542be" providerId="LiveId" clId="{C3F2C9B3-BF84-403F-A48A-BF2A23229099}" dt="2021-10-27T15:33:43.642" v="1728" actId="21"/>
          <ac:picMkLst>
            <pc:docMk/>
            <pc:sldMk cId="2021955413" sldId="326"/>
            <ac:picMk id="4" creationId="{2976C152-D26E-41A4-8F4D-1E527D0F8DB0}"/>
          </ac:picMkLst>
        </pc:picChg>
        <pc:picChg chg="add del mod">
          <ac:chgData name="Juhi Ganwani" userId="4e4deb724f1542be" providerId="LiveId" clId="{C3F2C9B3-BF84-403F-A48A-BF2A23229099}" dt="2021-10-27T15:36:25.886" v="1745" actId="21"/>
          <ac:picMkLst>
            <pc:docMk/>
            <pc:sldMk cId="2021955413" sldId="326"/>
            <ac:picMk id="3074" creationId="{673DD9F4-8A17-41C4-9657-CB6149591422}"/>
          </ac:picMkLst>
        </pc:picChg>
      </pc:sldChg>
      <pc:sldChg chg="addSp modSp add mod setBg">
        <pc:chgData name="Juhi Ganwani" userId="4e4deb724f1542be" providerId="LiveId" clId="{C3F2C9B3-BF84-403F-A48A-BF2A23229099}" dt="2021-10-27T15:33:11.130" v="1714" actId="26606"/>
        <pc:sldMkLst>
          <pc:docMk/>
          <pc:sldMk cId="1221115538" sldId="327"/>
        </pc:sldMkLst>
        <pc:spChg chg="mod">
          <ac:chgData name="Juhi Ganwani" userId="4e4deb724f1542be" providerId="LiveId" clId="{C3F2C9B3-BF84-403F-A48A-BF2A23229099}" dt="2021-10-27T15:33:11.130" v="1714" actId="26606"/>
          <ac:spMkLst>
            <pc:docMk/>
            <pc:sldMk cId="1221115538" sldId="327"/>
            <ac:spMk id="2" creationId="{81E6B342-9722-42A9-9845-31ADCD7EB655}"/>
          </ac:spMkLst>
        </pc:spChg>
        <pc:spChg chg="add">
          <ac:chgData name="Juhi Ganwani" userId="4e4deb724f1542be" providerId="LiveId" clId="{C3F2C9B3-BF84-403F-A48A-BF2A23229099}" dt="2021-10-27T15:33:11.130" v="1714" actId="26606"/>
          <ac:spMkLst>
            <pc:docMk/>
            <pc:sldMk cId="1221115538" sldId="327"/>
            <ac:spMk id="8" creationId="{3A8EC506-B1DA-46A1-B44D-774E68468E13}"/>
          </ac:spMkLst>
        </pc:spChg>
        <pc:spChg chg="add">
          <ac:chgData name="Juhi Ganwani" userId="4e4deb724f1542be" providerId="LiveId" clId="{C3F2C9B3-BF84-403F-A48A-BF2A23229099}" dt="2021-10-27T15:33:11.130" v="1714" actId="26606"/>
          <ac:spMkLst>
            <pc:docMk/>
            <pc:sldMk cId="1221115538" sldId="327"/>
            <ac:spMk id="10" creationId="{BFF30785-305E-45D7-984F-5AA93D3CA561}"/>
          </ac:spMkLst>
        </pc:spChg>
        <pc:spChg chg="add">
          <ac:chgData name="Juhi Ganwani" userId="4e4deb724f1542be" providerId="LiveId" clId="{C3F2C9B3-BF84-403F-A48A-BF2A23229099}" dt="2021-10-27T15:33:11.130" v="1714" actId="26606"/>
          <ac:spMkLst>
            <pc:docMk/>
            <pc:sldMk cId="1221115538" sldId="327"/>
            <ac:spMk id="14" creationId="{070784CE-9DD4-4C2D-88B9-D219730A470F}"/>
          </ac:spMkLst>
        </pc:spChg>
        <pc:picChg chg="add mod">
          <ac:chgData name="Juhi Ganwani" userId="4e4deb724f1542be" providerId="LiveId" clId="{C3F2C9B3-BF84-403F-A48A-BF2A23229099}" dt="2021-10-27T15:33:11.130" v="1714" actId="26606"/>
          <ac:picMkLst>
            <pc:docMk/>
            <pc:sldMk cId="1221115538" sldId="327"/>
            <ac:picMk id="3" creationId="{8310ED6F-A5BD-4BF9-A4A2-76D5631C3D29}"/>
          </ac:picMkLst>
        </pc:picChg>
        <pc:cxnChg chg="add">
          <ac:chgData name="Juhi Ganwani" userId="4e4deb724f1542be" providerId="LiveId" clId="{C3F2C9B3-BF84-403F-A48A-BF2A23229099}" dt="2021-10-27T15:33:11.130" v="1714" actId="26606"/>
          <ac:cxnSpMkLst>
            <pc:docMk/>
            <pc:sldMk cId="1221115538" sldId="327"/>
            <ac:cxnSpMk id="12" creationId="{15E01FA5-D766-43CA-A83D-E7CF3F04E96F}"/>
          </ac:cxnSpMkLst>
        </pc:cxnChg>
        <pc:cxnChg chg="add">
          <ac:chgData name="Juhi Ganwani" userId="4e4deb724f1542be" providerId="LiveId" clId="{C3F2C9B3-BF84-403F-A48A-BF2A23229099}" dt="2021-10-27T15:33:11.130" v="1714" actId="26606"/>
          <ac:cxnSpMkLst>
            <pc:docMk/>
            <pc:sldMk cId="1221115538" sldId="327"/>
            <ac:cxnSpMk id="16" creationId="{640A410A-1838-4131-95A6-2BE4F8D412F2}"/>
          </ac:cxnSpMkLst>
        </pc:cxnChg>
      </pc:sldChg>
      <pc:sldChg chg="addSp delSp modSp add mod setBg delDesignElem">
        <pc:chgData name="Juhi Ganwani" userId="4e4deb724f1542be" providerId="LiveId" clId="{C3F2C9B3-BF84-403F-A48A-BF2A23229099}" dt="2021-10-27T15:34:27.703" v="1731" actId="1035"/>
        <pc:sldMkLst>
          <pc:docMk/>
          <pc:sldMk cId="3480048761" sldId="328"/>
        </pc:sldMkLst>
        <pc:spChg chg="mod">
          <ac:chgData name="Juhi Ganwani" userId="4e4deb724f1542be" providerId="LiveId" clId="{C3F2C9B3-BF84-403F-A48A-BF2A23229099}" dt="2021-10-27T15:33:35.695" v="1726" actId="20577"/>
          <ac:spMkLst>
            <pc:docMk/>
            <pc:sldMk cId="3480048761" sldId="328"/>
            <ac:spMk id="2" creationId="{81E6B342-9722-42A9-9845-31ADCD7EB655}"/>
          </ac:spMkLst>
        </pc:spChg>
        <pc:spChg chg="add">
          <ac:chgData name="Juhi Ganwani" userId="4e4deb724f1542be" providerId="LiveId" clId="{C3F2C9B3-BF84-403F-A48A-BF2A23229099}" dt="2021-10-27T15:33:30.979" v="1717" actId="26606"/>
          <ac:spMkLst>
            <pc:docMk/>
            <pc:sldMk cId="3480048761" sldId="328"/>
            <ac:spMk id="5" creationId="{3A8EC506-B1DA-46A1-B44D-774E68468E13}"/>
          </ac:spMkLst>
        </pc:spChg>
        <pc:spChg chg="add">
          <ac:chgData name="Juhi Ganwani" userId="4e4deb724f1542be" providerId="LiveId" clId="{C3F2C9B3-BF84-403F-A48A-BF2A23229099}" dt="2021-10-27T15:33:30.979" v="1717" actId="26606"/>
          <ac:spMkLst>
            <pc:docMk/>
            <pc:sldMk cId="3480048761" sldId="328"/>
            <ac:spMk id="6" creationId="{BFF30785-305E-45D7-984F-5AA93D3CA561}"/>
          </ac:spMkLst>
        </pc:spChg>
        <pc:spChg chg="del">
          <ac:chgData name="Juhi Ganwani" userId="4e4deb724f1542be" providerId="LiveId" clId="{C3F2C9B3-BF84-403F-A48A-BF2A23229099}" dt="2021-10-27T15:33:27.190" v="1716"/>
          <ac:spMkLst>
            <pc:docMk/>
            <pc:sldMk cId="3480048761" sldId="328"/>
            <ac:spMk id="8" creationId="{3A8EC506-B1DA-46A1-B44D-774E68468E13}"/>
          </ac:spMkLst>
        </pc:spChg>
        <pc:spChg chg="add">
          <ac:chgData name="Juhi Ganwani" userId="4e4deb724f1542be" providerId="LiveId" clId="{C3F2C9B3-BF84-403F-A48A-BF2A23229099}" dt="2021-10-27T15:33:30.979" v="1717" actId="26606"/>
          <ac:spMkLst>
            <pc:docMk/>
            <pc:sldMk cId="3480048761" sldId="328"/>
            <ac:spMk id="9" creationId="{070784CE-9DD4-4C2D-88B9-D219730A470F}"/>
          </ac:spMkLst>
        </pc:spChg>
        <pc:spChg chg="del">
          <ac:chgData name="Juhi Ganwani" userId="4e4deb724f1542be" providerId="LiveId" clId="{C3F2C9B3-BF84-403F-A48A-BF2A23229099}" dt="2021-10-27T15:33:27.190" v="1716"/>
          <ac:spMkLst>
            <pc:docMk/>
            <pc:sldMk cId="3480048761" sldId="328"/>
            <ac:spMk id="10" creationId="{BFF30785-305E-45D7-984F-5AA93D3CA561}"/>
          </ac:spMkLst>
        </pc:spChg>
        <pc:spChg chg="del">
          <ac:chgData name="Juhi Ganwani" userId="4e4deb724f1542be" providerId="LiveId" clId="{C3F2C9B3-BF84-403F-A48A-BF2A23229099}" dt="2021-10-27T15:33:27.190" v="1716"/>
          <ac:spMkLst>
            <pc:docMk/>
            <pc:sldMk cId="3480048761" sldId="328"/>
            <ac:spMk id="14" creationId="{070784CE-9DD4-4C2D-88B9-D219730A470F}"/>
          </ac:spMkLst>
        </pc:spChg>
        <pc:picChg chg="del">
          <ac:chgData name="Juhi Ganwani" userId="4e4deb724f1542be" providerId="LiveId" clId="{C3F2C9B3-BF84-403F-A48A-BF2A23229099}" dt="2021-10-27T15:33:37.837" v="1727" actId="478"/>
          <ac:picMkLst>
            <pc:docMk/>
            <pc:sldMk cId="3480048761" sldId="328"/>
            <ac:picMk id="3" creationId="{8310ED6F-A5BD-4BF9-A4A2-76D5631C3D29}"/>
          </ac:picMkLst>
        </pc:picChg>
        <pc:picChg chg="add mod">
          <ac:chgData name="Juhi Ganwani" userId="4e4deb724f1542be" providerId="LiveId" clId="{C3F2C9B3-BF84-403F-A48A-BF2A23229099}" dt="2021-10-27T15:34:27.703" v="1731" actId="1035"/>
          <ac:picMkLst>
            <pc:docMk/>
            <pc:sldMk cId="3480048761" sldId="328"/>
            <ac:picMk id="15" creationId="{718B8880-6010-4A34-8BFC-5893A0D0EE7E}"/>
          </ac:picMkLst>
        </pc:picChg>
        <pc:cxnChg chg="add">
          <ac:chgData name="Juhi Ganwani" userId="4e4deb724f1542be" providerId="LiveId" clId="{C3F2C9B3-BF84-403F-A48A-BF2A23229099}" dt="2021-10-27T15:33:30.979" v="1717" actId="26606"/>
          <ac:cxnSpMkLst>
            <pc:docMk/>
            <pc:sldMk cId="3480048761" sldId="328"/>
            <ac:cxnSpMk id="7" creationId="{15E01FA5-D766-43CA-A83D-E7CF3F04E96F}"/>
          </ac:cxnSpMkLst>
        </pc:cxnChg>
        <pc:cxnChg chg="add">
          <ac:chgData name="Juhi Ganwani" userId="4e4deb724f1542be" providerId="LiveId" clId="{C3F2C9B3-BF84-403F-A48A-BF2A23229099}" dt="2021-10-27T15:33:30.979" v="1717" actId="26606"/>
          <ac:cxnSpMkLst>
            <pc:docMk/>
            <pc:sldMk cId="3480048761" sldId="328"/>
            <ac:cxnSpMk id="11" creationId="{640A410A-1838-4131-95A6-2BE4F8D412F2}"/>
          </ac:cxnSpMkLst>
        </pc:cxnChg>
        <pc:cxnChg chg="del">
          <ac:chgData name="Juhi Ganwani" userId="4e4deb724f1542be" providerId="LiveId" clId="{C3F2C9B3-BF84-403F-A48A-BF2A23229099}" dt="2021-10-27T15:33:27.190" v="1716"/>
          <ac:cxnSpMkLst>
            <pc:docMk/>
            <pc:sldMk cId="3480048761" sldId="328"/>
            <ac:cxnSpMk id="12" creationId="{15E01FA5-D766-43CA-A83D-E7CF3F04E96F}"/>
          </ac:cxnSpMkLst>
        </pc:cxnChg>
        <pc:cxnChg chg="del">
          <ac:chgData name="Juhi Ganwani" userId="4e4deb724f1542be" providerId="LiveId" clId="{C3F2C9B3-BF84-403F-A48A-BF2A23229099}" dt="2021-10-27T15:33:27.190" v="1716"/>
          <ac:cxnSpMkLst>
            <pc:docMk/>
            <pc:sldMk cId="3480048761" sldId="328"/>
            <ac:cxnSpMk id="16" creationId="{640A410A-1838-4131-95A6-2BE4F8D412F2}"/>
          </ac:cxnSpMkLst>
        </pc:cxnChg>
      </pc:sldChg>
      <pc:sldChg chg="addSp delSp modSp add mod setBg delDesignElem">
        <pc:chgData name="Juhi Ganwani" userId="4e4deb724f1542be" providerId="LiveId" clId="{C3F2C9B3-BF84-403F-A48A-BF2A23229099}" dt="2021-10-27T15:36:31.774" v="1748" actId="26606"/>
        <pc:sldMkLst>
          <pc:docMk/>
          <pc:sldMk cId="1062961253" sldId="329"/>
        </pc:sldMkLst>
        <pc:spChg chg="mod">
          <ac:chgData name="Juhi Ganwani" userId="4e4deb724f1542be" providerId="LiveId" clId="{C3F2C9B3-BF84-403F-A48A-BF2A23229099}" dt="2021-10-27T15:36:18.475" v="1743" actId="20577"/>
          <ac:spMkLst>
            <pc:docMk/>
            <pc:sldMk cId="1062961253" sldId="329"/>
            <ac:spMk id="2" creationId="{81E6B342-9722-42A9-9845-31ADCD7EB655}"/>
          </ac:spMkLst>
        </pc:spChg>
        <pc:spChg chg="del">
          <ac:chgData name="Juhi Ganwani" userId="4e4deb724f1542be" providerId="LiveId" clId="{C3F2C9B3-BF84-403F-A48A-BF2A23229099}" dt="2021-10-27T15:36:11.501" v="1735"/>
          <ac:spMkLst>
            <pc:docMk/>
            <pc:sldMk cId="1062961253" sldId="329"/>
            <ac:spMk id="5" creationId="{3A8EC506-B1DA-46A1-B44D-774E68468E13}"/>
          </ac:spMkLst>
        </pc:spChg>
        <pc:spChg chg="del">
          <ac:chgData name="Juhi Ganwani" userId="4e4deb724f1542be" providerId="LiveId" clId="{C3F2C9B3-BF84-403F-A48A-BF2A23229099}" dt="2021-10-27T15:36:11.501" v="1735"/>
          <ac:spMkLst>
            <pc:docMk/>
            <pc:sldMk cId="1062961253" sldId="329"/>
            <ac:spMk id="6" creationId="{BFF30785-305E-45D7-984F-5AA93D3CA561}"/>
          </ac:spMkLst>
        </pc:spChg>
        <pc:spChg chg="del">
          <ac:chgData name="Juhi Ganwani" userId="4e4deb724f1542be" providerId="LiveId" clId="{C3F2C9B3-BF84-403F-A48A-BF2A23229099}" dt="2021-10-27T15:36:11.501" v="1735"/>
          <ac:spMkLst>
            <pc:docMk/>
            <pc:sldMk cId="1062961253" sldId="329"/>
            <ac:spMk id="9" creationId="{070784CE-9DD4-4C2D-88B9-D219730A470F}"/>
          </ac:spMkLst>
        </pc:spChg>
        <pc:spChg chg="add">
          <ac:chgData name="Juhi Ganwani" userId="4e4deb724f1542be" providerId="LiveId" clId="{C3F2C9B3-BF84-403F-A48A-BF2A23229099}" dt="2021-10-27T15:36:31.774" v="1748" actId="26606"/>
          <ac:spMkLst>
            <pc:docMk/>
            <pc:sldMk cId="1062961253" sldId="329"/>
            <ac:spMk id="12" creationId="{3A8EC506-B1DA-46A1-B44D-774E68468E13}"/>
          </ac:spMkLst>
        </pc:spChg>
        <pc:spChg chg="add">
          <ac:chgData name="Juhi Ganwani" userId="4e4deb724f1542be" providerId="LiveId" clId="{C3F2C9B3-BF84-403F-A48A-BF2A23229099}" dt="2021-10-27T15:36:31.774" v="1748" actId="26606"/>
          <ac:spMkLst>
            <pc:docMk/>
            <pc:sldMk cId="1062961253" sldId="329"/>
            <ac:spMk id="17" creationId="{BFF30785-305E-45D7-984F-5AA93D3CA561}"/>
          </ac:spMkLst>
        </pc:spChg>
        <pc:spChg chg="add">
          <ac:chgData name="Juhi Ganwani" userId="4e4deb724f1542be" providerId="LiveId" clId="{C3F2C9B3-BF84-403F-A48A-BF2A23229099}" dt="2021-10-27T15:36:31.774" v="1748" actId="26606"/>
          <ac:spMkLst>
            <pc:docMk/>
            <pc:sldMk cId="1062961253" sldId="329"/>
            <ac:spMk id="21" creationId="{070784CE-9DD4-4C2D-88B9-D219730A470F}"/>
          </ac:spMkLst>
        </pc:spChg>
        <pc:picChg chg="add mod">
          <ac:chgData name="Juhi Ganwani" userId="4e4deb724f1542be" providerId="LiveId" clId="{C3F2C9B3-BF84-403F-A48A-BF2A23229099}" dt="2021-10-27T15:36:31.774" v="1748" actId="26606"/>
          <ac:picMkLst>
            <pc:docMk/>
            <pc:sldMk cId="1062961253" sldId="329"/>
            <ac:picMk id="10" creationId="{D733A8B7-7F0C-4E65-8843-CCC7B4ADF48C}"/>
          </ac:picMkLst>
        </pc:picChg>
        <pc:picChg chg="del">
          <ac:chgData name="Juhi Ganwani" userId="4e4deb724f1542be" providerId="LiveId" clId="{C3F2C9B3-BF84-403F-A48A-BF2A23229099}" dt="2021-10-27T15:36:21.081" v="1744" actId="478"/>
          <ac:picMkLst>
            <pc:docMk/>
            <pc:sldMk cId="1062961253" sldId="329"/>
            <ac:picMk id="15" creationId="{718B8880-6010-4A34-8BFC-5893A0D0EE7E}"/>
          </ac:picMkLst>
        </pc:picChg>
        <pc:cxnChg chg="del">
          <ac:chgData name="Juhi Ganwani" userId="4e4deb724f1542be" providerId="LiveId" clId="{C3F2C9B3-BF84-403F-A48A-BF2A23229099}" dt="2021-10-27T15:36:11.501" v="1735"/>
          <ac:cxnSpMkLst>
            <pc:docMk/>
            <pc:sldMk cId="1062961253" sldId="329"/>
            <ac:cxnSpMk id="7" creationId="{15E01FA5-D766-43CA-A83D-E7CF3F04E96F}"/>
          </ac:cxnSpMkLst>
        </pc:cxnChg>
        <pc:cxnChg chg="del">
          <ac:chgData name="Juhi Ganwani" userId="4e4deb724f1542be" providerId="LiveId" clId="{C3F2C9B3-BF84-403F-A48A-BF2A23229099}" dt="2021-10-27T15:36:11.501" v="1735"/>
          <ac:cxnSpMkLst>
            <pc:docMk/>
            <pc:sldMk cId="1062961253" sldId="329"/>
            <ac:cxnSpMk id="11" creationId="{640A410A-1838-4131-95A6-2BE4F8D412F2}"/>
          </ac:cxnSpMkLst>
        </pc:cxnChg>
        <pc:cxnChg chg="add">
          <ac:chgData name="Juhi Ganwani" userId="4e4deb724f1542be" providerId="LiveId" clId="{C3F2C9B3-BF84-403F-A48A-BF2A23229099}" dt="2021-10-27T15:36:31.774" v="1748" actId="26606"/>
          <ac:cxnSpMkLst>
            <pc:docMk/>
            <pc:sldMk cId="1062961253" sldId="329"/>
            <ac:cxnSpMk id="19" creationId="{15E01FA5-D766-43CA-A83D-E7CF3F04E96F}"/>
          </ac:cxnSpMkLst>
        </pc:cxnChg>
        <pc:cxnChg chg="add">
          <ac:chgData name="Juhi Ganwani" userId="4e4deb724f1542be" providerId="LiveId" clId="{C3F2C9B3-BF84-403F-A48A-BF2A23229099}" dt="2021-10-27T15:36:31.774" v="1748" actId="26606"/>
          <ac:cxnSpMkLst>
            <pc:docMk/>
            <pc:sldMk cId="1062961253" sldId="329"/>
            <ac:cxnSpMk id="23" creationId="{640A410A-1838-4131-95A6-2BE4F8D412F2}"/>
          </ac:cxnSpMkLst>
        </pc:cxnChg>
      </pc:sldChg>
      <pc:sldChg chg="addSp delSp modSp new del mod">
        <pc:chgData name="Juhi Ganwani" userId="4e4deb724f1542be" providerId="LiveId" clId="{C3F2C9B3-BF84-403F-A48A-BF2A23229099}" dt="2021-10-27T17:21:43.557" v="2096" actId="47"/>
        <pc:sldMkLst>
          <pc:docMk/>
          <pc:sldMk cId="3901263973" sldId="330"/>
        </pc:sldMkLst>
        <pc:spChg chg="mod">
          <ac:chgData name="Juhi Ganwani" userId="4e4deb724f1542be" providerId="LiveId" clId="{C3F2C9B3-BF84-403F-A48A-BF2A23229099}" dt="2021-10-27T15:46:06.916" v="1951" actId="20577"/>
          <ac:spMkLst>
            <pc:docMk/>
            <pc:sldMk cId="3901263973" sldId="330"/>
            <ac:spMk id="2" creationId="{4B8DF948-ABDE-455D-9F57-15B6896510CB}"/>
          </ac:spMkLst>
        </pc:spChg>
        <pc:spChg chg="del">
          <ac:chgData name="Juhi Ganwani" userId="4e4deb724f1542be" providerId="LiveId" clId="{C3F2C9B3-BF84-403F-A48A-BF2A23229099}" dt="2021-10-27T16:00:53.894" v="1952" actId="22"/>
          <ac:spMkLst>
            <pc:docMk/>
            <pc:sldMk cId="3901263973" sldId="330"/>
            <ac:spMk id="3" creationId="{F9E91AE9-07E1-4384-834D-108755BAA184}"/>
          </ac:spMkLst>
        </pc:spChg>
        <pc:picChg chg="add mod ord">
          <ac:chgData name="Juhi Ganwani" userId="4e4deb724f1542be" providerId="LiveId" clId="{C3F2C9B3-BF84-403F-A48A-BF2A23229099}" dt="2021-10-27T16:00:53.894" v="1952" actId="22"/>
          <ac:picMkLst>
            <pc:docMk/>
            <pc:sldMk cId="3901263973" sldId="330"/>
            <ac:picMk id="5" creationId="{06486159-F0EB-4B14-B136-64BEE737DC71}"/>
          </ac:picMkLst>
        </pc:picChg>
      </pc:sldChg>
      <pc:sldChg chg="addSp modSp new mod">
        <pc:chgData name="Juhi Ganwani" userId="4e4deb724f1542be" providerId="LiveId" clId="{C3F2C9B3-BF84-403F-A48A-BF2A23229099}" dt="2021-10-27T16:14:51.785" v="1974" actId="1076"/>
        <pc:sldMkLst>
          <pc:docMk/>
          <pc:sldMk cId="4173867943" sldId="331"/>
        </pc:sldMkLst>
        <pc:spChg chg="mod">
          <ac:chgData name="Juhi Ganwani" userId="4e4deb724f1542be" providerId="LiveId" clId="{C3F2C9B3-BF84-403F-A48A-BF2A23229099}" dt="2021-10-27T16:01:26.650" v="1961" actId="20577"/>
          <ac:spMkLst>
            <pc:docMk/>
            <pc:sldMk cId="4173867943" sldId="331"/>
            <ac:spMk id="2" creationId="{5125BECE-4642-41A3-9D20-25C6DC68EADF}"/>
          </ac:spMkLst>
        </pc:spChg>
        <pc:spChg chg="mod">
          <ac:chgData name="Juhi Ganwani" userId="4e4deb724f1542be" providerId="LiveId" clId="{C3F2C9B3-BF84-403F-A48A-BF2A23229099}" dt="2021-10-27T16:14:25.167" v="1972"/>
          <ac:spMkLst>
            <pc:docMk/>
            <pc:sldMk cId="4173867943" sldId="331"/>
            <ac:spMk id="3" creationId="{2AB68F03-69CB-4BBC-AC16-288CF38B57DF}"/>
          </ac:spMkLst>
        </pc:spChg>
        <pc:picChg chg="add mod">
          <ac:chgData name="Juhi Ganwani" userId="4e4deb724f1542be" providerId="LiveId" clId="{C3F2C9B3-BF84-403F-A48A-BF2A23229099}" dt="2021-10-27T16:14:51.785" v="1974" actId="1076"/>
          <ac:picMkLst>
            <pc:docMk/>
            <pc:sldMk cId="4173867943" sldId="331"/>
            <ac:picMk id="5" creationId="{B279D26A-3C61-43EC-88D7-B7568B3688AA}"/>
          </ac:picMkLst>
        </pc:picChg>
      </pc:sldChg>
      <pc:sldChg chg="addSp delSp modSp add mod">
        <pc:chgData name="Juhi Ganwani" userId="4e4deb724f1542be" providerId="LiveId" clId="{C3F2C9B3-BF84-403F-A48A-BF2A23229099}" dt="2021-10-27T16:14:03.024" v="1971" actId="20577"/>
        <pc:sldMkLst>
          <pc:docMk/>
          <pc:sldMk cId="151925569" sldId="332"/>
        </pc:sldMkLst>
        <pc:spChg chg="add mod">
          <ac:chgData name="Juhi Ganwani" userId="4e4deb724f1542be" providerId="LiveId" clId="{C3F2C9B3-BF84-403F-A48A-BF2A23229099}" dt="2021-10-27T16:14:03.024" v="1971" actId="20577"/>
          <ac:spMkLst>
            <pc:docMk/>
            <pc:sldMk cId="151925569" sldId="332"/>
            <ac:spMk id="4" creationId="{3416EE8E-7AB2-418D-BC08-40C532AD6F66}"/>
          </ac:spMkLst>
        </pc:spChg>
        <pc:picChg chg="del">
          <ac:chgData name="Juhi Ganwani" userId="4e4deb724f1542be" providerId="LiveId" clId="{C3F2C9B3-BF84-403F-A48A-BF2A23229099}" dt="2021-10-27T16:13:29.039" v="1963" actId="478"/>
          <ac:picMkLst>
            <pc:docMk/>
            <pc:sldMk cId="151925569" sldId="332"/>
            <ac:picMk id="5" creationId="{06486159-F0EB-4B14-B136-64BEE737DC71}"/>
          </ac:picMkLst>
        </pc:picChg>
        <pc:picChg chg="add mod">
          <ac:chgData name="Juhi Ganwani" userId="4e4deb724f1542be" providerId="LiveId" clId="{C3F2C9B3-BF84-403F-A48A-BF2A23229099}" dt="2021-10-27T16:13:32.716" v="1965" actId="1076"/>
          <ac:picMkLst>
            <pc:docMk/>
            <pc:sldMk cId="151925569" sldId="332"/>
            <ac:picMk id="7" creationId="{E4FAAC2D-E97D-4B3E-9DF1-342F17EDBF0A}"/>
          </ac:picMkLst>
        </pc:picChg>
      </pc:sldChg>
      <pc:sldChg chg="addSp delSp modSp add mod setBg">
        <pc:chgData name="Juhi Ganwani" userId="4e4deb724f1542be" providerId="LiveId" clId="{C3F2C9B3-BF84-403F-A48A-BF2A23229099}" dt="2021-10-29T06:45:12.483" v="2718" actId="20577"/>
        <pc:sldMkLst>
          <pc:docMk/>
          <pc:sldMk cId="1218706510" sldId="333"/>
        </pc:sldMkLst>
        <pc:spChg chg="mod">
          <ac:chgData name="Juhi Ganwani" userId="4e4deb724f1542be" providerId="LiveId" clId="{C3F2C9B3-BF84-403F-A48A-BF2A23229099}" dt="2021-10-27T17:21:54.015" v="2097" actId="14100"/>
          <ac:spMkLst>
            <pc:docMk/>
            <pc:sldMk cId="1218706510" sldId="333"/>
            <ac:spMk id="2" creationId="{5125BECE-4642-41A3-9D20-25C6DC68EADF}"/>
          </ac:spMkLst>
        </pc:spChg>
        <pc:spChg chg="mod">
          <ac:chgData name="Juhi Ganwani" userId="4e4deb724f1542be" providerId="LiveId" clId="{C3F2C9B3-BF84-403F-A48A-BF2A23229099}" dt="2021-10-29T06:45:12.483" v="2718" actId="20577"/>
          <ac:spMkLst>
            <pc:docMk/>
            <pc:sldMk cId="1218706510" sldId="333"/>
            <ac:spMk id="3" creationId="{2AB68F03-69CB-4BBC-AC16-288CF38B57DF}"/>
          </ac:spMkLst>
        </pc:spChg>
        <pc:picChg chg="del">
          <ac:chgData name="Juhi Ganwani" userId="4e4deb724f1542be" providerId="LiveId" clId="{C3F2C9B3-BF84-403F-A48A-BF2A23229099}" dt="2021-10-27T16:16:39.593" v="1984" actId="478"/>
          <ac:picMkLst>
            <pc:docMk/>
            <pc:sldMk cId="1218706510" sldId="333"/>
            <ac:picMk id="5" creationId="{B279D26A-3C61-43EC-88D7-B7568B3688AA}"/>
          </ac:picMkLst>
        </pc:picChg>
        <pc:picChg chg="add del mod">
          <ac:chgData name="Juhi Ganwani" userId="4e4deb724f1542be" providerId="LiveId" clId="{C3F2C9B3-BF84-403F-A48A-BF2A23229099}" dt="2021-10-27T17:18:09.646" v="2043" actId="478"/>
          <ac:picMkLst>
            <pc:docMk/>
            <pc:sldMk cId="1218706510" sldId="333"/>
            <ac:picMk id="6" creationId="{EEC95C05-A848-4BC9-8501-EBDCF0EFB394}"/>
          </ac:picMkLst>
        </pc:picChg>
        <pc:picChg chg="add del mod">
          <ac:chgData name="Juhi Ganwani" userId="4e4deb724f1542be" providerId="LiveId" clId="{C3F2C9B3-BF84-403F-A48A-BF2A23229099}" dt="2021-10-27T17:20:56.751" v="2093" actId="478"/>
          <ac:picMkLst>
            <pc:docMk/>
            <pc:sldMk cId="1218706510" sldId="333"/>
            <ac:picMk id="8" creationId="{D71388B1-91EA-4D3B-881A-AEB2A7B97CC6}"/>
          </ac:picMkLst>
        </pc:picChg>
        <pc:picChg chg="add mod">
          <ac:chgData name="Juhi Ganwani" userId="4e4deb724f1542be" providerId="LiveId" clId="{C3F2C9B3-BF84-403F-A48A-BF2A23229099}" dt="2021-10-27T17:21:32.625" v="2095" actId="26606"/>
          <ac:picMkLst>
            <pc:docMk/>
            <pc:sldMk cId="1218706510" sldId="333"/>
            <ac:picMk id="10" creationId="{6D921848-F2B4-4FAB-8CDD-612B2CD477AD}"/>
          </ac:picMkLst>
        </pc:picChg>
      </pc:sldChg>
      <pc:sldChg chg="addSp delSp modSp add mod">
        <pc:chgData name="Juhi Ganwani" userId="4e4deb724f1542be" providerId="LiveId" clId="{C3F2C9B3-BF84-403F-A48A-BF2A23229099}" dt="2021-10-29T06:45:16.564" v="2719" actId="20577"/>
        <pc:sldMkLst>
          <pc:docMk/>
          <pc:sldMk cId="2349556002" sldId="334"/>
        </pc:sldMkLst>
        <pc:spChg chg="mod">
          <ac:chgData name="Juhi Ganwani" userId="4e4deb724f1542be" providerId="LiveId" clId="{C3F2C9B3-BF84-403F-A48A-BF2A23229099}" dt="2021-10-27T17:22:02.445" v="2100" actId="14100"/>
          <ac:spMkLst>
            <pc:docMk/>
            <pc:sldMk cId="2349556002" sldId="334"/>
            <ac:spMk id="2" creationId="{5125BECE-4642-41A3-9D20-25C6DC68EADF}"/>
          </ac:spMkLst>
        </pc:spChg>
        <pc:spChg chg="mod">
          <ac:chgData name="Juhi Ganwani" userId="4e4deb724f1542be" providerId="LiveId" clId="{C3F2C9B3-BF84-403F-A48A-BF2A23229099}" dt="2021-10-29T06:45:16.564" v="2719" actId="20577"/>
          <ac:spMkLst>
            <pc:docMk/>
            <pc:sldMk cId="2349556002" sldId="334"/>
            <ac:spMk id="3" creationId="{2AB68F03-69CB-4BBC-AC16-288CF38B57DF}"/>
          </ac:spMkLst>
        </pc:spChg>
        <pc:graphicFrameChg chg="add del modGraphic">
          <ac:chgData name="Juhi Ganwani" userId="4e4deb724f1542be" providerId="LiveId" clId="{C3F2C9B3-BF84-403F-A48A-BF2A23229099}" dt="2021-10-27T17:21:58.746" v="2099" actId="27309"/>
          <ac:graphicFrameMkLst>
            <pc:docMk/>
            <pc:sldMk cId="2349556002" sldId="334"/>
            <ac:graphicFrameMk id="5" creationId="{C545139E-40B8-48AC-94CA-9E76C623D6C9}"/>
          </ac:graphicFrameMkLst>
        </pc:graphicFrameChg>
      </pc:sldChg>
      <pc:sldChg chg="modSp add del mod">
        <pc:chgData name="Juhi Ganwani" userId="4e4deb724f1542be" providerId="LiveId" clId="{C3F2C9B3-BF84-403F-A48A-BF2A23229099}" dt="2021-10-27T17:08:57.497" v="2034" actId="2890"/>
        <pc:sldMkLst>
          <pc:docMk/>
          <pc:sldMk cId="3341372213" sldId="334"/>
        </pc:sldMkLst>
        <pc:spChg chg="mod">
          <ac:chgData name="Juhi Ganwani" userId="4e4deb724f1542be" providerId="LiveId" clId="{C3F2C9B3-BF84-403F-A48A-BF2A23229099}" dt="2021-10-27T17:08:57.211" v="2033"/>
          <ac:spMkLst>
            <pc:docMk/>
            <pc:sldMk cId="3341372213" sldId="334"/>
            <ac:spMk id="3" creationId="{2AB68F03-69CB-4BBC-AC16-288CF38B57DF}"/>
          </ac:spMkLst>
        </pc:spChg>
      </pc:sldChg>
      <pc:sldChg chg="addSp delSp modSp new mod modClrScheme delAnim modAnim chgLayout">
        <pc:chgData name="Juhi Ganwani" userId="4e4deb724f1542be" providerId="LiveId" clId="{C3F2C9B3-BF84-403F-A48A-BF2A23229099}" dt="2021-10-28T18:30:16.479" v="2714" actId="20577"/>
        <pc:sldMkLst>
          <pc:docMk/>
          <pc:sldMk cId="2053536467" sldId="335"/>
        </pc:sldMkLst>
        <pc:spChg chg="del">
          <ac:chgData name="Juhi Ganwani" userId="4e4deb724f1542be" providerId="LiveId" clId="{C3F2C9B3-BF84-403F-A48A-BF2A23229099}" dt="2021-10-28T18:30:03.517" v="2710" actId="700"/>
          <ac:spMkLst>
            <pc:docMk/>
            <pc:sldMk cId="2053536467" sldId="335"/>
            <ac:spMk id="2" creationId="{C6910B24-4090-43F1-85EE-46195BB834BD}"/>
          </ac:spMkLst>
        </pc:spChg>
        <pc:spChg chg="del">
          <ac:chgData name="Juhi Ganwani" userId="4e4deb724f1542be" providerId="LiveId" clId="{C3F2C9B3-BF84-403F-A48A-BF2A23229099}" dt="2021-10-28T18:30:03.517" v="2710" actId="700"/>
          <ac:spMkLst>
            <pc:docMk/>
            <pc:sldMk cId="2053536467" sldId="335"/>
            <ac:spMk id="3" creationId="{F6A36722-34D2-48E8-961F-02838A4890FE}"/>
          </ac:spMkLst>
        </pc:spChg>
        <pc:spChg chg="add del mod">
          <ac:chgData name="Juhi Ganwani" userId="4e4deb724f1542be" providerId="LiveId" clId="{C3F2C9B3-BF84-403F-A48A-BF2A23229099}" dt="2021-10-28T18:28:03.569" v="2687" actId="478"/>
          <ac:spMkLst>
            <pc:docMk/>
            <pc:sldMk cId="2053536467" sldId="335"/>
            <ac:spMk id="4" creationId="{EACA5C62-0A87-4797-A673-1C000090C7CF}"/>
          </ac:spMkLst>
        </pc:spChg>
        <pc:spChg chg="add del mod">
          <ac:chgData name="Juhi Ganwani" userId="4e4deb724f1542be" providerId="LiveId" clId="{C3F2C9B3-BF84-403F-A48A-BF2A23229099}" dt="2021-10-28T18:28:08.990" v="2689" actId="478"/>
          <ac:spMkLst>
            <pc:docMk/>
            <pc:sldMk cId="2053536467" sldId="335"/>
            <ac:spMk id="5" creationId="{C4FE75A5-D064-485B-AD49-5694F1FBDBEB}"/>
          </ac:spMkLst>
        </pc:spChg>
        <pc:spChg chg="add mod">
          <ac:chgData name="Juhi Ganwani" userId="4e4deb724f1542be" providerId="LiveId" clId="{C3F2C9B3-BF84-403F-A48A-BF2A23229099}" dt="2021-10-28T18:30:08.920" v="2712" actId="1076"/>
          <ac:spMkLst>
            <pc:docMk/>
            <pc:sldMk cId="2053536467" sldId="335"/>
            <ac:spMk id="6" creationId="{0BEFCAAB-B7F9-4AB9-8BFC-A64BB3687DB3}"/>
          </ac:spMkLst>
        </pc:spChg>
        <pc:spChg chg="add mod">
          <ac:chgData name="Juhi Ganwani" userId="4e4deb724f1542be" providerId="LiveId" clId="{C3F2C9B3-BF84-403F-A48A-BF2A23229099}" dt="2021-10-28T18:30:16.479" v="2714" actId="20577"/>
          <ac:spMkLst>
            <pc:docMk/>
            <pc:sldMk cId="2053536467" sldId="335"/>
            <ac:spMk id="7" creationId="{E76B2609-1663-419A-AF88-A063194F94F8}"/>
          </ac:spMkLst>
        </pc:spChg>
        <pc:spChg chg="add del mod">
          <ac:chgData name="Juhi Ganwani" userId="4e4deb724f1542be" providerId="LiveId" clId="{C3F2C9B3-BF84-403F-A48A-BF2A23229099}" dt="2021-10-28T18:28:33.169" v="2695" actId="21"/>
          <ac:spMkLst>
            <pc:docMk/>
            <pc:sldMk cId="2053536467" sldId="335"/>
            <ac:spMk id="8" creationId="{63D3BDC0-40AC-4D58-8351-0DF55ACEC202}"/>
          </ac:spMkLst>
        </pc:spChg>
      </pc:sldChg>
      <pc:sldChg chg="addSp delSp modSp add mod modClrScheme addAnim delAnim modAnim chgLayout">
        <pc:chgData name="Juhi Ganwani" userId="4e4deb724f1542be" providerId="LiveId" clId="{C3F2C9B3-BF84-403F-A48A-BF2A23229099}" dt="2021-10-28T18:29:48.709" v="2709" actId="20577"/>
        <pc:sldMkLst>
          <pc:docMk/>
          <pc:sldMk cId="1405967157" sldId="336"/>
        </pc:sldMkLst>
        <pc:spChg chg="del mod ord">
          <ac:chgData name="Juhi Ganwani" userId="4e4deb724f1542be" providerId="LiveId" clId="{C3F2C9B3-BF84-403F-A48A-BF2A23229099}" dt="2021-10-28T18:29:37.217" v="2707" actId="478"/>
          <ac:spMkLst>
            <pc:docMk/>
            <pc:sldMk cId="1405967157" sldId="336"/>
            <ac:spMk id="2" creationId="{0A5D48DB-667A-4FEC-AABA-938194915261}"/>
          </ac:spMkLst>
        </pc:spChg>
        <pc:spChg chg="mod">
          <ac:chgData name="Juhi Ganwani" userId="4e4deb724f1542be" providerId="LiveId" clId="{C3F2C9B3-BF84-403F-A48A-BF2A23229099}" dt="2021-10-28T18:29:41.226" v="2708" actId="14100"/>
          <ac:spMkLst>
            <pc:docMk/>
            <pc:sldMk cId="1405967157" sldId="336"/>
            <ac:spMk id="4" creationId="{631B3A14-D029-422C-9E23-9C2B253120AC}"/>
          </ac:spMkLst>
        </pc:spChg>
        <pc:spChg chg="mod">
          <ac:chgData name="Juhi Ganwani" userId="4e4deb724f1542be" providerId="LiveId" clId="{C3F2C9B3-BF84-403F-A48A-BF2A23229099}" dt="2021-10-28T18:29:48.709" v="2709" actId="20577"/>
          <ac:spMkLst>
            <pc:docMk/>
            <pc:sldMk cId="1405967157" sldId="336"/>
            <ac:spMk id="5" creationId="{BB9EEA3B-E86C-43B2-BA49-4DC4AADA8AB3}"/>
          </ac:spMkLst>
        </pc:spChg>
        <pc:spChg chg="del">
          <ac:chgData name="Juhi Ganwani" userId="4e4deb724f1542be" providerId="LiveId" clId="{C3F2C9B3-BF84-403F-A48A-BF2A23229099}" dt="2021-10-28T18:27:51.119" v="2683" actId="21"/>
          <ac:spMkLst>
            <pc:docMk/>
            <pc:sldMk cId="1405967157" sldId="336"/>
            <ac:spMk id="7" creationId="{5006D382-89E0-4934-82CD-1B8D1F449466}"/>
          </ac:spMkLst>
        </pc:spChg>
        <pc:spChg chg="add del mod">
          <ac:chgData name="Juhi Ganwani" userId="4e4deb724f1542be" providerId="LiveId" clId="{C3F2C9B3-BF84-403F-A48A-BF2A23229099}" dt="2021-10-28T18:28:39.137" v="2698"/>
          <ac:spMkLst>
            <pc:docMk/>
            <pc:sldMk cId="1405967157" sldId="336"/>
            <ac:spMk id="8" creationId="{B425554C-C525-4E5C-B0F2-2CE9D05F051C}"/>
          </ac:spMkLst>
        </pc:spChg>
        <pc:spChg chg="del mod">
          <ac:chgData name="Juhi Ganwani" userId="4e4deb724f1542be" providerId="LiveId" clId="{C3F2C9B3-BF84-403F-A48A-BF2A23229099}" dt="2021-10-28T18:27:51.119" v="2683" actId="21"/>
          <ac:spMkLst>
            <pc:docMk/>
            <pc:sldMk cId="1405967157" sldId="336"/>
            <ac:spMk id="9" creationId="{E86DF686-1DFD-4286-AA4B-DF5F449CFA1F}"/>
          </ac:spMkLst>
        </pc:spChg>
      </pc:sldChg>
    </pc:docChg>
  </pc:docChgLst>
  <pc:docChgLst>
    <pc:chgData name="Darakshan Khan" userId="S::darakshan13044@tsecedu.org::d26713fe-0469-48d1-a2cb-ac790383433b" providerId="AD" clId="Web-{198E88D0-6221-1F1D-D33B-03B1DF102DCF}"/>
    <pc:docChg chg="addSld modSld">
      <pc:chgData name="Darakshan Khan" userId="S::darakshan13044@tsecedu.org::d26713fe-0469-48d1-a2cb-ac790383433b" providerId="AD" clId="Web-{198E88D0-6221-1F1D-D33B-03B1DF102DCF}" dt="2021-11-08T08:24:13.939" v="375" actId="20577"/>
      <pc:docMkLst>
        <pc:docMk/>
      </pc:docMkLst>
      <pc:sldChg chg="modSp">
        <pc:chgData name="Darakshan Khan" userId="S::darakshan13044@tsecedu.org::d26713fe-0469-48d1-a2cb-ac790383433b" providerId="AD" clId="Web-{198E88D0-6221-1F1D-D33B-03B1DF102DCF}" dt="2021-11-08T08:20:31.277" v="318" actId="1076"/>
        <pc:sldMkLst>
          <pc:docMk/>
          <pc:sldMk cId="315872987" sldId="353"/>
        </pc:sldMkLst>
        <pc:spChg chg="mod">
          <ac:chgData name="Darakshan Khan" userId="S::darakshan13044@tsecedu.org::d26713fe-0469-48d1-a2cb-ac790383433b" providerId="AD" clId="Web-{198E88D0-6221-1F1D-D33B-03B1DF102DCF}" dt="2021-11-08T08:20:31.277" v="318" actId="1076"/>
          <ac:spMkLst>
            <pc:docMk/>
            <pc:sldMk cId="315872987" sldId="353"/>
            <ac:spMk id="5" creationId="{6DC93C04-75F1-4B06-8D60-3D4D4817DAF3}"/>
          </ac:spMkLst>
        </pc:spChg>
      </pc:sldChg>
      <pc:sldChg chg="modSp">
        <pc:chgData name="Darakshan Khan" userId="S::darakshan13044@tsecedu.org::d26713fe-0469-48d1-a2cb-ac790383433b" providerId="AD" clId="Web-{198E88D0-6221-1F1D-D33B-03B1DF102DCF}" dt="2021-11-08T08:22:10.374" v="346" actId="20577"/>
        <pc:sldMkLst>
          <pc:docMk/>
          <pc:sldMk cId="503053550" sldId="354"/>
        </pc:sldMkLst>
        <pc:spChg chg="mod">
          <ac:chgData name="Darakshan Khan" userId="S::darakshan13044@tsecedu.org::d26713fe-0469-48d1-a2cb-ac790383433b" providerId="AD" clId="Web-{198E88D0-6221-1F1D-D33B-03B1DF102DCF}" dt="2021-11-08T08:22:10.374" v="346" actId="20577"/>
          <ac:spMkLst>
            <pc:docMk/>
            <pc:sldMk cId="503053550" sldId="354"/>
            <ac:spMk id="5" creationId="{6DC93C04-75F1-4B06-8D60-3D4D4817DAF3}"/>
          </ac:spMkLst>
        </pc:spChg>
      </pc:sldChg>
      <pc:sldChg chg="modSp">
        <pc:chgData name="Darakshan Khan" userId="S::darakshan13044@tsecedu.org::d26713fe-0469-48d1-a2cb-ac790383433b" providerId="AD" clId="Web-{198E88D0-6221-1F1D-D33B-03B1DF102DCF}" dt="2021-11-08T08:23:07.406" v="354" actId="20577"/>
        <pc:sldMkLst>
          <pc:docMk/>
          <pc:sldMk cId="4216146320" sldId="355"/>
        </pc:sldMkLst>
        <pc:spChg chg="mod">
          <ac:chgData name="Darakshan Khan" userId="S::darakshan13044@tsecedu.org::d26713fe-0469-48d1-a2cb-ac790383433b" providerId="AD" clId="Web-{198E88D0-6221-1F1D-D33B-03B1DF102DCF}" dt="2021-11-08T08:23:07.406" v="354" actId="20577"/>
          <ac:spMkLst>
            <pc:docMk/>
            <pc:sldMk cId="4216146320" sldId="355"/>
            <ac:spMk id="5" creationId="{6DC93C04-75F1-4B06-8D60-3D4D4817DAF3}"/>
          </ac:spMkLst>
        </pc:spChg>
      </pc:sldChg>
      <pc:sldChg chg="modSp">
        <pc:chgData name="Darakshan Khan" userId="S::darakshan13044@tsecedu.org::d26713fe-0469-48d1-a2cb-ac790383433b" providerId="AD" clId="Web-{198E88D0-6221-1F1D-D33B-03B1DF102DCF}" dt="2021-11-08T08:23:35.704" v="362" actId="20577"/>
        <pc:sldMkLst>
          <pc:docMk/>
          <pc:sldMk cId="3839291485" sldId="356"/>
        </pc:sldMkLst>
        <pc:spChg chg="mod">
          <ac:chgData name="Darakshan Khan" userId="S::darakshan13044@tsecedu.org::d26713fe-0469-48d1-a2cb-ac790383433b" providerId="AD" clId="Web-{198E88D0-6221-1F1D-D33B-03B1DF102DCF}" dt="2021-11-08T08:23:35.704" v="362" actId="20577"/>
          <ac:spMkLst>
            <pc:docMk/>
            <pc:sldMk cId="3839291485" sldId="356"/>
            <ac:spMk id="5" creationId="{6DC93C04-75F1-4B06-8D60-3D4D4817DAF3}"/>
          </ac:spMkLst>
        </pc:spChg>
      </pc:sldChg>
      <pc:sldChg chg="modSp">
        <pc:chgData name="Darakshan Khan" userId="S::darakshan13044@tsecedu.org::d26713fe-0469-48d1-a2cb-ac790383433b" providerId="AD" clId="Web-{198E88D0-6221-1F1D-D33B-03B1DF102DCF}" dt="2021-11-08T08:24:13.939" v="375" actId="20577"/>
        <pc:sldMkLst>
          <pc:docMk/>
          <pc:sldMk cId="2690061389" sldId="357"/>
        </pc:sldMkLst>
        <pc:spChg chg="mod">
          <ac:chgData name="Darakshan Khan" userId="S::darakshan13044@tsecedu.org::d26713fe-0469-48d1-a2cb-ac790383433b" providerId="AD" clId="Web-{198E88D0-6221-1F1D-D33B-03B1DF102DCF}" dt="2021-11-08T08:24:13.939" v="375" actId="20577"/>
          <ac:spMkLst>
            <pc:docMk/>
            <pc:sldMk cId="2690061389" sldId="357"/>
            <ac:spMk id="5" creationId="{6DC93C04-75F1-4B06-8D60-3D4D4817DAF3}"/>
          </ac:spMkLst>
        </pc:spChg>
      </pc:sldChg>
      <pc:sldChg chg="addSp delSp modSp add replId addAnim delAnim">
        <pc:chgData name="Darakshan Khan" userId="S::darakshan13044@tsecedu.org::d26713fe-0469-48d1-a2cb-ac790383433b" providerId="AD" clId="Web-{198E88D0-6221-1F1D-D33B-03B1DF102DCF}" dt="2021-11-08T05:29:29.668" v="303" actId="20577"/>
        <pc:sldMkLst>
          <pc:docMk/>
          <pc:sldMk cId="1659159499" sldId="374"/>
        </pc:sldMkLst>
        <pc:spChg chg="mod">
          <ac:chgData name="Darakshan Khan" userId="S::darakshan13044@tsecedu.org::d26713fe-0469-48d1-a2cb-ac790383433b" providerId="AD" clId="Web-{198E88D0-6221-1F1D-D33B-03B1DF102DCF}" dt="2021-11-08T05:15:10.367" v="12" actId="20577"/>
          <ac:spMkLst>
            <pc:docMk/>
            <pc:sldMk cId="1659159499" sldId="374"/>
            <ac:spMk id="2" creationId="{F09BD5B5-502C-4BE9-B08C-362805AF64CB}"/>
          </ac:spMkLst>
        </pc:spChg>
        <pc:spChg chg="add del mod">
          <ac:chgData name="Darakshan Khan" userId="S::darakshan13044@tsecedu.org::d26713fe-0469-48d1-a2cb-ac790383433b" providerId="AD" clId="Web-{198E88D0-6221-1F1D-D33B-03B1DF102DCF}" dt="2021-11-08T05:29:29.668" v="303" actId="20577"/>
          <ac:spMkLst>
            <pc:docMk/>
            <pc:sldMk cId="1659159499" sldId="374"/>
            <ac:spMk id="3" creationId="{34DDBD8F-E9F0-4B6D-A7F5-7B9CC4A2349F}"/>
          </ac:spMkLst>
        </pc:spChg>
        <pc:spChg chg="add del mod">
          <ac:chgData name="Darakshan Khan" userId="S::darakshan13044@tsecedu.org::d26713fe-0469-48d1-a2cb-ac790383433b" providerId="AD" clId="Web-{198E88D0-6221-1F1D-D33B-03B1DF102DCF}" dt="2021-11-08T05:16:21.681" v="47"/>
          <ac:spMkLst>
            <pc:docMk/>
            <pc:sldMk cId="1659159499" sldId="374"/>
            <ac:spMk id="5" creationId="{99AD13C2-7243-474E-ADCA-E44EBB630124}"/>
          </ac:spMkLst>
        </pc:spChg>
        <pc:inkChg chg="del">
          <ac:chgData name="Darakshan Khan" userId="S::darakshan13044@tsecedu.org::d26713fe-0469-48d1-a2cb-ac790383433b" providerId="AD" clId="Web-{198E88D0-6221-1F1D-D33B-03B1DF102DCF}" dt="2021-11-08T05:11:36.893" v="5"/>
          <ac:inkMkLst>
            <pc:docMk/>
            <pc:sldMk cId="1659159499" sldId="374"/>
            <ac:inkMk id="7" creationId="{00000000-0000-0000-0000-000000000000}"/>
          </ac:inkMkLst>
        </pc:inkChg>
        <pc:inkChg chg="del">
          <ac:chgData name="Darakshan Khan" userId="S::darakshan13044@tsecedu.org::d26713fe-0469-48d1-a2cb-ac790383433b" providerId="AD" clId="Web-{198E88D0-6221-1F1D-D33B-03B1DF102DCF}" dt="2021-11-08T05:11:41.346" v="6"/>
          <ac:inkMkLst>
            <pc:docMk/>
            <pc:sldMk cId="1659159499" sldId="374"/>
            <ac:inkMk id="8" creationId="{00000000-0000-0000-0000-000000000000}"/>
          </ac:inkMkLst>
        </pc:inkChg>
        <pc:inkChg chg="del">
          <ac:chgData name="Darakshan Khan" userId="S::darakshan13044@tsecedu.org::d26713fe-0469-48d1-a2cb-ac790383433b" providerId="AD" clId="Web-{198E88D0-6221-1F1D-D33B-03B1DF102DCF}" dt="2021-11-08T05:11:27.674" v="2"/>
          <ac:inkMkLst>
            <pc:docMk/>
            <pc:sldMk cId="1659159499" sldId="374"/>
            <ac:inkMk id="9" creationId="{00000000-0000-0000-0000-000000000000}"/>
          </ac:inkMkLst>
        </pc:inkChg>
        <pc:inkChg chg="del">
          <ac:chgData name="Darakshan Khan" userId="S::darakshan13044@tsecedu.org::d26713fe-0469-48d1-a2cb-ac790383433b" providerId="AD" clId="Web-{198E88D0-6221-1F1D-D33B-03B1DF102DCF}" dt="2021-11-08T05:11:30.518" v="3"/>
          <ac:inkMkLst>
            <pc:docMk/>
            <pc:sldMk cId="1659159499" sldId="374"/>
            <ac:inkMk id="10" creationId="{00000000-0000-0000-0000-000000000000}"/>
          </ac:inkMkLst>
        </pc:inkChg>
        <pc:inkChg chg="del">
          <ac:chgData name="Darakshan Khan" userId="S::darakshan13044@tsecedu.org::d26713fe-0469-48d1-a2cb-ac790383433b" providerId="AD" clId="Web-{198E88D0-6221-1F1D-D33B-03B1DF102DCF}" dt="2021-11-08T05:11:32.908" v="4"/>
          <ac:inkMkLst>
            <pc:docMk/>
            <pc:sldMk cId="1659159499" sldId="374"/>
            <ac:inkMk id="11" creationId="{00000000-0000-0000-0000-000000000000}"/>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DC542-A906-474E-918B-80E28C9E8E8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9FB96A2-BFBA-48E6-9025-C4A63445A348}">
      <dgm:prSet/>
      <dgm:spPr/>
      <dgm:t>
        <a:bodyPr/>
        <a:lstStyle/>
        <a:p>
          <a:r>
            <a:rPr lang="en-US" b="0" i="0" baseline="0" dirty="0" smtClean="0"/>
            <a:t>Linear Search </a:t>
          </a:r>
          <a:endParaRPr lang="en-US" dirty="0"/>
        </a:p>
      </dgm:t>
    </dgm:pt>
    <dgm:pt modelId="{A7F1D80D-85A5-4B67-A9C9-2FCA8E97E042}" type="parTrans" cxnId="{75EF26D4-E742-4303-9481-0E0B8B429FEA}">
      <dgm:prSet/>
      <dgm:spPr/>
      <dgm:t>
        <a:bodyPr/>
        <a:lstStyle/>
        <a:p>
          <a:endParaRPr lang="en-US"/>
        </a:p>
      </dgm:t>
    </dgm:pt>
    <dgm:pt modelId="{2B64028D-992A-47C0-BED0-B6D2C8060A4E}" type="sibTrans" cxnId="{75EF26D4-E742-4303-9481-0E0B8B429FEA}">
      <dgm:prSet/>
      <dgm:spPr/>
      <dgm:t>
        <a:bodyPr/>
        <a:lstStyle/>
        <a:p>
          <a:endParaRPr lang="en-US"/>
        </a:p>
      </dgm:t>
    </dgm:pt>
    <dgm:pt modelId="{196D533C-5B64-443F-960C-726523CB4EFE}">
      <dgm:prSet/>
      <dgm:spPr/>
      <dgm:t>
        <a:bodyPr/>
        <a:lstStyle/>
        <a:p>
          <a:r>
            <a:rPr lang="en-US" b="0" i="0" baseline="0" dirty="0" smtClean="0"/>
            <a:t>Binary Search</a:t>
          </a:r>
          <a:endParaRPr lang="en-US" dirty="0"/>
        </a:p>
      </dgm:t>
    </dgm:pt>
    <dgm:pt modelId="{9F6FE50E-5953-43DE-B150-23338F72A3A9}" type="parTrans" cxnId="{20413251-88F5-4E45-B81D-6CD0FA2F70BA}">
      <dgm:prSet/>
      <dgm:spPr/>
      <dgm:t>
        <a:bodyPr/>
        <a:lstStyle/>
        <a:p>
          <a:endParaRPr lang="en-US"/>
        </a:p>
      </dgm:t>
    </dgm:pt>
    <dgm:pt modelId="{1F2D0BDC-7E06-4DDF-88F3-91484CF328A6}" type="sibTrans" cxnId="{20413251-88F5-4E45-B81D-6CD0FA2F70BA}">
      <dgm:prSet/>
      <dgm:spPr/>
      <dgm:t>
        <a:bodyPr/>
        <a:lstStyle/>
        <a:p>
          <a:endParaRPr lang="en-US"/>
        </a:p>
      </dgm:t>
    </dgm:pt>
    <dgm:pt modelId="{F3CC5E6B-BF43-4735-8797-A13A7F874C8F}">
      <dgm:prSet/>
      <dgm:spPr/>
      <dgm:t>
        <a:bodyPr/>
        <a:lstStyle/>
        <a:p>
          <a:r>
            <a:rPr lang="en-US" b="0" i="0" baseline="0" dirty="0" smtClean="0"/>
            <a:t>Hashing-Concept</a:t>
          </a:r>
          <a:endParaRPr lang="en-US" dirty="0"/>
        </a:p>
      </dgm:t>
    </dgm:pt>
    <dgm:pt modelId="{78BE815B-948C-4C1D-9046-560238A1E035}" type="parTrans" cxnId="{2BD2FBB0-3186-4F74-AC8D-16B03DA0206D}">
      <dgm:prSet/>
      <dgm:spPr/>
      <dgm:t>
        <a:bodyPr/>
        <a:lstStyle/>
        <a:p>
          <a:endParaRPr lang="en-US"/>
        </a:p>
      </dgm:t>
    </dgm:pt>
    <dgm:pt modelId="{8377564D-5A32-4E8E-9729-B7CD4774ED29}" type="sibTrans" cxnId="{2BD2FBB0-3186-4F74-AC8D-16B03DA0206D}">
      <dgm:prSet/>
      <dgm:spPr/>
      <dgm:t>
        <a:bodyPr/>
        <a:lstStyle/>
        <a:p>
          <a:endParaRPr lang="en-US"/>
        </a:p>
      </dgm:t>
    </dgm:pt>
    <dgm:pt modelId="{1824306F-742C-4C7F-B5E0-BD2D52A46D14}">
      <dgm:prSet/>
      <dgm:spPr/>
      <dgm:t>
        <a:bodyPr/>
        <a:lstStyle/>
        <a:p>
          <a:r>
            <a:rPr lang="en-US" b="0" i="0" baseline="0" dirty="0" smtClean="0"/>
            <a:t>Hash Functions</a:t>
          </a:r>
          <a:endParaRPr lang="en-US" dirty="0"/>
        </a:p>
      </dgm:t>
    </dgm:pt>
    <dgm:pt modelId="{CAB0C889-E0F9-43BA-87CC-2A06CB548F15}" type="parTrans" cxnId="{79C8B443-CC98-4363-9BE7-9307EEF2DB54}">
      <dgm:prSet/>
      <dgm:spPr/>
      <dgm:t>
        <a:bodyPr/>
        <a:lstStyle/>
        <a:p>
          <a:endParaRPr lang="en-US"/>
        </a:p>
      </dgm:t>
    </dgm:pt>
    <dgm:pt modelId="{0AE96171-B80A-4B47-B54C-7EFBD4FBC6CB}" type="sibTrans" cxnId="{79C8B443-CC98-4363-9BE7-9307EEF2DB54}">
      <dgm:prSet/>
      <dgm:spPr/>
      <dgm:t>
        <a:bodyPr/>
        <a:lstStyle/>
        <a:p>
          <a:endParaRPr lang="en-US"/>
        </a:p>
      </dgm:t>
    </dgm:pt>
    <dgm:pt modelId="{7F2BFA14-BAA0-44FA-8600-B5C4C5A82DDC}">
      <dgm:prSet/>
      <dgm:spPr/>
      <dgm:t>
        <a:bodyPr/>
        <a:lstStyle/>
        <a:p>
          <a:r>
            <a:rPr lang="en-US" b="0" i="0" baseline="0" dirty="0" smtClean="0"/>
            <a:t>Collision </a:t>
          </a:r>
          <a:r>
            <a:rPr lang="en-IN" b="0" i="0" baseline="0" dirty="0" smtClean="0"/>
            <a:t>resolution Techniques</a:t>
          </a:r>
          <a:endParaRPr lang="en-US" dirty="0"/>
        </a:p>
      </dgm:t>
    </dgm:pt>
    <dgm:pt modelId="{B732F63A-F7C6-47BB-BE3B-3BC21791101E}" type="parTrans" cxnId="{61A80409-5515-4796-9926-56D144CB1B3D}">
      <dgm:prSet/>
      <dgm:spPr/>
      <dgm:t>
        <a:bodyPr/>
        <a:lstStyle/>
        <a:p>
          <a:endParaRPr lang="en-US"/>
        </a:p>
      </dgm:t>
    </dgm:pt>
    <dgm:pt modelId="{D6664089-7A6A-4D16-A017-685D37323454}" type="sibTrans" cxnId="{61A80409-5515-4796-9926-56D144CB1B3D}">
      <dgm:prSet/>
      <dgm:spPr/>
      <dgm:t>
        <a:bodyPr/>
        <a:lstStyle/>
        <a:p>
          <a:endParaRPr lang="en-US"/>
        </a:p>
      </dgm:t>
    </dgm:pt>
    <dgm:pt modelId="{BAA98320-3B7A-423B-A331-4958C569E6C9}">
      <dgm:prSet/>
      <dgm:spPr/>
      <dgm:t>
        <a:bodyPr/>
        <a:lstStyle/>
        <a:p>
          <a:endParaRPr lang="en-US" dirty="0"/>
        </a:p>
      </dgm:t>
    </dgm:pt>
    <dgm:pt modelId="{D9B07C7A-7930-4A09-8264-696CA29B5044}" type="parTrans" cxnId="{B5AC4930-AED9-424E-B6C9-ED6F4FCF75EF}">
      <dgm:prSet/>
      <dgm:spPr/>
      <dgm:t>
        <a:bodyPr/>
        <a:lstStyle/>
        <a:p>
          <a:endParaRPr lang="en-US"/>
        </a:p>
      </dgm:t>
    </dgm:pt>
    <dgm:pt modelId="{E8D858E2-21F3-44C2-86F6-5F50AD3B412B}" type="sibTrans" cxnId="{B5AC4930-AED9-424E-B6C9-ED6F4FCF75EF}">
      <dgm:prSet/>
      <dgm:spPr/>
      <dgm:t>
        <a:bodyPr/>
        <a:lstStyle/>
        <a:p>
          <a:endParaRPr lang="en-US"/>
        </a:p>
      </dgm:t>
    </dgm:pt>
    <dgm:pt modelId="{1F032486-1581-4A51-982B-3126C44391F2}">
      <dgm:prSet/>
      <dgm:spPr/>
      <dgm:t>
        <a:bodyPr/>
        <a:lstStyle/>
        <a:p>
          <a:endParaRPr lang="en-US" dirty="0"/>
        </a:p>
      </dgm:t>
    </dgm:pt>
    <dgm:pt modelId="{B1A5F4C8-335B-43AE-932E-F377883183C5}" type="parTrans" cxnId="{3136EDF2-0BC3-4C0E-9456-907F70871810}">
      <dgm:prSet/>
      <dgm:spPr/>
      <dgm:t>
        <a:bodyPr/>
        <a:lstStyle/>
        <a:p>
          <a:endParaRPr lang="en-US"/>
        </a:p>
      </dgm:t>
    </dgm:pt>
    <dgm:pt modelId="{6906C8E8-6A7A-41CA-909E-6906C21AECAF}" type="sibTrans" cxnId="{3136EDF2-0BC3-4C0E-9456-907F70871810}">
      <dgm:prSet/>
      <dgm:spPr/>
      <dgm:t>
        <a:bodyPr/>
        <a:lstStyle/>
        <a:p>
          <a:endParaRPr lang="en-US"/>
        </a:p>
      </dgm:t>
    </dgm:pt>
    <dgm:pt modelId="{1FD75B3E-9C94-4FD9-9AC8-5A0ECD1B044D}" type="pres">
      <dgm:prSet presAssocID="{B3EDC542-A906-474E-918B-80E28C9E8E85}" presName="vert0" presStyleCnt="0">
        <dgm:presLayoutVars>
          <dgm:dir/>
          <dgm:animOne val="branch"/>
          <dgm:animLvl val="lvl"/>
        </dgm:presLayoutVars>
      </dgm:prSet>
      <dgm:spPr/>
      <dgm:t>
        <a:bodyPr/>
        <a:lstStyle/>
        <a:p>
          <a:endParaRPr lang="en-IN"/>
        </a:p>
      </dgm:t>
    </dgm:pt>
    <dgm:pt modelId="{188D5E31-80B3-45A0-BC87-7375DCE01026}" type="pres">
      <dgm:prSet presAssocID="{39FB96A2-BFBA-48E6-9025-C4A63445A348}" presName="thickLine" presStyleLbl="alignNode1" presStyleIdx="0" presStyleCnt="7"/>
      <dgm:spPr/>
    </dgm:pt>
    <dgm:pt modelId="{64825CF1-7C89-4372-A478-015196B866F6}" type="pres">
      <dgm:prSet presAssocID="{39FB96A2-BFBA-48E6-9025-C4A63445A348}" presName="horz1" presStyleCnt="0"/>
      <dgm:spPr/>
    </dgm:pt>
    <dgm:pt modelId="{0CBB51D5-47E1-48B6-BAB3-D3AA8E7AD08D}" type="pres">
      <dgm:prSet presAssocID="{39FB96A2-BFBA-48E6-9025-C4A63445A348}" presName="tx1" presStyleLbl="revTx" presStyleIdx="0" presStyleCnt="7"/>
      <dgm:spPr/>
      <dgm:t>
        <a:bodyPr/>
        <a:lstStyle/>
        <a:p>
          <a:endParaRPr lang="en-IN"/>
        </a:p>
      </dgm:t>
    </dgm:pt>
    <dgm:pt modelId="{C684767C-6D04-4D96-86E6-E7F50D71D9F3}" type="pres">
      <dgm:prSet presAssocID="{39FB96A2-BFBA-48E6-9025-C4A63445A348}" presName="vert1" presStyleCnt="0"/>
      <dgm:spPr/>
    </dgm:pt>
    <dgm:pt modelId="{5A47F8F4-FB41-407B-A63E-973806498C87}" type="pres">
      <dgm:prSet presAssocID="{196D533C-5B64-443F-960C-726523CB4EFE}" presName="thickLine" presStyleLbl="alignNode1" presStyleIdx="1" presStyleCnt="7"/>
      <dgm:spPr/>
    </dgm:pt>
    <dgm:pt modelId="{43655F1D-6BCE-49EB-B391-CAA5BE185F38}" type="pres">
      <dgm:prSet presAssocID="{196D533C-5B64-443F-960C-726523CB4EFE}" presName="horz1" presStyleCnt="0"/>
      <dgm:spPr/>
    </dgm:pt>
    <dgm:pt modelId="{EA65C398-D512-4A34-BE15-B6C5822BB681}" type="pres">
      <dgm:prSet presAssocID="{196D533C-5B64-443F-960C-726523CB4EFE}" presName="tx1" presStyleLbl="revTx" presStyleIdx="1" presStyleCnt="7"/>
      <dgm:spPr/>
      <dgm:t>
        <a:bodyPr/>
        <a:lstStyle/>
        <a:p>
          <a:endParaRPr lang="en-IN"/>
        </a:p>
      </dgm:t>
    </dgm:pt>
    <dgm:pt modelId="{A917D04A-C0F3-4104-8E7B-2660AD160EA7}" type="pres">
      <dgm:prSet presAssocID="{196D533C-5B64-443F-960C-726523CB4EFE}" presName="vert1" presStyleCnt="0"/>
      <dgm:spPr/>
    </dgm:pt>
    <dgm:pt modelId="{31F5DBD4-765A-4776-9FAA-C0E95A82538F}" type="pres">
      <dgm:prSet presAssocID="{F3CC5E6B-BF43-4735-8797-A13A7F874C8F}" presName="thickLine" presStyleLbl="alignNode1" presStyleIdx="2" presStyleCnt="7"/>
      <dgm:spPr/>
    </dgm:pt>
    <dgm:pt modelId="{99603764-23F5-4FBA-913F-59F03199A24D}" type="pres">
      <dgm:prSet presAssocID="{F3CC5E6B-BF43-4735-8797-A13A7F874C8F}" presName="horz1" presStyleCnt="0"/>
      <dgm:spPr/>
    </dgm:pt>
    <dgm:pt modelId="{4D200269-A7DA-42F3-AA8E-341C8EAAAA4F}" type="pres">
      <dgm:prSet presAssocID="{F3CC5E6B-BF43-4735-8797-A13A7F874C8F}" presName="tx1" presStyleLbl="revTx" presStyleIdx="2" presStyleCnt="7"/>
      <dgm:spPr/>
      <dgm:t>
        <a:bodyPr/>
        <a:lstStyle/>
        <a:p>
          <a:endParaRPr lang="en-IN"/>
        </a:p>
      </dgm:t>
    </dgm:pt>
    <dgm:pt modelId="{4EB0A185-FAB2-4A9F-A4C3-1B505F1E88B6}" type="pres">
      <dgm:prSet presAssocID="{F3CC5E6B-BF43-4735-8797-A13A7F874C8F}" presName="vert1" presStyleCnt="0"/>
      <dgm:spPr/>
    </dgm:pt>
    <dgm:pt modelId="{8D71CA76-7F0A-4BD7-A98B-7F3FAB3E1514}" type="pres">
      <dgm:prSet presAssocID="{1824306F-742C-4C7F-B5E0-BD2D52A46D14}" presName="thickLine" presStyleLbl="alignNode1" presStyleIdx="3" presStyleCnt="7"/>
      <dgm:spPr/>
    </dgm:pt>
    <dgm:pt modelId="{51634A96-2A78-4DB4-80C7-F1714925020E}" type="pres">
      <dgm:prSet presAssocID="{1824306F-742C-4C7F-B5E0-BD2D52A46D14}" presName="horz1" presStyleCnt="0"/>
      <dgm:spPr/>
    </dgm:pt>
    <dgm:pt modelId="{3CA6B7FD-198A-46E8-B48A-A8EADA081272}" type="pres">
      <dgm:prSet presAssocID="{1824306F-742C-4C7F-B5E0-BD2D52A46D14}" presName="tx1" presStyleLbl="revTx" presStyleIdx="3" presStyleCnt="7"/>
      <dgm:spPr/>
      <dgm:t>
        <a:bodyPr/>
        <a:lstStyle/>
        <a:p>
          <a:endParaRPr lang="en-IN"/>
        </a:p>
      </dgm:t>
    </dgm:pt>
    <dgm:pt modelId="{8642D65E-B641-4AFE-A772-EBD555C981D1}" type="pres">
      <dgm:prSet presAssocID="{1824306F-742C-4C7F-B5E0-BD2D52A46D14}" presName="vert1" presStyleCnt="0"/>
      <dgm:spPr/>
    </dgm:pt>
    <dgm:pt modelId="{7672C6E3-1767-4C9D-8431-84B3E0FBFD0D}" type="pres">
      <dgm:prSet presAssocID="{7F2BFA14-BAA0-44FA-8600-B5C4C5A82DDC}" presName="thickLine" presStyleLbl="alignNode1" presStyleIdx="4" presStyleCnt="7"/>
      <dgm:spPr/>
    </dgm:pt>
    <dgm:pt modelId="{576E3048-62FB-4772-BFED-6AE120679D69}" type="pres">
      <dgm:prSet presAssocID="{7F2BFA14-BAA0-44FA-8600-B5C4C5A82DDC}" presName="horz1" presStyleCnt="0"/>
      <dgm:spPr/>
    </dgm:pt>
    <dgm:pt modelId="{ED4D1BC4-977D-4348-A1EE-0D064921497C}" type="pres">
      <dgm:prSet presAssocID="{7F2BFA14-BAA0-44FA-8600-B5C4C5A82DDC}" presName="tx1" presStyleLbl="revTx" presStyleIdx="4" presStyleCnt="7"/>
      <dgm:spPr/>
      <dgm:t>
        <a:bodyPr/>
        <a:lstStyle/>
        <a:p>
          <a:endParaRPr lang="en-IN"/>
        </a:p>
      </dgm:t>
    </dgm:pt>
    <dgm:pt modelId="{C8B5729D-5BC0-4934-B31A-2D743813F287}" type="pres">
      <dgm:prSet presAssocID="{7F2BFA14-BAA0-44FA-8600-B5C4C5A82DDC}" presName="vert1" presStyleCnt="0"/>
      <dgm:spPr/>
    </dgm:pt>
    <dgm:pt modelId="{6FE7F596-188D-44EF-86CB-CA6F15D03B91}" type="pres">
      <dgm:prSet presAssocID="{BAA98320-3B7A-423B-A331-4958C569E6C9}" presName="thickLine" presStyleLbl="alignNode1" presStyleIdx="5" presStyleCnt="7"/>
      <dgm:spPr/>
    </dgm:pt>
    <dgm:pt modelId="{83937B75-742D-4320-BFD9-0911B70888BB}" type="pres">
      <dgm:prSet presAssocID="{BAA98320-3B7A-423B-A331-4958C569E6C9}" presName="horz1" presStyleCnt="0"/>
      <dgm:spPr/>
    </dgm:pt>
    <dgm:pt modelId="{27D8A47D-D98C-49F1-888C-043D3865A0E2}" type="pres">
      <dgm:prSet presAssocID="{BAA98320-3B7A-423B-A331-4958C569E6C9}" presName="tx1" presStyleLbl="revTx" presStyleIdx="5" presStyleCnt="7"/>
      <dgm:spPr/>
      <dgm:t>
        <a:bodyPr/>
        <a:lstStyle/>
        <a:p>
          <a:endParaRPr lang="en-IN"/>
        </a:p>
      </dgm:t>
    </dgm:pt>
    <dgm:pt modelId="{F9C7759F-D4BA-4838-B214-9ACFF69C3558}" type="pres">
      <dgm:prSet presAssocID="{BAA98320-3B7A-423B-A331-4958C569E6C9}" presName="vert1" presStyleCnt="0"/>
      <dgm:spPr/>
    </dgm:pt>
    <dgm:pt modelId="{613C5250-360E-4EB7-B04C-C86C0C4EB447}" type="pres">
      <dgm:prSet presAssocID="{1F032486-1581-4A51-982B-3126C44391F2}" presName="thickLine" presStyleLbl="alignNode1" presStyleIdx="6" presStyleCnt="7"/>
      <dgm:spPr>
        <a:ln>
          <a:noFill/>
        </a:ln>
      </dgm:spPr>
      <dgm:t>
        <a:bodyPr/>
        <a:lstStyle/>
        <a:p>
          <a:endParaRPr lang="en-IN"/>
        </a:p>
      </dgm:t>
    </dgm:pt>
    <dgm:pt modelId="{BCE6A0B9-288A-4644-B7F3-97DA8809C8D3}" type="pres">
      <dgm:prSet presAssocID="{1F032486-1581-4A51-982B-3126C44391F2}" presName="horz1" presStyleCnt="0"/>
      <dgm:spPr/>
    </dgm:pt>
    <dgm:pt modelId="{543583B3-CABF-444A-BD56-A67A55C56FAD}" type="pres">
      <dgm:prSet presAssocID="{1F032486-1581-4A51-982B-3126C44391F2}" presName="tx1" presStyleLbl="revTx" presStyleIdx="6" presStyleCnt="7"/>
      <dgm:spPr/>
      <dgm:t>
        <a:bodyPr/>
        <a:lstStyle/>
        <a:p>
          <a:endParaRPr lang="en-IN"/>
        </a:p>
      </dgm:t>
    </dgm:pt>
    <dgm:pt modelId="{44FBE90F-D567-477B-962F-BADBEE553CD8}" type="pres">
      <dgm:prSet presAssocID="{1F032486-1581-4A51-982B-3126C44391F2}" presName="vert1" presStyleCnt="0"/>
      <dgm:spPr/>
    </dgm:pt>
  </dgm:ptLst>
  <dgm:cxnLst>
    <dgm:cxn modelId="{31004D5E-87DF-4C71-AA9B-EE06A0524DEA}" type="presOf" srcId="{1824306F-742C-4C7F-B5E0-BD2D52A46D14}" destId="{3CA6B7FD-198A-46E8-B48A-A8EADA081272}" srcOrd="0" destOrd="0" presId="urn:microsoft.com/office/officeart/2008/layout/LinedList"/>
    <dgm:cxn modelId="{B5AC4930-AED9-424E-B6C9-ED6F4FCF75EF}" srcId="{B3EDC542-A906-474E-918B-80E28C9E8E85}" destId="{BAA98320-3B7A-423B-A331-4958C569E6C9}" srcOrd="5" destOrd="0" parTransId="{D9B07C7A-7930-4A09-8264-696CA29B5044}" sibTransId="{E8D858E2-21F3-44C2-86F6-5F50AD3B412B}"/>
    <dgm:cxn modelId="{3136EDF2-0BC3-4C0E-9456-907F70871810}" srcId="{B3EDC542-A906-474E-918B-80E28C9E8E85}" destId="{1F032486-1581-4A51-982B-3126C44391F2}" srcOrd="6" destOrd="0" parTransId="{B1A5F4C8-335B-43AE-932E-F377883183C5}" sibTransId="{6906C8E8-6A7A-41CA-909E-6906C21AECAF}"/>
    <dgm:cxn modelId="{75EF26D4-E742-4303-9481-0E0B8B429FEA}" srcId="{B3EDC542-A906-474E-918B-80E28C9E8E85}" destId="{39FB96A2-BFBA-48E6-9025-C4A63445A348}" srcOrd="0" destOrd="0" parTransId="{A7F1D80D-85A5-4B67-A9C9-2FCA8E97E042}" sibTransId="{2B64028D-992A-47C0-BED0-B6D2C8060A4E}"/>
    <dgm:cxn modelId="{A736F24A-E3C9-4E17-9A8E-C39847947AE3}" type="presOf" srcId="{7F2BFA14-BAA0-44FA-8600-B5C4C5A82DDC}" destId="{ED4D1BC4-977D-4348-A1EE-0D064921497C}" srcOrd="0" destOrd="0" presId="urn:microsoft.com/office/officeart/2008/layout/LinedList"/>
    <dgm:cxn modelId="{20413251-88F5-4E45-B81D-6CD0FA2F70BA}" srcId="{B3EDC542-A906-474E-918B-80E28C9E8E85}" destId="{196D533C-5B64-443F-960C-726523CB4EFE}" srcOrd="1" destOrd="0" parTransId="{9F6FE50E-5953-43DE-B150-23338F72A3A9}" sibTransId="{1F2D0BDC-7E06-4DDF-88F3-91484CF328A6}"/>
    <dgm:cxn modelId="{61A80409-5515-4796-9926-56D144CB1B3D}" srcId="{B3EDC542-A906-474E-918B-80E28C9E8E85}" destId="{7F2BFA14-BAA0-44FA-8600-B5C4C5A82DDC}" srcOrd="4" destOrd="0" parTransId="{B732F63A-F7C6-47BB-BE3B-3BC21791101E}" sibTransId="{D6664089-7A6A-4D16-A017-685D37323454}"/>
    <dgm:cxn modelId="{2BD2FBB0-3186-4F74-AC8D-16B03DA0206D}" srcId="{B3EDC542-A906-474E-918B-80E28C9E8E85}" destId="{F3CC5E6B-BF43-4735-8797-A13A7F874C8F}" srcOrd="2" destOrd="0" parTransId="{78BE815B-948C-4C1D-9046-560238A1E035}" sibTransId="{8377564D-5A32-4E8E-9729-B7CD4774ED29}"/>
    <dgm:cxn modelId="{5430492F-0995-43FC-8B37-24694CA57E0B}" type="presOf" srcId="{BAA98320-3B7A-423B-A331-4958C569E6C9}" destId="{27D8A47D-D98C-49F1-888C-043D3865A0E2}" srcOrd="0" destOrd="0" presId="urn:microsoft.com/office/officeart/2008/layout/LinedList"/>
    <dgm:cxn modelId="{79C8B443-CC98-4363-9BE7-9307EEF2DB54}" srcId="{B3EDC542-A906-474E-918B-80E28C9E8E85}" destId="{1824306F-742C-4C7F-B5E0-BD2D52A46D14}" srcOrd="3" destOrd="0" parTransId="{CAB0C889-E0F9-43BA-87CC-2A06CB548F15}" sibTransId="{0AE96171-B80A-4B47-B54C-7EFBD4FBC6CB}"/>
    <dgm:cxn modelId="{15B0296B-EE8C-4847-8EC8-88998AA7E326}" type="presOf" srcId="{39FB96A2-BFBA-48E6-9025-C4A63445A348}" destId="{0CBB51D5-47E1-48B6-BAB3-D3AA8E7AD08D}" srcOrd="0" destOrd="0" presId="urn:microsoft.com/office/officeart/2008/layout/LinedList"/>
    <dgm:cxn modelId="{62BF3277-6D82-4300-8C63-12C9572E262A}" type="presOf" srcId="{196D533C-5B64-443F-960C-726523CB4EFE}" destId="{EA65C398-D512-4A34-BE15-B6C5822BB681}" srcOrd="0" destOrd="0" presId="urn:microsoft.com/office/officeart/2008/layout/LinedList"/>
    <dgm:cxn modelId="{C8CAA0E2-2B8E-44CF-A26B-903D9BED9FA2}" type="presOf" srcId="{B3EDC542-A906-474E-918B-80E28C9E8E85}" destId="{1FD75B3E-9C94-4FD9-9AC8-5A0ECD1B044D}" srcOrd="0" destOrd="0" presId="urn:microsoft.com/office/officeart/2008/layout/LinedList"/>
    <dgm:cxn modelId="{C1BB7D2E-36DC-4377-AC15-AAF04284F689}" type="presOf" srcId="{1F032486-1581-4A51-982B-3126C44391F2}" destId="{543583B3-CABF-444A-BD56-A67A55C56FAD}" srcOrd="0" destOrd="0" presId="urn:microsoft.com/office/officeart/2008/layout/LinedList"/>
    <dgm:cxn modelId="{422BB70D-4DCC-4652-8C70-6A41AA882413}" type="presOf" srcId="{F3CC5E6B-BF43-4735-8797-A13A7F874C8F}" destId="{4D200269-A7DA-42F3-AA8E-341C8EAAAA4F}" srcOrd="0" destOrd="0" presId="urn:microsoft.com/office/officeart/2008/layout/LinedList"/>
    <dgm:cxn modelId="{6CA14783-27F3-4F18-899E-98343DA4D2E2}" type="presParOf" srcId="{1FD75B3E-9C94-4FD9-9AC8-5A0ECD1B044D}" destId="{188D5E31-80B3-45A0-BC87-7375DCE01026}" srcOrd="0" destOrd="0" presId="urn:microsoft.com/office/officeart/2008/layout/LinedList"/>
    <dgm:cxn modelId="{A7B8AE88-E173-4E7C-AE3D-0BF5CA0130A8}" type="presParOf" srcId="{1FD75B3E-9C94-4FD9-9AC8-5A0ECD1B044D}" destId="{64825CF1-7C89-4372-A478-015196B866F6}" srcOrd="1" destOrd="0" presId="urn:microsoft.com/office/officeart/2008/layout/LinedList"/>
    <dgm:cxn modelId="{EF8F0974-B153-47D7-BA97-6D2561ADF25D}" type="presParOf" srcId="{64825CF1-7C89-4372-A478-015196B866F6}" destId="{0CBB51D5-47E1-48B6-BAB3-D3AA8E7AD08D}" srcOrd="0" destOrd="0" presId="urn:microsoft.com/office/officeart/2008/layout/LinedList"/>
    <dgm:cxn modelId="{A1DA2794-7883-414C-847D-F8E1C5F2A9A0}" type="presParOf" srcId="{64825CF1-7C89-4372-A478-015196B866F6}" destId="{C684767C-6D04-4D96-86E6-E7F50D71D9F3}" srcOrd="1" destOrd="0" presId="urn:microsoft.com/office/officeart/2008/layout/LinedList"/>
    <dgm:cxn modelId="{2A5E89FA-8B62-44F6-9713-12F423BF3BF0}" type="presParOf" srcId="{1FD75B3E-9C94-4FD9-9AC8-5A0ECD1B044D}" destId="{5A47F8F4-FB41-407B-A63E-973806498C87}" srcOrd="2" destOrd="0" presId="urn:microsoft.com/office/officeart/2008/layout/LinedList"/>
    <dgm:cxn modelId="{6B9D255E-B2FA-47E3-9E25-525664DF7D79}" type="presParOf" srcId="{1FD75B3E-9C94-4FD9-9AC8-5A0ECD1B044D}" destId="{43655F1D-6BCE-49EB-B391-CAA5BE185F38}" srcOrd="3" destOrd="0" presId="urn:microsoft.com/office/officeart/2008/layout/LinedList"/>
    <dgm:cxn modelId="{3C67F8B5-F0DF-4403-8DDB-9A439A85B8AE}" type="presParOf" srcId="{43655F1D-6BCE-49EB-B391-CAA5BE185F38}" destId="{EA65C398-D512-4A34-BE15-B6C5822BB681}" srcOrd="0" destOrd="0" presId="urn:microsoft.com/office/officeart/2008/layout/LinedList"/>
    <dgm:cxn modelId="{0B57F3D6-26E0-488D-85A7-D6D34856ED53}" type="presParOf" srcId="{43655F1D-6BCE-49EB-B391-CAA5BE185F38}" destId="{A917D04A-C0F3-4104-8E7B-2660AD160EA7}" srcOrd="1" destOrd="0" presId="urn:microsoft.com/office/officeart/2008/layout/LinedList"/>
    <dgm:cxn modelId="{45CB3C2D-CC62-4A4E-84CE-D1125E91623A}" type="presParOf" srcId="{1FD75B3E-9C94-4FD9-9AC8-5A0ECD1B044D}" destId="{31F5DBD4-765A-4776-9FAA-C0E95A82538F}" srcOrd="4" destOrd="0" presId="urn:microsoft.com/office/officeart/2008/layout/LinedList"/>
    <dgm:cxn modelId="{9A51C146-154A-4A99-9600-04D29037E711}" type="presParOf" srcId="{1FD75B3E-9C94-4FD9-9AC8-5A0ECD1B044D}" destId="{99603764-23F5-4FBA-913F-59F03199A24D}" srcOrd="5" destOrd="0" presId="urn:microsoft.com/office/officeart/2008/layout/LinedList"/>
    <dgm:cxn modelId="{297E7228-07C7-4B3F-92C0-4A546E70AFF4}" type="presParOf" srcId="{99603764-23F5-4FBA-913F-59F03199A24D}" destId="{4D200269-A7DA-42F3-AA8E-341C8EAAAA4F}" srcOrd="0" destOrd="0" presId="urn:microsoft.com/office/officeart/2008/layout/LinedList"/>
    <dgm:cxn modelId="{EA7ABEB4-3C97-4495-B392-289B93B15192}" type="presParOf" srcId="{99603764-23F5-4FBA-913F-59F03199A24D}" destId="{4EB0A185-FAB2-4A9F-A4C3-1B505F1E88B6}" srcOrd="1" destOrd="0" presId="urn:microsoft.com/office/officeart/2008/layout/LinedList"/>
    <dgm:cxn modelId="{6FF758A4-FCE9-4202-8CEC-8CC9E2821EA2}" type="presParOf" srcId="{1FD75B3E-9C94-4FD9-9AC8-5A0ECD1B044D}" destId="{8D71CA76-7F0A-4BD7-A98B-7F3FAB3E1514}" srcOrd="6" destOrd="0" presId="urn:microsoft.com/office/officeart/2008/layout/LinedList"/>
    <dgm:cxn modelId="{ACD701D2-5796-4B18-9637-0F94B8DF4C0F}" type="presParOf" srcId="{1FD75B3E-9C94-4FD9-9AC8-5A0ECD1B044D}" destId="{51634A96-2A78-4DB4-80C7-F1714925020E}" srcOrd="7" destOrd="0" presId="urn:microsoft.com/office/officeart/2008/layout/LinedList"/>
    <dgm:cxn modelId="{D88301A8-AD6A-4233-B7EF-5AE0E685B3F7}" type="presParOf" srcId="{51634A96-2A78-4DB4-80C7-F1714925020E}" destId="{3CA6B7FD-198A-46E8-B48A-A8EADA081272}" srcOrd="0" destOrd="0" presId="urn:microsoft.com/office/officeart/2008/layout/LinedList"/>
    <dgm:cxn modelId="{2D0520A7-6919-4965-9B13-71E7004B02D6}" type="presParOf" srcId="{51634A96-2A78-4DB4-80C7-F1714925020E}" destId="{8642D65E-B641-4AFE-A772-EBD555C981D1}" srcOrd="1" destOrd="0" presId="urn:microsoft.com/office/officeart/2008/layout/LinedList"/>
    <dgm:cxn modelId="{2087407D-EEBA-4FA7-8643-4A36D8B0D018}" type="presParOf" srcId="{1FD75B3E-9C94-4FD9-9AC8-5A0ECD1B044D}" destId="{7672C6E3-1767-4C9D-8431-84B3E0FBFD0D}" srcOrd="8" destOrd="0" presId="urn:microsoft.com/office/officeart/2008/layout/LinedList"/>
    <dgm:cxn modelId="{70BC44B9-95AF-4C08-AB46-286BB5BC63B7}" type="presParOf" srcId="{1FD75B3E-9C94-4FD9-9AC8-5A0ECD1B044D}" destId="{576E3048-62FB-4772-BFED-6AE120679D69}" srcOrd="9" destOrd="0" presId="urn:microsoft.com/office/officeart/2008/layout/LinedList"/>
    <dgm:cxn modelId="{6E59279D-F9E5-4B57-BBEC-33C13C88B5C8}" type="presParOf" srcId="{576E3048-62FB-4772-BFED-6AE120679D69}" destId="{ED4D1BC4-977D-4348-A1EE-0D064921497C}" srcOrd="0" destOrd="0" presId="urn:microsoft.com/office/officeart/2008/layout/LinedList"/>
    <dgm:cxn modelId="{FF393E17-30AB-4D5D-A287-68692B000ACA}" type="presParOf" srcId="{576E3048-62FB-4772-BFED-6AE120679D69}" destId="{C8B5729D-5BC0-4934-B31A-2D743813F287}" srcOrd="1" destOrd="0" presId="urn:microsoft.com/office/officeart/2008/layout/LinedList"/>
    <dgm:cxn modelId="{EE5DAA99-DB86-462E-97DB-73390DCEDA82}" type="presParOf" srcId="{1FD75B3E-9C94-4FD9-9AC8-5A0ECD1B044D}" destId="{6FE7F596-188D-44EF-86CB-CA6F15D03B91}" srcOrd="10" destOrd="0" presId="urn:microsoft.com/office/officeart/2008/layout/LinedList"/>
    <dgm:cxn modelId="{C4EB37BD-EFA7-4DC0-BEB7-30EF37F7C4F7}" type="presParOf" srcId="{1FD75B3E-9C94-4FD9-9AC8-5A0ECD1B044D}" destId="{83937B75-742D-4320-BFD9-0911B70888BB}" srcOrd="11" destOrd="0" presId="urn:microsoft.com/office/officeart/2008/layout/LinedList"/>
    <dgm:cxn modelId="{0D42EAA3-1177-4B4B-B360-8F483A5E8391}" type="presParOf" srcId="{83937B75-742D-4320-BFD9-0911B70888BB}" destId="{27D8A47D-D98C-49F1-888C-043D3865A0E2}" srcOrd="0" destOrd="0" presId="urn:microsoft.com/office/officeart/2008/layout/LinedList"/>
    <dgm:cxn modelId="{22C174BE-C9CC-4F26-B0BA-B77A86667BF2}" type="presParOf" srcId="{83937B75-742D-4320-BFD9-0911B70888BB}" destId="{F9C7759F-D4BA-4838-B214-9ACFF69C3558}" srcOrd="1" destOrd="0" presId="urn:microsoft.com/office/officeart/2008/layout/LinedList"/>
    <dgm:cxn modelId="{8BB7DBF4-8F3F-4A4A-9CA8-AE276EFA0393}" type="presParOf" srcId="{1FD75B3E-9C94-4FD9-9AC8-5A0ECD1B044D}" destId="{613C5250-360E-4EB7-B04C-C86C0C4EB447}" srcOrd="12" destOrd="0" presId="urn:microsoft.com/office/officeart/2008/layout/LinedList"/>
    <dgm:cxn modelId="{C25044D3-9D04-482D-AAAF-BA6E733B7EEA}" type="presParOf" srcId="{1FD75B3E-9C94-4FD9-9AC8-5A0ECD1B044D}" destId="{BCE6A0B9-288A-4644-B7F3-97DA8809C8D3}" srcOrd="13" destOrd="0" presId="urn:microsoft.com/office/officeart/2008/layout/LinedList"/>
    <dgm:cxn modelId="{9B14A057-2A55-4DD0-A5BC-411B79F5E373}" type="presParOf" srcId="{BCE6A0B9-288A-4644-B7F3-97DA8809C8D3}" destId="{543583B3-CABF-444A-BD56-A67A55C56FAD}" srcOrd="0" destOrd="0" presId="urn:microsoft.com/office/officeart/2008/layout/LinedList"/>
    <dgm:cxn modelId="{D23FEE9E-DE84-4556-8F6D-D5BAC3A38145}" type="presParOf" srcId="{BCE6A0B9-288A-4644-B7F3-97DA8809C8D3}" destId="{44FBE90F-D567-477B-962F-BADBEE553C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D5E31-80B3-45A0-BC87-7375DCE01026}">
      <dsp:nvSpPr>
        <dsp:cNvPr id="0" name=""/>
        <dsp:cNvSpPr/>
      </dsp:nvSpPr>
      <dsp:spPr>
        <a:xfrm>
          <a:off x="0" y="578"/>
          <a:ext cx="530218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B51D5-47E1-48B6-BAB3-D3AA8E7AD08D}">
      <dsp:nvSpPr>
        <dsp:cNvPr id="0" name=""/>
        <dsp:cNvSpPr/>
      </dsp:nvSpPr>
      <dsp:spPr>
        <a:xfrm>
          <a:off x="0" y="578"/>
          <a:ext cx="5302189" cy="67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b="0" i="0" kern="1200" baseline="0" dirty="0" smtClean="0"/>
            <a:t>Linear Search </a:t>
          </a:r>
          <a:endParaRPr lang="en-US" sz="3300" kern="1200" dirty="0"/>
        </a:p>
      </dsp:txBody>
      <dsp:txXfrm>
        <a:off x="0" y="578"/>
        <a:ext cx="5302189" cy="676970"/>
      </dsp:txXfrm>
    </dsp:sp>
    <dsp:sp modelId="{5A47F8F4-FB41-407B-A63E-973806498C87}">
      <dsp:nvSpPr>
        <dsp:cNvPr id="0" name=""/>
        <dsp:cNvSpPr/>
      </dsp:nvSpPr>
      <dsp:spPr>
        <a:xfrm>
          <a:off x="0" y="677549"/>
          <a:ext cx="530218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65C398-D512-4A34-BE15-B6C5822BB681}">
      <dsp:nvSpPr>
        <dsp:cNvPr id="0" name=""/>
        <dsp:cNvSpPr/>
      </dsp:nvSpPr>
      <dsp:spPr>
        <a:xfrm>
          <a:off x="0" y="677549"/>
          <a:ext cx="5302189" cy="67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b="0" i="0" kern="1200" baseline="0" dirty="0" smtClean="0"/>
            <a:t>Binary Search</a:t>
          </a:r>
          <a:endParaRPr lang="en-US" sz="3300" kern="1200" dirty="0"/>
        </a:p>
      </dsp:txBody>
      <dsp:txXfrm>
        <a:off x="0" y="677549"/>
        <a:ext cx="5302189" cy="676970"/>
      </dsp:txXfrm>
    </dsp:sp>
    <dsp:sp modelId="{31F5DBD4-765A-4776-9FAA-C0E95A82538F}">
      <dsp:nvSpPr>
        <dsp:cNvPr id="0" name=""/>
        <dsp:cNvSpPr/>
      </dsp:nvSpPr>
      <dsp:spPr>
        <a:xfrm>
          <a:off x="0" y="1354519"/>
          <a:ext cx="530218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200269-A7DA-42F3-AA8E-341C8EAAAA4F}">
      <dsp:nvSpPr>
        <dsp:cNvPr id="0" name=""/>
        <dsp:cNvSpPr/>
      </dsp:nvSpPr>
      <dsp:spPr>
        <a:xfrm>
          <a:off x="0" y="1354519"/>
          <a:ext cx="5302189" cy="67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b="0" i="0" kern="1200" baseline="0" dirty="0" smtClean="0"/>
            <a:t>Hashing-Concept</a:t>
          </a:r>
          <a:endParaRPr lang="en-US" sz="3300" kern="1200" dirty="0"/>
        </a:p>
      </dsp:txBody>
      <dsp:txXfrm>
        <a:off x="0" y="1354519"/>
        <a:ext cx="5302189" cy="676970"/>
      </dsp:txXfrm>
    </dsp:sp>
    <dsp:sp modelId="{8D71CA76-7F0A-4BD7-A98B-7F3FAB3E1514}">
      <dsp:nvSpPr>
        <dsp:cNvPr id="0" name=""/>
        <dsp:cNvSpPr/>
      </dsp:nvSpPr>
      <dsp:spPr>
        <a:xfrm>
          <a:off x="0" y="2031489"/>
          <a:ext cx="530218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A6B7FD-198A-46E8-B48A-A8EADA081272}">
      <dsp:nvSpPr>
        <dsp:cNvPr id="0" name=""/>
        <dsp:cNvSpPr/>
      </dsp:nvSpPr>
      <dsp:spPr>
        <a:xfrm>
          <a:off x="0" y="2031489"/>
          <a:ext cx="5302189" cy="67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b="0" i="0" kern="1200" baseline="0" dirty="0" smtClean="0"/>
            <a:t>Hash Functions</a:t>
          </a:r>
          <a:endParaRPr lang="en-US" sz="3300" kern="1200" dirty="0"/>
        </a:p>
      </dsp:txBody>
      <dsp:txXfrm>
        <a:off x="0" y="2031489"/>
        <a:ext cx="5302189" cy="676970"/>
      </dsp:txXfrm>
    </dsp:sp>
    <dsp:sp modelId="{7672C6E3-1767-4C9D-8431-84B3E0FBFD0D}">
      <dsp:nvSpPr>
        <dsp:cNvPr id="0" name=""/>
        <dsp:cNvSpPr/>
      </dsp:nvSpPr>
      <dsp:spPr>
        <a:xfrm>
          <a:off x="0" y="2708460"/>
          <a:ext cx="530218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4D1BC4-977D-4348-A1EE-0D064921497C}">
      <dsp:nvSpPr>
        <dsp:cNvPr id="0" name=""/>
        <dsp:cNvSpPr/>
      </dsp:nvSpPr>
      <dsp:spPr>
        <a:xfrm>
          <a:off x="0" y="2708460"/>
          <a:ext cx="5302189" cy="67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b="0" i="0" kern="1200" baseline="0" dirty="0" smtClean="0"/>
            <a:t>Collision </a:t>
          </a:r>
          <a:r>
            <a:rPr lang="en-IN" sz="3300" b="0" i="0" kern="1200" baseline="0" dirty="0" smtClean="0"/>
            <a:t>resolution Techniques</a:t>
          </a:r>
          <a:endParaRPr lang="en-US" sz="3300" kern="1200" dirty="0"/>
        </a:p>
      </dsp:txBody>
      <dsp:txXfrm>
        <a:off x="0" y="2708460"/>
        <a:ext cx="5302189" cy="676970"/>
      </dsp:txXfrm>
    </dsp:sp>
    <dsp:sp modelId="{6FE7F596-188D-44EF-86CB-CA6F15D03B91}">
      <dsp:nvSpPr>
        <dsp:cNvPr id="0" name=""/>
        <dsp:cNvSpPr/>
      </dsp:nvSpPr>
      <dsp:spPr>
        <a:xfrm>
          <a:off x="0" y="3385430"/>
          <a:ext cx="530218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D8A47D-D98C-49F1-888C-043D3865A0E2}">
      <dsp:nvSpPr>
        <dsp:cNvPr id="0" name=""/>
        <dsp:cNvSpPr/>
      </dsp:nvSpPr>
      <dsp:spPr>
        <a:xfrm>
          <a:off x="0" y="3385430"/>
          <a:ext cx="5302189" cy="67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endParaRPr lang="en-US" sz="3300" kern="1200" dirty="0"/>
        </a:p>
      </dsp:txBody>
      <dsp:txXfrm>
        <a:off x="0" y="3385430"/>
        <a:ext cx="5302189" cy="676970"/>
      </dsp:txXfrm>
    </dsp:sp>
    <dsp:sp modelId="{613C5250-360E-4EB7-B04C-C86C0C4EB447}">
      <dsp:nvSpPr>
        <dsp:cNvPr id="0" name=""/>
        <dsp:cNvSpPr/>
      </dsp:nvSpPr>
      <dsp:spPr>
        <a:xfrm>
          <a:off x="0" y="4062400"/>
          <a:ext cx="5302189" cy="0"/>
        </a:xfrm>
        <a:prstGeom prst="line">
          <a:avLst/>
        </a:prstGeom>
        <a:solidFill>
          <a:schemeClr val="accen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3583B3-CABF-444A-BD56-A67A55C56FAD}">
      <dsp:nvSpPr>
        <dsp:cNvPr id="0" name=""/>
        <dsp:cNvSpPr/>
      </dsp:nvSpPr>
      <dsp:spPr>
        <a:xfrm>
          <a:off x="0" y="4062400"/>
          <a:ext cx="5302189" cy="67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endParaRPr lang="en-US" sz="3300" kern="1200" dirty="0"/>
        </a:p>
      </dsp:txBody>
      <dsp:txXfrm>
        <a:off x="0" y="4062400"/>
        <a:ext cx="5302189" cy="6769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5:50:06.183"/>
    </inkml:context>
    <inkml:brush xml:id="br0">
      <inkml:brushProperty name="width" value="0.05292" units="cm"/>
      <inkml:brushProperty name="height" value="0.05292" units="cm"/>
      <inkml:brushProperty name="color" value="#800080"/>
    </inkml:brush>
  </inkml:definitions>
  <inkml:trace contextRef="#ctx0" brushRef="#br0">2646 8081 1,'0'0'697,"0"0"-148,0 0-84,0 0-29,0 0-33,0 0-45,0 0-2,0 0-47,0 0 16,0 0-66,0 0 7,0 0-39,0 0-2,0 0-13,0 0-10,5 8-21,-5-8-16,0 0-7,6 8-16,-6-8 3,4 10-5,-4-10-20,3 9-10,-3-9-9,2 13-8,-2-13-16,3 17-8,-2-6-4,-1-11-12,1 21-2,-1-9-10,0 1-2,0 2-11,-1 1 5,1 3 7,-2-1-4,0 1 9,0-2-9,-1 3 1,1-2-15,-2 1 7,1-1-20,0-1 16,0 1-26,0-3 15,1 2-6,0-3 6,0-2-13,-1 1 8,2-2-8,1-11 21,-3 19-26,3-19 19,-2 17-20,2-17 19,-1 13-19,1-13 11,-3 13-14,3-13 32,0 0-15,-1 14 8,1-14-9,0 0 5,5 13-4,-5-13 1,0 0-10,8 8 9,-8-8-8,0 0 9,15 4-13,-15-4 18,17 0-23,-17 0 17,20-1-21,-8-1 26,0 1-18,4-1 8,0 0-8,2 0 11,1 0-4,-1 0-9,3-1 1,-1 1 2,-1-2-11,2 2 13,-1 1 1,-1-2-2,0 1 0,0-1 6,-2 1-3,1 0-3,-5 1 2,0-2-1,-13 3 1,21-1-2,-21 1-1,18-2-5,-18 2-23,16-1-26,-16 1-15,12-2-27,-12 2-50,0 0-31,16-4-77,-16 4-35,0 0-107,0 0-111,0 0-85,12 0-154,-12 0-569,0 0-921</inkml:trace>
  <inkml:trace contextRef="#ctx0" brushRef="#br0" timeOffset="328.1339">3376 8433 308,'0'0'668,"0"0"-105,0 0-51,-12-1-46,12 1-49,0 0-61,0 0-45,0 0-36,0 0-43,0 0-7,-13 4-27,13-4 17,0 0-39,-4 13 8,4-13-37,-1 12 1,1-12-34,-1 16 5,1-16-43,-1 22 21,1-10-27,0 3 13,-2-4-37,2 4 13,0-1-29,0-1 12,-1 1-30,1-1 20,0 1-30,-1-2 22,1 1-57,0-13-15,0 21-78,0-21-15,-2 17-43,2-17-61,0 15-48,0-15-60,0 0-64,0 14-54,0-14-127,0 0-431,0 0-639</inkml:trace>
  <inkml:trace contextRef="#ctx0" brushRef="#br0" timeOffset="703.1075">3278 8364 142,'0'0'540,"0"0"-87,-7 7-49,7-7-43,0 0-27,-4 12-41,4-12-19,0 0-20,0 14-17,0-14-2,4 8 10,-4-8-14,7 5-10,-7-5-46,11 2 3,-11-2-26,0 0 10,18-2-27,-18 2-3,11-5-5,-2 0 13,-9 5-28,13-10 15,-6 3-31,-7 7 32,13-13-37,-8 4 10,0 0-37,-1 2 30,0-3-27,-4 10 20,4-17-25,-4 17 11,4-18-26,-4 18 16,-3-17-15,3 17 14,-2-12-32,2 12 5,-5-14-22,5 14 7,-8-8-18,8 8 12,-12-4-22,12 4 17,-15 2-17,15-2 17,-18 7-15,8-4 11,1 4-7,0 1-2,-2 1-34,2-1-42,1 1-9,-1 0-61,3 4-6,-1-5-54,2 4-17,1-1-64,-1-1-55,4 2-44,0-2-39,2 2-73,0-2-49,4 0-509,0-1-676</inkml:trace>
  <inkml:trace contextRef="#ctx0" brushRef="#br0" timeOffset="1218.7101">3586 8453 326,'0'0'513,"0"0"-88,0 0-44,0 0-23,0 0-24,-10 0-52,10 0-27,0 0-21,-10 5-15,10-5-24,0 0-17,-9 7-6,9-7-21,-5 7-23,5-7-20,-4 9-11,4-9 2,-3 12-14,3-12 3,-1 14-15,1-14-42,0 17 26,0-17 4,0 21-9,0-9-9,1-2-14,-1 2-1,2-1-7,-2-11-3,1 19 1,-1-19-6,1 18-4,-1-18 0,2 13-2,-2-13 2,0 13 1,0-13-3,0 0 3,1 13-3,-1-13 1,0 0-2,0 0 0,0 0-2,-5 8-6,5-8 3,0 0 0,0 0 0,-7-10 0,7 10 1,-5-12 16,5 12-40,-1-15 31,1 15-22,0-22 24,0 11-14,1-1 22,2 1-39,1-3 37,-1 0-29,3-1 31,0 1-22,2 0 29,3-1-15,1 0 18,0 0-23,1 3 31,-1 1-22,0 1 34,0 2-19,3-1 6,-2 2-22,1 2 30,0 2-20,-1 1 30,1 1-21,-1 2 21,1 0-2,-1 2-11,1 2 18,-3 2-29,1-1 30,0 1-29,-1 2 23,-1-1-28,-2 4 17,-1-3-30,0 1 24,0 2-35,-3-2 30,0 0-31,-1-1 20,0 3-28,-3-12-6,4 17-60,-4-17-4,2 19-73,-2-19-31,1 13-74,-1-13-44,0 14-35,0-14-50,1 12-59,-1-12-107,0 0-506,0 12-674</inkml:trace>
  <inkml:trace contextRef="#ctx0" brushRef="#br0" timeOffset="2085.9883">4036 8565 24,'0'0'589,"0"0"-111,0 0-67,0 0-9,12-4-20,-12 4-45,0 0-24,12-6-36,-12 6-21,11-7-25,-5 2-6,-6 5-19,15-12-7,-8 7-61,1-3 10,-1 1-43,-1-1 14,1 2-27,-7 6 15,10-12-45,-5 4 17,-5 8-16,9-13-1,-9 13-10,4-13-12,-4 13-7,1-11-10,-1 11-5,0 0-5,-4-16-5,4 16-4,-7-4-7,7 4 2,0 0 4,-18-1-2,18 1-21,-13 3 28,3-1-28,2 5 26,0-2-20,0 0 3,0 0-2,0 5 25,-1-2-21,0 1 18,2 0-21,0 2 26,2-3-27,-1 2 20,1-2-18,0 4 15,2-3-10,-1 1 21,4-10-30,-4 19 29,4-19-26,0 17 22,0-17-15,4 15 25,0-7-30,1-2 25,2 1-21,0 1 21,2-3-31,1 0 28,3-1-40,-1-1-10,4-1-44,1 0-13,2-2-24,0 0-8,4-2-8,2 0-31,0-3-5,2 0-5,0-1 9,3-2 11,0 0 18,0-1 21,-2-3 17,1 4 4,-2-4 11,-2-1 15,1 2 8,-7 1 16,0-2-17,-2 0 36,-2 2 11,-4 1 11,0-1 4,-2 0 12,-2 3 8,-3-3 7,-4 10 3,5-14 10,-5 14-4,0-13 0,0 13 7,-5-9 9,5 9 6,-11-3 11,11 3-11,-13-1 16,13 1 5,-18 2 27,18-2-14,-19 5 6,9 0-23,-1 1 2,1 0 2,-3 3-7,2-2-11,-1 3-14,1-2-3,1 3-6,-1-1 5,2 2-7,2-2-18,-1 2 2,-1 0 1,4 0 9,0-3-6,1 0-4,0 2-7,4-11-5,-4 15 9,4-15-4,-1 14-9,1-14 7,3 11 3,-3-11 3,5 6-14,-5-6 17,10 3-25,-10-3-2,14 0-11,-14 0-8,17-5-7,-7 0-14,0 0 15,2-2-2,-1 0 4,1 0 8,-2-1 4,0 0 7,-1 0 9,-3 3-2,2-3 7,0 3 11,-8 5 11,9-10 35,-9 10-5,7-9 19,-7 9-26,9-7 20,-9 7-26,0 0 9,7-7-26,-7 7 28,0 0-17,0 0 35,0 0-18,7 4 33,-7-4-33,0 0 24,6 12-29,-6-12 22,3 10-34,-3-10 19,4 12-41,-4-12 26,6 12-31,-6-12 30,6 14-32,-6-14 16,6 12-27,-6-12 2,6 11-61,-6-11-13,7 11-59,-7-11-39,9 9-55,-9-9-49,7 6-44,-7-6-50,9 3-34,-9-3-59,0 0-35,14-2-366,-14 2-420</inkml:trace>
  <inkml:trace contextRef="#ctx0" brushRef="#br0" timeOffset="2429.7175">4689 8557 602,'-4'-14'453,"4"14"-54,-2-15-41,2 15 1,-4-13-27,4 13-31,-1-12-33,1 12-15,0 0-33,1-13-19,-1 13-15,4-8-14,-4 8 2,0 0-34,11-5 0,-11 5-28,0 0 9,17 3-28,-17-3 24,15 5-38,-6 0 15,-1 0-40,2 1 18,-2 0-28,1 1 15,0 0-21,1 3 16,-3-1-30,1-1 18,1 2-23,-3-1 26,0 0-28,-1 1 29,-1 0-33,-4-10 20,3 19-25,-3-19 20,2 17-27,-2-17 8,0 15-2,0-15 21,-2 14-21,2-14 50,-2 10-12,2-10 24,0 0-24,-7 10 22,7-10-28,0 0 18,0 0-32,0 0 20,-3-12-30,3 12 20,1-16-7,0 6-8,3-5-8,0 1-2,1-1-4,4-3-4,-1-1 3,1 2 20,3-2-31,0 3 2,-1 0-51,3-1-50,-2 3-51,2 0-52,-1-2-111,-2 7-86,1-1-118,-2-1-165,1 3-562,2 3-859</inkml:trace>
  <inkml:trace contextRef="#ctx0" brushRef="#br0" timeOffset="3367.1967">5520 8162 241,'0'0'570,"0"0"-94,0 0-41,-7 6-11,7-6-24,0 0-19,0 0-22,0 0-14,0 0-54,0 0-18,11-7-44,-11 7-32,7-8-15,-7 8 7,12-12-41,-12 12 7,10-12-36,-10 12 14,9-14-37,-4 6 2,0-1-27,-1 1 18,-4 8-29,8-15 16,-8 15-31,3-14 19,-3 14-36,0-15 22,0 15-32,-1-11 20,1 11-31,-5-12 18,5 12-30,-9-5 16,9 5-19,-16-3 18,16 3-21,-22 5 26,9-2-25,-2 3 20,1 2-23,-3 1 20,0 2-21,1-1 22,0 4-27,0-2 23,2 2-26,0-2 22,2 2-24,2-1 26,0-1-22,2 0 25,0 0-4,3 0-1,0-2-1,3 0 2,0 2-2,2-12-2,3 16 4,0-6-19,4-2 21,-2 1 1,4-3 0,3 2-2,0 1-1,1-1 0,3-1 5,2 1-18,2-2 14,0 1-2,0 0 21,3 0-23,-3 0 23,0-1-21,-3 0 21,1-1-21,-3 2 18,1-2-17,-2 2 20,0-2-16,-3 2 6,-2-2 2,0 0 5,-1 2 0,-8-7-2,7 10-1,-7-10 2,4 14-2,-4-14-5,-4 12 9,4-12 3,-11 13-6,2-6-1,-2-2-1,-2 2-2,-3-1-4,0-1 1,-3-1-2,-3 1 1,-2 0-4,-1-2-1,0 1-2,-1-4 0,1 2 1,2-2-1,1 2-7,0-2 1,1 0 1,2 0 0,0 0 7,3-2-1,2 2-2,-1 0-1,3-1-14,12 1-45,-20-1-59,20 1-67,-17-3-90,17 3-138,-14 0-94,14 0-114,0 0-775,-10-5-1000</inkml:trace>
  <inkml:trace contextRef="#ctx0" brushRef="#br0" timeOffset="3960.9229">5892 8422 437,'0'0'465,"0"0"-42,-8 5-76,8-5-32,0 0-2,0 0-16,0 0-34,0 0-7,0 0-20,0 0-9,0 0-2,0 0-14,0 0-19,10-3-35,-10 3-8,13-8-12,-13 8-5,14-11-23,-14 11-14,15-10-17,-7 5-6,0-2-24,-1 0 7,1 1-7,-2 0-5,-6 6-7,11-12-8,-11 12 6,7-8 1,-7 8-7,8-9-9,-8 9-2,0 0-1,2-10-6,-2 10-2,0 0-3,-5-10 0,5 10-5,0 0 1,-15 0 1,15 0-1,-13 5-3,3-3 1,10-2-1,-17 7 0,7-1 2,3-2 1,-2 2-18,0 0 11,-2 1-6,2 1 16,2-1-1,-2 1-1,3-2 14,-1 2-4,2-1 7,5-7-3,-8 15 8,8-15 8,-6 15 7,6-15 8,1 12 0,-1-12-2,3 13 7,-3-13 7,9 13 6,-3-8-1,2 0-6,0 0-8,3-2-14,0-1-4,3 1-2,-1-2-13,2-1 4,1 0-6,2 0-6,1-2-18,1-1-44,3-1-48,-1 1-42,2-2-37,1-1-79,-1 0-85,0 1-73,-2-2-44,2 4-100,-1-5-122,0-1-298,-2 2-574</inkml:trace>
  <inkml:trace contextRef="#ctx0" brushRef="#br0" timeOffset="4414.0352">6514 8315 272,'0'0'560,"0"0"-108,0-12-68,0 12-16,0 0-16,-10-5-64,10 5-49,-11-2-16,11 2-26,-16 0-1,16 0-25,-18 2-6,7 1-6,-1-1-18,2 1 3,-3 1-26,3 1-13,-4 0-21,1 2-7,0 1-8,0 1-3,0-2-6,1 3-7,0 0-11,2 1-8,-1 0-8,2-1-1,0 1-4,0-1-37,2 2 39,3-4-23,1 1 19,-1-1-22,4-8 20,-2 14-21,2-14 19,3 12-28,-3-12 25,8 6-29,-8-6 8,11 2-24,-11-2 2,16-1-21,-6-3-3,0 1 1,0-2 7,2-2 5,0 2 6,0-4 7,-2 1 4,2 1 5,-3 0 6,-3 0 2,4-3 5,-3 3 1,0-1 10,-7 8 10,13-12 24,-13 12 4,10-10 8,-10 10 11,7-9-7,-7 9-4,6-7-4,-6 7-10,0 0-1,9-5 23,-9 5 7,0 0 8,0 0 6,8 10 2,-8-10-14,5 12 2,-5-12-9,5 16-8,-5-16-4,7 18-4,-3-9-10,0 1-6,1 0-4,-1 0-6,0 1-3,1-1-11,-1-1-33,2-1-62,0 2-58,-1-3-96,-5-7-68,9 14-87,-4-6-51,-5-8-100,10 9-602,-10-9-765</inkml:trace>
  <inkml:trace contextRef="#ctx0" brushRef="#br0" timeOffset="4804.6356">6565 8381 530,'-1'-12'555,"1"12"-69,0 0-62,1-11-31,-1 11-63,0 0-13,8-7-31,-8 7-14,0 0-38,14-2-40,-14 2-15,13 0-19,-13 0-23,19 2-6,-19-2-14,20 5-33,-8-3 15,-2 4-31,4-2 11,-3 2-6,2 1-10,-1 0-1,-1 2-16,1-3-5,-3 3 0,-2 0-4,3 1-18,-4-2 10,0 2-5,-1-2-2,-2 0-3,-3-8 0,2 17-7,-2-17-2,0 17 0,0-17-2,-4 15 0,4-15-1,-5 12-1,5-12 2,-7 9 5,7-9 13,-8 8 8,8-8-21,0 0 17,-13 2-2,13-2 4,0 0 1,-10-7-5,10 7-9,-7-10 0,7 10 2,-3-12-9,3 12 3,-3-15-10,3 15 8,-1-16-11,5 6 7,-2 0-1,1-2-1,2 3-6,0 1 0,2-4-1,-1 2 0,4-2-3,-2 2-23,1 0-43,1 2-50,-1-2-56,1 1-94,0 1-75,1 0-54,-2 1-38,3 2-42,-2 0-137,3 1-347,3-1-551</inkml:trace>
  <inkml:trace contextRef="#ctx0" brushRef="#br0" timeOffset="5117.1332">7121 8283 119,'0'0'626,"0"0"-128,0 0-76,0 0-41,0 0-22,0 0-52,0 0-16,0 0-43,0 0-12,0 0-9,0 0-13,0 0-10,-18 0-38,18 0-6,-13 3-17,13-3-24,-15 3 0,6 0-9,9-3-9,-21 6 2,12-1-8,-2-1-6,2 2 5,-3 1 6,1 0-11,0 1-17,-1 1 17,1-1-7,0 4 6,1-2-25,-1 1 8,2-1-19,1 2-6,0 0-3,2 0 0,2-2-4,0 0-8,2 0-6,2-10-2,-2 20-4,2-20-4,3 18-3,1-10 0,2 0-4,1-2-6,3-1-42,0 0-80,3-3-39,1 0-41,0-2-75,6-2-34,1 0-56,3-3-58,1-3-50,3-2-83,-2 1-19,1-1-353,0-4-503</inkml:trace>
  <inkml:trace contextRef="#ctx0" brushRef="#br0" timeOffset="5663.9976">7379 8159 421,'-3'-10'540,"3"10"-74,-3-13-53,3 13-33,-6-12-54,6 12-36,-3-9-41,3 9-16,0 0-37,-7-11-13,7 11-8,0 0 5,0 0 13,0 0-38,0 0 14,0 0-44,0 0 2,-7 7-41,7-7 26,0 0-20,1 18 22,-1-18-32,1 19 23,0-8-3,2 0-6,-2 1-15,2 3-12,1 1 6,-2-1-2,1 2-20,-1-1 6,2 0-19,-1 1 10,1 2-20,-2-3 9,2 2-21,1-1 11,-1 0-21,0-3 1,0 2-2,-1-3-9,1 3 1,1-3 4,-1-2-6,0 0 3,-2-1 3,-2-10 6,7 17-3,-7-17-2,4 13 2,-4-13 2,2 11 1,-2-11 1,0 0-6,3 11 1,-3-11-2,0 0-4,0 0-2,0 0 2,0 0 4,0 0 12,0 0-17,-5-6 17,5 6-24,-4-12 16,4 12-17,-3-9 17,3 9-18,-2-15 20,2 15-20,-3-18 19,3 18-18,0-17 16,1 7-14,2-1 15,0 1-18,0 0 15,3-2-16,1 0 19,1 0-19,2 0 21,2 2-12,2-2 0,1-1 0,2 3 6,-1-1-3,0 3-16,-1 1 36,2-1 1,-1 2-2,-1 3 17,2 1 11,-3-1 4,-1 3 16,1 4 45,-1-3-56,1 5 45,-3-1-58,1 4 47,-3-4-68,-2 7 28,1 0-46,-2 0 56,-2 1-66,-1-1 55,-2 0-94,-1 2-46,-2-1-99,-2 3-95,-3-2-137,-2 4-182,-1-3-198,-4 1-686,0-1-1114</inkml:trace>
  <inkml:trace contextRef="#ctx0" brushRef="#br0" timeOffset="8617.0121">8571 8108 596,'0'0'580,"0"0"-85,6-8-27,-6 8-46,0 0-17,0 0-23,4-12-47,-4 12-29,0 0-42,0 0-36,-2-10-34,2 10-26,0 0-3,-13 0-17,13 0-8,-10 3-9,10-3-10,-15 6-5,7-3-10,-1 4-10,-2 3-28,0-2 40,1 1-32,-3 3 20,0 1-34,-2 1 21,2 2-41,-2 2 33,1 1-29,0 1 39,-1 4-6,2-1 1,-3 4-50,5-2 54,-2 1-58,3 0 57,2-3-62,2-1 51,0-1-60,2 3 52,1-4-60,3-2 49,1 2-58,2-2 53,2 1-60,4-1 55,1-2-54,4-1 40,3-1-46,2-2 25,2 0-93,1-5-20,3 0-103,2-2-62,1-2-99,0-3-119,1 0-94,2 0-126,-2-3-717,6-2-1032</inkml:trace>
  <inkml:trace contextRef="#ctx0" brushRef="#br0" timeOffset="9116.9954">9196 8358 425,'0'0'560,"1"-9"-58,-1 9-70,0 0-20,0 0-53,0-13-10,0 13-12,0 0-73,0 0 46,-1-13-56,1 13 15,0 0-35,0 0-10,0 0-21,0 0-21,0 0-14,-1-10-39,1 10 6,0 0-31,0 0 13,-8 12-17,8-12 25,-9 17 0,4-7-15,-1 4-59,-2 1 41,0-1-57,-1 3 40,0 2-57,0-1 42,-1-2-55,-1 4 46,-1-1-63,1 1 61,-1-1-60,0 0 46,1 0-51,1-3 48,0 0-52,1-2 47,1-2-53,2 0 36,-2-2-81,2-1-18,2-1-53,4-8-39,-9 15-30,9-15-29,-9 7-77,9-7-52,0 0-82,-9 7-29,9-7-131,0 0-559,0 0-781</inkml:trace>
  <inkml:trace contextRef="#ctx0" brushRef="#br0" timeOffset="9429.4741">9223 8310 152,'6'-7'669,"-6"7"-164,0 0-51,5-10-49,-5 10-44,0 0-55,0 0 7,0 0 11,0 0-72,12-2 51,-12 2-45,0 0-10,6 10-9,-6-10-12,5 10-33,-5-10-16,8 17 9,-3-6-39,1 1 8,1 1-19,-1 1 32,1 3-57,-1 2 27,3-1-64,-1 1 45,-1 0-69,3 0 40,-2 0-66,1-1 41,-1 1-59,1-2 48,-3-2-63,1 0 47,-1-1-53,2 0 44,-2-2-84,-1-2-36,-1-1-63,0 0-55,0-1-30,-4-8-75,7 13-91,-7-13-53,5 6-95,-5-6-127,0 0-526,0 0-814</inkml:trace>
  <inkml:trace contextRef="#ctx0" brushRef="#br0" timeOffset="9710.7238">9032 8643 651,'0'0'513,"-10"4"-63,10-4-69,0 0 10,0 0-52,0 0-37,0 0-51,0 0-22,0 0-3,8 5-34,-8-5-21,15-1-30,-4-1-16,-11 2-32,23-4-19,-12 1-18,3 0-13,0 1-11,3-3-8,-1 3-7,2-3-28,3 1-64,-1-2-72,3 1-29,-1 1-85,1-1-26,0 0-92,0 0-60,0 0-479,1 2-489</inkml:trace>
  <inkml:trace contextRef="#ctx0" brushRef="#br0" timeOffset="10382.5677">9806 8620 709,'0'0'550,"0"0"-58,0 0-49,0 0-37,-9 3-44,9-3-33,0 0-34,0 0-37,0 0-30,0 0-31,0 0-25,0 0-16,-9 7-16,9-7-21,0 0-16,0 0-10,0 0-12,-7 8-19,7-8-2,0 0-12,-7 7-7,7-7-7,-9 6-6,9-6-4,-12 6-10,12-6 2,-10 4-1,10-4-5,-12 5-3,12-5-4,-11 3-7,11-3 12,0 0-15,-15 1 17,15-1-2,0 0-14,-14-4 10,14 4 2,0 0 0,-9-6-8,9 6 9,0 0-5,-3-11-2,3 11-4,0 0 4,5-11 0,-5 11-6,7-8 9,-7 8-20,11-8 26,-11 8-19,12-4 15,-12 4 26,14-5 14,-14 5-15,15-2 6,-15 2-1,14 0-8,-14 0-4,14 4 5,-14-4 1,13 5-4,-13-5 7,10 6-5,-10-6-1,8 6-5,-8-6 1,4 11-6,-4-11 1,0 0-7,-2 14 4,2-14-9,-5 11 1,5-11-6,-6 8 7,6-8-10,-10 9 6,10-9-6,-12 5 3,12-5-5,-14 7-1,14-7-12,-13 2-2,13-2-4,-11 1 8,11-1-1,-14-1 2,14 1 2,-13-4 0,13 4 5,-11-7-3,11 7 9,-10-7-8,10 7 2,-5-8 5,5 8-2,-4-9 0,4 9 3,0 0-6,3-15 6,-3 15-3,8-9 2,-8 9 5,10-8-1,-10 8 8,17-5 30,-17 5 3,19-1-3,-19 1 24,22 2-6,-9 2 19,0 1-13,1 0 26,0 0-29,0 5 55,-1-2-43,2 5 40,-3-3-68,0 4 47,-1-2-65,-2 0 50,-3 3-73,1-2 60,-2 1-65,-3 0 53,0-2-14,-4 3-8,0-1-40,-3 0-84,-2 1-28,0-2-90,-5-1-93,-2 2-98,-1-2-149,-3-2-123,-1-1-807,-2-1-1106</inkml:trace>
  <inkml:trace contextRef="#ctx0" brushRef="#br0" timeOffset="11382.5346">10278 8514 569,'0'0'595,"0"0"-96,0 0-34,0 0-34,-2-10-34,2 10-89,0 0 41,0 0-104,0 0 18,0 0-65,0 0 20,0 0-46,0 0 6,0 0-20,5 12-18,-5-12 0,5 12-17,-5-12-1,3 17-25,-3-17 2,3 19-19,0-9-7,-3-10-12,1 19 0,-1-19-23,3 21 6,-3-21-19,0 18 8,0-18-33,0 17 27,0-17-23,0 15 18,0-15-22,-1 12 20,1-12-19,-3 11 16,3-11-15,0 0 14,-3 15-16,3-15 14,0 0-40,0 0 44,-5 8-18,5-8 10,0 0-19,0 0 18,0 0-16,-14-3 15,14 3-16,-5-9 15,5 9-16,-5-11 14,5 11-14,-3-14 16,3 14-19,-1-18 19,1 18-14,1-20 11,2 7-24,0 2 28,2-1-17,1-1 18,0-1-16,2 2 18,0-1-16,3 1 33,-2 0-9,3 0 41,-1 3 8,2 0 4,0 1 1,0 0-7,1 2-2,0 0 4,-1 5-5,0-2-4,-13 3-7,26 2 3,-13 0 6,0 4-9,1 0-6,-1 2-6,-1 0-4,0 1-6,-2 0-6,0 3-4,-1 0-4,0 0-4,0-1-22,-3 3-28,1 0 58,-1-1-1,0-1-8,0 2-6,-2-4-50,-2 2-101,2 0-38,-3-2-61,2 2-74,-1-3-21,-2-9-103,2 18-49,-2-18-77,2 16-89,-2-16-582,2 14-848</inkml:trace>
  <inkml:trace contextRef="#ctx0" brushRef="#br0" timeOffset="12085.6428">11036 8659 402,'0'0'691,"0"0"-128,0 0-33,0 0-70,0 0-43,0 0-44,0 0-86,0 0-1,0 0-83,0 0 27,0 0-62,0 0 6,0 0-41,0 0-3,0 0-26,0 0-5,-7 5-30,7-5 2,0 0-13,-9 7-7,9-7-9,0 0-2,-12 7-11,12-7-2,-11 3-10,11-3 7,-12 2-13,12-2 5,0 0-10,-18 2 8,18-2-7,0 0 5,-14-2-7,14 2-2,0 0 1,-9-5-5,9 5 1,0 0 3,0 0-5,-5-10 0,5 10 1,0 0 4,6-9-3,-6 9 7,8-7-6,-8 7 6,9-5 9,-9 5 2,10-4 2,-10 4-7,13-4 6,-13 4-4,13-1 10,-13 1 4,14 0-8,-14 0-5,10 2 1,-10-2 0,10 4 8,-10-4-14,9 5 14,-9-5-9,7 8 8,-7-8-20,0 0 22,2 12-26,-2-12 11,0 0-10,0 13 13,0-13-12,-4 11 8,4-11-9,-6 7 7,6-7-11,-9 7 3,9-7-10,-9 5 7,9-5-14,-9 4 5,9-4-23,0 0 7,-14 1 3,14-1 2,-10-2 0,10 2 2,-9-4 8,9 4-2,-10-6 4,10 6 3,-8-8-1,8 8 2,-5-9 1,5 9 0,-3-10 0,3 10-10,0 0 15,0-14 3,0 14-9,4-11 7,-4 11-3,4-8 5,-4 8-1,9-7 6,-9 7 8,13-6 8,-13 6 12,14-1 17,-14 1-22,16 1 35,-16-1-10,18 8 20,-7-4-30,-3 1 34,2 2-28,0-2 34,0 4-51,-5-1 35,3 0-54,-2 1 43,-1 1-51,0 1 55,-2-1-57,-1 2 40,0 0-49,-2-12 46,-3 22-59,1-9 16,-4-1-91,0 1-34,-2-2-61,-2 1-86,0-1-18,-3-1-146,0-1-9,-2 0-74,1-2-190,-1-1-460,-1 0-781</inkml:trace>
  <inkml:trace contextRef="#ctx0" brushRef="#br0" timeOffset="13101.2269">11522 8545 572,'0'0'640,"0"0"-98,-9-5-70,9 5-51,0 0-26,-7-5-24,7 5-98,0 0 7,-6-9-47,6 9 9,0 0-50,1-12-26,-1 12 11,4-10-15,-4 10-5,8-10-11,-8 10 13,11-9-23,-11 9 8,14-10-35,-4 7 34,2-1-16,-3 1-16,4-1-15,-2 3-1,2-1 9,1 1 0,-1 1-28,1 0-5,0 1-17,0 1-13,-1-1 2,-2 3-7,5 1-7,-5 0-7,3 1-1,-4 1-3,-1 0-4,1 0-8,-4 1 1,1 0 2,-3 0-2,0 1 1,0 1-1,-4-10-4,2 16-6,-2-16-15,0 15 13,0-15-4,-2 16-5,2-16 5,-8 16-4,8-16-60,-4 13 56,4-13-55,-7 11 56,7-11-44,-6 11 50,6-11-40,-7 8 46,7-8-35,0 0 34,-5 10-43,5-10 41,0 0-37,0 0 41,0 0-35,0 0 36,0 0-32,0 0 33,0 0-35,-4-10 16,4 10-35,6-13 3,2 5-19,-3-2 11,3-4-12,-2 2 22,4 0 0,-1-1 11,0-4 3,3 2 3,-1-1 6,1 1 9,-2 2 2,-2 1 3,-1-1-19,2 1 29,0-1 0,0 3-3,-4 1-1,1 2 8,0 0-6,0-1 9,-6 8-5,5-12 5,-5 12-4,8-7 4,-8 7-3,0 0 5,0 0-7,0 0 8,0 0-5,0 0 9,0 0-5,-4 12 4,4-12-6,-5 16 5,1-7-4,0 2 8,0-2-25,0 4 30,2-3-10,-3 2 13,3 0-4,0-2 12,2 4 13,-2-2 54,0 1-41,2-1 19,2 0-44,0 0 31,0 0-26,1 0 37,1-2-49,4 2 42,-2-3-51,2 1 48,1-2-54,3-1 31,-1 0-31,1-2 44,1-3-60,-2 2 53,5-3-59,-3 1 51,4-2-58,-3-2 52,5 0-56,-2-1 53,0 1-67,1-2-26,-1-1-73,-2-1-58,-1 1-36,1-1-118,-2-1-47,-1 1-103,1 1-72,-4-4-151,2 2-440,-2-1-779</inkml:trace>
  <inkml:trace contextRef="#ctx0" brushRef="#br0" timeOffset="13507.4615">12219 8190 252,'0'0'642,"0"0"-84,-5-8-82,5 8-15,0 0-43,0 0-25,0 0-17,7-9-30,-7 9-27,0 0-18,13-3-26,-13 3-17,16 2 11,-16-2-23,22 1 16,-8 2-65,1 0 35,2 1-72,-1 1 33,3 1-14,-3-1-21,4 3-24,-2-1 1,0 2 15,2 1 28,1 2-5,-2 0 1,0 2-44,3 1 7,-4-1-128,0 0-9,-5 2 0,1 1 0,-1 0 0,-1 0 0,-5 0 0,-1 0 0,-3 0 0,-3 1 0,-3 2 0,-3-1 0,-4 2 0,-3 1 0,-3 1 0,0-2 0,-2 0 0,-4-3-176,-2 2-232,-4 0-99,1-4-59,-4 3-146,-3-4-122,5-1-746,-4-4-1227</inkml:trace>
  <inkml:trace contextRef="#ctx0" brushRef="#br0" timeOffset="17790.9965">2362 8879 609,'0'0'538,"4"-8"-58,-4 8-24,0 0-36,0 0-19,4-9-57,-4 9 6,0 0-45,0 0-35,0 0-36,0-13-35,0 13-14,0 0-13,0 0-1,-4-11 0,4 11-20,0 0-7,-6-7-25,6 7-23,0 0-13,-12-7-6,12 7-12,-11-4-12,11 4-9,-16-2-5,16 2-4,-19 0-12,19 0-1,-20 0-4,9 2-5,-1-1-1,2 2-4,-2-1 1,1 3-1,0-4-1,1 4-3,0-2 0,0 2-1,2 0-1,-2 1 0,10-6-2,-14 11-2,14-11 2,-12 12-3,12-12 3,-9 12-1,9-12 2,-5 12 1,5-12 1,-1 11 0,1-11 2,1 12 35,-1-12-3,6 12-4,-6-12 15,9 13-30,-4-5 13,-5-8-19,11 12 21,-6-5-11,1 1 12,1-1-21,-2 0 16,-1 0-20,1 2 17,-5-9-19,7 16 12,-7-16-17,5 17 18,-5-17-19,2 15 24,-2-15-13,0 18-16,-4-7 16,4-11-16,-5 18 15,1-9-16,-2-1 15,2 2-14,-3-1 14,-1 1-19,0-3 17,0 1-16,-1-1 15,0 0-12,0-1 1,0-1-4,-1 1 2,1-3-1,0 1-1,-1 0 1,1 0 3,9-4 44,-14 2-55,14-2-2,-15 0 20,15 0-18,-13-2 19,13 2-27,-12-4 26,12 4-24,-10-5 26,10 5-22,0 0 23,-6-10-25,6 10 27,0 0-23,-3-13 22,3 13-23,0 0 21,0 0-18,1-12 23,-1 12-25,0 0 17,6-8-14,-6 8 16,0 0-14,0 0 10,0 0-8,0 0 22,12 5-22,-12-5 20,7 8-20,-7-8 8,3 10 16,-3-10-20,6 17 5,-6-17-1,4 17 0,-3-5 0,0 0-1,-1 1 2,0 0 0,0 0 1,-1 0 0,0 2-1,-2 0 0,3 0 9,-3 2-11,1-1 1,0 1 0,-1 0 9,-1 0-7,0-1-2,0 1 7,-1-1 42,4 1-44,-3 0 18,1 0 1,0-1-5,0-1-2,-1-1 2,2-2 1,-1 1 6,1-3 0,2 3 6,0-13 1,-2 18 8,2-18-18,0 17 2,0-17 3,2 14-4,-2-14-1,5 12-7,-5-12 1,9 7-3,-9-7-1,11 4-60,-11-4-109,18-4-108,-9 0-101,4-1-168,-1 0-128,0-2-215,3-2-508,2-1-984</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3:44.261"/>
    </inkml:context>
    <inkml:brush xml:id="br0">
      <inkml:brushProperty name="width" value="0.05292" units="cm"/>
      <inkml:brushProperty name="height" value="0.05292" units="cm"/>
      <inkml:brushProperty name="color" value="#A0522D"/>
    </inkml:brush>
  </inkml:definitions>
  <inkml:trace contextRef="#ctx0" brushRef="#br0">2432 10739 23,'0'0'498,"6"-9"-51,-6 9-64,5-8-34,-5 8-27,6-11-2,-6 11-21,6-10-6,-6 10 18,6-8 10,-6 8-38,3-8 7,-3 8-39,6-7-3,-6 7-23,0 0 9,0 0-30,8-9 0,-8 9-46,0 0 2,0 0-44,0 0-1,0 0-33,0 0 6,0 0-22,0 0 38,0 0-6,0 0 2,0 0-15,-6 14 2,2-5 1,-1 0 42,0 0-52,-1 3-22,-1 1 3,0-1-14,0 1 11,0 0-26,0 0 4,0 0-6,-1 2-7,0-4 33,2 1-55,-3 1 6,2-3 3,1 1-2,0-2-1,0 0-2,0-1 1,1 0 0,5-8 0,-8 13 8,8-13-4,-6 10-5,6-10 9,-5 7-17,5-7 8,-6 8 0,6-8 0,0 0 0,0 0 0,0 0 0,0 0-12,0 0 10,0 0-8,0 0 14,0 0-1,0 0-22,0 0 20,3-15-15,-3 15 10,7-8-1,-7 8 9,7-9-21,-7 9 21,7-7-20,-7 7 10,9-7-8,-9 7 8,11-7-7,-11 7 38,13-5-11,-13 5-28,17-3-4,-17 3 16,15 0-7,-15 0 5,22 3-4,-11-1 4,1 0 1,-2 2 0,3 0 4,-4-2 0,3 4-4,1-1-2,0-1 3,-1 2-2,1 0-1,-1 0-1,1 0-4,0-1-4,-2 0-8,-1 0-8,1-1-8,1 0 34,-2 0-56,1-1-8,0 0 2,-1 1 6,-10-4 0,21 3 9,-21-3-1,17 1 2,-17-1 5,17 0 6,-17 0 4,16-4 6,-16 4 5,15-4 4,-15 4 2,13-7 2,-13 7 0,11-10 3,-11 10 1,11-14 0,-11 14 4,6-14 3,-6 14 2,5-17 0,-5 17 0,3-16 2,-3 16-1,0-15-1,0 15 2,-2-13 0,2 13 2,-2-14 0,2 14 2,-4-12 6,4 12 19,-4-10-14,4 10 12,-4-8-14,4 8 13,-5-7-18,5 7 13,0 0-12,-9-9 4,9 9-9,0 0-6,0 0 1,-14 0-5,14 0 0,-6 7 2,6-7 4,-8 10 3,8-10-3,-7 15-1,3-6 5,1 0 1,-1 1 6,2 1-6,-1 0-10,0 1 9,2 3 5,-4 2 15,3-1 16,-1 2-17,1-1-4,-1 1-5,0 0-1,1-1-5,-1 3-2,1-2-2,-2-1 43,1 0-57,1 1 6,-2-1-32,1-1-52,1-1-39,-1 1-40,1-3-45,-1-1-48,2 0-60,1-12-88,-4 17-90,4-17-112,-3 14-219,3-14-307,0 0-748</inkml:trace>
  <inkml:trace contextRef="#ctx0" brushRef="#br0" timeOffset="296.8615">2978 11035 249,'0'0'879,"0"0"-181,8 7-46,-8-7-5,0 0-31,0 0-49,0 0-79,0 0-36,0 0-12,0 0-28,0 0-26,0 0-36,9 5-20,-9-5-22,0 0-16,0 0-19,0 0-121,0 0-152,0 0 0,0 0 0,0 0 0,0 0 0,0 0 0,0 0 0,0 0 0,0 0 0,0 0 0,0 0 0,0 0 0,0 0 0,0 0 0,0 0 0,0 0 0,0 0 0,0 0 0,0 0-264,0 0-390,0 0-173,0 0-228,0 0-650,0 0-1380</inkml:trace>
  <inkml:trace contextRef="#ctx0" brushRef="#br0" timeOffset="1734.8231">5980 10681 253,'-2'-12'767,"2"12"-127,-2-17-45,2 17-36,-1-17-52,1 17-54,-2-16-4,2 16-73,0-12-20,0 12-54,-1-13-12,1 13-68,0 0-21,-1-9-43,1 9 32,0 0 6,0 0-20,0 0 14,-4 12 12,4-12-53,-5 17 18,2-5-54,1-1-11,-1 2-20,-1 2-14,0-1-11,1 0-12,-1 2-4,-1-2-13,1 1-4,1-2-5,0 1-2,-1-1-6,1-1-1,1 1-33,-1-4-85,2 1-63,1-10-84,-4 17-36,4-17-68,-1 14-50,1-14-95,-3 11-55,3-11-87,0 0-164,5 11-414,-5-11-831</inkml:trace>
  <inkml:trace contextRef="#ctx0" brushRef="#br0" timeOffset="2094.1861">5884 10503 704,'0'0'546,"0"0"-66,-11 2-34,11-2-25,0 0-33,0 0-32,0 0-30,0 0-21,0 0-59,6 12-1,-6-12-37,0 0 0,18-1-51,-18 1 12,16-2-37,-16 2 12,18-7-32,-6 4 10,-3-1-31,0-1-12,2-1-7,-2 2-9,-1-3-3,2 2-3,-2 0-14,-1-2-8,0 0-3,-1 0-8,-1-2-7,-1 1-1,-4 8-4,4-15-2,-4 15-5,1-14-2,-1 14-1,-4-12 0,4 12 12,-6-11-16,6 11 1,-12-7-5,12 7 1,-14-5-32,14 5-59,-16 0-55,16 0-61,-18 5-85,8-2-92,1 4-80,1-2-129,-2 3-697,3-1-898</inkml:trace>
  <inkml:trace contextRef="#ctx0" brushRef="#br0" timeOffset="2875.4092">6309 10654 333,'9'6'687,"-9"-6"-108,0 0-46,9 2-52,-9-2-48,0 0-39,14-1-25,-14 1-65,13-6-11,-13 6-63,19-7 13,-7-1-31,2 3 6,-1-4-49,1 2 10,0-1-41,0-2 14,1-1-28,-1 1 13,-2 1-38,-1-2 13,2 1-34,-3-1 2,-1 0-27,1 0 9,-2-1-27,-3 0 18,2 0-33,-5 1 8,3 1-19,-4-1 11,-1 11-14,0-19 8,-2 9-17,-3 1 15,-2 2-18,1 1 15,-2-3-17,-2 4 17,0 2-16,-2-2 8,0 3-5,0 0 11,-2 2-12,1 0 10,0 3-16,1 0 18,-2 2-18,0 1 12,1-1 9,0 4-12,3 1-13,1 2 22,-1 0-19,2 2 17,0 3-4,1 2 16,0-1 10,1 5 15,2-1 6,0 0-1,0 3 2,2 1 0,-1 5 37,-1 1 11,1 3-5,-1-1-10,1 1-10,-1 9-8,-1-2 6,1 1-21,-1-1-10,-1 1-6,2 0-7,-1 0-3,-1 1-2,-1-3-6,0-1 31,0 0-40,1-2 34,-1-4-42,1 0 8,0-2-10,1 0 3,-1-3 4,1 2-5,1-6 2,1-2 0,1 2 0,0-4-1,-1-2 2,2 0-2,1-1 2,1-2-2,-1-3 0,4 1 1,-3-2 1,3-1 0,-1 0-2,1-1 11,1-2-6,1-1 0,2-1-1,-1-1-1,4-2 1,1 0-2,1-3 3,1 0-8,5-3 0,4 0 0,0-2 8,1-1-8,0-1 4,0-1 0,1-2 0,2-1 0,-6 0 1,-1 1-5,1-1 33,-3-1-34,-1-1 28,-2 2-33,-1-1 33,-5 0-38,0 0 33,-3-1-36,-4-2 40,0 1-36,-5-1 35,-3-2-37,-3-2 41,-4-5-38,-4 2-1,-5-6 3,-2 2 0,-1 0 5,-3-1 5,1 1-6,-1 2 3,1-2-1,0 5 4,3-2-2,2 6 3,2-3-1,3 6 0,2 1 0,2-3-1,2 1-5,3 4 3,1-3-7,4 1-31,1 2-71,4 0-63,1-4-61,4 2-75,1 0-58,5-1-81,0-1-105,4 3-93,1 0-184,5-5-520,1 2-956</inkml:trace>
  <inkml:trace contextRef="#ctx0" brushRef="#br0" timeOffset="5317.2872">7862 10620 543,'6'-9'569,"0"3"-73,-6 6-45,11-13-17,-11 13-53,6-14-5,-6 14-30,6-10-38,-6 10-42,2-12-32,-2 12-39,0 0-28,-5-13-17,5 13-20,-10-4-10,10 4-4,-16 0-17,5 3-3,-3 3 9,0 0-24,-5 4 13,-2 4-28,-1 2 19,1 5-26,-5 3 12,3 3-25,-1 0 23,0 2-29,2 1 18,3 0-27,1 0-4,0 0-2,6-4-4,3 0-4,4-2-2,0 1-3,3-2-3,3 0 23,5 2-27,3 1 19,2-2-23,5 0 21,2-1-25,6 1 8,3-3-107,3 0-54,-4-5-97,4-3-100,0-2-114,4-2-108,-1-2-201,0 0-424,2-4-811</inkml:trace>
  <inkml:trace contextRef="#ctx0" brushRef="#br0" timeOffset="5926.6262">8472 10911 614,'0'0'636,"-3"-14"-77,3 14-47,-4-15-58,4 15-29,-2-14-41,2 14-43,-3-13-3,3 13-57,-3-9-24,3 9-43,0 0-18,-6-11-45,6 11-5,0 0-32,0 0 21,-11 4-18,11-4 23,-11 15-30,3-2 13,0-2-28,-3 4-3,1 2-20,0-1-6,0 1 6,-3 1-25,3 0 8,0 0-27,0-1 10,-1-1-23,2 1 13,0-3-19,2 1 23,-1-3-31,1 0 14,0 0-17,2-2 15,0-1-17,1-1 14,4-8-32,-7 12-18,7-12-56,-5 7-32,5-7-26,0 0-13,0 0-18,0 0-11,0 0-3,0 0 10,14-10-15,-8 1-19,4 1 35,-1-5 3,2-1 27,2-3 7,-2 0 34,5-5 14,-3 0 22,1-1 16,0 1 16,-3-2 7,2 5 13,-3 0 26,1 1 19,-1 2 34,-1 2 15,-2-1 17,-2 2 20,3 3 10,-3-1-14,2 4 2,-7 7-21,9-13-6,-9 13-6,10-8 34,-10 8-12,0 0 35,16 4-24,-16-4 23,13 13-8,-7-2 10,1 1-1,-1 3-15,2-1 4,0 5-13,-2-2-14,-1 4-12,0-2-13,3 2-9,-3-3-14,1 1-5,0 1-8,0-2-5,1 3-3,-1-1 18,0-3-27,2 2 26,-3-3-34,2-1-2,0 0-103,-1-2-39,-1-1-75,1-1-44,0-3-78,-2 1-68,-1-1-76,-3-8-83,7 10-685,-7-10-862</inkml:trace>
  <inkml:trace contextRef="#ctx0" brushRef="#br0" timeOffset="6129.7436">8401 11043 586,'-11'-5'612,"3"-1"-88,8 6-25,-13-5-86,13 5-21,-11-6-63,11 6-51,-8-4-39,8 4-33,0 0-33,0 0-26,3-12-34,-3 12-19,11-4-23,-11 4-14,18-7-7,-4 5-11,1-1-7,3 0-7,0 1-7,4 0-29,2-1-101,2 0-93,-2 2-78,3-2-77,1 0-109,-1 1-83,1-1-360,0-1-480</inkml:trace>
  <inkml:trace contextRef="#ctx0" brushRef="#br0" timeOffset="6582.8542">9214 10796 76,'0'0'690,"6"-8"-138,-6 8-65,4-8-43,-4 8-69,0 0-57,-1-11-52,1 11-10,-7-8-20,7 8-44,-12-5-28,12 5-25,-18-7-2,6 5-31,1-1-1,-3 2-41,2-2 14,-1 1-37,-2 1 12,2-1-17,-1-1 4,3 3-16,11 0 15,-22-2-21,22 2 24,-19-2-17,19 2 12,-14-1-19,14 1 6,-12-2-20,12 2 18,0 0-23,-15-2 16,15 2-18,0 0 21,0 0-23,-9 4 18,9-4-24,0 0 28,-3 10-5,3-10 51,2 12-24,-2-12 27,2 16-50,-2-16 56,2 23-17,-2-8 4,1 0 3,-1 2-5,1 1-7,-1 0 0,0 1-5,1 1-2,-1-2-1,-1 3 0,0-2 13,-2 5-2,2-2-5,-2-1-11,1 0-3,-1-1 15,2-2-28,-3 0 15,3 1-27,1-3 21,-1-2-28,1 0 27,1-1-32,2-1 25,-1-1-26,1 0 25,2-2-25,0 0 22,1-3-25,1 1 24,3-3-26,-1 0-18,1 0-100,-10-4-46,24 1-112,-24-1-62,26-1-87,-12 0-54,4-2-121,0-1-617,-2 1-835</inkml:trace>
  <inkml:trace contextRef="#ctx0" brushRef="#br0" timeOffset="7270.3289">9404 11111 12,'0'0'698,"-1"-13"-149,1 13-41,-3-12-32,3 12-48,-3-12-50,3 12-12,-5-10-34,5 10-31,0 0-43,-3-13-45,3 13-42,0 0-31,-4-8-29,4 8-16,0 0-16,0 0 15,0 0-4,0 0-30,0 0 16,0 0-6,2 17-16,-2-17-5,0 14-10,0-14-4,1 16-6,-1-16-6,2 15-2,-2-15-3,2 17-2,-2-17 15,1 14-26,-1-14 17,1 14-21,-1-14 22,0 0-25,3 17 23,-3-17-22,0 0 22,0 11-23,0-11 18,0 0-21,0 0 17,0 0-23,0 0 22,0 0-25,0 0 7,0 0 3,0 0 0,0 0-3,2-15 4,-2 15 0,5-16-1,-1 6 0,0 1-1,0-1 1,1 2-3,2-5 3,1 2-2,0 1 1,1-1 6,1 3-2,-1-1-1,1 3 0,0-1-1,1 2 0,-1 1 1,1 1 1,-11 3-1,20-1 0,-20 1 0,20 4-4,-10 0 12,-10-4-3,18 9-1,-10-4-5,-2 3-4,2 0 3,-2-1-2,-1 2 4,1-2 8,-3 3-6,2-3 0,-5-7 2,5 16 1,-5-16-2,4 16 2,-4-16-1,3 12-1,-3-12 0,3 11-2,-3-11 0,0 0 4,1 13 4,-1-13-1,0 0-1,0 0 0,0 0-1,0 0-1,0 0-1,0 0 1,0 0-2,0 0-1,0 0 6,0 0-4,0-12-6,0 12 4,5-14-1,-2 4 0,0-1-5,5 0 3,-2-2-3,1-1-1,1 3 10,2-1-9,0-1 7,0 3 2,1 0-1,0 1-5,0 0 8,1 1-8,-1 3-2,1 1 0,-2 1 0,2 0 5,-12 3 2,20 0 0,-10 3 10,0 0 12,-2 2 28,0 1 15,-2 1-12,2 1-6,-3 0-9,-1 1-8,-4-9-7,5 19-1,-5-19 17,2 19-31,-2-19 19,2 20-29,-2-20 17,0 17-58,0-17-47,-3 18-75,3-18-42,-1 15-60,1-15-63,0 15-67,0-15-59,4 13-64,-4-13-115,6 11-375,-6-11-611</inkml:trace>
  <inkml:trace contextRef="#ctx0" brushRef="#br0" timeOffset="7504.697">10144 11082 352,'4'-8'618,"-4"8"-99,4-13-57,-4 13-47,4-10-53,-4 10-40,0 0-9,3-12-13,-3 12-55,0 0-26,0 0-29,0 0-9,0 0 4,0 0-7,0 0 3,0 0-12,0 0-28,-7 12-16,7-12 0,-1 13 1,1-13-42,-3 16 6,3-16-41,0 17 16,0-17-32,1 17 8,-1-17-28,3 19 21,-3-19-25,4 18 18,-4-18-23,5 16 4,-5-16-84,5 11-32,-5-11-62,5 10-45,-5-10-92,7 6-70,-7-6-59,10 4-100,-10-4-714,0 0-859</inkml:trace>
  <inkml:trace contextRef="#ctx0" brushRef="#br0" timeOffset="7832.8099">10186 10876 313,'0'0'694,"0"0"-159,-15 2-50,15-2-51,0 0-31,0 0-25,-9 4-22,9-4-36,0 0-44,0 0 19,0 0-61,12 3 2,-12-3-40,14-3 9,-14 3-37,15-2 0,-15 2-39,19-4-1,-9 0-44,1 3 10,-1-3-37,-1 0 14,0 0-37,-9 4 16,15-8-29,-15 8 16,13-8-27,-13 8 20,10-7-30,-10 7 15,6-5-25,-6 5 21,0 0-23,0 0 24,0 0-32,-2-10 0,2 10-64,0 0-31,-15 3-71,15-3-31,-16 7-66,7-3-99,2 3-60,-1-1-100,0 0-147,1 1-397,0 0-704</inkml:trace>
  <inkml:trace contextRef="#ctx0" brushRef="#br0" timeOffset="8410.9247">10539 11090 393,'13'-3'522,"-3"1"-61,-10 2-62,16-7-45,-8 1-26,-8 6-49,11-12-21,-11 12-21,6-16-15,-6 16-28,3-14-2,-3 14-2,-3-12-18,3 12-18,-4-14-20,-1 7-43,5 7 11,-10-10-19,10 10-10,-17-5-16,17 5-11,-15-3-7,15 3-8,-23 5-10,11 0-2,0-1-5,0 4-1,-1 0 3,2 1-1,-2 1-9,3 1 1,-1 1-2,1-2-3,3 3 0,0-2 9,1 1-13,2-4 12,1 4-4,0-3-7,3-9 7,0 18-11,0-18 18,5 15-9,-5-15-18,9 13 18,-9-13-3,11 10-17,-11-10-15,18 6-18,-18-6-16,19 4-15,-19-4-2,21-2-7,-9 1-6,-1-3 16,0 1-24,3-3-10,-2 1-20,-2-5-8,3 0-3,-3 1 6,3-7 15,-3 1 8,-1-2 23,0-1 19,-1-1 16,-2-1 13,0 0 12,0-1 8,-3 0 27,1 1 34,-3 3 10,1-1 30,-2 2 7,0-1 16,0 3 3,0 1 3,0 2 7,0-2 2,0 13 2,-2-18-20,2 18-23,-1-14-33,1 14 7,0 0 27,-3-10 8,3 10-2,0 0-12,0 0 5,-4 11 14,4-11 6,-3 19-8,2-8 1,-1 3-4,1 1-5,1 1-3,0 1-15,-1 1-9,0-1-2,-1 1-17,1 0-1,1-1-7,-1 1-3,1 0-3,0-2-4,0 1-5,0-3-1,0-1-60,-2 0-58,4-2-58,-2-11-70,0 23-62,0-23-59,2 18-56,-2-18-127,3 12-557,-3-12-715</inkml:trace>
  <inkml:trace contextRef="#ctx0" brushRef="#br0" timeOffset="8879.6478">10802 10675 391,'-5'-8'625,"5"8"-78,-9-12-43,9 12-49,-5-10-56,5 10-52,-4-8-37,4 8-41,0 0-60,-1-11-5,1 11-32,0 0-10,9-8-43,-9 8-21,15-4-22,-15 4 12,22-3-10,-11 2 10,4 0-29,-1 1 8,0 0-31,2 0 10,-2 0-30,3 1 20,-2-1-26,1 1 17,-4-1-26,2 0 19,-2 0-28,-12 0 17,19 0-19,-19 0 26,16 3-22,-16-3 22,14 3-24,-14-3 21,10 6-20,-10-6 20,6 8-24,-6-8 26,3 13-24,-3-13 22,-1 20-30,1-9 31,-2 3-29,0 2 52,-1 2 13,0 2 20,0 2-11,-1 1 19,0 4-17,-4 1 52,3 4 33,-1 0-26,-2 0 2,0 1-28,-3 4 9,2-2-16,0-3-5,-1-1-8,0-2-8,1 0 4,-1-1 5,1-3-5,-2 0 43,2-4-47,0-1 51,2-3-44,-3 3 23,3-6-47,1-2 31,-1 1-53,1-3 20,0 0-29,1-2 28,-1 0-38,1-1 38,-1 0-50,6-7 27,-12 6-112,12-6-34,-10 2-134,10-2-109,-13-1-158,13 1-233,-16-2-264,8-3-476,-1-1-1127</inkml:trace>
  <inkml:trace contextRef="#ctx0" brushRef="#br0" timeOffset="9645.9983">11579 10928 201,'-13'0'677,"2"0"-117,11 0-44,-20 2-39,20-2-20,-17 1-38,17-1-45,-14 1-37,14-1-32,-12 1-28,12-1 7,0 0 9,0 0 26,-9 4 0,9-4-37,0 0-22,12 3-33,-12-3-31,15 4-19,-3-1-18,-1-1-21,2-1-29,1 2-21,-1-1-18,5-2-13,-3 5-1,2-4-14,0 2-6,-1-2-10,-2 1-4,1 0-5,-2 0-8,0-1-50,0 2-55,-13-3-68,21 1-21,-9 2-71,-12-3-30,14 3-56,-14-3-70,13 2-76,-13-2-38,10 3-79,-10-3-174,0 0-351,0 0-745</inkml:trace>
  <inkml:trace contextRef="#ctx0" brushRef="#br0" timeOffset="9895.989">11500 11125 23,'0'0'822,"-9"4"-195,9-4-81,0 0-70,-11 4-45,11-4-46,0 0-39,0 0-14,0 0-15,0 0-28,0 0-24,0 0-18,5 10-11,-5-10 5,12 4-55,-12-4-25,13 4-31,-13-4-3,21 4-46,-21-4 3,21 4-38,-8-3 8,-1 2-26,3-1 18,-2 0-36,2-1-30,-1 2-85,2-3-34,-1 1-62,1 0-17,-1 1-68,1-2-64,-2 1-55,4 0-40,-3-1-44,6 1-119,-5-1-412,2 0-629</inkml:trace>
  <inkml:trace contextRef="#ctx0" brushRef="#br0" timeOffset="10224.1039">12102 11030 821,'-12'-2'663,"12"2"-80,-19-3-75,19 3-33,-14-3-62,14 3-60,-11-1-68,11 1-49,0 0-40,-12-3 9,12 3 0,0 0-15,0 0-11,0 0-24,15 3-14,-15-3-22,21 1-24,-8 0-11,0 1-14,0-1-14,2-1-9,0 1-11,-1 2-11,4-3-3,0 2-6,-2 1-32,2-1-95,-2 0-27,1-1-47,-1 2-54,2-2-80,-4 2-87,0-3-88,0 1-87,-1 2-577,-13-3-772</inkml:trace>
  <inkml:trace contextRef="#ctx0" brushRef="#br0" timeOffset="10442.8455">12148 11151 695,'0'0'686,"-12"3"-143,12-3-50,0 0-91,-14 5-51,14-5-59,0 0-29,-9 5 2,9-5-2,0 0-40,0 0-39,0 0-22,6 9-28,-6-9-23,14 4-23,-14-4-15,20 3-24,-6-1-7,1-1-4,1 1-12,0-2-60,4 2-75,-1-4-103,0 2-86,0 0-79,1 0-32,-3-2-178,4 1-459,-4-1-664</inkml:trace>
  <inkml:trace contextRef="#ctx0" brushRef="#br0" timeOffset="11052.1997">12592 11065 61,'0'0'873,"0"0"-211,0-15-64,0 15-124,0-12-53,0 12-41,4-12-37,-4 12-65,9-12-16,-9 12-49,14-13-23,-6 8-17,1 1-9,3-3-14,-1 4-11,2-1-8,-2 1-12,2 0-15,1 2-17,0-1-14,0 2-15,-1 2-10,0-1-12,-3 3-8,0 1-2,-1 0-7,1 1-1,-4 3-8,-1-1 6,-3 1-11,2 3 4,-4-12-6,-2 20 4,0-9-3,-2 0 3,1-1 18,-1 1-27,0-1 2,1-1 21,-4 0-24,3-1 24,-1 0-29,5-8 23,-6 14-29,6-14 24,-5 10-20,5-10 16,-4 10-26,4-10 19,0 0-33,0 0 21,0 0-57,0 0 2,4 9 0,-4-9 2,13-5 2,-13 5 2,15-7 10,-5 0 6,1 0 23,3-1-13,-3-2-2,1-1 13,1 0 4,-2-3-4,3 1 13,-5-1 0,2 2 5,0 1 1,-4 0 1,-1 0 19,1 1-20,-2 2-1,-5 8 4,9-14-10,-9 14 2,4-11 6,-4 11 0,0 0 1,0 0 4,0 0-1,-4-9 11,4 9-14,-9 6 0,9-6 1,-10 10 1,4-3 0,0-1 2,1 3 0,1 0 4,-2 0 0,2 3-19,0-1 24,1-1 3,1 1 7,2 0 0,0-11 15,0 23-12,0-23 1,5 19 2,-1-9-3,0 1-6,4-2 0,-1 0 2,3 0-2,0 1-5,-1-3 23,4 0-29,-1-1 20,-1 1-24,1-4 14,0 0-49,1 0-54,1-3-21,-3 3-68,0-6-84,-11 3-69,25 0-60,-11-4-180,-1-1-628,1 0-809</inkml:trace>
  <inkml:trace contextRef="#ctx0" brushRef="#br0" timeOffset="11380.3162">13240 10704 600,'0'0'691,"-10"-6"-107,10 6-61,-7-6-89,7 6-58,0 0-39,0 0-24,0 0-10,0 0-7,0 0 11,0 0-34,17 9 13,-2 0-33,2 2 6,3 0-16,5 4-9,-3 2-22,3-1-4,6 3 2,-3 1 3,1 4 2,-2 0-18,0-2-13,-7 0-21,0-1-17,-4 2-24,0 0-113,-5 0-9,-2-2 0,-3 1 0,-3-1 0,-1 0 0,-4 3 0,-3-1 0,-6 3 0,-2-2 0,-7 4-196,-5 1-175,-2-2-120,-2-1-116,-3 2-154,-3-2-207,-1-4-553,-3 2-1154</inkml:trace>
  <inkml:trace contextRef="#ctx0" brushRef="#br0" timeOffset="13394.0489">2394 11855 455,'0'0'403,"8"-5"-87,-8 5-48,0 0 6,0 0-12,0 0-7,0 0 5,8-6 1,-8 6-11,0 0 2,0 0 4,0 0 27,7-6-48,-7 6 18,0 0-47,0 0 7,0 0-25,0 0 10,7-6-29,-7 6-2,0 0-28,0 0-10,0 0-26,0 0-2,0 0-30,0 0-6,0 0-15,0 0 8,-10 5-12,10-5-5,-7 7-11,7-7-1,-5 10-3,5-10-2,-7 11-11,7-11 6,-3 14-4,3-14 6,-3 18-11,3-18 3,-1 19-5,1-19 3,1 19 0,-1-19-1,4 20-3,1-11 5,1 3-2,1-2 9,3 1-11,-1-3 2,1 3-5,3-2 7,0 0-12,2-1 17,-2 1 0,1-1-19,0-1-3,0 0 4,-1 0 1,0 0-1,1-1-1,-4-1-2,1 1 6,-2-1-3,-1 0 2,-8-5-1,15 7 0,-15-7 38,10 5-41,-10-5 3,10 5 0,-10-5 3,0 0 8,6 9 15,-6-9 15,0 0-12,-4 9 1,4-9-7,-10 6 12,10-6-20,-18 8-4,8-4-2,-3-1-2,-2-1-3,-1 3 1,0-2 0,-3-1-1,2-1-1,-2 0 0,2 0 27,0-1-38,2-1-10,-2 0-51,2-2-49,0-2-60,1 1-65,1-4-89,3 0-120,1 1-74,3-1-193,2-2-626,1-1-946</inkml:trace>
  <inkml:trace contextRef="#ctx0" brushRef="#br0" timeOffset="13644.0401">2526 11777 567,'0'0'697,"0"0"-105,-12-4-52,12 4-84,0 0-19,0 0-108,0 0-33,-12-2-71,12 2-2,0 0-59,0 0 16,0 0-9,0 0-1,0 0-25,10 4-3,-10-4-44,14 1-6,-14-1-26,23 1-2,-10 0-22,2 1 5,2-2-16,0 3 4,4-3-22,-3 2-24,2-2-96,1 0-56,-2 0-125,1 0-96,1 2-86,-3-2-199,2 0-504,2 1-783</inkml:trace>
  <inkml:trace contextRef="#ctx0" brushRef="#br0" timeOffset="13909.6565">3106 11993 841,'0'0'715,"0"0"-95,0 0-97,1 10-33,-1-10-70,0 0-68,0 0-65,0 0-41,0 0-91,0 0-8,3 9-29,-3-9-28,0 0-18,0 0-31,0 0-76,0 0-143,0 0-127,0 0-131,0 0-213,0 0-450,0 0-715</inkml:trace>
  <inkml:trace contextRef="#ctx0" brushRef="#br0" timeOffset="15112.7399">9076 12063 193,'0'0'706,"0"0"-130,0 0-65,-14-3-48,14 3-19,0 0-17,-10-4-17,10 4-51,0 0-25,-8-6-65,8 6-7,0 0-44,-3-11 15,3 11-45,0 0 8,6-10-54,-6 10 1,10-7-31,-10 7 11,18-6-41,-8 3 7,3 2-44,1 0 20,1 1-25,2 0 9,2 2-23,-2 2 8,2 0-14,0 2 6,0 0-15,0 0 8,-2 3-19,1 1 15,-3-2-13,-2 2 5,0-1-3,-2 0 3,-1 2-5,-2-1 7,-1 1 0,-1-3-5,-4 2 5,-2-10-5,3 17 0,-3-17 3,-3 17-4,3-17-2,-8 15-5,2-7 7,1-1-2,5-7 1,-14 10-3,14-10 3,-14 7 0,14-7 0,-14 3 1,14-3-2,0 0 2,-19-2 0,19 2-4,-9-5-1,9 5 1,-5-12 1,5 12 1,-2-13 0,5 4-6,1-1 4,2-1-1,2 0-12,2 0 11,2-1-12,1 1 12,4-1-46,1 0-20,-1 2-59,2 0-26,1 1-55,-2 1-49,3 2-83,-3 0-80,1 1-62,0 1-97,-2 2-138,2-1-364,-3 2-699</inkml:trace>
  <inkml:trace contextRef="#ctx0" brushRef="#br0" timeOffset="15503.36">9742 12182 491,'0'0'652,"0"0"-129,0 0-49,0 0-58,10 2-43,-10-2-44,10-4-30,-10 4-19,14-5-46,-6 0-16,2 1-54,0-1 0,-1-1-31,1 1 4,-1-1-44,0 0 5,-1 0-39,1 0 16,-1 1-23,-8 5 23,11-10-37,-11 10 18,9-10-27,-9 10 14,4-8-28,-4 8 14,0 0-24,-4-10 17,4 10-30,-10-3 24,10 3-27,-13-3 28,13 3-23,-16 3 19,16-3-25,-20 5 27,20-5-21,-20 7 17,11-2-27,-1 0 44,1 2-14,1-1 36,0 2-8,1 0 25,0 1-29,4-1 19,-1-1-12,4-7 20,-3 17-29,3-17 18,1 17-24,-1-17 13,7 15-23,-2-9 19,4 0-29,-2 0 20,4-1-28,-1-2 18,3 2-34,0-3-27,1 0-84,0-2-28,1 0-81,0 0-69,3-1-46,-1 0-49,1-1-33,1-1-92,0-1-111,3-2-329,-2 0-547</inkml:trace>
  <inkml:trace contextRef="#ctx0" brushRef="#br0" timeOffset="15784.591">10276 11982 519,'0'0'556,"-3"-18"-81,3 18-27,-2-17-3,2 17-64,-5-14-20,5 14-8,-4-12-24,4 12-28,-4-12-14,4 12-22,-5-11-10,5 11-48,-4-9-13,4 9-53,0 0 2,-6-6-29,6 6 33,0 0-31,0 0 21,-7 6-18,7-6-6,-2 15-31,2-15 11,-3 21-27,2-9 14,1 1-38,-1 1 4,-1 1-11,1 2-3,0-2-9,-1 2-6,1 0-10,1-1 6,-1 0 10,1 1-15,-2-2-4,1-1-25,1-1-38,0-1-63,0 1-24,-1-2-76,1-11-14,0 23-63,0-23-73,-1 19-66,1-19-33,1 16-81,-1-16-180,0 14-299,0-14-644</inkml:trace>
  <inkml:trace contextRef="#ctx0" brushRef="#br0" timeOffset="16347.0715">10071 12172 700,'-10'-2'602,"10"2"-88,-13-8-23,13 8-72,-9-7-59,9 7-70,0 0-52,-8-7-48,8 7-30,0 0-27,7-10-23,-7 10-24,17-7-6,-6 4-21,5-2-16,0-1 5,6 3 1,1-2-2,1-2-21,3 2 3,-2 0-7,0 0-2,1 0-7,-1 0 0,-1 0-3,-1 1-3,-3 2-2,-1 0-1,-2 1-2,-4-1-1,0 2-3,1 0-20,-14 0 27,19 5-7,-19-5-12,17 5 13,-17-5-1,9 9 13,-9-9-3,6 13 8,-6-13-17,3 13 11,-3-13-13,1 16 7,-1-16-4,1 16 9,-1-16-10,0 16 3,0-16-6,3 16 6,-3-16 6,5 15-6,-5-15-2,6 15 1,-6-15 1,12 11-5,-12-11 4,13 11-2,-4-7 3,1 0-1,-10-4-11,19 5 11,-6-5-8,-2 2-35,2-2-17,1 0-5,-1-2-19,0 0-2,-1-1-4,1 0-6,-3-1 19,2-1 12,-2 0 14,0-2 11,-2 2 6,1-4 10,-3 0 4,2-2 9,-3 1 5,-1 1 13,0-1 25,0 0 20,-1 0 17,-3 10 15,4-14 5,-4 14 8,3-15-7,-3 15-16,2-9-2,-2 9-15,3-10-10,-3 10-6,0 0-5,0 0 21,0 0-23,0 0 15,0 0-22,0 0 7,0 0-21,0 12 13,0-12-27,-1 11 25,1-11-20,0 14 13,0-14-18,0 14 12,0-14-62,1 12-95,-1-12-74,1 13-65,-1-13-58,4 14-40,-4-14-101,4 10-520,-4-10-603</inkml:trace>
  <inkml:trace contextRef="#ctx0" brushRef="#br0" timeOffset="17253.29">10890 12141 187,'6'-9'582,"-1"3"-103,1-1-65,-6 7-26,13-10-33,-13 10-58,10-9-34,-10 9-41,14-6-17,-14 6-23,13-2-20,-13 2-21,15 1-14,-15-1-6,18 5-14,-18-5-15,18 11-13,-10-6-12,-1 2-5,0 0-10,2 1 7,-4 0-8,1 1-1,-2-1-17,1 1 5,-1-1-19,-4-8 6,8 15-15,-8-15 9,3 15-14,-3-15 13,2 13-11,-2-13 5,1 9-9,-1-9 9,0 0-12,0 14 20,0-14-19,0 0 10,0 0-15,0 0 14,0 0-27,-3 10 28,3-10-25,0 0 26,0 0-17,2-11 12,-2 11-12,2-11 16,-2 11-14,7-16 13,-3 6-23,1 1 23,0-1-22,1 0 22,-1 0-19,4 1 20,-1-1-8,-1 2 8,2-1-11,2 1 11,-1 1-11,-1 3 14,2-1-9,-11 5 16,20-5-13,-20 5 14,19 0-16,-19 0 23,18 7-24,-8-2 23,-3 0-15,1 2 24,0-1-16,2 5 8,-4-3-19,2 2 17,-1 1-19,0 0 20,-2-2-23,0 3 22,1-2-36,-3-1 30,-3-9-27,6 17 22,-6-17-18,6 16 21,-6-16-24,2 11 17,-2-11-12,2 12 13,-2-12-18,0 0 23,-2 12-23,2-12 21,0 0-22,0 0 20,-5 6-23,5-6 19,0 0-37,0 0 45,-10-6-28,10 6 25,0 0-20,-4-15 18,4 15-24,0-14 17,0 14-14,3-20 17,-1 8-14,1 0 13,3 0-14,-1 1 25,3-1-14,-2 1 22,5 0-22,-1 1 41,1 2-8,3-1 23,-1 4-30,1-1 24,-1 4-20,0-2 21,1 3-17,-3 1 35,3 1-32,-1 1 21,-1 1-29,-1 1 20,2-1-8,-3 1-2,-1 1-4,1 1-2,0 0-3,-2-1-7,1 3-7,-2 0 4,0-1-11,-2 0-4,1 0 5,-1 1-4,-5-8-7,6 13 5,-6-13-20,4 12 22,-4-12-22,-2 12 25,2-12-27,-4 10 24,4-10-22,-7 8 15,7-8-40,-8 5 8,8-5-31,-9 4 21,9-4-24,0 0 25,-14-2-32,14 2 22,-7-6-28,7 6 34,-4-9-17,4 9 32,-2-17-21,2 17 37,4-20-30,-1 10 36,3-3-19,0 1 28,2-1-22,3 1 25,-1 0-25,4 0 18,-3 2-16,8 0 34,-3 1-8,4 1 39,1 2-6,-2 3 26,0-1-11,0 4 43,2-1-20,-1 3 13,3 3-3,-1 1 35,0 0-5,-1 4-17,0 0-22,-2-1-13,-1 4-16,-3-1-8,-1 0-8,-3 0-7,-2 0-11,1 1-41,-4-1-83,-3 0-126,-2-1-78,-1 1-174,-1 3-176,-2-1-1001,-1-3-1325</inkml:trace>
  <inkml:trace contextRef="#ctx0" brushRef="#br0" timeOffset="18456.3753">12824 12191 104,'0'0'758,"0"0"-144,-12-6-101,12 6-66,0 0-25,-5-8-6,5 8-64,0 0-37,-6-11-59,6 11-19,-3-11-49,3 11-2,0 0-25,1-15 7,-1 15-38,4-12 30,-4 12-42,8-14 17,-3 7-37,-5 7 6,14-13-41,-7 9 16,3-1-36,2 2 18,-1 1-34,2 2 17,1 0-29,1 3 17,2 1-25,-2 2 20,1 1-30,-3 2 26,1-1-27,-1 5 17,1-2-14,-5-1 12,0 2-15,0 0 22,0 0-23,-3 1 22,-1-3-23,-1 1 23,1-2-25,-2 0 23,-3-9-25,4 17 25,-4-17-25,2 13 3,-2-13 23,4 12-21,-4-12 4,0 0 1,1 15 23,-1-15-20,0 0 16,0 0-25,0 0 23,-1 9-25,1-9 25,0 0-20,0 0 16,0 0-27,0-9 26,0 9-26,0-12 25,0 12-25,5-15 24,-1 6-5,0-1-18,2-2 18,0 0-18,1-1 26,-3 1-23,5 0 23,0 1-27,-2 1 23,0 2-22,2-2 24,-2 3-27,1 2 26,1-1-24,-9 6 20,16-4-21,-16 4 21,16 0-20,-16 0 22,18 4-22,-18-4 24,18 9-24,-11-2 17,1 0 8,-3 1-22,2 1 22,0 1-22,-1-3 24,-1 4-28,-1-2 22,0 0-19,-1 0 20,2 1-17,-1-2 22,-4-8-22,7 17 21,-7-17-27,6 14 25,-6-14-26,5 11 19,-5-11-32,7 11 24,-7-11-23,7 7 8,-7-7-38,0 0 11,13 5-20,-13-5 18,0 0-17,16 0 8,-16 0-20,13-6 22,-4 1-27,0-1 24,2 0-12,0-2 21,1 0-16,-1-3 34,1-1-9,-1 2 21,0-2-12,2 2 23,-4-2-13,0 1 23,1 1-19,-2-1 0,-3 4 10,1-3 21,2 5-16,-8 5 24,10-12-20,-10 12 22,5-8-24,-5 8 15,0 0-8,9-7 16,-9 7-8,0 0 22,0 0 11,0 0 9,0 15-23,0-15 18,0 13-22,0-13 16,-2 17-31,2-17 14,-3 21-21,3-21 19,0 20-26,0-20 20,-2 19-21,2-19 8,2 19-15,1-10-24,-3-9-68,4 16-48,1-8-75,-5-8-56,11 13-48,-5-7-38,-6-6-33,15 11-58,-15-11-30,15 6-443,-15-6-504</inkml:trace>
  <inkml:trace contextRef="#ctx0" brushRef="#br0" timeOffset="18675.1161">13786 12227 45,'5'-9'619,"-5"9"-144,7-13-66,-7 13-26,5-9-34,-5 9-41,4-9-48,-4 9-49,0 0-41,6-8-14,-6 8 3,0 0 2,0 0 18,0 0 9,0 0-38,1 12 8,-1-12-60,0 13 9,0-13-35,0 12 8,0-12-26,0 16-7,0-16-14,-1 15-4,1-15-11,0 15-2,0-15 1,0 14-3,0-14-2,0 0-2,1 17-7,-1-17-2,0 0-23,2 12-53,-2-12-43,0 0-51,8 6-66,-8-6-46,0 0-76,0 0-58,15 0-156,-15 0-295,11-7-415</inkml:trace>
  <inkml:trace contextRef="#ctx0" brushRef="#br0" timeOffset="19018.8544">13803 12019 324,'-16'2'672,"3"-1"-129,1-1-63,12 0-62,-20 3-70,20-3-51,-14 3-24,14-3 11,0 0 5,-11 4-20,11-4-52,0 0-6,0 0-32,0 0-18,13 2-12,-13-2-14,17-1-27,-5-2-8,0 1-12,1-1-6,1 0 12,-1-1 0,1 1-10,2-2-2,-3 0-10,-1 0-10,-2-1-11,-1 2-10,1-2-6,-2 1-7,-1-1-4,-1-1-5,-6 7-6,8-10-4,-8 10-3,4-9-3,-4 9-2,0 0 0,-6-10-2,6 10 1,-10-4 0,10 4-7,-15-1-17,15 1-46,-18 3-23,7 0-50,-1 1-34,3 1-43,-4 0-59,1 4-35,3-2-42,-3 3-26,4-1-63,1 2-76,-1 1-512,4-4-647</inkml:trace>
  <inkml:trace contextRef="#ctx0" brushRef="#br0" timeOffset="19706.343">14268 12247 542,'13'-8'544,"-13"8"-56,11-9-69,-11 9-45,5-9-34,-5 9-26,4-12-36,-4 12-20,0-11-23,0 11-40,-4-11 7,4 11-22,-11-12-17,4 7-30,-2 0 2,2 0-22,-3 0 13,0 3-66,-1-1 46,-1 1-27,12 2 11,-22-1-36,10 2 13,0 0-32,12-1 13,-21 5-26,10-1 15,2 0-20,-1 2 12,0 1-22,3 0 15,0 0-18,0 2 17,1-1-24,1 2 24,1-1-27,4-9 3,-4 18 1,4-18 0,2 17 3,-2-17 0,4 16-5,-4-16 2,7 15 0,-7-15-6,10 13 12,-2-7-4,0-1 8,-8-5-18,14 7-8,-14-7-13,16 5-23,-16-5-4,18 1-4,-18-1 7,18-1-9,-8-1 28,-10 2-32,21-7 12,-12 1-31,3-1-1,-1 0-7,-1-2 4,0-2 15,1-1-7,1-3 19,1-1 3,-3 2 8,1-6 14,-1 3-10,-1-4 21,-1 2-13,0-2 31,-1-2-10,-1 0 19,-1 0-14,0-1 22,-1 2-15,-2-3 18,0 6-9,-2-2 47,0 0-3,-2 3 6,1-2 17,0 3 9,-1 0 0,0 4 0,0 2-10,0-1-8,2 12-21,-2-20 1,2 20-9,-4-11-3,4 11-5,0 0 12,-9-3-15,9 3 31,-8 8 5,8-8 2,-5 18 4,0-5 10,1 1-4,0 3 32,1 1-7,-3 3 26,2 1-34,1 2 19,-2 1-30,2-2 25,1 2-7,0-1-8,2-2-9,0-1-25,0-2 14,2 2-26,-1-3 16,3 0-26,1-1 14,-2-1-24,3 0 16,3-3-23,-3-1 8,2-2-12,1 2 14,-1-4-18,0-1-28,2-3-78,1 2-39,-4-2-72,5-1-49,-1-2-73,-11-1-74,23 2-35,-10-3-137,1 0-129,3-1-391,-1-3-719</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6:21.655"/>
    </inkml:context>
    <inkml:brush xml:id="br0">
      <inkml:brushProperty name="width" value="0.05292" units="cm"/>
      <inkml:brushProperty name="height" value="0.05292" units="cm"/>
      <inkml:brushProperty name="color" value="#008080"/>
    </inkml:brush>
  </inkml:definitions>
  <inkml:trace contextRef="#ctx0" brushRef="#br0">14508 9849 415,'0'0'562,"4"-10"-35,-4 10-20,2-11-13,-2 11-40,3-13-2,-3 13-55,2-14 16,-2 14-78,2-15 7,-2 15-23,0-17 17,0 17-36,3-20-17,-3 20-31,4-21 2,-4 21-13,1-14-7,-1 14-5,2-15-16,-2 15-31,0-12-35,0 12-28,0 0-7,0 0-40,0 0-72,0 0 0,0 0 0,0 0 0,-2 17 0,1-6 0,1 2 0,-1 3 0,-3 2 0,2 1 0,0 3 0,0 1 0,-1 0 0,1 1 0,-2 0 0,0 0 0,3-1 0,-3 1 0,-1-2 0,5-2 0,-2-2 0,0 1 0,2-2 0,0 0 0,0-4 0,-1 2 0,1-3 0,0-12 0,1 22 0,-1-22 0,0 16 0,0-16 0,0 11 0,0-11 0,4 8 0,-4-8 0,0 0 0,14 0 0,-14 0 0,16-12 0,-7 3 0,2-1 0,0-5 0,3 0 0,-1-1 0,1-1 0,-1 0 0,-1 0 0,1 0 0,-2 0 0,0 3 0,-2 1 0,-2 1 0,2 2 0,-4-1 0,2 4 0,-3-1 0,-4 8 0,9-10 0,-9 10 0,0 0 0,13-5 0,-13 5 0,0 0 0,9 10 0,-3-3 0,-3 1 0,4 2 0,-1 2 0,0 0 0,0 2 0,2-2 0,-3 1 0,2 0 0,0 0 0,3-1 0,-2 0 0,-1 0 0,1 0 0,0-2 0,2 0 0,-5-2 0,3-2 0,1 2 0,-3-1 0,-6-7 0,17 10-136,-17-10-235,16 4-67,-16-4-88,18 0-91,-18 0-67,21-2-114,-9-3-669,-1 0-1086</inkml:trace>
  <inkml:trace contextRef="#ctx0" brushRef="#br0" timeOffset="374.9856">15352 9861 290,'3'-10'787,"-3"10"-139,2-16-14,-2 16-55,3-17-45,-3 17-67,1-15-28,-1 15-75,-1-16-15,1 16-57,-3-15 5,3 15-61,-6-14 6,6 14-16,-10-11-28,10 11-25,-13-9-14,13 9 4,-16-2-5,16 2-15,-18 1-4,5 2-15,2 2-11,0 3 4,-3 1 7,1 3-7,1 1-38,-1 1-79,2 3 0,0 0 0,2 3 0,0-1 0,3 0 0,-2 2 0,5-3 0,2 0 0,1 0 0,0-1 0,3 2 0,0-3 0,3 2 0,0 0 0,4-2 0,-1 1 0,4 0 0,-1-2 0,-1-1 0,3-2 0,0 1 0,1-3 0,-2 1 0,4-4 0,-4 0-120,3 0-257,1-3-11,-1 1-28,0-2-32,-2-2-40,1 0-15,-1-1-1,-1-2-22,4-1-23,-6-2-115,3-1-338,-1-1-603</inkml:trace>
  <inkml:trace contextRef="#ctx0" brushRef="#br0" timeOffset="640.6038">15613 9971 625,'3'-15'581,"-2"3"-74,1 1 13,-2 11-45,2-25-22,-2 14-11,2 0-57,-1 1 7,1-2-65,-2 12 10,1-17-37,-1 17 2,1-15-37,-1 15-15,2-12-40,-2 12-24,0 0 6,0 0 0,2-11 9,-2 11-29,0 0 4,0 0 3,0 16 0,0-16 9,0 19-33,-1-4-155,1-3 0,1 5 0,-1 2 0,-1-2 0,2 1 0,-1 0 0,0 0 0,0 1 0,0-2 0,0 1 0,1-1 0,-2-2 0,1-1 0,0 0 0,0 0 0,0-2 0,0 2 0,0-14 0,0 22 0,0-22-418,0 15-66,0-15-48,0 13-100,0-13-90,0 12-187,0-12-519,0 0-1037</inkml:trace>
  <inkml:trace contextRef="#ctx0" brushRef="#br0" timeOffset="1062.4613">16133 9939 693,'-4'-13'643,"4"13"-85,-5-11-37,5 11-35,-8-12-31,2 6-82,-3-1-27,2 3-43,-4-1-40,0 2-34,-1-1 12,-1 1-51,-2 1 18,1 2-24,-5-1-16,0 3-21,1 1 6,-1 0 3,1 2-37,-3 2-2,1 2 57,2 1-63,0 0 50,3 2-43,-2 0 31,6 3-46,-2-1 6,3 1 5,2-1-5,0 1-11,5-1-2,-1 1-12,2 0 1,2-1-16,2 0-11,0 0-58,5-1 0,2 0 0,0-1 0,1-1 0,4 1 0,-1-3 0,4 2 0,-1-5 0,0 0 0,1 0 0,2-2-116,2-1-142,-2-2-50,1 0-35,-1 1-60,1-4-90,-1 1-78,0 1-44,-1-2-92,1 1-685,-1-3-992</inkml:trace>
  <inkml:trace contextRef="#ctx0" brushRef="#br0" timeOffset="1453.076">16368 10143 128,'0'0'809,"0"0"-150,7-6-53,-7 6-56,0 0-44,0 0-67,10-5-6,-10 5-47,0 0 0,0 0-44,9 5-19,-9-5-49,0 0-20,0 0-42,5 10-42,-5-10-17,0 0-14,0 0-13,-1 14-22,1-14-23,-4 9-13,4-9-14,0 0-9,-8 11-4,8-11-8,0 0-7,-8 4-5,8-4-6,0 0-3,-12 1-1,12-1-1,0 0-5,-11-5 2,11 5-3,-6-5 0,6 5-10,-5-11 8,5 11 6,-3-9-9,3 9 0,0 0-1,2-17-4,-2 17 3,7-9 0,-7 9 2,12-10 11,-12 10-14,16-5 3,-5 3 0,-11 2 2,21 0 5,-21 0 9,21 4 20,-10 0 12,1 1-5,-3 1 4,0 2 2,-2 1-8,-1 1 2,-3-1-9,0 4-6,-2-4 14,-1 4-24,-1-1-3,-3 2-3,-1 0-1,-3 1-23,-2-1-51,0 2-60,-2-2-93,-2 0-94,-1 0-63,0-1-119,0-2-156,0-1-100,4-3-807,-2 0-1195</inkml:trace>
  <inkml:trace contextRef="#ctx0" brushRef="#br0" timeOffset="1781.1846">16927 10014 389,'0'0'850,"3"-15"-79,-3 15-65,2-12-83,-2 12-63,-2-11-54,2 11-71,-2-9 3,2 9-85,0 0 12,-6-11-89,6 11 15,0 0-67,0 0 39,0 0-40,-9 5 25,9-5-44,-2 12 5,2-12-37,0 19-87,0-19-85,0 22 0,2-10 0,-1 0 0,0 2 0,0-1 0,1-2 0,-1 2 0,0-1 0,3-2 0,-3 1 0,2-1 0,-3-10-47,6 17-209,-6-17-41,5 12-66,-5-12-23,9 8-52,-9-8-89,13 2-59,-13-2-25,13-1-874,-5-4-1109</inkml:trace>
  <inkml:trace contextRef="#ctx0" brushRef="#br0" timeOffset="2093.6747">16896 9823 906,'0'0'708,"-22"2"-69,22-2-78,-16 2-84,16-2-49,-12 3-84,12-3-15,0 0-67,-9 5 7,9-5-20,0 0-24,0 0-29,0 0-22,0 0-19,12 3-17,-12-3-5,15-6-18,-6 2-7,1-1-5,-1 0 6,1 0-15,-2-2-3,0 2-4,1-3-10,-9 8-11,9-14-12,-9 14-14,5-14-9,-5 14 6,1-13-17,-1 13-4,-6-14-4,-1 8-2,-2 2-6,0 0 2,-1 0 11,10 4-14,-23-2-13,23 2-22,-24 0-69,12 1-23,0 1-61,1 3-12,2-3-57,-1 2-35,10-4-51,-10 11-61,10-11-54,-4 10-70,4-10-159,8 12-476,-2-6-775</inkml:trace>
  <inkml:trace contextRef="#ctx0" brushRef="#br0" timeOffset="2374.9139">17181 9718 624,'0'0'690,"2"-16"-34,-2 16-32,2-14-64,-2 14-49,1-13-23,-1 13-75,0 0-35,1-16-73,-1 16-26,0 0-69,3-10-9,-3 10-38,0 0 10,0 0-26,14 0 3,-14 0-14,15 7-25,-5-2 10,1 2-17,2 3-2,2 2-7,-1 2-8,2 0 12,-1 3 0,2 2 10,-2 1-40,1 0 29,-3 4-47,0 0 29,-3-1-46,-2-1-4,-1 1-5,-2 0-2,-2 0-3,-1 2-6,-2-1-3,-1-1-3,-1 4-49,-4-3-84,-2 5-67,-1-2-71,-4-1-52,-2-1-107,-2-1-162,-1-1-185,-1-3-934,-3-1-1380</inkml:trace>
  <inkml:trace contextRef="#ctx0" brushRef="#br0" timeOffset="2984.2732">18758 9874 434,'0'0'830,"-18"2"-111,18-2-57,-14 0-70,14 0-31,-13 5-46,13-5-56,-9 4 17,9-4-114,0 0 34,-6 8-61,6-8-12,6 5-84,-6-5-8,13 7-72,-4-4 4,1 3-62,5-3 12,-1 1-50,4-1 18,-1-1-66,2 1-41,0-1-116,0-1-16,2 0-91,-1-1-55,-3 0-39,2 0-53,-5 0-48,1 0-28,-15 0 4,22 0-34,-22 0-120,14 0-540,-14 0-778</inkml:trace>
  <inkml:trace contextRef="#ctx0" brushRef="#br0" timeOffset="3156.1412">18786 10028 484,'-13'5'748,"3"2"-106,2-3-15,8-4-80,-14 9-35,14-9-57,-9 8-26,9-8-70,0 0-44,-2 10-33,2-10-34,7 4-43,-7-4-43,18 4-34,-18-4-16,26 2-20,-11-2-43,6-2-58,0 1-108,0-1-41,4 1-67,2-2-75,0 0-72,0 1-90,0-1-86,-3 0-208,3 0-321,0 1-694</inkml:trace>
  <inkml:trace contextRef="#ctx0" brushRef="#br0" timeOffset="3702.996">19933 9775 503,'-2'-13'700,"-2"0"-61,0 1-45,2 1-96,-1-1 1,-2-3-23,2 5-72,-1-1-12,2 1-44,2 10-1,-5-15-45,5 15-19,-5-14-45,5 14-38,-4-12-39,4 12-24,0 0 11,0 0 2,0 0-24,0 0-5,-5 15-14,5-15-9,0 25-11,-1-10-2,1 4 25,-2 1-43,2 2 22,0 1-39,-1 0 13,1-1-37,0-1 26,1 1-38,-1-2-4,2-1-1,-1 0 3,0 0-5,2-1-3,-1-3 1,2-1-1,1 1-4,-1-3 3,0-2 4,2-1-3,1-1 2,-1-2-6,4-1 0,-1-1-1,-9-4-12,21 2-2,-10-4-1,3-2-38,0-2 18,1-3-43,2-1 31,0-3-47,-2 0 57,2-2-35,-2 2 52,0 0-41,-2 1 59,-1 0-36,-2 4 44,-1-1-44,-1 2 45,-8 7-47,14-9 51,-14 9-46,9-4 53,-9 4-47,9 4 52,-9-4-50,8 9 47,-8-9-42,8 12 45,-4-5-33,-4-7 29,6 17-33,-2-6 41,1-3-55,-1 1 57,1 0-50,0 0 43,-1-1-80,3-2-57,-1 2-55,2-1-64,-1-1-62,1 0-86,2-1-95,0 0-49,2-1-70,2-1-177,1 1-448,3-1-830</inkml:trace>
  <inkml:trace contextRef="#ctx0" brushRef="#br0" timeOffset="4031.1083">20843 9699 340,'0'-12'763,"0"12"-111,0-22-17,0 22-72,-1-21-81,-3 13-62,2-3-77,-1 2-2,3 9-49,-8-16-9,8 16-64,-11-12 1,11 12-32,-17-6 17,17 6-33,-19 1 8,8 3-21,-2 3-10,-1 2-18,0 4 2,-2 3-15,3 1-7,0 1-12,0 4 39,2-1-49,1 0 22,3 0-46,0 1 28,1 2-44,1-4 19,2 4-41,1-5 22,2 1-37,0-1 27,2 2-40,1-3 1,3 1-8,0 0-42,2-2-53,2-1-52,3-3-50,0 0-59,1-4-26,1 1-39,4-3-34,-2 0-65,2-4-12,2 1-17,-2-1 28,3-3-44,-2 0-75,-1-3-511,2 1-676</inkml:trace>
  <inkml:trace contextRef="#ctx0" brushRef="#br0" timeOffset="7562.2269">23444 9650 384,'0'0'639,"-2"-21"-103,2 21-39,-1-17-23,1 17-17,0-15-52,0 15-17,0-15-56,0 15-2,1-12-49,-1 12 9,4-10-31,-4 10 27,0 0 8,14-5 4,-14 5 10,18 6-17,-4 2 4,2 4-7,4 2 25,2 5-9,-4 1-62,6 6-242,-1 1 0,-2 0 0,-4 3 0,0 1 0,-4 3 0,-1 1 0,-7-1 0,0 2 0,-5 0 0,-5 4 0,-1 2 0,-7-2 0,-1 3 0,-6-3 0,-6 5 0,-3-1 0,-3-3 0,-3 0 0,0-2-625,-4 0-381,-4-5-1060,-1-2-1827</inkml:trace>
  <inkml:trace contextRef="#ctx0" brushRef="#br0" timeOffset="8765.3149">18906 11073 145,'0'0'583,"0"0"-97,-19 0-40,19 0-18,-13 0-7,13 0-19,-14 1-9,14-1-41,-12 2 16,12-2-32,0 0-6,-15 0-43,15 0 8,0 0-28,-10 2 24,10-2-15,0 0-12,0 0-25,0 0-33,0 0-9,12 5-11,-12-5-38,19 3-25,-19-3-19,25 1-26,-11-1-12,2 0-16,-1 0-5,4 0-13,1 0-6,-2 0-40,2-1-54,-1 1-59,-3-1-90,2-1-34,-2 2-85,-1-1-41,-2 0-104,-13 1-78,24-1-77,-24 1-126,18 0-516,-18 0-885</inkml:trace>
  <inkml:trace contextRef="#ctx0" brushRef="#br0" timeOffset="8999.6774">18855 11223 271,'0'0'893,"-14"8"-183,14-8-65,-12 5-47,12-5-74,0 0-39,-7 7-92,7-7-21,0 0-33,0 0-16,1 11-67,-1-11-33,0 0-58,14 7-19,-14-7-45,14 6-11,-14-6-27,20 5 3,-8-2-36,1-3-44,3 3-76,3-2-50,0 1-73,1-1-38,0 0-98,2-1-124,0 1-74,2-1-249,3 0-407,1 0-813</inkml:trace>
  <inkml:trace contextRef="#ctx0" brushRef="#br0" timeOffset="25158.8849">18976 12693 476,'0'0'853,"-13"0"-139,13 0-46,0 0-63,-15 1-41,15-1-55,0 0-53,-11 1-67,11-1-11,0 0-12,0 0-9,-13 2-27,13-2-13,0 0-16,0 0-30,0 0-30,4 10-36,-4-10-30,9 5-159,-9-5-16,15 2 0,-15-2 0,23 2 0,-9-2 0,1 1 0,1-1 0,0 0 0,2-1 0,0 0-152,-1 1-129,-2-1-14,2 1-67,-4-2-32,0 1-62,-13 1-78,25 0-64,-25 0-66,18 1-752,-18-1-1022</inkml:trace>
  <inkml:trace contextRef="#ctx0" brushRef="#br0" timeOffset="25361.9938">18912 12916 609,'-10'6'840,"1"1"-134,9-7-67,-11 10-80,11-10-35,-7 8-75,7-8-28,0 0-67,4 12-61,-4-12-57,19 7-47,-6-5-41,5-2-24,1 0-45,3 0-94,1 0-91,5 0-100,3-2-104,1 2-99,3 0-102,5-2-185,2 1-539,0-1-846</inkml:trace>
  <inkml:trace contextRef="#ctx0" brushRef="#br0" timeOffset="31957.0819">19098 14457 305,'-13'1'792,"13"-1"-135,-19 1-25,19-1-63,-14 1-54,14-1-46,0 0-52,-14-1-51,14 1-27,0 0-33,0 0-34,0 0-40,6-5-44,-6 5-31,14-4-24,-14 4-25,18-5-25,-7 2-14,1 2-20,1-1-5,0 0-8,2 2-9,-2 0-23,1-3-66,0 3-75,0-2-69,0-1-81,-1 1-79,1 0-76,-14 2-80,20-3-86,-20 3-703,18-2-916</inkml:trace>
  <inkml:trace contextRef="#ctx0" brushRef="#br0" timeOffset="32144.556">19085 14623 637,'-9'5'747,"9"-5"-100,-9 10-75,9-10-39,-6 7-77,6-7-42,0 0-61,6 8-63,-6-8-57,15 2-35,-2-2-48,2 0-25,3 0-28,4-1-99,4-1-142,0 0-171,4-1-157,0 1-222,6-4-511,4 3-814</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43.960"/>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0" timeOffset="390.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0" timeOffset="1635.2092">1827 10585 212,'0'0'819,"0"0"-155,0 0-76,0 0-108,0 0-76,2-10-30,-2 10-72,0 0 0,0 0-36,0 0-24,0 0-48,3 10 0,-3-10-26,0 0-19,-1 14-37,1-14-11,0 12-27,0-12-2,-2 15-28,2-15 6,0 14-22,0-14 5,-1 15-28,1-15-70,0 14-107,0-14-48,0 14-133,0-14-96,-1 13-127,1-13-702,-1 10-885</inkml:trace>
  <inkml:trace contextRef="#ctx0" brushRef="#br0" timeOffset="2074.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0" timeOffset="2402.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0" timeOffset="4540.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0" timeOffset="6657.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1" timeOffset="11286.2925">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1" timeOffset="11979.8807">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2826.7861">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3800.5855">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4600.5728">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1" timeOffset="15235.2607">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5375.8872">24053 7552 172,'14'-7'547,"-1"2"-113,3 1-58,5-4-47,2 1-47,1 1-54,2-1-72,3 0-13,2 1-32,0-1-56,-5 2-110,2 0-159,-4-1-596,1 0-343</inkml:trace>
  <inkml:trace contextRef="#ctx0" brushRef="#br1" timeOffset="16063.3574">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1" timeOffset="16672.7061">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1" timeOffset="17407.0563">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1" timeOffset="18172.6568">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 contextRef="#ctx0" brushRef="#br0" timeOffset="22091.0981">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22762.9481">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7:51.349"/>
    </inkml:context>
    <inkml:brush xml:id="br0">
      <inkml:brushProperty name="width" value="0.05292" units="cm"/>
      <inkml:brushProperty name="height" value="0.05292" units="cm"/>
      <inkml:brushProperty name="color" value="#008080"/>
    </inkml:brush>
  </inkml:definitions>
  <inkml:trace contextRef="#ctx0" brushRef="#br0">21122 9809 20,'0'0'581,"0"0"-116,0 0-76,0 0-27,0 0-34,0 0-8,0 0-41,0 0-2,0 0-27,0 0-12,0 0-2,0 0 2,0 0-18,0 0-61,-5-8 23,5 8-36,0 0 28,0 0-37,0 0 4,0 0-9,0 0-2,-3-12-8,3 12-19,0 0 3,4-10-9,-4 10 12,4-10-25,-4 10 10,5-11-20,-5 11 16,8-13-27,-8 13 30,10-12-45,-4 7 37,-6 5-50,12-13 40,-12 13-45,14-11 38,-8 4-52,2 3 41,-8 4-59,15-6 52,-15 6-55,12-5 50,-12 5-51,12 3 48,-12-3-54,16 5 42,-16-5-44,13 9 51,-6-1-56,-2 0 53,-1 1-52,0 0 53,-2 1-52,0 1 49,-2 1-7,0-1-5,-3 3-5,2-1 0,-2 3-5,-2-1-8,0-1 7,0 2-12,-1 0 6,-1-3 4,2 0-6,-3-1-5,1 1 1,0-2-9,2-1 2,0-2 1,0-1 0,-1 1 3,6-8-18,-8 12 9,8-12 11,-6 9 0,6-9-5,-7 5 2,7-5-3,0 0 0,0 0 0,0 0 6,0 0-3,-11-5 0,11 5 4,0 0-3,2-10-12,-2 10 14,8-10 5,-8 10-1,8-10-6,-8 10 7,10-11-1,-4 5 0,-6 6-2,14-11-11,-14 11-30,14-6 53,-14 6-7,14-6 5,-14 6-11,15-2 11,-15 2-5,16 1 3,-16-1 2,14 5-3,-5 0 0,-9-5 2,14 8 2,-14-8-46,14 12 58,-9-4-47,-5-8 57,8 16-52,-4-8 48,-4-8-40,4 17 57,-4-17-54,0 19 54,0-19-55,-3 19 56,1-9-53,-2-1 50,-1 1-57,-1 0 54,0-1-58,-2 1 55,1-1-56,-2-1 53,0 1-51,0-1 43,1-1-50,-2-2 54,1 2-52,-1-2 52,0-3-56,-1 2 47,11-4-45,-20 4 41,20-4-67,-17 0 19,17 0-68,-20-4-11,10 0-39,10 4-37,-18-6-42,18 6-103,-13-11-37,13 11-61,-11-12-25,6 5-83,5 7-140,-4-15-417,4 15-711</inkml:trace>
  <inkml:trace contextRef="#ctx0" brushRef="#br0" timeOffset="1">21430 9803 80,'0'0'629,"2"-11"-82,-2 11-91,0 0-33,0-15-63,0 15-13,0 0-33,2-16-7,-2 16-12,3-13-40,-3 13-22,8-15-22,-2 8-14,-1-1-22,3 1-26,0 1-13,2 0-16,0 1-2,2-1-12,1 3-13,-2-1-13,2 1 8,0 3-13,-13 0-5,24 2-10,-13 0 1,2 3 1,-3 0 0,-1 2 0,1 1-9,-2 0 19,-3 1-30,1 2 24,-4-1-38,-1 2 28,1 0-42,-2 0 24,-3 0-40,1 3 38,-2 0-39,0-1 34,-1 1-39,-1-2 32,0 0-35,0-1 29,-1 1-27,2-4 30,0 0-41,0-1 44,0-1-43,5-7 40,-8 13-34,8-13 32,-6 7-37,6-7 26,0 0-26,-7 7 28,7-7-35,0 0 33,0 0-33,0 0 31,0 0-29,4-12 24,-4 12-35,8-8 43,-8 8-28,12-9 26,-12 9-29,15-10 30,-7 5-27,-1 1 29,3 0-26,-10 4 26,20-4-24,-9 1 24,-11 3-29,22-2 30,-22 2-23,22 2 28,-22-2-28,20 4 23,-11 2-20,-1-1 29,0 0-20,-1 3 26,-2-1-24,0 0 30,-1 3-32,1-2 26,-5-8-16,4 18 46,-4-18-50,0 19 50,0-19-48,-6 19 42,3-8-45,-1-2 43,-1-1-50,0 0 39,-2 1-45,1-2 47,-1 2-52,0-3 38,-1 0-43,2 1 47,-3-3-44,9-4 41,-15 6-54,15-6 30,-15 5-59,15-5 10,-16 2-53,16-2-14,-16 0-35,16 0-50,-15-4-20,15 4-70,-14-4-77,14 4-37,-12-5-73,12 5-104,-9-4-653,9 4-842</inkml:trace>
  <inkml:trace contextRef="#ctx0" brushRef="#br0" timeOffset="2">22176 10132 24,'13'0'730,"-2"0"-170,-11 0-76,19 3 8,-19-3-43,15-3-18,-15 3-53,0 0-57,16 0-26,-16 0-42,0 0-31,9-4-16,-9 4-4,0 0-5,0 0-14,0 0-25,5-7-8,-5 7-30,0 0 8,0 0-40,0 0 13,-5-7-45,5 7 23,0 0-35,0 0 21,-8-5-42,8 5 17,0 0-31,-6-6 28,6 6-37,0 0 24,0 0-28,-7-7 29,7 7-32,0 0 26,0 0-33,-4-9 35,4 9-31,0 0 34,0 0-35,0 0 31,3-9-36,-3 9 39,0 0-35,0 0 33,0 0-36,8-6 33,-8 6-37,0 0 37,0 0-29,0 0 35,8 7-36,-8-7 36,0 0-37,-2 10 32,2-10-32,-4 10 27,4-10-27,-3 9 36,3-9-36,-6 10 26,6-10-32,-8 9 42,8-9-39,-8 8 40,8-8-40,-8 9 34,8-9-34,-10 7 22,10-7-14,-10 6 29,10-6-38,-9 4 34,9-4-47,0 0 41,-14 3-28,14-3 34,0 0-40,-10-4 37,10 4-43,0 0 48,-6-9-39,6 9 35,0 0-33,0-12 33,0 12-31,4-9 16,-4 9-20,7-10 40,-7 10-38,11-10 33,-11 10-29,12-7 33,-12 7-30,14-4 40,-14 4-27,16 0 59,-16 0-46,21 5 56,-12 0-52,0 1 43,1 2-44,-1 1 46,-1 2-58,-5 0 59,3 0-65,-3 5 48,-1-4-58,-2 2 46,-5 1-65,1 2 30,-3 3-79,0-1-13,-5 0-82,2-2-39,-3 1-28,-1-1-96,-1-1-18,-2 0-57,-2-1-23,1-2-111,0-1-88,2-3-484,-2 0-734</inkml:trace>
  <inkml:trace contextRef="#ctx0" brushRef="#br0" timeOffset="3">22746 9886 342,'0'0'504,"0"0"-48,1-13-59,-1 13-10,0 0-47,0-13-30,0 13-42,0 0-4,-1-11-21,1 11-11,0 0-3,-4-9-23,4 9-14,0 0-17,0 0-9,-8-5-5,8 5-27,0 0 11,0 0-16,-15 0 0,15 0 8,0 0-18,-13 7 10,13-7-18,-7 5 13,7-5-31,-11 9 14,11-9-32,-9 10 36,4-2 0,5-8-14,-7 14-13,3-5-11,-1-1-5,5-8-12,-7 17 1,3-7-60,2-1 55,-1 1-53,3-10 56,-2 20-59,2-20 54,0 21-57,0-21 55,1 19-59,0-7 56,-1-12-57,4 20 49,-1-10-51,-1-1 48,2 1-57,0 0 63,1-1-64,-1 1 64,0-1-65,1 1 55,0 0-55,0-1 61,3-1-63,-3 1 55,1-1-53,1-1 36,-2 0-36,2 1 50,0-1-53,1-2 60,-2 1-57,3-2 54,-3 3-60,-6-7 58,14 7-52,-14-7 56,16 10-59,-16-10 56,12 4-50,-12-4 51,16 3-63,-16-3 58,14 2-39,-14-2 36,15-2-43,-15 2 55,14 0-59,-14 0 55,15-5-55,-15 5 57,15-6-58,-15 6 49,15-9-43,-7 5 52,-8 4-61,12-10 61,-4 3-58,-3-1 55,1 3-57,1-2 60,-2-1-6,0 2-10,3-3 8,-3 1 1,-1-1 7,1-1 11,-5 10-5,6-18-4,-3 9 15,0-3 3,-1 2-2,-1-2 12,-1 0-15,-1 0 30,-1 0-29,1-1 42,-4-1-27,1 0 29,1 2-57,-4-1-34,1 1 0,-3 1 0,-1 1 0,-1-1 0,-3 1 0,2 1 0,-6 0 0,2 2 0,-2 2 0,-1-3 0,1 3 0,1 1 0,-1 1 0,-2 1 0,4 0 0,-3 0 0,2 2 0,2 1-342,-3 0-147,1 2-116,1-2-172,0 2-189,1 2-621,1 0-1237</inkml:trace>
  <inkml:trace contextRef="#ctx0" brushRef="#br0" timeOffset="4">21334 11592 39,'0'0'568,"0"0"-123,-17 0-32,17 0-37,0 0-48,-14-3-23,14 3-49,0 0-10,-14-4-39,14 4-4,-8-5 12,8 5-9,-5-8-44,5 8 4,-2-10 7,2 10-15,0-13-8,0 13-11,4-18-33,-1 8 26,3-2-3,0-3-18,4 3 11,0-2-13,1-3 6,3 2-11,-1 1-6,0 2-35,2-2 9,0 1-20,-4 6 20,3-2-32,-1 1 11,-1 3-29,0-1 10,-1 5-24,-11 1 24,20 1-7,-11 3-6,-2 3-7,0-1 1,-3 5-6,-1 0 15,-1 1-12,-3 3-2,0 1-1,-3 2-4,0 2-1,-4 0 2,1 1 0,-1-1-4,0-1 3,-1 0-4,2-1 2,-1-2-4,-1 0 6,3-3-3,1-1 4,-1-3-2,3 0 0,-1-1 2,4-8-1,-8 12 4,8-12-6,-5 8-2,5-8 1,0 0-8,0 0 6,0 0 0,0 0 2,0 0-1,0 0 0,0 0 1,9-10-4,-9 10 4,13-11-3,-7 5 3,3 1-1,2-1-7,1-1 4,1 1 3,1-1 3,0 0 0,0 2-1,2 0-3,-1 1 1,-2 1 1,0 1 0,-1 2-1,1-3 2,-2 6-2,1-3-7,-2 4 10,0-1-3,-10-3 5,17 10-1,-12-3-2,-5-7 4,8 15-23,-8-15 26,1 19-23,-1-19 25,-5 20-22,1-9 17,-1 1-8,-4-1 32,0 1-26,-1-1 25,-3 1-7,-1 0 10,-1-2-24,-1 2 21,1-4-4,1 0-4,-1 0-4,-1-3-14,1 2 7,1-5 6,-1 4-7,2-4 3,0-1-4,-1-1-1,1-1-1,0 0-3,2-3-23,-2 1-37,0-2-52,3-1-47,0 0-88,2-2-73,0 2-86,2-1-76,0-1-83,2-1-222,4 9-297,-4-17-699</inkml:trace>
  <inkml:trace contextRef="#ctx0" brushRef="#br0" timeOffset="5">21863 11399 666,'0'0'594,"-4"-9"-81,4 9-43,0 0-72,-5-11-28,5 11-15,-5-10-25,5 10-59,-5-9-25,5 9-34,-5-10-7,5 10-40,-2-11 2,2 11-45,2-11 9,-2 11-31,7-11 4,-7 11-31,12-12 7,-3 8-25,2 1 12,-1 1-23,2 0 12,2 2-5,-1 3-8,1 0-5,-1 2-8,1 1-4,-3 1-9,0 3 0,-1 0 2,-3 2 0,0-1-4,-3 4 7,-2-3-11,-2 1 6,0 1 0,-2 0-10,-2 1 0,0 1-1,-1-1-1,0-2-5,-1 0 3,0 0 2,0-1 0,-1-1-3,2-1 1,0-2-3,-1 1 5,6-9 3,-8 13-3,8-13 0,-6 8-4,6-8-4,0 0-4,-6 7 8,6-7 3,0 0-5,0 0-3,0 0-1,10-7 9,-10 7-6,10-6 0,-10 6-2,16-8 10,-5 4-8,0-1-4,1 3 6,3-3-1,-2 1 3,0 2-3,0 1-2,0 1 3,1 1 1,-2 0 3,-1 2-1,1-1 1,-2 4 13,-1 0-14,0-1 16,-4 3 12,0 1 5,-2 0 3,-3-9 3,1 19 3,-2-9 1,-2 2 8,-2 0 1,-1 1-14,-4-1-6,1-1 2,-3 1-9,-2 0-12,0-1-1,0-1-6,1-3-3,-1 2 2,0-2 0,1-1-3,-2 1 0,2-3-5,0 0 2,13-4-13,-23 2-41,23-2-29,-19-1-47,8-3-79,2 2-42,1-5-131,0 1-132,2-1-102,1-1-834,1-1-1062</inkml:trace>
  <inkml:trace contextRef="#ctx0" brushRef="#br0" timeOffset="6">22333 11397 719,'0'0'574,"0"0"-92,12 1-46,-12-1-71,0 0-34,0 0-45,-2 12-27,2-12-37,0 0-37,2 12-26,-2-12-1,0 0 7,4 12-33,-4-12-17,0 0-8,5 10-8,-5-10 12,10 6 3,-10-6-12,0 0 0,15 0-10,-15 0-14,13-6-4,-13 6-3,15-7-9,-15 7-1,14-10-3,-6 2-9,-8 8 3,12-12 6,-12 12 5,8-14 6,-8 14-6,4-12-21,-4 12 7,1-13 2,-1 13-6,-3-11-29,3 11 15,-9-10-5,9 10 0,-14-9-7,14 9-12,-19-5 7,19 5-8,-20-1 2,8 2-7,1 1 3,-1 1-15,1 1-47,-2 1-73,1 2-52,0-1-86,1 2-91,2 0-55,1 1-80,2-1-75,1-1-669,5-7-847</inkml:trace>
  <inkml:trace contextRef="#ctx0" brushRef="#br0" timeOffset="7">22649 11340 470,'10'-7'690,"0"1"-91,-1 0-35,-2 0-61,1 0-57,-8 6-36,13-11-53,-13 11-11,11-9-67,-11 9-12,8-5-50,-8 5-9,0 0-31,9-6-8,-9 6-18,0 0-8,0 0-9,0 0-14,-2 14-10,2-14-11,-7 14-5,2-3 37,0 2-63,1 1 44,-1 2-58,-1 0 43,1 4-50,-3 0 39,0 0-44,2 2 36,0 0-58,-2 0 13,0 2-19,2-2 0,-1-1-4,1 2 0,-1-2-2,-1 1-2,3-3 4,-2 0-6,1-2-15,1-2-51,1 2-45,-1-2-57,1-1-80,0-1-38,2-2-85,-1-1-105,3-10-58,-4 19-71,4-19-167,-1 14-425,1-14-802</inkml:trace>
  <inkml:trace contextRef="#ctx0" brushRef="#br0" timeOffset="8">22829 11698 793,'0'0'602,"0"0"-84,0 0-35,8-5-55,-8 5-23,0 0-54,0 0-34,2 8-61,-2-8-11,0 0-67,-1 16-10,1-16-46,-1 12-7,1-12-33,-2 13 5,2-13-31,0 13 9,0-13-28,2 13 17,-2-13-28,4 10 13,-4-10-21,7 7 24,-7-7-34,9 4 25,-9-4-33,12 1 33,-12-1-23,12-3 22,-12 3-19,14-7 18,-14 7-13,16-9 33,-16 9-17,10-11 23,-5 5-9,-5 6 7,7-12 3,-7 12-7,2-14-3,-2 14 9,-2-13-6,2 13-10,-8-12-6,8 12-5,-12-10-18,12 10 9,-16-7-6,16 7 2,-16-3-2,16 3-8,-20 1 1,20-1 3,-22 4-8,12 1-3,0-2-45,-2 1-76,2 1-43,1 2-73,-1-1-102,2 1-99,2 0-104,-1 0-202,7-7-439,-8 12-793</inkml:trace>
  <inkml:trace contextRef="#ctx0" brushRef="#br0" timeOffset="9">23266 11442 513,'0'0'658,"4"-15"-74,-4 15-36,0-13-53,0 13-39,0-14-57,0 14-11,-3-10-49,3 10-21,0 0-41,-1-14-17,1 14-27,0 0-29,0 0-33,0-15-27,0 15-22,0 0-19,0 0-8,0 0 16,0 0-20,0 0 19,0 0 36,-4 11-68,4-11 45,1 15-59,-1-15 50,3 23-55,-2-12 24,2 3-38,-2 2 28,0 1-38,1 0 35,-1-1-41,0 2 38,-1 1-47,0-2 32,1 3-62,-1-2 50,-1 0-45,2 1 36,-2-2-40,1 0 33,0-2-37,1-1 34,-1-2-88,0 1-52,0-13-58,0 21-48,0-21-70,3 20-40,-3-20-78,4 14-105,-4-14-53,5 10-95,-5-10-723,8 5-991</inkml:trace>
  <inkml:trace contextRef="#ctx0" brushRef="#br0" timeOffset="10">23547 11448 138,'0'0'711,"0"0"-137,-1-14-71,1 14-27,0 0-50,-8-7-18,8 7-27,0 0-48,0 0-30,-13 1-28,13-1-32,-6 6-29,6-6-23,-9 9-24,5-1-13,0 1-17,2 2-6,-1-2-27,2 1-14,-2 2-12,3 0-9,-1 0-6,2 0-7,-1 0-14,2 2-1,0-3-8,0 0-4,1-1-7,1 0-3,0-1 2,2-1-5,1-1 0,-1 0-3,3-2-5,-9-5 1,19 5-8,-19-5 0,22-3 6,-9 2-5,1-4 3,0-1-3,0-1 21,0-1-25,-1-1 23,1-1-28,-4-1 24,1-1-27,-3 1 27,-1-3-29,-3 1 25,-2-1-16,-1 1 19,-2 0-23,0 1 1,-3-2-3,-3 1 7,1 1-1,-3 1 1,0 1 0,-1 2-1,-1 1 1,0 1-5,0 1 7,-1 3-2,1-1 0,-1 2 1,12 1-18,-24 0-58,11 3-52,2-1-81,0 0-88,0 1-110,1-1-88,10-2-115,-17 10-751,17-10-964</inkml:trace>
  <inkml:trace contextRef="#ctx0" brushRef="#br0" timeOffset="11">23768 11082 53,'-6'-12'713,"6"12"-163,-4-10-71,4 10-34,-6-12-43,6 12-26,-4-8-5,4 8-55,0 0-19,-3-10-37,3 10-2,0 0-59,5-12 7,-5 12-16,10-4 18,-10 4-31,15 0 6,-15 0-26,21 4 18,-5 1-26,0 2 10,5 1-15,-2 1-2,5 5-4,0 1 23,2 2-9,2 2-17,-1 3 1,-3 2 21,2 1-52,-2 3 16,-2-1-47,-3 3 15,0 2-40,-5 0 22,-1 3-47,-5-3 26,-5 2-37,0 1 25,-3 1-48,-4 6-35,-4-2-45,-3 1-8,-4 1-79,-4-1-77,-10 5-67,-3-1-72,-3 0-100,-6-4-96,-4-2-124,-4 0-170,-3-4-400,-3 0-889</inkml:trace>
  <inkml:trace contextRef="#ctx0" brushRef="#br0" timeOffset="12">21192 11100 677,'0'0'579,"1"-12"-71,-1 12-29,2-10-51,-2 10-51,0 0-36,-2-13-46,2 13-27,0 0-36,-6-5 4,6 5-52,-10 4 16,1 1-42,1 2 15,-2 2-7,-4 4 26,0 1-34,-1 2 3,-4 4-21,0 0 20,-2 6-13,-1 2-13,0-1 31,-1 0-70,4 3 62,-3 1-52,2 0 27,3 0-65,-1 2 47,5-1-56,2-2 11,3-1-13,5-1 30,1 0-44,4-2 24,1 4-44,4-1 31,2 0-39,5-1 17,1 2-30,4 1 26,2-2-48,1 0-40,3-3-134,-1 1-96,3 1-96,3-2-142,-1 3-189,-1 0-298,7-1-424,0-2-1054</inkml:trace>
  <inkml:trace contextRef="#ctx0" brushRef="#br0" timeOffset="13">24934 11506 167,'0'0'451,"0"0"-74,0 0-79,-15-1-9,15 1-26,0 0 34,0 0-30,-11-3-16,11 3-30,0 0 16,0 0-7,-14-1 16,14 1 3,0 0-9,0 0-15,-10-4-22,10 4-18,0 0-10,0 0-2,0 0 0,0 0-2,8-12 0,-8 12 16,16-8-27,-5 4 15,2-1-37,3 0 27,0 1-58,4-1 29,2 1-66,-4 0 21,7-3-57,-5 5 43,2-1-58,-3 1 41,1-1-53,1 1 41,-3 0-49,2-1 39,-3 3-46,2-3 41,-4 2-47,3-1 46,-1 0-51,-3 0 41,3 0-40,-4-3 38,1 4-70,-1 0-3,-2-2-56,0 1-29,-11 2-36,18-2-35,-18 2-29,16-3-48,-16 3-72,13-3-29,-13 3-58,0 0-13,10-4-73,-10 4-106,0 0-317,0 0-536</inkml:trace>
  <inkml:trace contextRef="#ctx0" brushRef="#br0" timeOffset="14">25153 11308 592,'0'0'547,"-14"-8"-79,14 8-9,-10-8-7,10 8-22,-9-9-2,9 9-49,-8-8-10,8 8-43,-6-8-11,6 8-36,0 0-3,-7-7-17,7 7-32,0 0-29,-7-9-20,7 9-23,0 0-24,0 0 3,0 0-9,0 0-17,0 0 4,-7 6 32,7-6-53,-2 12 21,2-12-41,2 18 26,0-5-40,-2-2 20,3 3-44,-2 1 25,1 2-35,1-1 25,0 1-36,-1 3 32,0-3-44,1-1 30,0 2-35,0-1 34,1-1-35,-2 0 30,1 0-32,0-2 32,-1 1-33,1-3 29,0 1-31,-1-1 24,1-3-33,-1 3 2,-2-12-85,3 17-6,-3-17-83,1 17-39,-1-17-39,3 12-37,-3-12-7,0 0-83,2 14-78,-2-14-48,0 0-87,0 0-772,0 0-981</inkml:trace>
  <inkml:trace contextRef="#ctx0" brushRef="#br0" timeOffset="15">25729 11309 79,'4'-8'705,"-4"8"-139,8-14-75,-8 14-49,7-12-22,-7 12-18,5-14-21,-5 14-53,7-13-17,-7 13-25,2-11-11,-2 11-32,2-11-1,-2 11-37,0 0 0,-4-12-29,4 12 8,0 0-24,-6-10 16,6 10-12,0 0-13,-8-4-16,8 4-8,0 0-7,-15 5-8,15-5 23,-14 9-31,7-4 29,1 4-37,1-1 24,-4 3-40,4 2 29,-2-1-45,3 1 14,-2 2-36,1-1 36,2 2-12,-1 1-66,2 0 0,0-1 0,0 0 0,1 0 0,1 1 0,0-2 0,0 0 0,0 1 0,3-1 0,-1 0 0,2-2 0,1 0 0,4-1 0,-3-1 0,3 0 0,1-4 0,-2 4 0,4-5 0,-1 1 0,1-2 0,0-1 0,0 0 0,1-3 0,1 0 0,-3-1 0,2-1 0,1-1 0,1-2 0,0 0 0,-1-2 0,1 1 0,-5-1 0,4-2 0,-3 0 0,0 1 0,-1-5 0,-5 1 0,3 0 0,-4-4 0,-1 1 0,-1-3 0,-2 1 0,0-1 0,-4-2 0,1-2 0,-3 0 0,-1 2 0,-2-1 0,2 3 0,-4-2 0,-1 4 0,1 1 0,-2-1 0,-1 3 0,1 3 0,-1-1 0,1 3 0,-1 1 0,-1 0 0,-1 3 0,1-1 0,0 3 0,1-1-104,-1 2-21,0 2-88,-1 0-34,3 1-30,-3 2-33,1 2-53,2-2-48,0 1-74,1 3-53,1-2-70,1 1-213,3 0-337,-1-1-772</inkml:trace>
  <inkml:trace contextRef="#ctx0" brushRef="#br0" timeOffset="16">26072 10938 54,'-4'-12'698,"4"12"-148,-3-11-52,3 11-31,0 0-47,-5-11-35,5 11-46,0 0-34,-4-11-8,4 11-59,0 0 0,0 0-35,0 0 26,7-11-21,-7 11 10,13 3-21,-4 0 12,1 1 14,3 3-6,3 1-24,1 2-24,8 4 1,-2 2 14,-1 1 10,9 5 9,-2 1 10,0 3-15,1 3 8,1 0-10,-2 3-124,5 8-72,-7-5 0,-2 1 0,0 0 0,-2 1 0,-2 1 0,-2 1 0,-3 0 0,-3 0 0,-4 1 0,-2-1 0,-5-3 0,-2 0 0,-7 5 0,0 0 0,-6 1 0,-7-1 0,-5 7 0,-6-1-191,-5-1-405,-9-1-196,-5 1-261,-6-2-703,-5-2-1446</inkml:trace>
  <inkml:trace contextRef="#ctx0" brushRef="#br0" timeOffset="17">20631 10960 112,'4'-16'650,"-4"16"-114,2-12-60,-2 12-30,2-12-42,-2 12-42,0 0-25,1-11-44,-1 11-21,0 0-25,0 0-29,-6-8 8,6 8-16,-12 8 10,4-3-32,-1 7 20,-4 1-25,-3 3-1,-3 5-16,-4 6-3,1 0-16,-2 4 3,0 4-5,1 1 38,1 0-62,-1 3 32,3 2-15,0 0 3,2 0-50,1 5 32,1-3-40,2 3 27,3 0-42,0-2 24,1 5-38,5-3 22,3 2-43,0 0 32,2 0-45,4-2 25,1 3-10,5-1-16,3-2-19,9 5 0,3-2 0,6-3 0,4-4-87,4-3-61,6-2-109,1-2-46,5-2-65,3-5-33,4-3-127,0 1-123,4-6-176,-1-2-640,4-2-1086</inkml:trace>
  <inkml:trace contextRef="#ctx0" brushRef="#br0" timeOffset="18">27187 11254 253,'4'-11'533,"1"1"-108,-1 0-42,0-2-20,1 2-34,-1-1-3,-1-1-28,-1 2-14,2-2-5,-3 3 5,3-1-7,-4 10-41,4-15-25,-4 15-38,2-11-7,-2 11-44,0 0 14,0 0-30,-6-7-3,6 7-17,-7 7 19,7-7-30,-10 14 11,10-14-32,-6 18 24,4-7-30,0 2 7,2-3-7,0 1-31,2 1 24,0-1-3,3 0-7,-1-2-1,3 0-8,0 0-2,1-3-5,-1-1 1,5 0-2,-12-5-23,19 3 28,-19-3-31,21 0 27,-9-2-22,-12 2 16,19-6-14,-10 0 19,1 0-22,-2-2 17,-1 1-18,-1 0 22,0-2-21,-4-1 23,0 0-25,-2 10 25,0-20-27,-2 11 25,-2-1-24,-1 2 22,-2 0-26,-2-2 21,0 3-23,-2 1 31,0 3-31,0 1 29,-3-1-26,1 3 24,-3 1-22,2 2 21,-4 0-27,3 1-24,-1 5-82,-2-1-38,2 3-87,2 0-108,1 3-50,0-1-61,4-1-118,0 2-601,2-5-796</inkml:trace>
  <inkml:trace contextRef="#ctx0" brushRef="#br0" timeOffset="19">27631 11117 142,'14'-7'764,"-5"-3"-166,-2 4-32,-1-1-38,2 1-51,-2 1-37,-6 5-61,10-11-18,-10 11-62,5-8-18,-5 8-56,0 0 7,0 0-37,0 0 20,0 0-26,0 0-1,0 0-28,-6 12-5,-3-1-25,3 2-2,-2 1-15,-3 5-13,0 2-14,-1 4-6,1 1-4,-1 4 37,-3 3-46,0 3 27,-1 0-49,1 0 35,-2 0-28,1 2-25,1-1 0,-1-3-6,1 1-5,1-1-1,2-6 0,2 0 0,-2-2-11,1-1-7,2-3 10,0-1-4,0-3-47,3 2-61,-1-6-58,0 1-54,2-1-69,-1-2-37,3-5-92,-1 3-115,4-10-84,-4 15-135,4-15-603,0 0-954</inkml:trace>
  <inkml:trace contextRef="#ctx0" brushRef="#br0" timeOffset="20">27651 11640 699,'5'-7'638,"-5"7"-119,0 0-19,0 0-44,0 0-40,0 0-55,0 0-36,4 9-58,-4-9-29,-2 13-48,2-13 1,-4 17-44,4-17-21,-2 18-33,1-7 9,1-11-31,-1 20 8,1-20-37,1 16 12,-1-16-24,3 18 14,-3-18-25,4 16 16,-4-16-21,9 12 13,-9-12-20,12 9 12,-12-9-17,12 5 20,-12-5-22,15 1 20,-15-1-23,15-1 23,-15 1-26,16-8 25,-16 8-13,16-9 23,-16 9-18,13-12 36,-8 5-8,-5 7 27,7-14-24,-7 14 23,1-17-35,-2 6 19,-2 2-29,1-2 18,-4 0-18,1 1 20,-4 0-28,2 1 22,-2 1-6,0 1-6,0 1-4,0 0-4,0 2-5,-2 1-2,0 0-25,11 3 20,-19-1-14,19 1-1,-19 2-58,19-2-34,-18 7-73,9-2-28,-3 0-75,3 2-63,1 2-50,-4 0-46,5-1-142,0 2-610,1-3-802</inkml:trace>
  <inkml:trace contextRef="#ctx0" brushRef="#br0" timeOffset="21">28175 11434 575,'5'-9'651,"-1"-2"-93,-4 11-1,5-18-76,-5 18-29,4-20-28,-2 9-59,-2 11-7,2-18-56,-2 18 4,1-17-37,-1 17 5,-1-13-41,1 13 4,0-13-28,0 13-6,-2-12-11,2 12-19,0 0-9,-1-14-24,1 14-20,0 0-16,0 0-16,-1-11-5,1 11-7,0 0-9,0 0 14,0 0 1,-6 9-11,6-9-7,-1 16 4,1-16-4,-2 22 26,2-9-80,0 2-10,0 2 0,0 0 0,2 0 0,-1 0 0,1 1 0,-2-2 0,0 3 0,3-2 0,-2 0 0,0 0 0,0 0 0,1 0 0,-1-1 0,-1-3 0,1 2 0,0-3 0,-1 1 0,2 0 0,-2-1 0,0-2 0,3 2 0,-2 0-104,-1-12-170,1 20-65,-1-20-32,0 18-47,0-18-93,0 15-65,0-15-25,0 14-102,0-14-661,3 12-965</inkml:trace>
  <inkml:trace contextRef="#ctx0" brushRef="#br0" timeOffset="22">28494 11471 65,'0'0'788,"3"-20"-155,-3 20-55,1-12-48,-1 12-58,0-12-71,0 12-32,0 0-53,-1-16-8,1 16-58,0 0 3,-4-12-47,4 12-8,0 0-45,-10-5 12,10 5-33,0 0 4,-11 4-19,11-4-11,-8 9-10,8-9-4,-6 15 1,3-3-6,2-2-12,-1 4-1,1-1-10,1 1-6,0 1-12,1 0-16,1 2 6,-1-1-9,2 1-10,0-2-7,-3 1 9,5-2-7,-2 1 4,0-2-10,3 0 6,-2-2-11,1 0 10,1-3 22,-1 1-32,2-1 0,0-2 5,2 0-13,0-4 12,0 2-6,-9-4-5,22 2 7,-22-2 3,23-2-5,-10-2 6,-2 2 0,3-5-1,-2 1-1,1-1-8,-1-1 2,-1-1 3,0 0 3,-1-1-2,-1-2 12,-1 0 5,0 0 13,-2-2 7,-2-1 45,-2 1-45,0-1 39,-2-5-29,-2 3 36,0 1-33,-3-1 1,-2-2 1,-2 2-2,-2-1 4,1 3-2,-4-1-12,2 4-7,-3-2-4,3 3-7,1 2-3,-5-2-8,3 5 4,-1-1-7,1 0-30,-3 4-78,2-1-68,1 1-124,-2 3-94,2 0-131,-3 4-196,0 1-256,-2 1-578,2 0-1185</inkml:trace>
  <inkml:trace contextRef="#ctx0" brushRef="#br0" timeOffset="23">21787 12998 568,'0'0'517,"0"0"-61,-11 3-22,11-3-31,0 0-61,0 0-42,0 0-14,-10-4 17,10 4-24,0 0-5,-5-7-43,5 7-3,-3-10-27,3 10-1,0-12-38,0 12 9,3-14-23,-3 14 13,6-20-28,-1 11 30,2-3-41,1 0 11,0 2-15,2-2 10,3 2-20,-1 0 2,0 2-13,1 1-18,1 1-14,0 2-8,-2 3-9,2 1-7,-3 0-10,0 2-7,1 5-1,-3-2-4,0 4-4,0 0 50,-2 2-65,-4-1 42,1 4-48,-2-1 48,-2 2-55,-2 0 20,0 3-8,-2-1 31,-1 2-44,-2 0 5,-1 1 0,0-2 5,-1 0 1,1-1-1,-2-1 2,2 0 0,1-4 3,-2 2-1,1-4 3,0 0-5,2 1-4,-2-3 6,2-1 3,0 0-3,6-7 2,-11 10-3,11-10 2,-10 7-4,10-7 1,0 0-8,-9 4 3,9-4 4,0 0-8,0 0-1,0 0 2,-2-11-4,2 11 7,6-9 1,0 4-1,-6 5 1,17-12 3,-8 7-2,4 0 12,-1-2-13,1 4 4,3-2 1,0 1-3,-2 1-2,0 1 5,2 2-3,-2-2 2,1 4-3,-2 0 5,2 2-4,-3-1 0,-1 2 0,1 3 7,-5-1 0,2 0-2,-2 3-3,-4-2 0,1 1 3,-1 3 5,-2-3-6,-2 3 5,1-12-9,-4 22 8,0-10 0,-1 1 10,-4-1 7,0-2 3,0 3-7,-3-2-2,-3 0 1,0 0 6,0 0-2,-2-3 0,2 1-6,-2-3-2,2 0-1,-2-1 13,1-1-25,-1 0 18,2-2-13,-2-2 0,2 0-4,-3-2 6,0-2-6,0-1 4,0 0-7,0-3 2,0 3-3,4-3-24,-1 0-27,1 0-62,0 2-30,4-2-55,-2 2-38,3 0-62,2 1-97,7 5-100,-13-6-43,13 6-98,-7-7-712,7 7-955</inkml:trace>
  <inkml:trace contextRef="#ctx0" brushRef="#br0" timeOffset="24">22907 12954 218,'0'0'611,"0"0"-118,0 0-72,-8-8-29,8 8-42,0 0-56,0 0-13,-9 4-21,9-4-26,0 0-35,0 0-26,-6 9 17,6-9-6,0 0-13,-3 12-31,3-12-17,0 0-20,3 9 25,-3-9 3,6 8-12,-6-8-39,11 6 10,-11-6-22,14 4 13,-14-4-15,15 3 17,-15-3-11,18 0 3,-18 0 0,20-1-14,-20 1-2,18-6-17,-8 2-9,-10 4-3,16-7-9,-16 7 2,14-11-3,-14 11-21,9-11 20,-9 11-25,5-11 33,-5 11-23,1-11 21,-1 11-28,0 0 23,-5-14-26,5 14 13,-9-5-18,9 5 23,-13-4-2,13 4 0,-15 2-12,15-2 4,-21 7 3,12-3-3,-3 1-27,0 4-19,2-1-46,0 2-32,1 0-62,0 2-55,1-2-77,3 1-71,1-1-58,2 0-83,2-10-128,0 16-365,0-16-629</inkml:trace>
  <inkml:trace contextRef="#ctx0" brushRef="#br0" timeOffset="25">23318 12937 113,'12'-9'728,"-2"2"-134,-2 1-59,-2-1-32,3 2-43,-3-2-33,-6 7-62,11-7-29,-11 7-54,7-8-24,-7 8-23,0 0 4,0 0-34,0 0 10,0 0-17,0 0 11,-2 17-10,-3-7-25,0 2-20,-2 2-7,-1 3-12,-3 3-12,2 1-12,-1 2-19,-3 3-10,1 0 2,0 2-1,-1-1-9,0 1-8,0 0-11,1-1-3,-2 0-19,2-3-10,-2 3 1,3-4-6,2-3 14,-3 0-15,3-1-10,0-2 2,-1 0-5,2-3-2,2-1 0,1-1-17,0-3-49,-2 1-47,4-2-45,-1 1-71,4-9-37,-5 12-74,5-12-66,0 0-70,-3 12-77,3-12-110,0 0-750,8 6-1016</inkml:trace>
  <inkml:trace contextRef="#ctx0" brushRef="#br0" timeOffset="26">23459 13361 264,'0'0'707,"0"0"-106,0 0-51,0 0-80,0 0-19,0 0-50,0 0-57,0 0-25,-4 16-56,4-16-40,-6 14 6,3-4-44,3-10-14,-5 17-37,5-17 10,-3 20-44,3-20 9,-1 17-20,1-17 10,1 16-37,-1-16 14,4 12-25,-4-12 17,9 11-32,-9-11 15,10 7-29,-10-7 18,13 4-32,-13-4 18,17-1-21,-17 1 19,17-4-21,-7 0 17,-3-1-19,2 2 23,0-4-25,-2 2 25,-1-2-13,-1 0 35,-5 7-38,7-15 23,-7 15-19,1-14 17,-1 14-21,-3-15 18,3 15-23,-9-13 16,3 8 5,6 5-13,-15-9-23,15 9 23,-18-7-22,18 7 22,-19-1-22,19 1 19,-21 0-24,21 0 30,-19 1-57,19-1-39,-21 7-52,21-7-40,-16 9-58,16-9-60,-14 9-87,9-2-66,5-7-92,-7 11-167,7-11-422,-2 10-740</inkml:trace>
  <inkml:trace contextRef="#ctx0" brushRef="#br0" timeOffset="27">24117 13176 91,'8'-11'809,"-3"1"-158,0 2-54,-1-2-59,0 1-67,-2-1-22,-2 10-47,6-14-13,-6 14-70,4-13-1,-4 13-25,3-9-22,-3 9-34,0 0-23,1-12-30,-1 12-21,0 0-15,0 0-12,0 0-1,0 0-8,0 0-6,-8 5 11,8-5-15,-1 12-3,1-12 3,-1 21-13,-1-8-10,4-1 9,-2 2-25,0 3-6,1-2-6,0 2 1,2 0-19,-2 0-32,1 2-16,-1-2 0,0 0 0,0 1 0,1-2 0,-1 1 0,0 0 0,1-1 0,-1-1-51,-1-2-134,1 0-67,0 0-37,1-1-74,-1 0-41,2-1-85,-2-1-96,-1-10-60,4 22-202,-4-22-445,6 15-896</inkml:trace>
  <inkml:trace contextRef="#ctx0" brushRef="#br0" timeOffset="28">24579 13199 150,'4'-10'834,"0"-1"-194,-4 11-76,4-19-46,-4 19-51,5-14-34,-5 14-81,2-12-22,-2 12-65,0 0-10,-6-10-44,6 10 18,0 0-37,-14 0-1,14 0-33,-14 7 20,14-7-32,-13 13 9,7-5-34,-3 3 13,3 1-9,1 1-4,-1 0-20,4 3-8,-4 0 7,3-1-18,2 1-1,0-1-14,-1 2-6,2-3 3,2 3-14,0-3-1,1 1-10,0-2-8,1 1-4,1-2-4,2-1-1,-1 0-2,2-1-4,1-2 1,0-2-2,1 1-5,3-4 0,-2-2 7,3 0-2,0-1-11,4-2 2,0-3 1,0 0-2,3-2-1,-2-1-2,0-3 2,0 1-1,-2-2 5,-1-1 7,-1-1 17,-2-1 0,-3-1-1,-1-1 8,-2 2-4,-2-2-6,-4 0 4,-1 0-1,-4-1-4,-1 1 3,-4-1 1,-1-1-32,-3 4 0,-1-1 0,-2 3 0,0 0 0,-2 1 0,0 3 0,-2 0 0,-1 1 0,-1 3 0,4 1 0,-4 4 0,0 0-83,3 0-190,-5 4-71,0 1-85,1 3-76,-2 4-137,1 2-152,0 1-827,0-1-1278</inkml:trace>
  <inkml:trace contextRef="#ctx0" brushRef="#br0" timeOffset="29">22117 14740 406,'0'0'574,"-14"-3"-82,14 3-18,-10-5-42,10 5-55,-11-10-58,11 10 31,-8-9-13,8 9-20,-7-13-35,7 13-5,-2-18-36,2 18-2,4-20-31,-2 10-1,3-4-43,4 1 17,-1 0-12,2-3-24,0 2-13,4-1 15,1 1-20,2 1-17,0 2-2,1 0-11,0 1-16,0 3-13,-1 3-12,-1 0-8,-1 1 6,-2 3-15,1 2-10,-2 1-5,1 3 11,-2 2-14,-1 2-4,-1 3 15,-3-1-19,-1 3 4,-1 1-5,-2 0 3,-1 2-14,-1 0 17,-3 0-14,2 1 4,-3-1 3,2 0 3,-4 2-16,3-3 7,-2 0-8,1-2 8,0-1-9,0-2 6,0 0-3,2-3 1,-1 1 0,3-10 6,-5 15-4,5-15 5,-5 12-8,5-12 5,0 0-2,-3 11 3,3-11-4,0 0-3,0 0-9,0 0 8,0 0-7,0 0 5,10-10 7,-10 10-8,8-8-2,-8 8 0,12-9-2,-12 9 2,15-10 5,-7 6 4,1 1-7,-9 3 2,19-6-6,-19 6 6,19-2-3,-19 2 1,18 2 0,-7 0 5,-2 3-2,0-1 3,0 0-3,0 3 22,-1 0-21,-2 1 0,1 2-3,0-1 7,-3 0 7,0 0-9,-1 3-5,-1-1 9,-2 0-3,0-11 6,-1 23-5,0-9 13,-3-1 0,-2-1 21,-1 2 6,-1 0 19,-2-1 1,-4 2 12,1-1-1,-3-2 15,-1 1 3,-1-2-4,-2 1-6,-2-2-81,0 0 0,-2-3 0,0 1 0,-2-4 0,0 2 0,0-2 0,-1-3 0,-1-1 0,1-2 0,0-2 0,0-1 0,-2-3 0,-1 1 0,4-4 0,-1 0 0,1-2 0,6 4 0,2-3 0,0 0 0,3 1 0,-2 1 0,7 0 0,-2 0-279,3 1-182,4 1-51,-1-1-91,1 2-105,5 7-110,-9-15-708,9 15-1157</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8:20.677"/>
    </inkml:context>
    <inkml:brush xml:id="br0">
      <inkml:brushProperty name="width" value="0.05292" units="cm"/>
      <inkml:brushProperty name="height" value="0.05292" units="cm"/>
      <inkml:brushProperty name="color" value="#00B0F0"/>
    </inkml:brush>
  </inkml:definitions>
  <inkml:trace contextRef="#ctx0" brushRef="#br0">4744 10350 163,'0'0'608,"0"0"-121,-9 4-55,9-4-29,0 0-37,0 0-42,0 0 0,0 0-20,-10-4-25,10 4 7,0 0-43,0 0-16,0 0-13,-6-7 5,6 7-49,0 0 6,-3-11-13,3 11 15,0 0-28,3-14 22,-3 14-28,5-12 18,-5 12-7,5-13-18,0 5 2,0-1-21,0 1-11,4 0 2,-3-1-10,3 1-14,-1 1-6,0 0 15,-1 2-50,2 0 35,-1 1-54,-8 4 35,17-4-47,-17 4 35,14 1-46,-14-1 35,15 7-41,-15-7 35,10 14-46,-6-6 8,-1 2 2,0 2-1,-1 0 7,-4 0-8,1 2 44,-1 1-45,-2 2 38,-1-1-40,0 1 36,-1 0-16,0 0 14,-2-2-45,2 0 38,0-2-31,-2 0 33,0-1-30,2-2 39,1-1-43,0-1 33,-1 0-40,6-8 41,-11 11-39,11-11 40,-6 8-43,6-8 38,0 0-36,-9 4 35,9-4-35,0 0 43,0 0-44,0 0 36,0 0-36,0-11 44,0 11-42,7-10 42,-7 10-44,12-11 43,-5 5-61,-7 6 60,16-10-37,-7 6 36,0 0-40,0 1 42,1 0-39,-10 3 38,20-3-41,-20 3 39,21-1-38,-21 1 42,19 1-44,-19-1 45,18 6-44,-18-6 24,16 9-18,-16-9 37,11 11-39,-6-3 40,-5-8-40,5 16 41,-5-16-44,1 20 42,-1-20-39,-2 20 40,-2-8 0,0-2-3,-1 2-35,-4 0 48,3 1-40,-3-1 48,0-2-21,-3 1 39,1 0-27,-1-1 44,-2-2-41,1 2 35,-1-5-34,0 1 20,-1-1-56,-1-2 0,0-1 0,-1-1 0,2-1 0,0 0 0,-5-3 0,3 2 0,0-3 0,0 0 0,2-2 0,0 2 0,2-3 0,-1 3 0,4-2-28,1 1-178,0-1-116,9 6-69,-13-10-59,13 10-95,-5-11-109,5 11-96,1-10-786,-1 10-1172</inkml:trace>
  <inkml:trace contextRef="#ctx0" brushRef="#br0" timeOffset="1052.9128">4940 10164 396,'0'0'555,"1"-17"-71,-1 17-31,0-15-31,0 15-63,-3-14-30,3 14-5,-4-17-10,-1 8-17,0 1-20,0-1-26,0 3-7,-1-5-8,-2 3-5,2-2-22,-2 1-25,-1-1-11,-1 3 39,1-2-14,-1 1 10,-2-1-78,2 2 31,-2-1-49,1 2 48,-2-1-79,-1 0 64,3 2-52,-2-1 18,0 1-34,3 2 37,-3 0-37,0-1 19,2 2-36,-2 1 49,13 1-34,-24 0 16,12 1-44,2 1 36,-3 2-70,0 1-13,-1-2 0,3 4 0,-3 0 0,1 0 0,1 1 0,0 2 0,0 0 0,0 1 0,1 1 0,1 1 0,-3 1 0,3 2 0,0-1 0,0 2 0,1 1 0,0 1 0,0 0 0,1 0 0,2 1 0,0 1 0,1-1 0,1 2 0,0 2 0,1-2 0,2 2 0,-1-1 0,2-3 0,0 2 0,3 0 0,0 2 0,-1-2 0,3 1 0,0 0 0,0-1 0,2-1 0,-1 2 0,3-2 0,-1-2 0,1 4 0,1-5 0,-1 2 0,1-1 0,1 0 0,0-2 0,-1 0 0,3 0 0,-2-2 0,2-1 0,1 1 0,0-3 0,1 0 0,-2 0 0,4-2 0,-4 0 0,2-4 0,0 2 0,1-3 0,-1 2 0,2-4 0,-2 1 0,2-1 0,-2 0 0,0-2 0,-1-1 0,2 1 0,-3-1 0,2 0 0,-1-1 0,1 0 0,1-2 0,-1 0 0,0 1 0,0-3 0,0 1 0,-1-2 0,0 0 0,1 0 0,-1-1 0,0 0 0,-1 0 0,0-3 0,1 3 0,-1-3 0,0 2 0,0-2 0,0 1 0,-1-1 0,1 1 0,-1-3 0,-2 2 0,2-1 0,-2 0 0,0-1 0,0 1 0,-1 0 0,-1-2 0,0 2 0,1 1 0,-3-2 0,1 0 0,0-1 0,-1 0 0,1 1 0,-3-1 0,1 0 0,-1 0 0,0-1 0,-2-1 0,0 2 0,1-2 0,-2 2 0,-1-2 0,0 1 0,-1-3 0,0 2 0,-3-1 0,2 0 0,-2-2 0,0 1 0,-2-3 0,0 3 0,-2-2 0,0-1 0,-1 2 0,0 0 0,-3 1 0,2 0 0,-1 1 0,1-1 0,-2 0 0,-2 2 0,1 0 0,1 1 0,-3 0 0,2 2 0,-2-1 0,1 1 0,-2 0 0,1 2 0,0 1 0,1 2 0,-1-1 0,-1 2 0,0 0 0,-2 1 0,1 0 0,-2 3 0,1 0 0,-1-1 0,-1 3 0,-1 3 0,-1-3 0,0 4 0,-3 0 0,2 0 0,-1 1 0,1 3 0,0-3 0,1 4 0,-1-1 0,0 0 0,3 1 0,2-1 0,0 1 0,4-1 0,0 1 0,1-3-405,1 3-481,1-1-164,0-1-796,-1 0-1557</inkml:trace>
  <inkml:trace contextRef="#ctx0" brushRef="#br0" timeOffset="3074.7686">20188 8441 441,'0'0'443,"0"0"-13,0 0-61,-8-5 1,8 5-32,0 0-23,-7-9-24,7 9-5,0 0-3,0 0-8,-4-11-25,4 11-11,0 0-24,4-14-8,-4 14-8,7-12-10,-7 12-5,10-12-13,-5 4-13,4 2 11,-1-2 2,2-1-20,3 2-12,0-1 18,1 1-41,1-3-20,-1 5 3,1-1-8,1 0-5,0 1-9,-1 1-2,1 1-12,-3 0-19,0 3 25,-2-1-44,-11 1 35,22 4-54,-22-4 43,18 6-47,-18-6 39,9 14-45,-9-14 38,4 17-1,-6-5-46,0 0 38,-5-1-42,1 5 42,-2-2-30,-1 1 28,-1 3-41,-1-3 39,-1 2-40,-2-2 45,3-1-44,-1-1 42,1-1-44,0-1 41,2-1-40,-1-1 40,4-1-40,-1-3 40,1 2-36,6-7 33,-10 10-24,10-10 30,-8 7-44,8-7 44,0 0-44,-8 7 36,8-7-39,0 0 42,0 0-41,0 0 43,0 0-45,11-7 40,-11 7-41,10-7 34,-1 2-29,-9 5 42,18-5-42,-8 1 42,0 1-42,2 0 43,0 1-45,-1 0 41,0 2-43,2-3 46,-1 6-45,-12-3 40,22 2-40,-11 0 38,-1 1-31,0 2 34,-2 0-35,2 0 42,-4 1-43,2-1 3,-8-5 4,13 14 3,-8-5 5,-5-9 1,6 15 2,-6-15 39,3 16-30,-3-16 28,-1 17-30,1-17 9,-7 17 1,2-7 32,-1-2-31,-1 0 37,0 2-30,-2-2 33,-3 1-36,2-1 35,0 0-31,-3-2 31,1 1-41,-1-2 27,0 0-37,0-2 41,1 1-47,0-2 0,-2-2 11,1 0-10,-1 0-1,2 0 0,-2-1-1,1-2 1,0 0-1,1-1 3,-1 1 0,-1-4-1,4 2-4,-1 2 1,1-2 14,1-1-17,0 2-34,1-2-53,8 6-68,-13-10-53,6 4-55,7 6-65,-7-9-83,7 9-118,-7-8-76,7 8-112,0 0-777,2-13-1129</inkml:trace>
  <inkml:trace contextRef="#ctx0" brushRef="#br0" timeOffset="3855.9914">20708 8405 669,'-7'-7'545,"7"7"-69,0 0-4,-10-8-75,10 8-30,-7-8-39,7 8-37,-7-6-26,7 6-26,-1-12 2,1 12-22,1-12-25,-1 12 5,7-12-6,-7 12 5,11-13 5,-3 6-13,3 0-10,2 1-21,-2 0-17,3-1-28,-2 5-21,0-1-17,1 0-10,-13 3-8,26 3-12,-16-1-6,1 1-6,-1 3-5,-1 0 32,-2-1-42,0 4 29,-1 0-26,-2 1 47,0 0-47,-3 2 46,-2 1-50,-1-1 39,-1 4-51,-1-2 5,-4 2 3,1-2 6,-1 0-11,0 1 1,-2-2 1,1 1-5,0-2-2,-1 0-1,1 0 4,1-2-11,-2 0 9,4-2 1,-1 0-2,1-1 2,6-7 0,-9 11 3,9-11 27,-9 9-25,9-9-5,0 0-1,-8 7 3,8-7-1,0 0 0,0 0-4,0 0-2,0 0-1,11-7 1,-11 7 4,11-7 38,-11 7-48,15-8 45,-5 5-52,-2-3 36,3 3-33,-2-1 39,3-1-55,-2 1 50,3 1-38,-1 0 39,-2 1-44,3 1 48,-2-1-47,2 0 45,-13 2-46,22 2 42,-22-2-31,20 5 8,-20-5-18,18 6 46,-9-2-47,-9-4 44,14 9-40,-5-4 45,-3 2-44,-6-7 48,12 13-45,-7-6 51,-5-7-30,9 14 38,-9-14-14,4 15 37,-4-15-32,1 14 9,-1-14-5,-4 19 11,0-11 15,-1 1-14,0 1 10,0-1-5,-1-1-45,-2 2-16,-2-1 0,-1-1 0,1 2 0,-2-3 0,0 2 0,-2-2 0,0 1 0,-1-1 0,0-1 0,-1-2 0,1 1 0,-2 0 0,2-1 0,-2-1 0,3-3 0,0 0 0,0 0 0,0 0 0,0-3 0,0 2 0,1-3-229,0-1-379,-2 1-162,2-3-163,-2-1-851,1 2-1482</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9:13:45.105"/>
    </inkml:context>
    <inkml:brush xml:id="br0">
      <inkml:brushProperty name="width" value="0.05292" units="cm"/>
      <inkml:brushProperty name="height" value="0.05292" units="cm"/>
      <inkml:brushProperty name="color" value="#FF0000"/>
    </inkml:brush>
  </inkml:definitions>
  <inkml:trace contextRef="#ctx0" brushRef="#br0">555 3946 638,'-8'-8'664,"1"0"-112,7 8-64,-10-12-50,10 12-62,-8-9-38,8 9-20,0 0 20,0 0-43,0 0-42,0 0 5,23 5-41,-11 4-15,3 1 9,2 2-14,6 6-45,-3 1-20,7 4-14,1 2-17,-5 1-16,5 0-15,-2 3-1,-1 0-21,-2 1-13,2 0-9,-3-2 1,2 2-7,-3-1-7,-1 0 7,1-2-32,-4-3-66,-1-3-62,0 1-72,-3-5-63,1-2-101,-3-1-72,-2-2-70,3-2-137,-4-3-604,-1-3-866</inkml:trace>
  <inkml:trace contextRef="#ctx0" brushRef="#br0" timeOffset="383.7591">1026 3996 141,'-7'-8'791,"7"8"-168,-7-9-94,7 9-48,0 0-83,0 0-15,-9 3-47,9-3-8,0 14-32,4-5-19,3 4-23,0 2-33,4 2-2,-2 1-15,7 3-29,-1 1-24,1-1-17,1-2-22,2 1-22,-1-2-14,0-1-8,1-5-14,-2 1-8,1-3-11,2-3 0,-6-2-6,4-2-4,-5-2-2,3-2-3,-2-2-2,0-4-5,-2-1 0,-1-3-4,1-5-3,-5 0 0,0-4-6,-3 0 11,-2-1-4,-2-1-1,-3-2-12,-3-5 1,-3 2 7,-3-1-9,-5-3 5,-2 2 1,0 2-6,-2 5 6,1 2 0,-1 0 0,0 5-3,4 3-2,-2 1 6,3 4-4,1 3 0,1 3-3,0 2 0,0 4 0,1 1 4,-1 6 1,3 2 1,0 5-7,2-1-69,3 4-88,1 2-84,3 0-88,0 0-111,4 2-85,0-1-74,3-3-706,-2-3-918</inkml:trace>
  <inkml:trace contextRef="#ctx0" brushRef="#br0" timeOffset="1002.3731">1271 3747 257,'-1'-12'852,"-1"2"-193,2 10-84,-2-19-60,2 19-97,-2-14-66,2 14-69,2-11-52,-2 11 19,6-7 4,-6 7-41,11-2-27,-11 2-3,17 5-11,-6-1-23,3 2-1,-2 3 6,1-1-18,4 4 21,-4-1-24,3 1-19,-3-1-28,1 2-14,-3-3-17,1-1-3,-2 1-16,-1-2 0,-1-1-11,1-1 5,-9-6-9,11 11 10,-11-11 1,8 7 6,-8-7-18,0 0 5,0 0-10,0 0 5,0 0-2,0-14-9,-4 6-11,-2-2 14,-3-4-19,-3 0 10,1-3 1,0-2-8,0 2 5,1-1-3,1 2 2,0 2-5,3 0 3,-1 1-8,5 2 4,2 11 0,-2-16 0,2 16-1,4-12-2,-4 12 6,13-8-2,-13 8 6,18-1 0,-7 2 9,2 2-3,-1 0-9,3 1 3,-1 2 0,3-1-2,-4 1-11,3-1 14,-3 2-8,1-1 12,1-1-9,-3-1 7,-1 1-11,-2-1 9,-9-4-5,18 5 13,-18-5 4,13 3-5,-13-3-10,0 0 9,14-5-17,-14 5-14,1-12-13,-1 12-23,-3-22-25,-1 8 13,-2-1 3,-3-4-24,-1 1 17,0-1-3,0 0 39,1 0-18,-1 2 30,1-3-11,3 6 22,1-1-17,-2 3 21,6 1-17,1 11 19,-2-18-15,2 18 28,3-11-13,-3 11 38,14-9 2,-14 9-6,17-1 34,-17 1-26,21 3 13,-7 1-22,-1 0 13,3 3-25,-1-2 13,1 3-3,0 0-7,2-2-2,-2 2-10,1-3-74,-3 2-91,2-2-79,0-1-62,-1 0-69,-3-3-59,-2 2-63,-10-3-216,23-3-444,-23 3-768</inkml:trace>
  <inkml:trace contextRef="#ctx0" brushRef="#br0" timeOffset="1256.2152">1547 2897 497,'-9'-12'640,"3"2"-142,2 2-79,0 0-33,4 8-37,3-17-22,2 9-10,6-1-34,2 2 6,7 1-25,5-2 28,8 3-18,4 1 10,5 2-21,8 0-4,5 4-52,0 0-2,-2 4-29,2 3-29,7 4-27,-5 3-21,-1 7-2,-3 0-48,-4 8 16,-6 2-21,-5 7-3,-6 4-4,-5 4-88,-11-4-87,-5 6-82,-6 2-91,-5 1-85,-6 12-85,-8 2-78,-2-2-171,-9 0-548,-5-1-885</inkml:trace>
  <inkml:trace contextRef="#ctx0" brushRef="#br0" timeOffset="1604.0003">320 3473 747,'-7'-9'557,"4"1"-108,-3 2-57,6 6-56,-11-5-52,11 5-32,-12 5-7,4 4-31,1 3 50,-3 10-63,0 8 5,-4 13 9,-4 15 10,9 9 15,0 8-44,4 8 16,3 3-28,6 1-11,2 1-17,9-1 1,1-2-30,6-3-13,5-4-17,5-4-14,3-6-14,6-9-15,4-3-9,5-9-3,4-6-9,7-9-40,1-8-117,7-7-100,1-5-139,3-4-208,-17-6-360,7-2-452,-8 2-982</inkml:trace>
  <inkml:trace contextRef="#ctx0" brushRef="#br0" timeOffset="20834.8103">7495 5294 557,'-16'1'470,"3"-1"-37,0 1-41,-1-1-18,2 2-26,0-1 1,0 0-14,0 1-25,12-2-1,-18 2-9,18-2-49,-17 1-21,17-1-48,-12 1-7,12-1-40,0 0 23,-15 2-14,15-2 16,0 0-13,0 0 24,0 0-25,23-2 7,-9 1-43,5-1 9,8-2-19,3 1 6,8 0-15,9-2-3,4 2-7,2-1-4,2 0-9,1 0-8,0 0-10,0 2-6,-3-3-6,-1 3-10,-3 1-6,-10-1-1,1-1-6,-8 3 1,-3 0 0,1 0-4,-3-2 2,-7 2-3,0 0-1,-4 0 1,-1-1 3,-2 1-4,-13 0-2,21 0 0,-21 0-1,16-1 0,-16 1 0,0 0-1,18 0-9,-18 0-22,0 0-81,14-3-71,-14 3-75,0 0-68,12-1-37,-12 1-73,13 0-42,-13 0-27,21 1-58,-10 1-162,5-1-405,-1-1-738</inkml:trace>
  <inkml:trace contextRef="#ctx0" brushRef="#br0" timeOffset="21270.5729">9457 5063 411,'0'0'587,"-16"3"-92,16-3-36,-20 4-34,8-2-41,1 1-46,-2 0 4,2-3-20,-2 2-37,1 1-8,1-1-49,-1 1-28,2-1-26,10-2-23,-16 3-16,16-3-6,-13 4-29,13-4 7,-9 5 35,9-5 15,0 0 6,0 0-39,7 7 0,-7-7-31,27 2-6,-7-2-24,8-1 4,2 1-4,10-1-4,-1-1 6,5 1 4,6-1 21,0 2-5,-3-3 6,-4 2 18,0-2-13,-2 2 11,1 0-6,-4-2 8,-1 3-10,-5-2 2,-3 1-2,-2 0 7,-4 1 0,-3-1-39,-1-1-67,-3 2 0,-3-1 0,1 1 0,-3-1 0,-11 1 0,21-1 0,-21 1 0,14-4 0,-14 4 0,10-3 0,-10 3 0,10-4 0,-10 4 0,0 0 0,9-8 0,-9 8 0,0 0 0,6-9 0,-6 9 0,0 0 0,3-9-124,-3 9-326,0 0-68,0 0-90,0 0-102,0-13-124,0 13-734,0 0-1210</inkml:trace>
  <inkml:trace contextRef="#ctx0" brushRef="#br0" timeOffset="21908.2337">9798 3692 634,'-4'-16'639,"1"1"-85,0 3-53,2 1-53,-2 0-62,0 2-35,3 9-59,-4-16-44,4 16-46,-2-10-63,2 10-14,0 0 79,0 0-13,0 0-35,-8 12 30,7-2-12,0 4-39,1 2-16,0 3-15,0 0-8,1 3-13,0 2-2,0 2-19,1-2-3,0 3-16,0-4 4,1 0-22,-1 1 3,2-2-10,-2-1 2,2 0-4,2-3-3,-2-2-77,0-2-99,0-1-60,-2-1-7,2-4-45,-4-8-20,4 12-20,-4-12-25,0 0-21,6 7 16,-6-7-46,0 0 47,-2-11-66,2 11-5,-8-15-285,2 2-207</inkml:trace>
  <inkml:trace contextRef="#ctx0" brushRef="#br0" timeOffset="22176.0574">9753 3924 1151,'-9'-11'316,"1"3"-33,2 0-25,6 8-32,-13-9-25,13 9-6,-10-4 3,10 4-1,-11 4 12,11-4-21,-8 13-15,4-5 2,2 4-24,-1-1 1,3 1-21,0 1-17,3 0-5,-1 1-47,3 1-8,1-2 12,2 0-33,1-3 23,2 0-35,1 0 21,1-5-27,2 2 20,-1-3-32,2-4 28,-2 0-60,4 0 40,-3-5-8,2-1 16,-2 0-18,-1-2 20,-1-1-28,-2-3 25,1 0-27,-3 2 27,0-2 8,0 1 53,-4 1 23,0 2 11,0 1 2,0-2-41,-5 9-1,9-11-22,-9 11-6,6-8-11,-6 8-7,0 0-18,0 0 7,0 0-6,7 11 11,-7-11-87,-3 17-121,1-2-148,-3 5-146,-2 2-254,-2 0-489,0 4-833</inkml:trace>
  <inkml:trace contextRef="#ctx0" brushRef="#br0" timeOffset="31318.4026">10935 4406 257,'0'0'460,"7"-14"-83,-7 14-63,6-13-46,-6 13-23,4-12-30,-4 12 10,1-16-24,0 4-32,1 3-13,-4-3-16,1 2-7,0-3-25,-3 0-21,-2-2 13,1 3 9,-2-4 0,-2 0-7,-2 0 27,0 1-21,-4-2-21,-4 0-9,-1 0 24,-2-1-11,-1 1-5,-3 0-7,-5-1-11,1-1 9,-2 2-29,-1 0 14,-3 3-19,-1 1 20,-3 0-31,-1 2 16,-3 1-16,-1 2 14,-4 0-27,1 0 15,-2 2-8,-2 0 25,-2 3-18,1-1 16,-2 0-25,1 3 17,-1 1-10,-1 0 15,2 1-11,-1 3 6,0 0-16,1 3 2,2 0-9,-1 3-2,2 1 3,0 2 6,4 2-6,0 3 47,-5 4-21,1 3 1,3 3-16,3 3-8,4-2 7,0 5-16,4 3 8,3 1-5,0 3-6,4 0-7,0 5 15,4 3 0,0-1-5,3 5-12,4 1 2,2 1 2,3 1 7,4-8-10,4 2 8,4 0-3,5-2-1,2-2 3,5-1-11,3-1 0,6-2 24,3 6-18,5-2 18,2-3-16,3-4 18,3 0-24,-2-8 18,1-2-15,9 0 17,1 0-24,-4-5 22,2-4-19,3-3 2,1 0 6,4-5 7,1 0 12,1-5 4,3-2 0,0-3 16,1-4-21,-1-3 14,0-1-23,8-7 18,0-3-24,-1-4 20,-2-2-19,-4-2 20,-1-3-25,-4-5 26,-1-3-28,-5-4 1,-4-5-3,-4-2-4,-5-6-3,-7-5 5,-3 0-1,-5-3-4,-7 0-1,-8 7 26,-3-1-22,-7-8-1,-8 1-4,-5 4 3,-4 1-5,-6 1 3,-3 5 0,-3 1 5,-2 4-8,0 2 7,-1 4-1,-2 3 4,2 4-7,4 6 7,0 2-7,1 3 5,0 0-4,2 3 7,-1 3-3,6 1 0,1 3-10,4 1 30,2 1-26,1 2 2,3 1-69,3 1-107,1-1-98,1 3-68,12 3-58,-18-3-71,18 3-73,-17 8-777,17-8-930</inkml:trace>
  <inkml:trace contextRef="#ctx0" brushRef="#br0" timeOffset="32541.9599">10314 3491 294,'7'-10'376,"-7"10"-65,5-8-102,-5 8-4,0 0-82,5-11-5,-5 11-82,0 0-9,6-8-103,-6 8-15,0 0-168,0 0-146,8-7 138</inkml:trace>
  <inkml:trace contextRef="#ctx0" brushRef="#br0" timeOffset="32962.6979">10422 3396 80,'0'0'633,"0"0"-90,2-9-61,-2 9-45,0 0-64,0-11-48,0 11-2,0 0-5,-2-13-29,2 13-36,0 0-7,-4-11-63,4 11-20,0 0-50,0 0-4,-11-2-28,11 2 28,-9 10 3,3-3-1,1 3-29,0 1 0,0 2-27,1 2 4,-1-1-22,1 2 18,0-2-18,2 2 8,0 0-20,2-2 9,2 0-20,-1-2 9,2 1-12,0-2 19,4 3-5,-1-4 13,0-1 17,2-1 6,2-3-9,1-1 6,-1-1-7,2-2 6,1-2 7,1-2 9,0-1-11,2-2-1,-3-1-4,2-2 4,-2-1 25,0-2-9,-2 0 10,0-3-1,-1 1 9,-3 2-25,-2-5 0,-1 0-11,-3-2-8,-1 1-9,-4 0-8,-1-3-9,-1 0-1,-4 2-2,-2 2-13,0 0 16,-3 2-20,-1 3-4,-1 1 10,2 3-9,-1 3-81,0 1-81,2 4-75,-3 2-115,1 3-61,-4 5-152,4 1-109,-7 5-930,0 4-1253</inkml:trace>
  <inkml:trace contextRef="#ctx0" brushRef="#br0" timeOffset="48415.3487">20243 9027 511,'0'0'346,"0"0"-24,-17 0-109,17 0 9,0 0-63,-10 4 28,10-4-27,-9 3 23,9-3-32,0 0 19,-14 5-14,14-5 20,-9 5-12,9-5 11,-9 5-5,9-5 6,-10 4-19,10-4-3,0 0-2,-12 6 3,12-6-4,0 0-18,-9 4-13,9-4-15,0 0-2,0 0-15,-9 5-14,9-5-16,0 0-8,0 0-10,0 0-4,0 0-34,12 8 30,-12-8-25,18 4 26,-2-2-22,4-2 17,5 3-26,3-1 23,2-1-34,5-1 32,4 1-26,-1 0 22,2 1-21,0-1 18,0-1-25,0 1 16,-1-1-14,1 3 16,-3-3-19,0 0 23,-1 2-21,-7-2 19,1 0-17,-2 0 20,-4 0-33,-1 0 23,-1 0-29,-3 0 13,-3 0-56,-1 0 22,-2 0-67,0 2 39,-13-2-74,19-2 32,-19 2-36,13 0-44,-13 0-26,0 0-50,0 0 0,0 0-41,0 0-33,0 0-111,-15-2-355,1 2-343</inkml:trace>
  <inkml:trace contextRef="#ctx0" brushRef="#br0" timeOffset="48791.1151">20129 9153 34,'-17'0'841,"3"0"-240,14 0-126,-23-1-108,23 1-78,-16 0-71,16 0-21,-13 1-33,13-1 12,0 0-6,0 0 12,0 0 3,0 0 3,0 0-13,9 7-23,-9-7-65,18 2 44,-3 0-48,2-1 35,3 0-44,4 2 29,4-3-19,2 3 11,7-1-33,3-2 26,0 2-9,4-2-7,6 1 5,0 1 12,2-4-6,0 4-17,-2-2-5,3 0-15,-1 0 3,-10 0-4,0-2 19,-3 2-15,-2 0 27,-4-1-37,-2 1 21,-2 0-25,-2 0 34,-4-1-22,-3 1 47,-1 0-54,-2-1 45,-3 1-50,0 0 51,-14 0 7,22 0-5,-22 0-17,18 0-5,-18 0-13,14 0-11,-14 0-7,12-3-6,-12 3-40,0 0-85,0 0-122,0 0-100,0 0-78,-10-4-140,10 4-122,-22 7-235,6-2-417,-1 0-915</inkml:trace>
  <inkml:trace contextRef="#ctx0" brushRef="#br0" timeOffset="55146.8594">2139 10824 161,'0'0'350,"0"0"-148,0 0 7,0 0-84,11 2 20,-11-2-70,0 0 42,0 0-69,0 0 46,0 0-55,5 8 46,-5-8-54,0 0 46,0 0-45,0 0 39,-5 8-38,5-8 40,0 0-18,0 0 24,0 0 1,-8 4 42,8-4-15,0 0 4,0 0-10,-11 3 5,11-3-9,0 0-5,0 0 3,-14 1 0,14-1 5,0 0 3,-13-2-1,13 2-6,0 0-6,-11-2-3,11 2-7,0 0 4,-12-3-8,12 3-6,0 0-1,-11-1-9,11 1-5,0 0 9,-8-6-10,8 6-2,0 0-16,0 0-3,-7-8-4,7 8-8,0 0 20,6-9-33,-6 9 23,9-8-31,-9 8 28,15-8-33,-6 3 27,1 1-28,2 0 22,-1 0-25,1 0 22,0 2-23,1-2 15,1 2-25,-1 0 31,1-1-19,-2 1 29,-1 0-34,-11 2 35,22-1-37,-22 1 27,16-3-31,-16 3 22,13 0-25,-13 0 23,0 0-20,14 0 20,-14 0-16,0 0 23,0 0-23,0 0 23,-7 7-23,7-7 18,-13 5-16,4 0-5,9-5 0,-21 5 10,7-1 6,0-1-1,-1 1-8,0 0 10,-2 0 3,2-1-1,-2 2-1,0-3 1,2 1-4,2-1 2,-1 0 4,1 1 0,2-1-20,-2-1 24,2 0 5,-2 2 1,13-3 3,-17 3 3,17-3 4,-15 2-9,15-2-2,-12 1 5,12-1 0,0 0-20,0 0 20,0 0-6,-11-1-2,11 1-20,0 0 18,0 0 5,10-5-5,-10 5-3,13-3 29,-13 3-36,18-4 27,-18 4-28,20-1 25,-20 1-33,21-4 30,-21 4-28,19-2 29,-19 2-37,19-1 26,-19 1-24,13-2 36,-13 2-40,11-1 38,-11 1-33,0 0 32,15-1-29,-15 1 33,0 0-32,0 0 28,0 0-29,0 0 29,0 0-28,0 0 36,-7 5-40,7-5 32,-14 1-51,14-1 31,-15 1-5,15-1-3,-18 1 3,18-1 3,-18 1 5,18-1-11,-14 2 11,14-2-4,-13 1 8,13-1 7,0 0-4,-16 0-1,16 0-14,0 0-31,0 0-54,-13-1-46,13 1-54,0 0-62,0 0-43,0 0-87,0 0-146,15 1-341,-15-1-423</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definitions>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6:21.655"/>
    </inkml:context>
    <inkml:brush xml:id="br0">
      <inkml:brushProperty name="width" value="0.05292" units="cm"/>
      <inkml:brushProperty name="height" value="0.05292" units="cm"/>
      <inkml:brushProperty name="color" value="#008080"/>
    </inkml:brush>
  </inkml:definitions>
  <inkml:trace contextRef="#ctx0" brushRef="#br0">14508 9849 415,'0'0'562,"4"-10"-35,-4 10-20,2-11-13,-2 11-40,3-13-2,-3 13-55,2-14 16,-2 14-78,2-15 7,-2 15-23,0-17 17,0 17-36,3-20-17,-3 20-31,4-21 2,-4 21-13,1-14-7,-1 14-5,2-15-16,-2 15-31,0-12-35,0 12-28,0 0-7,0 0-40,0 0-72,0 0 0,0 0 0,0 0 0,-2 17 0,1-6 0,1 2 0,-1 3 0,-3 2 0,2 1 0,0 3 0,0 1 0,-1 0 0,1 1 0,-2 0 0,0 0 0,3-1 0,-3 1 0,-1-2 0,5-2 0,-2-2 0,0 1 0,2-2 0,0 0 0,0-4 0,-1 2 0,1-3 0,0-12 0,1 22 0,-1-22 0,0 16 0,0-16 0,0 11 0,0-11 0,4 8 0,-4-8 0,0 0 0,14 0 0,-14 0 0,16-12 0,-7 3 0,2-1 0,0-5 0,3 0 0,-1-1 0,1-1 0,-1 0 0,-1 0 0,1 0 0,-2 0 0,0 3 0,-2 1 0,-2 1 0,2 2 0,-4-1 0,2 4 0,-3-1 0,-4 8 0,9-10 0,-9 10 0,0 0 0,13-5 0,-13 5 0,0 0 0,9 10 0,-3-3 0,-3 1 0,4 2 0,-1 2 0,0 0 0,0 2 0,2-2 0,-3 1 0,2 0 0,0 0 0,3-1 0,-2 0 0,-1 0 0,1 0 0,0-2 0,2 0 0,-5-2 0,3-2 0,1 2 0,-3-1 0,-6-7 0,17 10-136,-17-10-235,16 4-67,-16-4-88,18 0-91,-18 0-67,21-2-114,-9-3-669,-1 0-1086</inkml:trace>
  <inkml:trace contextRef="#ctx0" brushRef="#br0" timeOffset="374.9856">15352 9861 290,'3'-10'787,"-3"10"-139,2-16-14,-2 16-55,3-17-45,-3 17-67,1-15-28,-1 15-75,-1-16-15,1 16-57,-3-15 5,3 15-61,-6-14 6,6 14-16,-10-11-28,10 11-25,-13-9-14,13 9 4,-16-2-5,16 2-15,-18 1-4,5 2-15,2 2-11,0 3 4,-3 1 7,1 3-7,1 1-38,-1 1-79,2 3 0,0 0 0,2 3 0,0-1 0,3 0 0,-2 2 0,5-3 0,2 0 0,1 0 0,0-1 0,3 2 0,0-3 0,3 2 0,0 0 0,4-2 0,-1 1 0,4 0 0,-1-2 0,-1-1 0,3-2 0,0 1 0,1-3 0,-2 1 0,4-4 0,-4 0-120,3 0-257,1-3-11,-1 1-28,0-2-32,-2-2-40,1 0-15,-1-1-1,-1-2-22,4-1-23,-6-2-115,3-1-338,-1-1-603</inkml:trace>
  <inkml:trace contextRef="#ctx0" brushRef="#br0" timeOffset="640.6038">15613 9971 625,'3'-15'581,"-2"3"-74,1 1 13,-2 11-45,2-25-22,-2 14-11,2 0-57,-1 1 7,1-2-65,-2 12 10,1-17-37,-1 17 2,1-15-37,-1 15-15,2-12-40,-2 12-24,0 0 6,0 0 0,2-11 9,-2 11-29,0 0 4,0 0 3,0 16 0,0-16 9,0 19-33,-1-4-155,1-3 0,1 5 0,-1 2 0,-1-2 0,2 1 0,-1 0 0,0 0 0,0 1 0,0-2 0,0 1 0,1-1 0,-2-2 0,1-1 0,0 0 0,0 0 0,0-2 0,0 2 0,0-14 0,0 22 0,0-22-418,0 15-66,0-15-48,0 13-100,0-13-90,0 12-187,0-12-519,0 0-1037</inkml:trace>
  <inkml:trace contextRef="#ctx0" brushRef="#br0" timeOffset="1062.4613">16133 9939 693,'-4'-13'643,"4"13"-85,-5-11-37,5 11-35,-8-12-31,2 6-82,-3-1-27,2 3-43,-4-1-40,0 2-34,-1-1 12,-1 1-51,-2 1 18,1 2-24,-5-1-16,0 3-21,1 1 6,-1 0 3,1 2-37,-3 2-2,1 2 57,2 1-63,0 0 50,3 2-43,-2 0 31,6 3-46,-2-1 6,3 1 5,2-1-5,0 1-11,5-1-2,-1 1-12,2 0 1,2-1-16,2 0-11,0 0-58,5-1 0,2 0 0,0-1 0,1-1 0,4 1 0,-1-3 0,4 2 0,-1-5 0,0 0 0,1 0 0,2-2-116,2-1-142,-2-2-50,1 0-35,-1 1-60,1-4-90,-1 1-78,0 1-44,-1-2-92,1 1-685,-1-3-992</inkml:trace>
  <inkml:trace contextRef="#ctx0" brushRef="#br0" timeOffset="1453.076">16368 10143 128,'0'0'809,"0"0"-150,7-6-53,-7 6-56,0 0-44,0 0-67,10-5-6,-10 5-47,0 0 0,0 0-44,9 5-19,-9-5-49,0 0-20,0 0-42,5 10-42,-5-10-17,0 0-14,0 0-13,-1 14-22,1-14-23,-4 9-13,4-9-14,0 0-9,-8 11-4,8-11-8,0 0-7,-8 4-5,8-4-6,0 0-3,-12 1-1,12-1-1,0 0-5,-11-5 2,11 5-3,-6-5 0,6 5-10,-5-11 8,5 11 6,-3-9-9,3 9 0,0 0-1,2-17-4,-2 17 3,7-9 0,-7 9 2,12-10 11,-12 10-14,16-5 3,-5 3 0,-11 2 2,21 0 5,-21 0 9,21 4 20,-10 0 12,1 1-5,-3 1 4,0 2 2,-2 1-8,-1 1 2,-3-1-9,0 4-6,-2-4 14,-1 4-24,-1-1-3,-3 2-3,-1 0-1,-3 1-23,-2-1-51,0 2-60,-2-2-93,-2 0-94,-1 0-63,0-1-119,0-2-156,0-1-100,4-3-807,-2 0-1195</inkml:trace>
  <inkml:trace contextRef="#ctx0" brushRef="#br0" timeOffset="1781.1846">16927 10014 389,'0'0'850,"3"-15"-79,-3 15-65,2-12-83,-2 12-63,-2-11-54,2 11-71,-2-9 3,2 9-85,0 0 12,-6-11-89,6 11 15,0 0-67,0 0 39,0 0-40,-9 5 25,9-5-44,-2 12 5,2-12-37,0 19-87,0-19-85,0 22 0,2-10 0,-1 0 0,0 2 0,0-1 0,1-2 0,-1 2 0,0-1 0,3-2 0,-3 1 0,2-1 0,-3-10-47,6 17-209,-6-17-41,5 12-66,-5-12-23,9 8-52,-9-8-89,13 2-59,-13-2-25,13-1-874,-5-4-1109</inkml:trace>
  <inkml:trace contextRef="#ctx0" brushRef="#br0" timeOffset="2093.6747">16896 9823 906,'0'0'708,"-22"2"-69,22-2-78,-16 2-84,16-2-49,-12 3-84,12-3-15,0 0-67,-9 5 7,9-5-20,0 0-24,0 0-29,0 0-22,0 0-19,12 3-17,-12-3-5,15-6-18,-6 2-7,1-1-5,-1 0 6,1 0-15,-2-2-3,0 2-4,1-3-10,-9 8-11,9-14-12,-9 14-14,5-14-9,-5 14 6,1-13-17,-1 13-4,-6-14-4,-1 8-2,-2 2-6,0 0 2,-1 0 11,10 4-14,-23-2-13,23 2-22,-24 0-69,12 1-23,0 1-61,1 3-12,2-3-57,-1 2-35,10-4-51,-10 11-61,10-11-54,-4 10-70,4-10-159,8 12-476,-2-6-775</inkml:trace>
  <inkml:trace contextRef="#ctx0" brushRef="#br0" timeOffset="2374.9139">17181 9718 624,'0'0'690,"2"-16"-34,-2 16-32,2-14-64,-2 14-49,1-13-23,-1 13-75,0 0-35,1-16-73,-1 16-26,0 0-69,3-10-9,-3 10-38,0 0 10,0 0-26,14 0 3,-14 0-14,15 7-25,-5-2 10,1 2-17,2 3-2,2 2-7,-1 2-8,2 0 12,-1 3 0,2 2 10,-2 1-40,1 0 29,-3 4-47,0 0 29,-3-1-46,-2-1-4,-1 1-5,-2 0-2,-2 0-3,-1 2-6,-2-1-3,-1-1-3,-1 4-49,-4-3-84,-2 5-67,-1-2-71,-4-1-52,-2-1-107,-2-1-162,-1-1-185,-1-3-934,-3-1-1380</inkml:trace>
  <inkml:trace contextRef="#ctx0" brushRef="#br0" timeOffset="2984.2732">18758 9874 434,'0'0'830,"-18"2"-111,18-2-57,-14 0-70,14 0-31,-13 5-46,13-5-56,-9 4 17,9-4-114,0 0 34,-6 8-61,6-8-12,6 5-84,-6-5-8,13 7-72,-4-4 4,1 3-62,5-3 12,-1 1-50,4-1 18,-1-1-66,2 1-41,0-1-116,0-1-16,2 0-91,-1-1-55,-3 0-39,2 0-53,-5 0-48,1 0-28,-15 0 4,22 0-34,-22 0-120,14 0-540,-14 0-778</inkml:trace>
  <inkml:trace contextRef="#ctx0" brushRef="#br0" timeOffset="3156.1412">18786 10028 484,'-13'5'748,"3"2"-106,2-3-15,8-4-80,-14 9-35,14-9-57,-9 8-26,9-8-70,0 0-44,-2 10-33,2-10-34,7 4-43,-7-4-43,18 4-34,-18-4-16,26 2-20,-11-2-43,6-2-58,0 1-108,0-1-41,4 1-67,2-2-75,0 0-72,0 1-90,0-1-86,-3 0-208,3 0-321,0 1-694</inkml:trace>
  <inkml:trace contextRef="#ctx0" brushRef="#br0" timeOffset="3702.996">19933 9775 503,'-2'-13'700,"-2"0"-61,0 1-45,2 1-96,-1-1 1,-2-3-23,2 5-72,-1-1-12,2 1-44,2 10-1,-5-15-45,5 15-19,-5-14-45,5 14-38,-4-12-39,4 12-24,0 0 11,0 0 2,0 0-24,0 0-5,-5 15-14,5-15-9,0 25-11,-1-10-2,1 4 25,-2 1-43,2 2 22,0 1-39,-1 0 13,1-1-37,0-1 26,1 1-38,-1-2-4,2-1-1,-1 0 3,0 0-5,2-1-3,-1-3 1,2-1-1,1 1-4,-1-3 3,0-2 4,2-1-3,1-1 2,-1-2-6,4-1 0,-1-1-1,-9-4-12,21 2-2,-10-4-1,3-2-38,0-2 18,1-3-43,2-1 31,0-3-47,-2 0 57,2-2-35,-2 2 52,0 0-41,-2 1 59,-1 0-36,-2 4 44,-1-1-44,-1 2 45,-8 7-47,14-9 51,-14 9-46,9-4 53,-9 4-47,9 4 52,-9-4-50,8 9 47,-8-9-42,8 12 45,-4-5-33,-4-7 29,6 17-33,-2-6 41,1-3-55,-1 1 57,1 0-50,0 0 43,-1-1-80,3-2-57,-1 2-55,2-1-64,-1-1-62,1 0-86,2-1-95,0 0-49,2-1-70,2-1-177,1 1-448,3-1-830</inkml:trace>
  <inkml:trace contextRef="#ctx0" brushRef="#br0" timeOffset="4031.1083">20843 9699 340,'0'-12'763,"0"12"-111,0-22-17,0 22-72,-1-21-81,-3 13-62,2-3-77,-1 2-2,3 9-49,-8-16-9,8 16-64,-11-12 1,11 12-32,-17-6 17,17 6-33,-19 1 8,8 3-21,-2 3-10,-1 2-18,0 4 2,-2 3-15,3 1-7,0 1-12,0 4 39,2-1-49,1 0 22,3 0-46,0 1 28,1 2-44,1-4 19,2 4-41,1-5 22,2 1-37,0-1 27,2 2-40,1-3 1,3 1-8,0 0-42,2-2-53,2-1-52,3-3-50,0 0-59,1-4-26,1 1-39,4-3-34,-2 0-65,2-4-12,2 1-17,-2-1 28,3-3-44,-2 0-75,-1-3-511,2 1-676</inkml:trace>
  <inkml:trace contextRef="#ctx0" brushRef="#br0" timeOffset="7562.2269">23444 9650 384,'0'0'639,"-2"-21"-103,2 21-39,-1-17-23,1 17-17,0-15-52,0 15-17,0-15-56,0 15-2,1-12-49,-1 12 9,4-10-31,-4 10 27,0 0 8,14-5 4,-14 5 10,18 6-17,-4 2 4,2 4-7,4 2 25,2 5-9,-4 1-62,6 6-242,-1 1 0,-2 0 0,-4 3 0,0 1 0,-4 3 0,-1 1 0,-7-1 0,0 2 0,-5 0 0,-5 4 0,-1 2 0,-7-2 0,-1 3 0,-6-3 0,-6 5 0,-3-1 0,-3-3 0,-3 0 0,0-2-625,-4 0-381,-4-5-1060,-1-2-1827</inkml:trace>
  <inkml:trace contextRef="#ctx0" brushRef="#br0" timeOffset="8765.3149">18906 11073 145,'0'0'583,"0"0"-97,-19 0-40,19 0-18,-13 0-7,13 0-19,-14 1-9,14-1-41,-12 2 16,12-2-32,0 0-6,-15 0-43,15 0 8,0 0-28,-10 2 24,10-2-15,0 0-12,0 0-25,0 0-33,0 0-9,12 5-11,-12-5-38,19 3-25,-19-3-19,25 1-26,-11-1-12,2 0-16,-1 0-5,4 0-13,1 0-6,-2 0-40,2-1-54,-1 1-59,-3-1-90,2-1-34,-2 2-85,-1-1-41,-2 0-104,-13 1-78,24-1-77,-24 1-126,18 0-516,-18 0-885</inkml:trace>
  <inkml:trace contextRef="#ctx0" brushRef="#br0" timeOffset="8999.6774">18855 11223 271,'0'0'893,"-14"8"-183,14-8-65,-12 5-47,12-5-74,0 0-39,-7 7-92,7-7-21,0 0-33,0 0-16,1 11-67,-1-11-33,0 0-58,14 7-19,-14-7-45,14 6-11,-14-6-27,20 5 3,-8-2-36,1-3-44,3 3-76,3-2-50,0 1-73,1-1-38,0 0-98,2-1-124,0 1-74,2-1-249,3 0-407,1 0-813</inkml:trace>
  <inkml:trace contextRef="#ctx0" brushRef="#br0" timeOffset="25158.8849">18976 12693 476,'0'0'853,"-13"0"-139,13 0-46,0 0-63,-15 1-41,15-1-55,0 0-53,-11 1-67,11-1-11,0 0-12,0 0-9,-13 2-27,13-2-13,0 0-16,0 0-30,0 0-30,4 10-36,-4-10-30,9 5-159,-9-5-16,15 2 0,-15-2 0,23 2 0,-9-2 0,1 1 0,1-1 0,0 0 0,2-1 0,0 0-152,-1 1-129,-2-1-14,2 1-67,-4-2-32,0 1-62,-13 1-78,25 0-64,-25 0-66,18 1-752,-18-1-1022</inkml:trace>
  <inkml:trace contextRef="#ctx0" brushRef="#br0" timeOffset="25361.9938">18912 12916 609,'-10'6'840,"1"1"-134,9-7-67,-11 10-80,11-10-35,-7 8-75,7-8-28,0 0-67,4 12-61,-4-12-57,19 7-47,-6-5-41,5-2-24,1 0-45,3 0-94,1 0-91,5 0-100,3-2-104,1 2-99,3 0-102,5-2-185,2 1-539,0-1-846</inkml:trace>
  <inkml:trace contextRef="#ctx0" brushRef="#br0" timeOffset="31957.0819">19098 14457 305,'-13'1'792,"13"-1"-135,-19 1-25,19-1-63,-14 1-54,14-1-46,0 0-52,-14-1-51,14 1-27,0 0-33,0 0-34,0 0-40,6-5-44,-6 5-31,14-4-24,-14 4-25,18-5-25,-7 2-14,1 2-20,1-1-5,0 0-8,2 2-9,-2 0-23,1-3-66,0 3-75,0-2-69,0-1-81,-1 1-79,1 0-76,-14 2-80,20-3-86,-20 3-703,18-2-916</inkml:trace>
  <inkml:trace contextRef="#ctx0" brushRef="#br0" timeOffset="32144.556">19085 14623 637,'-9'5'747,"9"-5"-100,-9 10-75,9-10-39,-6 7-77,6-7-42,0 0-61,6 8-63,-6-8-57,15 2-35,-2-2-48,2 0-25,3 0-28,4-1-99,4-1-142,0 0-171,4-1-157,0 1-222,6-4-511,4 3-814</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43.960"/>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0" timeOffset="390.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0" timeOffset="1635.2092">1827 10585 212,'0'0'819,"0"0"-155,0 0-76,0 0-108,0 0-76,2-10-30,-2 10-72,0 0 0,0 0-36,0 0-24,0 0-48,3 10 0,-3-10-26,0 0-19,-1 14-37,1-14-11,0 12-27,0-12-2,-2 15-28,2-15 6,0 14-22,0-14 5,-1 15-28,1-15-70,0 14-107,0-14-48,0 14-133,0-14-96,-1 13-127,1-13-702,-1 10-885</inkml:trace>
  <inkml:trace contextRef="#ctx0" brushRef="#br0" timeOffset="2074.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0" timeOffset="2402.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0" timeOffset="4540.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0" timeOffset="6657.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1" timeOffset="11286.2925">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1" timeOffset="11979.8807">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2826.7861">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3800.5855">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4600.5728">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1" timeOffset="15235.2607">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5375.8872">24053 7552 172,'14'-7'547,"-1"2"-113,3 1-58,5-4-47,2 1-47,1 1-54,2-1-72,3 0-13,2 1-32,0-1-56,-5 2-110,2 0-159,-4-1-596,1 0-343</inkml:trace>
  <inkml:trace contextRef="#ctx0" brushRef="#br1" timeOffset="16063.3574">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1" timeOffset="16672.7061">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1" timeOffset="17407.0563">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1" timeOffset="18172.6568">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 contextRef="#ctx0" brushRef="#br0" timeOffset="22091.0981">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22762.9481">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4:30.731"/>
    </inkml:context>
    <inkml:brush xml:id="br0">
      <inkml:brushProperty name="width" value="0.05292" units="cm"/>
      <inkml:brushProperty name="height" value="0.05292" units="cm"/>
      <inkml:brushProperty name="color" value="#002060"/>
    </inkml:brush>
  </inkml:definitions>
  <inkml:trace contextRef="#ctx0" brushRef="#br0">2445 12958 297,'0'0'492,"9"-7"-64,-9 7-49,0 0 0,8-6-17,-8 6-31,0 0-37,8-8 17,-8 8-16,0 0 29,7-8-50,-7 8 13,0 0-34,5-7-9,-5 7-12,0 0-7,0 0-8,2-12-23,-2 12-6,0 0-18,0 0 11,0 0-70,-4-9-18,4 9-5,0 0 3,-14-2-8,14 2-11,-12 2-6,12-2-1,-15 7-3,6-4-2,0 2 0,-1 1-14,0 1 3,-1 3-15,0 0 13,-1-1-6,2 4 3,-1-1-4,-1 0-13,3 2-9,-1-1 1,1-1-8,1 3 3,1-1-4,0 2-5,1 0 10,1-1-7,1 1 11,-1 1-15,2-1 0,2 1-11,0-2 11,1 2 1,0-3 0,2 1-9,1-1 8,1 1-10,1-1 12,0-2-8,1 0 2,3-2 2,-1 2-1,1-5 1,1 1 13,3-1-10,-2-1 0,1-2 0,1-1-9,-2-1 3,3 0 1,-1-1 19,1-1-22,0-1 3,0-1 0,-2 1-5,2-1 1,-3-1 4,1-1-3,-1 0 2,-1-2 2,1 2-4,-3-3 6,0 1-5,-1-1 7,-1 0-4,-2-1 1,0-2-3,-4 10 1,3-16-1,-3 16 2,0-17-13,0 17 10,-7-15 3,7 15-6,-9-14 0,9 14 2,-13-10-3,13 10 1,-18-6-1,7 5 3,11 1 4,-23 1-4,10 1 2,0 1-2,2 1 1,-5 0-2,4 1 2,-1 0 10,1 2-15,1 1-32,1-3-54,1 2-38,1-1-46,-1 2-45,1-3-45,2 3-56,6-8-47,-10 12-109,10-12-66,-9 11-108,9-11-730,-5 13-982</inkml:trace>
  <inkml:trace contextRef="#ctx0" brushRef="#br0" timeOffset="281.2342">2732 13271 923,'11'-3'848,"-11"3"-77,0 0-53,0 0-42,0 0-53,0 0-47,11-4-62,-11 4-46,0 0-48,0 0-36,0 0-39,0 0-36,0 0-41,0 0-39,0 0-110,0 0-119,0 0 0,8-5 0,-8 5 0,0 0 0,0 0 0,0 0 0,0 0 0,0 0 0,0 0 0,0 0-55,0 0-346,0 0-66,0 0-101,0 0-128,0 0-72,0 0-888,0 0-1323</inkml:trace>
  <inkml:trace contextRef="#ctx0" brushRef="#br0" timeOffset="2411.2437">5762 13118 421,'0'0'624,"0"0"-98,0 0-61,-12 3-33,12-3-70,0 0-24,0 0-56,0 0-16,0 0-49,0 0-32,0 0 31,0 0-15,0 0 11,0 0-8,0 0-15,0 0-10,19-3-30,-19 3-12,20-4-10,-7 1-19,2 0-10,0-1-20,2-1-8,0-2-1,3 2-13,0-3-7,-1 1-3,0 2-6,0-2-3,-2 1-5,1 0-3,-3-1 0,0 0 20,-1 2-22,-2-1 28,-1 0-28,-2 1 26,0 0-15,0 0 9,-2 0-22,-7 5 8,9-10-22,-9 10 0,0 0-2,1-12-4,-1 12-2,-8-7-1,8 7-6,-14-2 7,14 2-10,-23 0 14,9 2-15,-1 1 46,-3 1-50,2 1 18,-1 0-15,-4 4 14,3-1-12,-1 2-1,1 1 13,0-1-12,3 3-1,-2-1 3,3 2-6,0-2 15,4 4-5,-1-3-1,3 0 2,3 0 0,-2 0 4,5-1-4,-1 0 9,3 1-7,0-2 4,3 0 0,1 0 7,2 1 1,2-3 0,3 2-1,1-2-7,1-1-1,2-2-3,0 0 0,3 0 9,0-2-11,0 0 11,1-3-7,0 2 0,3-2 0,-2-1-60,2-1-50,-3 0-56,3-2-73,-2 1-35,3-3-101,0 0-90,-1 0-70,0 0-127,-6 1-650,6-6-910</inkml:trace>
  <inkml:trace contextRef="#ctx0" brushRef="#br0" timeOffset="2739.3467">6401 12980 80,'-1'-12'667,"-1"2"-119,0-1-69,2 11 3,-2-20-58,0 9-51,2 11-9,-1-20-62,-1 8-21,2 12 5,0-19 10,0 19-48,0-17-6,0 17-24,0-14-9,0 14-25,0-12-14,0 12-28,0 0-21,0-14-25,0 14-20,0 0-15,0 0-14,0 0-4,0 0 13,0 0-10,0 0 0,6 10-3,-6-10-8,0 21 7,3-8 8,-3 1-15,0 2 7,0 2-8,-2 2-16,2-1 0,-1 0 1,0 0 32,-1 1-49,1 0 10,-1 0-10,0 0 3,1-2 0,1 0-3,-1 0-31,1-1-71,0 0-39,0-3-56,-1 0-27,1-1-58,1 0-17,-1-1-57,1-1-34,0 1-7,1 0-33,3-3-92,-1 2-112,-1-4-315,3 0-528</inkml:trace>
  <inkml:trace contextRef="#ctx0" brushRef="#br0" timeOffset="3208.0885">6795 13181 226,'6'-9'631,"0"1"-112,-3-1-44,4-1-27,-5 0-65,-2 10-32,5-17-3,-5 17-18,3-17-53,-3 17-29,0-17-40,0 17-32,-5-14-12,5 14-3,-9-12-19,9 12-6,-13-10-22,13 10 4,-19-5-37,19 5-11,-19 0-8,19 0-5,-22 1-8,10 1-7,1 2-7,0 1-8,0 0-3,0 0-2,1 0-7,1 0-4,0 2-1,2-2-4,7-5 0,-10 13 2,10-13-3,-7 13 2,7-13-2,2 12-1,-2-12 1,8 12-3,-2-6 2,2-1-8,2 3 0,1-2 0,2-2 5,1 4-1,-1-3 15,1 2-20,0 0 9,0-1-11,-1 0 13,-1 0-15,0 0 14,-1-1-9,-1 1 6,-3-1-13,1-1 14,-8-4-10,12 10 13,-12-10-9,8 9 11,-8-9-11,0 0 17,2 15-18,-2-15 12,-5 7-3,5-7 18,-12 10-4,12-10 6,-14 9-8,14-9 5,-19 7-7,9-5-2,-3 1-8,0 0 6,0-3-8,1 3 8,-1-2-10,-1 0 9,1 1-10,0 0 8,13-2-10,-22 1 2,22-1-68,-19-1-47,19 1-74,-15 0-55,15 0-135,-13-4-128,13 4-178,0 0-585,-4-8-877</inkml:trace>
  <inkml:trace contextRef="#ctx0" brushRef="#br0" timeOffset="3676.8149">7014 13225 765,'0'0'603,"0"0"-93,0 0-60,0 0-75,0 0-36,0 0-34,0 0-6,0 0-74,0 0 1,0 0-62,17-3 14,-17 3-49,16-6-1,-6 2-30,1 0 13,1 0-31,1-2 9,0 1-24,0-1 6,0-2-27,0 3 12,0-3-27,0 3 12,-2-2-10,-1 0-10,-1 0 0,-1 1-7,1-1 1,-3 1-2,1 1-4,-7 5 0,6-12-5,-6 12 1,4-9-2,-4 9-1,0 0-4,-5-11 5,5 11-2,-10-5-2,10 5-14,-17 1 12,17-1 0,-19 4 4,7 1 1,2-1-15,-1 3 18,-2-1-14,1 4 16,2 0-14,0 1 15,1 0-3,1 2 35,3-1-10,-1 1 39,3-3-8,2 2 18,1-12 5,1 22-3,2-13 3,3 2-3,-1-2-5,4 0-10,2-2-12,1 1-10,1-4-6,1 1-6,0 0-7,3-4-1,-3 2-8,1-2 3,-1-1-6,1 0-2,0 0-5,-1 0-50,0-1-83,-3-2-65,3 2-103,-2-2-99,-1 1-127,1-2-148,1-1-696,1 0-966</inkml:trace>
  <inkml:trace contextRef="#ctx0" brushRef="#br0" timeOffset="4176.7969">7907 13205 134,'0'0'679,"2"-12"-123,-2 12-57,0-12-32,0 12-69,-2-10-11,2 10-62,0 0-14,0-15-85,0 15-2,0 0-24,0 0-12,0 0-6,0 0-11,0 0-20,0 0-5,0 13-33,0-13-7,2 13-31,-2-13 3,0 17-30,0-17 3,-2 17-21,2-17 3,-1 18-17,1-18 7,-2 16-14,2-16 4,-1 16-12,1-16 5,-1 14-89,1-14-51,-2 12-77,2-12-57,0 0-55,0 14-84,0-14-127,0 0-175,0 0-284,0 0-590</inkml:trace>
  <inkml:trace contextRef="#ctx0" brushRef="#br0" timeOffset="4504.9102">7897 13072 594,'0'0'586,"5"-9"-68,-5 9-37,10-10-82,-4 3-24,2 1-26,1-3-18,4 2-33,-2-2-50,0 1-29,0-1-25,-1 3-18,-1-2-22,-1 2-16,-1 0-31,-1 0-14,0-1-16,-6 7-16,9-10-9,-9 10-12,2-10-8,-2 10-7,0 0-5,-6-11-7,6 11-4,-14-3-1,14 3-3,-17-3-3,17 3-1,-20 3-30,8-1-29,1 0-20,-1 2-34,1 0-58,-1 2-29,2 2-51,0-3-40,2 3-41,3-1-75,0 2-76,5-9-517,-3 15-601</inkml:trace>
  <inkml:trace contextRef="#ctx0" brushRef="#br0" timeOffset="5223.6465">8291 13154 626,'0'0'625,"0"0"-57,17-3-57,-17 3-59,13-4-33,-13 4-25,18-8-50,-9 3-49,0 1-28,1-3-45,1 0-19,0 0-35,-3 2-6,3-4-25,-1 1-22,0-1-23,0 1 2,-1-2-31,0 3 11,0-3-37,-1-1 12,-2 1-23,2-1-9,-4 1-1,-1-1-5,0 1-2,0 1-1,-2-3-4,-2 2 0,-1-2-4,1 2 4,-3 0-6,0 1 4,-2-1 0,1 2-1,-3 0-4,2 0 3,-3 1 0,0 1-4,1 1 3,-1 0 1,9 5-3,-16-8 2,16 8-1,-14-5 2,14 5-2,-13-3-10,13 3 8,0 0-1,-13 4 1,13-4 2,-9 8 2,9-8 3,-6 10-3,6-10 1,-5 17 16,3-7-17,1 2 36,0 2 5,1 1 22,0 1-7,0 2 18,0 1-6,0 1 6,0 4 3,0 0-2,0 2 1,1-1 8,-1 3 1,1-2-1,-1 2-10,0 5 61,2 1-8,-1 0-18,0-2-23,-1 2-11,0 2-19,0-2-4,0 0-12,0-1-5,-1 1-3,1 0-2,-1 0-5,-1-2-4,1 1-6,0-5-1,0 0-6,-2-1 5,2-1-3,1-1-1,-2 1-6,2-6 4,0 1-4,0-1 2,2-3-5,-1 0 3,2-1-5,0-3 4,0 1 3,1-3-1,3 0 2,0-3-1,1-2 0,2-1-2,1 1-1,2-4-2,2 0 1,-2-2-2,5-2 1,-1 0 5,0-2 0,0-3 3,1 4-10,-3-5 1,3-2 3,-3 2-5,-3-1-1,0-3 0,-1 1 1,-2 0-3,-4-3 1,0 2-4,-5-2 2,-1 1 4,-3-4-2,-4 0 3,-2-3-6,-4-1 1,-3-1-3,-2 2 3,-1-1-7,-1 1 8,0 2-3,0-2 6,1 1-4,-1 1 3,1-1-11,3 1 12,2 1-15,2 0-4,1-1-24,3 2-30,1-2-20,0 1-35,6-2-17,-1 3-44,3-2-52,3-1-65,3-1-25,0-2-128,3 4-85,5-4-114,2 1-767,4-1-1037</inkml:trace>
  <inkml:trace contextRef="#ctx0" brushRef="#br0" timeOffset="9763.6461">9597 12844 405,'0'0'447,"9"-14"-59,-9 14-46,12-12 9,-6 4-19,-1 2-34,-5 6-17,10-15-34,-10 15-21,8-12 1,-8 12-7,4-10 3,-4 10-53,0 0-1,1-12-52,-1 12 19,0 0-32,-16 3 17,5 0-22,-3 2 8,-4 4-12,1 0 14,-3 3-27,-4 2 19,0 2-17,0 2-1,-3 3-5,0 3-3,3-2-3,-1 4 0,2-2-4,5-2-7,1 1-17,1 0 2,1 1-13,1 0 5,2 0-15,3-4 6,2 2-11,1-1 1,2-1-8,2 1 6,2-1-8,3-2 2,2 3-7,1-1 8,3 1-11,2-3-11,1 0-93,5 1-69,1-4-85,3-1-75,1 1-91,1-3-68,4-1-122,-1 0-619,-1-5-839</inkml:trace>
  <inkml:trace contextRef="#ctx0" brushRef="#br0" timeOffset="10591.7435">9815 13212 370,'0'0'523,"-7"-5"-94,7 5-73,-6-8-43,6 8 16,-5-8-41,5 8-37,-6-9-27,6 9-19,-3-10 3,3 10-36,1-13-2,-1 13-14,5-12 8,0 4-22,2 2-5,2-4 7,2 3-14,-1-3-16,3 3 7,2-1 10,1 1 9,0 2-1,2 1-19,-1-1-22,1 2-14,-2 1-21,1 2-8,-2 2-8,2 2-6,-4 2-8,1 0 0,-3 2-9,1 2-16,-3-1 17,-3 2-16,0 1-1,-2 2-4,1-4 7,-2 4-7,-2-3 10,-1 1-12,0 2 8,-1-2-6,-2-2 6,-2 2-10,3 0 8,-2-3-12,-1 1 11,1 0-4,-1-3 2,1 1-5,4-8 7,-9 14-6,9-14 11,-6 11-12,6-11 10,0 0-12,-8 8-8,8-8 8,0 0 9,0 0-11,0 0 12,0 0-15,0 0 10,6-12-10,-6 12 8,11-15-14,-3 4-15,1-2-10,0 1-10,5-2-14,1-3 15,0 2-5,0 0 14,3-2 3,-2 3 7,0-3 6,-1 3 5,1 2 3,-2-3 3,-2 5 2,0 1-1,-2-1 1,-1 3 2,-1 0 0,-2 0 1,-6 7 3,9-8-3,-9 8 6,0 0-3,0 0-1,0 0 3,0 0-3,0 0 2,-5 10 1,5-10-12,-9 14 16,4-5-14,-1 3 21,-2 1-22,3-1 17,-2 2-16,2 1 15,1-2-10,2 1 17,-1-2-12,3 0 18,0 0-3,3 0 17,-1-1 3,2-2 16,1 1-14,2-2 11,3 0-2,-1 1 7,0-3-5,4 0 2,-3-1-8,2 0 15,0-2-5,0 0 5,-2 1-15,3-3-2,-3 1-12,-10-2 1,19 2-11,-19-2 6,16 2-9,-16-2 11,12 1-17,-12-1 4,12 0-3,-12 0-5,0 0-68,14-1-75,-14 1-90,0 0-56,0 0-96,6-7-89,-6 7-96,0 0-232,0 0-294,0-12-709</inkml:trace>
  <inkml:trace contextRef="#ctx0" brushRef="#br0" timeOffset="11655.1913">11315 13097 535,'0'0'538,"11"-5"-58,-11 5-44,14-3-40,-14 3-58,13-5-16,-13 5-44,13-1-22,-13 1-63,0 0-2,16-3-47,-16 3 49,0 0-22,11 4-1,-11-4-9,0 0 12,0 0-28,-5 12 4,-3-7-18,-1 0 9,-3 3-31,0 0-8,-6 0-25,-2 1-9,1 2-20,-4-2 0,2 1-15,-4 2 2,4-2-14,-1 0 8,1 0-11,1-1-1,-2 0-13,3-1 10,0 1-10,3-1 5,3-4-7,0 2 9,1-2-10,2 0 2,10-4 3,-16 8 9,16-8 3,-13 5 14,13-5-11,-9 4 11,9-4-18,0 0 0,0 0-3,0 0 1,0 0-9,5 8 6,-5-8-13,13 3 12,-13-3-6,20 6 4,-10-3-7,6 0 8,-2 2-8,1 2 7,2-2-5,2 3 5,1 1-9,2-2 10,0 1-9,1 1 5,-1-1-6,2 1 9,-1-1-4,1 1-1,-3-3-3,0 2 11,-2 0-10,-3-1 1,-1-1-6,0-1 10,-3 1-8,-2-2 7,-1-1-7,1 1 7,-10-4-6,14 5 8,-14-5-4,12 6 3,-12-6-2,7 4 2,-7-4-3,0 0 5,8 7-6,-8-7 4,0 0-11,0 0-54,0 0-74,5 8-61,-5-8-105,0 0-96,0 0-96,0 0-134,0 0-688,0 0-920</inkml:trace>
  <inkml:trace contextRef="#ctx0" brushRef="#br0" timeOffset="12358.2917">12033 13242 602,'0'0'575,"1"-14"-56,-1 14-56,3-16-41,-3 16 5,2-14-65,-2 14-31,0-15-80,0 15 33,0-12-46,0 12-20,0-12-38,0 12-36,0 0-26,-5-11-20,5 11-32,0 0 11,-13 4-9,13-4 23,-13 12-4,7-4-6,-4 1-16,2 3 4,-3-1-23,2 2 6,-1-1-14,-2 2 1,2 2-10,0-2-2,0 0-12,1-3 8,1 3-10,1-2 2,-3-2-11,4 2 7,1-3-10,0 1 8,-2-3-9,7-7 9,-10 15-12,5-7 12,5-8-11,-6 9 10,6-9-10,0 0 10,-6 10-25,6-10-3,0 0-48,0 0-15,0 0-32,17-3-8,-17 3-24,16-7 2,-5-1-20,0-1 14,3 0 8,1-2-4,0-2 23,0 0 22,0-2 22,1 0 10,-2-2 15,-1 0 12,1 0 14,-1 0-7,-1 2 26,-2 0-5,1 0 9,-3 1-8,1 3 17,-2-1 0,-1 1 40,0 3-4,0-1 33,0 2-30,-6 7 9,9-12-40,-9 12 26,7-8-33,-7 8 28,0 0-11,0 0 55,18 4-15,-18-4 25,10 11-17,-5-2 26,4 1 0,-2 2 3,2 1-19,-1 1 20,0 3-22,1-1 4,0 0-29,0 1-1,0-1-15,-3 0-1,4-1-13,-4-1-3,1 1-7,-1-3 14,1 1-15,0-1 12,-2 1-16,2-1 12,-3-3-17,1 0-14,-1-1-84,-4-8-40,9 14-75,-9-14-49,5 11-80,-5-11-69,0 0-103,6 11-125,-6-11-378,0 0-622</inkml:trace>
  <inkml:trace contextRef="#ctx0" brushRef="#br0" timeOffset="12545.8">11960 13314 69,'-9'-3'720,"9"3"-164,0 0-80,-11-6-48,11 6-61,0 0-55,0 0-41,0 0-25,9-8-38,-9 8-33,15-2-24,-15 2-23,23-1-37,-12 1 3,9-1 1,-1 0-44,0-1 14,2 2-28,1-1 5,0 1-105,1-1-102,-1 0-125,4-1-119,-5 1-98,5 0-478,-4-2-577</inkml:trace>
  <inkml:trace contextRef="#ctx0" brushRef="#br0" timeOffset="13061.3933">12816 13033 539,'8'-7'621,"-8"7"-65,10-11-58,-10 11-49,9-9-70,-9 9-24,8-9-20,-8 9-35,8-8-35,-8 8-43,4-9-42,-4 9-32,0 0-30,-4-9-23,4 9-15,-8-5-9,8 5-13,-13-5-5,13 5-12,-22-2-7,22 2-4,-27-1-12,14-1 0,-4 2-7,0 0 14,-1 0-17,0 2-2,0-2 1,2 0-3,0 0 0,2 1-4,1-2 3,0 2-2,13-1-12,-22 0 13,22 0-2,-19 1 0,19-1 3,-13 0-2,13 0 1,0 0-4,-18 1 5,18-1-1,0 0-1,0 0-1,-11 5-1,11-5 2,0 0 16,0 0-24,-2 12 11,2-12-7,4 11 4,-4-11 14,0 16 9,0-16 16,3 21-1,-3-10-4,0 2-10,0 0 8,-1 6-13,-1-2 15,-2 2-6,2 0 18,-1 0-21,1 3 15,-1-4-1,-1 2 6,4 1-9,-4-4 4,3 1-5,1 0-8,0-1-12,0-2 9,0-1-12,0-1 8,3 0-8,-1 0 5,2-1-8,1-2 10,0-1-15,2 1 6,1-3-2,2 0-5,-2 1 2,1-2-5,3-2 1,-1 0-83,0-1-63,1-1-81,0 0-68,-1-2-86,-11 0-106,25 0-114,-25 0-716,25-3-919</inkml:trace>
  <inkml:trace contextRef="#ctx0" brushRef="#br0" timeOffset="13873.8649">12845 13260 625,'0'0'555,"-2"-9"-67,2 9-64,0 0-62,-5-12-75,5 12-56,0 0-42,0 0-24,0 0-10,0 0 11,0 0-14,0 0-13,0 0 11,0 0 9,0 0-60,5 12-29,-5-12-1,0 17-5,0-17-21,4 17 3,-4-17-8,0 21 0,0-21 15,0 20-50,0-20 20,2 17 19,-2-17-30,0 15 17,0-15-15,0 14 5,0-14-21,0 12 23,0-12-26,0 0 26,-2 16-27,2-16 29,0 0-24,0 0 21,0 11-28,0-11 24,0 0-24,0 0 13,0 0-12,0 0 24,0 0-33,0 0 27,-2-12-21,2 12 26,2-15-27,-2 15 24,2-16-28,-2 6 26,3 0-41,-1-2 48,1 2-28,1-2 26,0 0-31,1 3 32,-3-1-29,5-2 26,-5 4-28,7-1 26,-4 1-28,1 1 25,1 1-24,-7 6 1,14-8 0,-14 8 23,13-3-19,-13 3 24,14 3-28,-14-3 28,13 5-27,-7 2 29,1-1-56,1 2 33,-4 0 3,0 1 4,1-1 0,-3 1-2,2 0 1,-2 1 1,-2-10 0,6 18 0,-6-18-1,2 14 34,-2-14-38,4 14 1,-4-14-1,2 12 18,-2-12-18,0 10 24,0-10-26,0 0 25,2 15-28,-2-15 28,0 0-25,0 0 28,0 0-29,1 12 25,-1-12-26,0 0 26,0 0-28,0 0 29,0 0-30,0 0 25,2-12-25,-2 12 26,2-12-26,2 3 24,-2 0-21,0-2 20,6 4-24,-4-4 26,-1 0-24,3 3 24,-1-3-25,1 2 24,-1 0-27,2 0 14,-1 2-12,-1-2 25,1 3-19,-6 6 33,12-12-25,-12 12 30,9-9-39,-9 9 27,9-7-21,-9 7 38,13-5 2,-13 5 20,0 0-24,14-1 3,-14 1-23,11 3 35,-11-3-3,9 7 11,-9-7-23,7 9 20,-7-9-36,6 15 8,-6-15-16,4 15 10,-4-15-17,6 16 10,-6-16-11,0 17 14,0-17-14,2 17 11,-2-17-15,0 15-60,0-15-76,2 17-40,-2-17-52,0 14-27,0-14-24,4 12-20,-4-12-50,3 12 2,-3-12-86,6 10-72,-6-10-298,10 6-332</inkml:trace>
  <inkml:trace contextRef="#ctx0" brushRef="#br0" timeOffset="14156.1933">13353 13321 373,'7'-9'412,"-3"2"-20,3-1-41,-7 8-35,9-14-58,-9 14-47,7-12-24,-7 12-8,8-11 2,-8 11-10,5-9-24,-5 9-29,0 0-25,5-10-5,-5 10 33,0 0 8,0 0-14,0 0-22,0 0-6,-2 10 3,2-10 3,-3 12-15,3-12-11,-5 14-13,5-14-23,-2 17 20,2-17-14,-4 18-3,4-18-19,-2 17 6,2-17-2,-3 17-1,3-17-9,1 14 21,-1-14-22,2 12 17,-2-12-26,4 12 17,-4-12-43,9 11-35,-9-11-65,14 6-32,-14-6-47,15 4-31,-15-4-43,18 1-54,-18-1-22,23-2-152,-10-1-260,1-2-284</inkml:trace>
  <inkml:trace contextRef="#ctx0" brushRef="#br0" timeOffset="14468.6813">13514 13142 571,'0'0'520,"-19"0"-70,19 0-59,-16 1-45,16-1-74,-13 0-43,13 0-25,0 0-22,-16 1-11,16-1-26,0 0 33,0 0-21,0 0 28,0 0-30,0 0 6,0 0-59,0 0 7,0 0-34,18-1 18,-18 1-43,15-4 37,-15 4-15,18-4 5,-18 4-25,14-5 15,-14 5-12,14-8 11,-14 8-27,13-6 5,-13 6-7,6-10-7,-6 10-8,5-7-4,-5 7-4,0 0-3,0-15-6,0 15 0,0 0-4,-9-12 1,9 12 2,-11-5-1,11 5-1,-16-4-1,16 4-37,-16 0-75,16 0-33,-22 3-48,11 1-58,-1-2-73,-1 4-50,1 0-43,-1-1-70,4 3-492,-2-1-572</inkml:trace>
  <inkml:trace contextRef="#ctx0" brushRef="#br0" timeOffset="15064.9778">13904 13288 97,'16'-3'641,"-3"1"-118,0-1-113,-13 3-49,20-8-15,-13 4-61,2-1-45,-9 5-27,9-9-15,-9 9-29,5-12-26,-5 12-20,0 0-17,-2-15 16,2 15 16,-9-10-34,9 10 4,-12-9-36,12 9 10,-17-7-29,17 7 31,-19-2-37,19 2 20,-22 0-30,10 2 13,0 2-31,0-1 14,-1 4-23,-1-1 5,1 2-8,2 0 20,-3 2-28,3 1 12,1-1-13,-1 2 26,3 0-39,1-2 37,0 2-61,2 0 42,1-4 8,2 4-12,2-12 25,0 17-14,0-17 16,4 17-32,0-8 11,3-2-12,0-2 17,2 2-20,0-2 26,3 0-21,-2-1 22,1 0-40,1-2 27,1 0-23,-1-2-4,-12 0-30,24 0-21,-24 0-24,23-4 11,-13 0 3,2-2-22,-3 0-1,0-3-6,1 0-11,0-1 14,-1-2 12,-1-3 13,-2 3 11,1-5 16,-1-2 11,0-1 10,-2-1 7,0 1 4,1-1 5,-3 3 8,0 0 5,0 0-1,0 1 8,0 1 19,-1 0 4,1 3 29,-2 1 30,2 2 1,-2 10 7,2-20-23,-2 20-5,0-14-22,0 14 3,0 0-7,3-12 35,-3 12-14,0 0 38,0 0-30,0 0 38,5 9-35,-5-9 17,0 15-19,0-15 19,0 19-15,0-7 45,-1 0-37,1 1-8,-2 0-18,2 3 4,-2 0-23,-1 0 11,1 0-32,0-1 15,0 0-28,-1 0 26,1 0-13,0-2 14,2-1-13,-4 0-13,4-1-89,-1-1-52,1-10-67,-2 18-61,2-18-57,-2 16-53,2-16-84,0 13-136,0-13-312,4 9-480</inkml:trace>
  <inkml:trace contextRef="#ctx0" brushRef="#br0" timeOffset="15643.0829">14155 12966 267,'-5'-6'587,"5"6"-105,-10-10-41,10 10-20,-10-9-52,10 9-70,-8-7-31,8 7-48,-7-6-17,7 6-38,0 0-16,0 0-43,0 0-3,2-12-25,-2 12 17,13-3-26,-13 3 12,19-2-19,-8 0 17,3 1-35,0-2 19,3 3-31,1 0 20,-2-2-1,2 0-25,2 0 33,-2-1-26,-1 1 9,2 1-11,-3-1 24,-1 1-19,-1-2 27,-1 2-29,0-1 18,-1 1-25,-12 1 18,22-2-27,-22 2 12,14-2-18,-14 2 9,16 0-8,-16 0 1,0 0-17,15 2 15,-15-2-18,6 6 13,-6-6-1,3 11 1,-3-11 3,2 15 10,-2-15 19,-2 24 8,2-11-1,-1 3 3,-2 1-11,0 0 7,1 2-12,0 1 9,0 1-15,-2 2 8,1-2-14,-1 1 11,1 0-14,1 1 0,-3-1-7,3-2 10,-2 1-14,3-1 10,-2-3-13,3 1 12,0-2-10,-1 1 9,-1-3-7,0-1 12,2-1-7,0-1 6,-2 1-11,2-12 5,0 17-8,0-17 17,-2 17-21,2-17 8,-1 12-9,1-12 12,-1 12-4,1-12 6,0 0-10,-6 12 5,6-12-9,-7 5 13,7-5-16,-13 3 9,13-3-10,-16 0 4,16 0-56,-19-1-39,19 1-58,-21-4-28,21 4-92,-22-3-67,11 0-83,11 3-66,-17-6-132,17 6-501,-13-10-738</inkml:trace>
  <inkml:trace contextRef="#ctx0" brushRef="#br0" timeOffset="16174.3139">14638 12755 443,'-6'-9'447,"6"9"-21,-7-14-67,7 14-47,-8-13-30,2 6-14,6 7-16,-6-11-20,6 11-21,-7-9-7,7 9-9,-5-9-13,5 9-20,0 0-21,-4-12-25,4 12-13,0 0-20,0 0 12,7-7 43,-7 7-21,11 2 18,-1 3-6,1 0 10,2 2-15,4 3 12,1 2-13,5 4 1,2 2 2,4 5-3,2 2-16,-1-1-6,1 4-5,0 2-7,-1 1-18,-3 1 9,0 2 1,-2 0-9,-3 0-11,-1 3-8,-2-3-6,-5 4-10,-1-3 3,-6-3-16,-3-1 1,-2-1-7,-4-4-5,-3 6-1,-8 4-4,-2-4 1,-5 1 0,-5-1-15,-4-3-91,-3 0-74,-2 0-82,-4-3-93,-9 3-149,0 1-138,-5-2-242,3-3-425,4-6-903</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8:20.677"/>
    </inkml:context>
    <inkml:brush xml:id="br0">
      <inkml:brushProperty name="width" value="0.05292" units="cm"/>
      <inkml:brushProperty name="height" value="0.05292" units="cm"/>
      <inkml:brushProperty name="color" value="#00B0F0"/>
    </inkml:brush>
  </inkml:definitions>
  <inkml:trace contextRef="#ctx0" brushRef="#br0">4744 10350 163,'0'0'608,"0"0"-121,-9 4-55,9-4-29,0 0-37,0 0-42,0 0 0,0 0-20,-10-4-25,10 4 7,0 0-43,0 0-16,0 0-13,-6-7 5,6 7-49,0 0 6,-3-11-13,3 11 15,0 0-28,3-14 22,-3 14-28,5-12 18,-5 12-7,5-13-18,0 5 2,0-1-21,0 1-11,4 0 2,-3-1-10,3 1-14,-1 1-6,0 0 15,-1 2-50,2 0 35,-1 1-54,-8 4 35,17-4-47,-17 4 35,14 1-46,-14-1 35,15 7-41,-15-7 35,10 14-46,-6-6 8,-1 2 2,0 2-1,-1 0 7,-4 0-8,1 2 44,-1 1-45,-2 2 38,-1-1-40,0 1 36,-1 0-16,0 0 14,-2-2-45,2 0 38,0-2-31,-2 0 33,0-1-30,2-2 39,1-1-43,0-1 33,-1 0-40,6-8 41,-11 11-39,11-11 40,-6 8-43,6-8 38,0 0-36,-9 4 35,9-4-35,0 0 43,0 0-44,0 0 36,0 0-36,0-11 44,0 11-42,7-10 42,-7 10-44,12-11 43,-5 5-61,-7 6 60,16-10-37,-7 6 36,0 0-40,0 1 42,1 0-39,-10 3 38,20-3-41,-20 3 39,21-1-38,-21 1 42,19 1-44,-19-1 45,18 6-44,-18-6 24,16 9-18,-16-9 37,11 11-39,-6-3 40,-5-8-40,5 16 41,-5-16-44,1 20 42,-1-20-39,-2 20 40,-2-8 0,0-2-3,-1 2-35,-4 0 48,3 1-40,-3-1 48,0-2-21,-3 1 39,1 0-27,-1-1 44,-2-2-41,1 2 35,-1-5-34,0 1 20,-1-1-56,-1-2 0,0-1 0,-1-1 0,2-1 0,0 0 0,-5-3 0,3 2 0,0-3 0,0 0 0,2-2 0,0 2 0,2-3 0,-1 3 0,4-2-28,1 1-178,0-1-116,9 6-69,-13-10-59,13 10-95,-5-11-109,5 11-96,1-10-786,-1 10-1172</inkml:trace>
  <inkml:trace contextRef="#ctx0" brushRef="#br0" timeOffset="1052.9128">4940 10164 396,'0'0'555,"1"-17"-71,-1 17-31,0-15-31,0 15-63,-3-14-30,3 14-5,-4-17-10,-1 8-17,0 1-20,0-1-26,0 3-7,-1-5-8,-2 3-5,2-2-22,-2 1-25,-1-1-11,-1 3 39,1-2-14,-1 1 10,-2-1-78,2 2 31,-2-1-49,1 2 48,-2-1-79,-1 0 64,3 2-52,-2-1 18,0 1-34,3 2 37,-3 0-37,0-1 19,2 2-36,-2 1 49,13 1-34,-24 0 16,12 1-44,2 1 36,-3 2-70,0 1-13,-1-2 0,3 4 0,-3 0 0,1 0 0,1 1 0,0 2 0,0 0 0,0 1 0,1 1 0,1 1 0,-3 1 0,3 2 0,0-1 0,0 2 0,1 1 0,0 1 0,0 0 0,1 0 0,2 1 0,0 1 0,1-1 0,1 2 0,0 2 0,1-2 0,2 2 0,-1-1 0,2-3 0,0 2 0,3 0 0,0 2 0,-1-2 0,3 1 0,0 0 0,0-1 0,2-1 0,-1 2 0,3-2 0,-1-2 0,1 4 0,1-5 0,-1 2 0,1-1 0,1 0 0,0-2 0,-1 0 0,3 0 0,-2-2 0,2-1 0,1 1 0,0-3 0,1 0 0,-2 0 0,4-2 0,-4 0 0,2-4 0,0 2 0,1-3 0,-1 2 0,2-4 0,-2 1 0,2-1 0,-2 0 0,0-2 0,-1-1 0,2 1 0,-3-1 0,2 0 0,-1-1 0,1 0 0,1-2 0,-1 0 0,0 1 0,0-3 0,0 1 0,-1-2 0,0 0 0,1 0 0,-1-1 0,0 0 0,-1 0 0,0-3 0,1 3 0,-1-3 0,0 2 0,0-2 0,0 1 0,-1-1 0,1 1 0,-1-3 0,-2 2 0,2-1 0,-2 0 0,0-1 0,0 1 0,-1 0 0,-1-2 0,0 2 0,1 1 0,-3-2 0,1 0 0,0-1 0,-1 0 0,1 1 0,-3-1 0,1 0 0,-1 0 0,0-1 0,-2-1 0,0 2 0,1-2 0,-2 2 0,-1-2 0,0 1 0,-1-3 0,0 2 0,-3-1 0,2 0 0,-2-2 0,0 1 0,-2-3 0,0 3 0,-2-2 0,0-1 0,-1 2 0,0 0 0,-3 1 0,2 0 0,-1 1 0,1-1 0,-2 0 0,-2 2 0,1 0 0,1 1 0,-3 0 0,2 2 0,-2-1 0,1 1 0,-2 0 0,1 2 0,0 1 0,1 2 0,-1-1 0,-1 2 0,0 0 0,-2 1 0,1 0 0,-2 3 0,1 0 0,-1-1 0,-1 3 0,-1 3 0,-1-3 0,0 4 0,-3 0 0,2 0 0,-1 1 0,1 3 0,0-3 0,1 4 0,-1-1 0,0 0 0,3 1 0,2-1 0,0 1 0,4-1 0,0 1 0,1-3-405,1 3-481,1-1-164,0-1-796,-1 0-1557</inkml:trace>
  <inkml:trace contextRef="#ctx0" brushRef="#br0" timeOffset="3074.7686">20188 8441 441,'0'0'443,"0"0"-13,0 0-61,-8-5 1,8 5-32,0 0-23,-7-9-24,7 9-5,0 0-3,0 0-8,-4-11-25,4 11-11,0 0-24,4-14-8,-4 14-8,7-12-10,-7 12-5,10-12-13,-5 4-13,4 2 11,-1-2 2,2-1-20,3 2-12,0-1 18,1 1-41,1-3-20,-1 5 3,1-1-8,1 0-5,0 1-9,-1 1-2,1 1-12,-3 0-19,0 3 25,-2-1-44,-11 1 35,22 4-54,-22-4 43,18 6-47,-18-6 39,9 14-45,-9-14 38,4 17-1,-6-5-46,0 0 38,-5-1-42,1 5 42,-2-2-30,-1 1 28,-1 3-41,-1-3 39,-1 2-40,-2-2 45,3-1-44,-1-1 42,1-1-44,0-1 41,2-1-40,-1-1 40,4-1-40,-1-3 40,1 2-36,6-7 33,-10 10-24,10-10 30,-8 7-44,8-7 44,0 0-44,-8 7 36,8-7-39,0 0 42,0 0-41,0 0 43,0 0-45,11-7 40,-11 7-41,10-7 34,-1 2-29,-9 5 42,18-5-42,-8 1 42,0 1-42,2 0 43,0 1-45,-1 0 41,0 2-43,2-3 46,-1 6-45,-12-3 40,22 2-40,-11 0 38,-1 1-31,0 2 34,-2 0-35,2 0 42,-4 1-43,2-1 3,-8-5 4,13 14 3,-8-5 5,-5-9 1,6 15 2,-6-15 39,3 16-30,-3-16 28,-1 17-30,1-17 9,-7 17 1,2-7 32,-1-2-31,-1 0 37,0 2-30,-2-2 33,-3 1-36,2-1 35,0 0-31,-3-2 31,1 1-41,-1-2 27,0 0-37,0-2 41,1 1-47,0-2 0,-2-2 11,1 0-10,-1 0-1,2 0 0,-2-1-1,1-2 1,0 0-1,1-1 3,-1 1 0,-1-4-1,4 2-4,-1 2 1,1-2 14,1-1-17,0 2-34,1-2-53,8 6-68,-13-10-53,6 4-55,7 6-65,-7-9-83,7 9-118,-7-8-76,7 8-112,0 0-777,2-13-1129</inkml:trace>
  <inkml:trace contextRef="#ctx0" brushRef="#br0" timeOffset="3855.9914">20708 8405 669,'-7'-7'545,"7"7"-69,0 0-4,-10-8-75,10 8-30,-7-8-39,7 8-37,-7-6-26,7 6-26,-1-12 2,1 12-22,1-12-25,-1 12 5,7-12-6,-7 12 5,11-13 5,-3 6-13,3 0-10,2 1-21,-2 0-17,3-1-28,-2 5-21,0-1-17,1 0-10,-13 3-8,26 3-12,-16-1-6,1 1-6,-1 3-5,-1 0 32,-2-1-42,0 4 29,-1 0-26,-2 1 47,0 0-47,-3 2 46,-2 1-50,-1-1 39,-1 4-51,-1-2 5,-4 2 3,1-2 6,-1 0-11,0 1 1,-2-2 1,1 1-5,0-2-2,-1 0-1,1 0 4,1-2-11,-2 0 9,4-2 1,-1 0-2,1-1 2,6-7 0,-9 11 3,9-11 27,-9 9-25,9-9-5,0 0-1,-8 7 3,8-7-1,0 0 0,0 0-4,0 0-2,0 0-1,11-7 1,-11 7 4,11-7 38,-11 7-48,15-8 45,-5 5-52,-2-3 36,3 3-33,-2-1 39,3-1-55,-2 1 50,3 1-38,-1 0 39,-2 1-44,3 1 48,-2-1-47,2 0 45,-13 2-46,22 2 42,-22-2-31,20 5 8,-20-5-18,18 6 46,-9-2-47,-9-4 44,14 9-40,-5-4 45,-3 2-44,-6-7 48,12 13-45,-7-6 51,-5-7-30,9 14 38,-9-14-14,4 15 37,-4-15-32,1 14 9,-1-14-5,-4 19 11,0-11 15,-1 1-14,0 1 10,0-1-5,-1-1-45,-2 2-16,-2-1 0,-1-1 0,1 2 0,-2-3 0,0 2 0,-2-2 0,0 1 0,-1-1 0,0-1 0,-1-2 0,1 1 0,-2 0 0,2-1 0,-2-1 0,3-3 0,0 0 0,0 0 0,0 0 0,0-3 0,0 2 0,1-3-229,0-1-379,-2 1-162,2-3-163,-2-1-851,1 2-1482</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8:56.999"/>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00"/>
    </inkml:brush>
  </inkml:definitions>
  <inkml:trace contextRef="#ctx0" brushRef="#br0">21313 9821 390,'0'0'300,"0"0"-65,0 0-24,-9-3-19,9 3-10,0 0-29,0 0 20,0 0-48,0 0 28,-11-5-11,11 5 28,0 0 37,0 0-1,-12-4 8,12 4-37,0 0 35,-10-5-2,10 5 42,0 0 13,-11-4-20,11 4-14,0 0-46,-8-11-23,8 11 28,0 0-38,-4-13 9,4 13 27,0 0-23,3-15-2,-3 15-13,5-13 13,-5 13-10,11-13-18,-4 6-5,0 0 28,3 1-15,-2 2 4,1-1-48,2 0 13,0 1-7,-1 0 13,1 1-53,1 1 43,-12 2-49,20-1 16,-20 1-41,20 1 30,-20-1-28,20 6 29,-20-6-35,14 8 1,-14-8-31,13 12 0,-13-12 0,8 14 0,-8-14 0,1 16 0,-2-5 0,-2 0 0,-2 0 0,-1 3 0,-2-1 0,0 1 0,-1 0 0,-1 1 0,1-2 0,-2 1 0,-1 0 0,2 0 0,1-4 0,-2 0 0,2 2 0,0-2 0,0 0 0,2-3 0,1 0 0,6-7 0,-10 13 0,10-13 0,-9 9 0,9-9 0,-7 7 0,7-7 0,0 0 0,-3 9 0,3-9 0,0 0 0,0 0 0,0 0 0,10 3 0,-10-3 0,13-2 0,-13 2 0,16-3 0,-16 3 0,22-5 0,-10 3 0,0-2 0,1 1 0,1 1 0,-1-1 0,2-1 0,-2 1 0,-1 1 0,1 1 0,-1-2 0,-12 3 0,22-2 0,-22 2 0,18-2 0,-18 2 0,15-1 0,-15 1 0,0 0 0,18 0 0,-18 0 0,0 0 0,13 0 0,-13 0 0,0 0 0,0 0-123,13 0-138,-13 0-21,0 0-53,0 0-72,0 0-34,0 0-103,0 0-55,0 0-96,0 0-736,10-4-1041</inkml:trace>
  <inkml:trace contextRef="#ctx0" brushRef="#br0" timeOffset="662.7527">21701 9750 185,'0'0'602,"-4"-10"-119,4 10-57,0 0-6,0 0-44,0 0-51,0-12-31,0 12-2,5-7-37,-5 7 1,8-10 2,-8 10-24,12-9 5,-4 4-21,0 1 9,2 0-40,0 0 1,0 1-8,-10 3-23,22-2 1,-22 2-24,19 2-21,-7 1-15,-5 1-9,1 1 11,0 0-24,-2 2-13,-6-7 26,7 15-50,-7-15 32,0 19-53,-2-9 51,0 1-68,-2 0 45,-1 3-58,-2-2 54,0-1-59,0 2 53,-2 0-53,0-1 52,2-2-56,-1 1 50,2-3-45,-1 1 42,1-1-48,1-2 50,5-6-51,-8 12 48,8-12-49,-6 8 49,6-8-51,0 0 50,0 0-51,0 0 44,0 0-43,0 0 51,0 0-51,0 0 53,10-2-49,-10 2 48,10-5-52,-10 5 52,17-5-52,-17 5 53,16-7-50,-4 5 48,-1-1-46,0 1 42,-11 2-28,23 0 59,-23 0-55,21 0 55,-10 2 3,0 1-8,-1 2-4,-1-1-6,1 3-4,-2-2 4,0 0 2,0 3-5,-2-1 2,-6-7-3,5 14-5,-5-14 17,1 15-48,-1-15 31,-4 17-37,-1-9 37,0-2-31,-1 4 39,-2-4-45,0 2 39,-2-3-43,1 2 37,-1 1-37,-1-4 32,0 1-36,1-1 33,-1 0-34,0 0 35,0-2-33,11-2 22,-19 5-106,19-5-10,-18 0-94,18 0-53,-14 0-54,14 0-48,-14-4-99,14 4-52,-11-3-60,11 3-35,0 0-739,-5-11-946</inkml:trace>
  <inkml:trace contextRef="#ctx0" brushRef="#br0" timeOffset="1270.1088">22153 9976 275,'0'0'692,"23"1"-112,-23-1-25,15 3-60,-15-3-40,13 2-45,-13-2-39,13 5-29,-13-5-28,9 3-29,-9-3-21,0 0-11,11 9-42,-11-9-7,0 0-39,7 8 21,-7-8-47,0 0 17,0 0-68,-2 12 21,2-12-62,0 0 33,-7 9-56,7-9 28,0 0-49,-10 5 46,10-5-51,0 0 44,-11 3-48,11-3 42,0 0-40,0 0 65,-14 1-44,14-1 44,0 0-55,0 0 43,-7-6-42,7 6 14,0 0-37,0 0 51,1-13-57,-1 13 59,5-7-60,-5 7 58,7-7-64,-7 7 60,10-5-51,-10 5 74,11-5-50,-11 5 46,15 0-44,-15 0 64,15 3 5,-15-3-11,17 2-40,-17-2 28,13 7-45,-13-7 37,13 8-34,-13-8 13,6 10-13,-6-10 34,4 12-43,-4-12 31,-2 13-36,2-13 32,-8 16-38,2-9 36,-2 2-36,0-3 28,-1 1-39,-2 0 20,0 1-28,-2-2 33,2-1-71,0-2 46,-2 1-61,3-1 41,-2-1-45,12-2 61,-20 0-48,20 0 42,-18 0-34,18 0 61,-12-5-51,12 5 54,-9-7-45,9 7 55,0 0-48,-1-12 56,1 12-53,5-7 56,-5 7-48,11-8 50,-11 8-48,16-4 54,-16 4-54,21-3 60,-21 3-43,23 1 88,-12 1-65,1 1 56,-2 3-38,2 0 47,-1 3-57,-3 1 33,-2 2-48,0 0 37,-2 2-48,-3 1 37,-1-1-39,-2 2 10,-2 0-44,-2 1-68,-2 0-107,-1 3-69,-4-3-43,2 0-94,-4-1-117,0-2-127,0 0-187,-4-2-425,0-2-884</inkml:trace>
  <inkml:trace contextRef="#ctx0" brushRef="#br0" timeOffset="1992.819">22687 9839 35,'0'0'677,"0"0"-125,9-9-66,-9 9-43,0 0-17,5-12-28,-5 12-20,0 0-13,0 0-53,1-12-41,-1 12-21,0 0 9,0 0-17,-9-5-23,9 5-12,0 0-10,-14 0-4,14 0-3,-11 5 24,11-5-64,-15 8 40,15-8-55,-15 11 29,8-5-19,-2 2 3,3 0-7,-2 2 0,-1 1-11,3-1-24,-1 2-18,1 1-11,1-1-35,-2-1 31,4 2-42,-1-1 25,1 0-37,0 0 22,2 0-41,1 0 0,0-12 0,0 22 0,1-10 0,2 0 0,0 0 0,1 0 0,-1-2 0,4 0 0,-1 0 0,-1-3 0,3 4 0,1-5 0,-2 2 0,2-1 0,0-2 0,3-1 0,-2 0 0,3 0 0,-2-2 0,2 0 0,1-1 0,-1-1 0,1 0 0,-1-1 0,1-2 0,1-1 0,0 1 0,1-2 0,-1 1 0,-2-1 0,2-2 0,-2 0 0,-1-1 0,0-2 0,-1 1 0,-2-1 0,1-2 0,-3 1 0,0-2 0,-1 0 0,0-1 0,-3-1 0,0 1 0,-2-2 0,-1-1 0,-3 0 0,-1 0 0,-2 0 0,0-1 0,-3-3 0,-3 3 0,0-1 0,-1 4 0,-3-2 0,2 3 0,-3-1 0,-4 2 0,1 4 0,-2 0 0,-4 4 0,1 1 0,-1 1 0,-3 3-442,-2 3-197,-7 2-171,-3 6-210,-1-1-650,-3 2-1339</inkml:trace>
  <inkml:trace contextRef="#ctx0" brushRef="#br0" timeOffset="132027.7938">20183 11103 116,'0'0'272,"0"0"-71,0 0-55,0 0 1,0 0-40,0 0 7,0 0-18,0 0-8,0 0-34,0 0 23,0 0-28,0 0 24,0 0-29,0 0 31,0 0-28,0 0 5,-2-10 13,2 10-2,0 0 8,0 0-6,0 0 6,0 0 5,0 0 1,0 0-2,0 0-3,0 0-3,0 0 1,0 0-2,0 0 4,0 0 7,0 0 5,0 0 2,0 0 7,0 0 4,0 0 8,0 0 7,0 0 4,0 0-1,0 0 0,0 0-4,0 0 7,0 0-9,0 0 9,0 0 3,0 0-1,0 0-3,0 0-23,0 0 20,0 0-17,0 0 17,0 0-26,0 0 27,0 0-30,2-12 30,-2 12-11,0 0 24,0 0-27,0 0 14,0 0-8,0 0-2,2-9-4,-2 9-2,0 0-12,0 0-16,3-11-11,-3 11-4,0 0-1,5-11 1,-5 11-2,4-8-6,-4 8-3,6-10-1,-6 10 2,6-9 0,-6 9-8,11-10-5,-5 3 3,2 1 9,-1-1 46,2 1-60,2 1 48,0-1-49,1 1 39,1 0-44,-1 1 30,0 2-44,2-3 34,-3 5-38,3-1 38,-14 1-39,26 0 0,-15 1 0,2 1 30,-2 2-36,1 0 35,-2-1-36,0 4 33,-1-3-37,-2 3 34,0 1-48,-2 1 48,-1-1-38,-4-8 33,2 19-39,-4-7 41,0-2-35,-2 2 33,-4 0-40,2-1 29,0 1-29,-3-1 36,0 1-37,0-1 34,0-2-32,1 0 31,-2 0-35,2-1 39,2-1-39,-3 0 38,9-7-38,-12 12 29,12-12-18,-10 7 30,10-7-39,-9 8 30,9-8-35,0 0 37,-9 5-42,9-5 42,0 0-44,0 0 46,0 0-43,0 0 42,0 0-43,4-13 42,-4 13-40,10-7 42,-10 7-22,16-9 18,-7 4-38,1 2 38,1-2-36,2 1 40,-1 1-38,0-1 39,2 2-47,-1 1 16,0-2 38,0 2-40,1 0 37,-1 2-44,-13-1 8,24 1 39,-13 2-30,0-1 37,0 2-46,-2 0 32,0 1-30,0 0 36,-1 0-48,-2 1 54,-1 2-40,-5-8 40,6 13-38,-6-13 34,3 13-34,-3-13 39,-3 17-33,-1-9 29,-3-1-38,1 3 28,-2 0-16,-3-2 26,0 1-31,0 0 29,-3-2-35,1 2 34,-2-4-36,2 3 39,-1-3-7,0 0 1,0-1-8,0 2-1,1-4-3,0 2 0,1-3 0,-1 1 1,1-1-29,12-1 29,-24-1-31,12-1 27,12 2-28,-22-3 32,22 3-69,-21-4 7,21 4-71,-17-3 12,17 3-69,-15-4-33,15 4-36,-13-3-37,13 3-58,-11-3-88,11 3-55,0 0-61,-13-2-52,13 2-727,0 0-929</inkml:trace>
  <inkml:trace contextRef="#ctx0" brushRef="#br0" timeOffset="132778.9048">20810 11081 673,'0'0'569,"0"0"-82,-6-11-25,6 11-42,0 0-35,-7-10-22,7 10-22,0 0-52,-5-13-14,5 13-48,-3-9-9,3 9-36,0 0 0,3-17-32,-3 17 15,5-12-21,0 4 17,3 1-32,0 0 23,2-1 2,2 0 6,1 2-20,2-2-21,0 3-7,0 0-16,2 1-12,-4 1-13,2 2-11,-15 1-9,24 1-12,-12 2-9,-2 1-1,0 2-3,-2 1-1,-2-1-10,-1 3 0,-1 0-1,-3 1-4,-1-10-3,-3 23 2,-1-12 1,-3 3-7,1-1-4,-3-1 2,0-1 1,-1 1 1,1 1-7,-1-2 1,-1-3-7,2 3-6,1-2-9,0-3-2,0 1 2,2-1 8,6-6-1,-12 10-7,12-10-1,-9 6 3,9-6 12,0 0-9,0 0 2,0 0 2,0 0 3,0 0 0,0 0 0,0 0 10,3-13-10,-3 13 8,13-9-4,-4 5 5,0-1 17,1 1-19,4-2 6,-1 2-2,2-2 1,0 2 8,2 3 9,-3-2-1,1 1 16,-1 2 0,2-1-4,-3 2-6,0 0 8,-1 1 15,0 1-6,0 0-6,-1 1-2,-1 0 2,-3 2 6,1-2 37,-1 3-37,-7-7 34,11 13-43,-11-13 36,5 13-27,-5-13 16,0 13-41,0-13 31,-8 15-35,2-8 37,-2 1-48,1-1 31,-6 0-41,1 0 38,0 0-37,-4 0 34,1-1-34,0 0 28,-1-1-31,0-1 27,0 0-45,0 0 1,3-2-61,-2-1 23,2 0-81,-1 1-53,14-2-24,-26 0-46,26 0-63,-20-2-105,20 2-110,-17-2-90,17 2-211,-11-3-391,11 3-852</inkml:trace>
  <inkml:trace contextRef="#ctx0" brushRef="#br0" timeOffset="133187.73">21436 10965 156,'0'0'725,"0"0"-180,0 0-67,0 0-40,0 0-52,-10 4-42,10-4-41,-8 10-14,8-10-39,-7 10-21,7-10-47,-6 11-10,6-11-18,-3 10 11,3-10-38,-2 11 4,2-11-33,3 9 20,-3-9-28,5 8 6,-5-8-26,11 6 6,-11-6-33,13 3 19,-13-3-33,18 0 26,-8-3-30,2 1 29,1-1-25,-2-1 18,3-1-13,-2-2 26,-2 2-27,0 0 29,-2-3-15,0 2 17,-2-1-28,0-1 24,-1-1-26,-5 9 17,5-15-8,-5 15-21,0-16 20,0 16-8,-2-16-8,2 16-6,-8-13-1,2 7-7,6 6-1,-14-10-2,14 10-1,-18-7-8,18 7 3,-18-3-5,18 3 4,-20 1-18,9 2-52,0 1-22,-1 0-61,1 1-32,-2 0-60,4 3-53,0-1-66,-1 2-68,2-1-73,2 1-147,1-1-513,5-8-777</inkml:trace>
  <inkml:trace contextRef="#ctx0" brushRef="#br0" timeOffset="133562.7128">21808 10993 743,'10'-4'633,"-1"-1"-66,-1 0-26,-8 5-31,15-8-64,-15 8-31,10-7-49,-10 7-23,8-7-54,-8 7-2,9-4-21,-9 4-33,0 0-52,6-6-20,-6 6-15,0 0-16,0 0-3,0 0-3,-6 6 3,6-6-15,-9 11 1,3-3 0,1 1-9,-3 2-5,-1 1 2,1 2 1,-2 3-5,0-1 9,-2 2-8,2 0-4,-3 0-12,3 2-15,-2-2 18,1 2-37,1-1 22,1 0-42,-3-1 9,3 0-37,0 0 0,1-1 0,-1 0 0,1-2 0,1-1 0,-1 0 0,1-2 0,1 1 0,-1-1-128,2 0-108,-1-3-15,1 1-59,5-10-38,-8 16-29,8-16-82,-4 13-42,4-13-79,-4 10-70,4-10-733,0 0-984</inkml:trace>
  <inkml:trace contextRef="#ctx0" brushRef="#br0" timeOffset="133953.3236">21777 11318 316,'0'0'756,"8"-8"-166,-8 8-51,0 0-28,0 0-34,0 0-38,0 0-63,0 0-27,0 0-64,0 15-31,0-15-7,-3 10-32,3-10-25,-1 12-26,1-12-10,-2 12-11,2-12-5,2 13-45,-2-13 18,3 11-42,-3-11 36,5 13-48,-5-13 37,6 9-55,-6-9 27,9 11-47,-9-11 39,14 6-56,-14-6 50,14 6-54,-14-6 41,19 0-51,-19 0 54,21-1-57,-11-1 45,0-1-46,-10 3 47,19-7-49,-10 2 40,-9 5-33,16-11 46,-11 5-50,-5 6 3,8-17 15,-8 17 2,2-15 0,-2 15-1,-1-17 3,1 17-2,-7-14 0,2 7-2,5 7-1,-14-12-1,7 7 0,7 5-3,-18-6 12,7 3-8,11 3-9,-19-4-2,19 4-42,-18 0-37,18 0-59,-21 1-46,10 2-61,1 1-46,0-1-70,1 1-73,1 1-41,0 0-92,0-1-734,0 1-914</inkml:trace>
  <inkml:trace contextRef="#ctx0" brushRef="#br0" timeOffset="134375.187">22251 11151 644,'0'0'754,"-4"-9"-82,4 9-50,-2-10-71,2 10-4,-5-13-59,5 13-27,-5-9-40,5 9-13,-4-13-22,4 13-26,-3-10 5,3 10-52,-3-9-11,3 9-11,0 0-28,-3-11-36,3 11-111,0 0-116,0 0 0,0 0 0,0 0 0,0 0 0,0 0 0,6 11 0,-2-2 0,1 1 0,-1 0 0,0 5 0,1-1 0,0 1 0,2 1 0,-2 0 0,1-1 0,-1 2 0,-1 0 0,1 0 0,0 0 0,0 0 0,-1-2 0,0 2 0,0-2 0,-2 2 0,2-4 0,0 0 0,-1 0 0,-1-1 0,0 0 0,1-4 0,0 2 0,-3-10-252,4 15-283,-4-15-51,3 12-25,-3-12-79,4 10-45,-4-10-782,0 0-1147</inkml:trace>
  <inkml:trace contextRef="#ctx0" brushRef="#br0" timeOffset="134838.2272">22498 11223 322,'4'-9'779,"-4"9"-130,4-14-33,-4 14-40,5-12-57,-5 12-17,1-12-65,-1 12-38,0 0-53,2-15-23,-2 15-56,0 0-20,-1-10-39,1 10-34,0 0-12,0 0-32,0 0-11,-11-3 3,11 3-3,-5 7-9,5-7-7,-5 13-8,5-13-15,-4 15 25,1-5-39,3-10 18,0 21-44,0-21 21,0 21-41,1-10 25,2-2-35,1 3 30,-2-1-33,4 0 24,-1-3-27,2 1 16,1-1-28,2-1 30,0-1-32,3-1 31,-1-2-31,3 0 32,-1-2-35,1 0 27,3-2-27,-1 0 33,1-2-33,-3-2 34,2 1-36,-3-1 35,0-2-28,-3-2 31,1 0-44,-2-2 40,-2 1-33,-3-4 3,0 1-1,-2-2 7,-2 1-3,-1 0 3,0-1 2,-3 1 5,-1-1-4,-1 1 0,0 1-3,-3 0 1,-2 2 4,1 1-7,-1 3 2,-3 0 2,3 2-8,-3 2 8,2 1-5,-2 2-27,-1 0-53,0 2-52,-1 1-35,1 2-64,-3-1-23,3 4-52,-1-1-4,2 0-64,0 0-67,3 2-40,1-2-47,0 0-135,3-1-527,-1 1-807</inkml:trace>
  <inkml:trace contextRef="#ctx0" brushRef="#br0" timeOffset="135219.2509">22766 10924 762,'3'-10'595,"1"2"-52,-4 8-24,6-16-72,-6 16 16,9-14-60,-9 14-19,8-13-41,-8 13-31,10-12-27,-10 12-23,11-9-13,-11 9-25,16-7-18,-16 7 5,20 0-20,-8 1 35,3 2-42,0 6 29,5-2-45,1 5 0,1 1 8,2 4 11,4 3 12,0 2 11,-1 3-149,-1-2-61,-2 4 0,1-1 0,-1 2 0,-3 1 0,-1-1 0,-2 2 0,-1 2 0,-4-5 0,-3 2 0,1 0 0,-5 0 0,-2 3 0,-2-4 0,-3-1 0,-3 4 0,-3 1 0,-7 2 0,-3 2 0,-5-3 0,-3-1 0,-5 0 0,-8 4-260,-5-4-221,-5-1-84,-7-2-88,-5 0-84,-5-6-137,-4 1-593,-8-3-1086</inkml:trace>
  <inkml:trace contextRef="#ctx0" brushRef="#br0" timeOffset="136699.8898">20175 10863 586,'0'0'610,"1"-12"-115,-1 12-35,1-12-38,-1 12-1,0 0-8,0-17-46,0 17-47,0 0-44,-2-12-54,2 12-36,0 0-13,-9-8-9,9 8 2,0 0-3,-15 1 14,15-1-19,-20 7-6,10 0-9,-4 1-5,0 3-8,-2 2-9,0-1 8,-3 5-21,1 2 1,-2 1 1,2 0 1,1 3-1,2-1-7,1 0 1,0 4-13,1 0-10,3 1 32,0 1-40,3 0 23,1 1-45,1 1 21,3-2-40,1-1 27,4 1-35,0 4 24,4-1-40,2 1 27,6 2-27,2-2 14,3 1-81,3-3-14,1 1-111,4-3-44,0 0-60,4-3-72,2-3-79,2 0-143,1-1-101,2-2-191,3-3-521,-1-3-999</inkml:trace>
  <inkml:trace contextRef="#ctx0" brushRef="#br0" timeOffset="137882.3901">23570 11233 698,'-10'5'596,"10"-5"-80,0 0-23,0 0-49,-10 5-20,10-5-17,0 0-46,0 0 2,0 0-53,-10 3-1,10-3-9,0 0-20,0 0-19,0 0-19,0 0-15,0 0-4,0 0 33,0 0-29,0 0 21,0 0-49,12 4 28,-12-4-36,17-1 16,-17 1-44,23 0-144,-8-1-19,2-1 0,1 0 0,1 1 0,1-2 0,2 0 0,0 1 0,-1-2 0,1 2 0,0-1 0,-2 0 0,1 2 0,-1-2 0,-1 1 0,1 0 0,-1 1 0,-3-2 0,1 3 0,-4-1 0,1-2 0,-1 3 0,-2-1 0,-11 1 0,22-2 0,-22 2-135,16-2-252,-16 2-58,13-1-22,-13 1-96,0 0-72,0 0-55,0 0-168,0 0-409,0 0-876</inkml:trace>
  <inkml:trace contextRef="#ctx0" brushRef="#br0" timeOffset="138272.9992">23758 11139 264,'0'0'796,"-8"-13"-142,8 13-50,-6-10-34,6 10-53,-7-11-18,7 11-53,-5-9-36,5 9-27,-4-10-24,4 10-26,0 0-27,-7-10-31,7 10-4,0 0-67,-5-7 8,5 7-22,0 0 3,0 0-10,0 0 5,-5 9-8,5-9-26,0 15-154,0-15 0,2 22 0,0-11 0,0 5 0,1-2 0,-1 3 0,3 2 0,-1-1 0,1 1 0,0 1 0,0 0 0,1 0 0,0 0 0,-2-2 0,1-1 0,-1-1 0,1 0 0,-1-2 0,1 1 0,-2-1 0,0-1 0,1-3 0,-1 2 0,-1-3 0,-2-9 0,5 17 0,-5-17 0,3 13 0,-3-13 0,4 12 0,-4-12-417,0 0-57,5 12-84,-5-12-78,0 0-88,0 0-40,0 0-702,0 0-1085</inkml:trace>
  <inkml:trace contextRef="#ctx0" brushRef="#br0" timeOffset="138882.5198">24375 11250 200,'0'0'645,"9"-10"-127,-9 10-50,11-10-27,-11 10-31,8-12-20,-8 12-6,7-12-20,-7 12-16,5-12-44,-5 12-9,4-9-42,-4 9 7,0 0-34,1-14-2,-1 14-48,0 0-4,-4-12-46,4 12 17,0 0 7,0 0-1,-13 0 37,13 0-41,-11 9-6,3-4-14,2 4 22,-2 1-42,0 2 33,1-1-36,0 4 17,1-2-44,1 4 17,0-5-43,0 2 18,2 1-34,2-2-10,-1 0-23,4 0 0,0-1 0,1 3 0,4-3 0,0-1 0,2 2 0,3-2 0,0-3 0,1 2 0,2-3 0,1 0 0,0-2 0,0-1 0,3-1 0,0-1 0,-2-2 0,2 0 0,-3-2 0,1-1 0,-1-1 0,-1-1 0,0-2 0,-2 1 0,-3-5 0,1 3 0,-2-5 0,-5-1 0,0 0 0,-1-2 0,-3-1 0,-3-1 0,0 0 0,-2-1 0,-4 0 0,-2 0 0,-1 2 0,-2 1 0,0 0 0,-2 3 0,0 0 0,-4 2 0,2 1 0,-4 1 0,1 2 0,-2 1 0,2 2-127,1 0-23,-1 1-39,2 2-15,0 1-46,1 1-18,0 2-36,0-2-7,4 3-51,-4 1-64,5-2-46,1 2-28,1 0-82,2 1-697,2-2-887</inkml:trace>
  <inkml:trace contextRef="#ctx0" brushRef="#br0" timeOffset="139288.9517">24672 10798 759,'0'0'634,"-6"-13"-124,6 13-13,-3-11-44,3 11-32,-3-9-33,3 9-41,0 0-43,1-10 24,-1 10-28,13-3-9,-13 3 12,23 3-16,-6 1-13,4 2-6,8 3 26,1 3-44,6 4 0,3 3-10,0 2 5,2 2-2,2 5-18,3 2-145,-10-3-80,-4 2 0,1 0 0,-4 2 0,-3 2 0,-2 0 0,-3 1 0,-2 2 0,-5 0 0,-5 1 0,-4-3 0,-5 2 0,-1 0 0,-11 4 0,-3 3 0,-12 8 0,-2-2 0,-11-2 0,-2 1 0,-7-2-17,-3-2-385,-7 1-55,-2-3-60,-8-3-89,-18 4-108,12-9-46,-19 3-737,13-8-1123</inkml:trace>
  <inkml:trace contextRef="#ctx0" brushRef="#br0" timeOffset="141710.0877">19648 10802 533,'0'0'663,"4"-17"-104,-4 17-56,5-17-26,-5 17-1,4-13-35,-4 13-53,4-11-36,-4 11-63,0 0-56,0 0-10,1-12 2,-1 12-8,0 0-5,-7 15-2,0-3-19,1 3-4,-2 5-17,-2 8-9,-3 8 6,-1 5 24,-1 4-33,-3 10 17,-1 3-41,0 3 24,3 3 8,2 2-13,3 0-52,2 0-23,3 0-78,4-11 0,7 2 0,5 6 0,8-2 0,5-4 0,8-3 0,10-4 0,6-6-119,8-1-188,6-5-106,6-6-127,6-2-71,1-4-124,9-4-167,2-6-548,7-4-1063</inkml:trace>
  <inkml:trace contextRef="#ctx0" brushRef="#br0" timeOffset="142674.5552">25521 11133 193,'0'0'675,"-9"-4"-135,9 4-77,-9-7-31,9 7-51,-9-5-5,9 5-1,0 0-47,-6-7-22,6 7-58,0 0-17,-10-6-57,10 6 6,0 0 0,0 0 23,-9 6-46,9-6 4,-1 11-17,1-11 10,-1 14-13,1-14-17,1 18-13,0-7-17,-1-11-12,3 19-1,1-9-6,-2-1-11,2 0-6,2-1-5,-1-1 1,3-1-9,-8-6-10,14 8 1,-14-8-2,15 7-5,-15-7-10,17 0 3,-17 0-4,19-4-3,-9 1-2,0-1 9,-1-2-10,3 2-5,-6-4-2,3 0-2,0-2 2,-1-1-4,-2 2 5,-2 0 1,-1-1-4,-1 0-2,-2 10 8,4-16 2,-4 16-4,-2-14 27,2 14-36,-7-11-2,7 11-2,-12-12 6,12 12-2,-15-5 0,15 5 1,-15-5-2,15 5 3,-16-1-3,16 1-17,-18 3-34,18-3-30,-20 3-38,10 1-55,0-1-21,1 1-64,0 2-64,-1-2-80,3 1-64,1 1-40,6-6-79,-11 12-673,11-12-871</inkml:trace>
  <inkml:trace contextRef="#ctx0" brushRef="#br0" timeOffset="143022.0203">25980 11105 686,'0'0'697,"17"-6"-91,-17 6-26,12-3-39,-12 3-53,0 0-21,11-6-67,-11 6-35,0 0-50,0 0-13,0 0-50,0 0-2,0 0-32,0 0-10,0 0-29,0 0 1,-4 12-14,4-12-13,-11 14-14,3-5-12,-1 3-10,1 4-12,-6-1-4,5 4-4,-4 4 19,-3 0-40,3 1 23,-4 4-33,2 2 20,-3 2-77,3 0-9,-3 0 0,3-1 0,0 0 0,2-3 0,-1 0 0,1-2 0,1 2 0,-1-2 0,-1 0 0,1-2 0,2-2 0,1-2 0,-1-2-70,5 0-167,-6-1-61,2 0-69,3-5-22,0 2-59,-3-2-92,2-2-48,2 1-71,1-1-176,-4-2-348,4-1-793</inkml:trace>
  <inkml:trace contextRef="#ctx0" brushRef="#br0" timeOffset="143384.5483">25806 11772 283,'0'0'756,"0"0"-186,7-7-75,-7 7-21,0 0-22,0 0-26,0 0-73,0 0-17,9 6-63,-9-6-27,0 0-47,3 12 9,-3-12-40,4 10 5,-4-10-51,3 11 8,-3-11-23,6 10 17,-6-10-32,9 7 10,-9-7-35,13 7 27,-13-7-36,16 2 10,-16-2-33,18 1 22,-5-2-40,-3-1 18,1-3-26,1 3 21,-1-3-27,-1 3 22,0-3-21,-1-2 19,-1 2-13,-1-3 31,0 1-7,-2-2-6,-5 9 2,6-15-5,-6 15 8,2-16-18,-2 16-11,-2-13 8,2 13-1,-11-12 6,11 12-11,-14-9-3,6 5-3,8 4-3,-21-5-5,21 5-38,-24 0-61,24 0-23,-24 2-72,11 1-45,-1-2-90,-1 5-95,2 0-99,-1-1-154,1 1-632,1-1-920</inkml:trace>
  <inkml:trace contextRef="#ctx0" brushRef="#br0" timeOffset="143787.4922">26339 11344 782,'1'-12'641,"-1"12"-89,4-19-5,-4 19-52,2-21-53,-2 21-16,2-17-36,-2 17-26,0-15-41,0 15 5,2-17-29,-2 17-11,2-12-14,-2 12-36,0 0-29,0-14-40,0 14-41,0 0-7,0 0 36,0 0-14,0 0 13,0 0-11,15 5-14,-15-5 11,8 16-15,-6-4 23,5 2-126,-1 0-24,-3 0 0,4 2 0,0 1 0,-3 0 0,1 2 0,-1 0 0,0 1 0,2 1 0,-2 0 0,2-2 0,-4 0 0,1-1 0,1 1 0,-2 0 0,0-1 0,2-1 0,-2-1 0,0 1-89,0-3-225,0 0-62,0-2-26,0 0-38,1-1-70,-1-2-53,0 1-29,-2-10-142,10 14-588,-10-14-926</inkml:trace>
  <inkml:trace contextRef="#ctx0" brushRef="#br0" timeOffset="144224.9859">26836 11390 432,'4'-11'727,"0"0"-146,-4 11-17,5-14-41,-5 14-18,5-14-77,-5 14-36,0-12-76,0 12-32,0 0-56,-2-10-6,2 10-29,0 0 12,0 0-40,-12 3 4,12-3-12,-6 9-9,3-1-23,-1 1-4,0 0-17,1 3 52,0 0-65,-1 1 33,4-2-68,-2 2 3,2-1-4,0 1-3,2-1 3,-2-2-18,4 2 3,-1-1-1,2-1 33,1-1-46,-1 0 34,1-1-41,4-1 38,-1-1-35,2-2 5,0-1 28,0 0-38,2-2 36,1-1-29,1-1 23,0-2-21,0-2 38,1 0-30,-1 0 48,-1-2-18,-1-3 25,1 0-89,-5-1 0,2-4 0,-2 1 0,-2-1 0,-5-1 0,2 1 0,-4-2 0,-1-1 0,-2 2 0,-3-1 0,1-2 0,-6 1 0,0 0 0,-1 2 0,-3 1 0,1 1 0,-4 2 0,-2 0 0,2 3 0,-4 0 0,1 1 0,1 4 0,0 0 0,1 2-34,2 0-382,-3 2-52,-1 2-94,6 0-139,-2 3-115,2-2-827,-3 4-1307</inkml:trace>
  <inkml:trace contextRef="#ctx0" brushRef="#br0" timeOffset="154811.4906">21167 12642 415,'0'0'530,"-7"7"-99,7-7-36,-6 5-14,6-5-44,0 0-18,-8 7-13,8-7-23,0 0-16,-10 7-20,10-7-12,0 0 6,-9 3-40,9-3 5,0 0-44,0 0 4,0 0-31,0 0 14,-10-3-42,10 3 4,0 0-29,0 0 14,1-14-29,-1 14 17,5-9-14,-5 9 19,9-12-31,-4 4 20,3 3-18,-1-3 9,4 0-20,-2 2 17,2-1-14,-1-1 11,3 3-19,-3 0-1,1-1-9,0 4 7,-1 1-18,-10 1 10,22 0-16,-22 0 11,19 2-14,-9 4 9,-1-2-20,-1 2 18,0 2-15,-2 0 3,-1 2-1,0 0 7,-2 1-14,-2 1 9,-1 1-10,0-1 5,-1 2-6,0-1 11,-3 1-4,0 1-5,0-3 0,0 2 5,-2-2-2,2-1-1,0 0-6,0-2 5,0 0-1,1-1-7,-1 0 9,4-8 2,-8 14-2,8-14-1,-4 10 2,4-10 9,-4 8-10,4-8-5,0 0 5,0 0-3,0 0 1,0 0-2,0 0 0,0 0 0,0 0 0,0 0 1,0 0 0,8-5-3,-8 5-1,9-8 0,-9 8-7,12-7 15,-12 7-11,12-7 10,-1 2-19,-2 2 20,0-1-10,-9 4 14,21-5-16,-21 5 8,22-4 0,-22 4 7,23-3-14,-23 3 18,20 2-18,-20-2-1,22 2 4,-22-2 8,19 5-10,-10-1 14,-1 2-4,0-1 4,-8-5 2,12 9-7,-12-9-1,9 13 1,-9-13 0,4 12 3,-4-12 5,0 12 5,0-12-4,-2 14 3,2-14-2,-9 15 3,2-7 52,-2-1-57,2 0 53,-4 2-53,0-2 40,-2 0-47,1 1 37,-3-3-45,2 0 35,-2 0-42,0-1 48,0-1-55,2 1 34,-1-2-33,0-1 46,-2 1-46,2-2 44,-1-2-48,1 0 46,-3-1-65,3 1 8,-1-3-76,1-1-21,0 0-45,0 2-42,2-3-53,1 3-18,0-1-76,1 3-85,10 2-52,-14-10-87,14 10-193,-14-5-319,14 5-715</inkml:trace>
  <inkml:trace contextRef="#ctx0" brushRef="#br0" timeOffset="159822.1097">21819 12676 176,'0'0'337,"0"0"-101,15 2-19,-15-2-55,0 0 9,15 5-54,-15-5 17,10 1-41,-10-1 20,10 3-39,-10-3 18,0 0-25,14 2 30,-14-2 0,0 0 28,11 3-6,-11-3 20,0 0 17,12 1 13,-12-1 2,0 0 11,11-5 2,-11 5 10,0 0 9,11-5-12,-11 5 0,8-7-36,-8 7 14,6-5-21,-6 5 9,0 0-29,8-7 2,-8 7-26,0 0 4,0 0-36,5-8 7,-5 8-37,0 0 15,0 0-29,0 0 15,0 0-24,0 0 15,4 12-21,-4-12 11,0 0-9,-1 15 13,1-15-17,0 12 24,0-12-29,3 12 15,-3-12-21,7 10 26,-7-10-13,7 11 18,-7-11-20,12 6 16,-12-6-21,18 6 17,-18-6-22,19 1 20,-19-1-24,20-1 18,-20 1-23,22-4 28,-10 0-26,-1 2 22,-2-2-30,1 0 28,-1-3-18,0 3 19,-9 4-23,13-11 24,-13 11-22,11-12 20,-11 12-29,5-11 30,-5 11-24,0 0 23,0-14-27,0 14 20,-7-8-17,7 8 21,-12-5-22,12 5 23,-16-3-23,16 3 19,-22 0-23,22 0 23,-24 4-16,11 0 12,-2 2-38,1 1-10,-3 0-46,3 1-10,-1 1-48,2-1-62,-1 1-67,2 3-64,1-2-58,-1 0-108,2 0-166,2 0-332,1-1-606</inkml:trace>
  <inkml:trace contextRef="#ctx0" brushRef="#br0" timeOffset="160197.0966">22444 12714 65,'8'-7'826,"-8"7"-179,8-10-57,-8 10-43,6-5-50,-6 5-40,0 0-68,5-9-19,-5 9-73,0 0-7,0 0-48,0 0 1,0 0-34,0 0 9,0 0-31,-11 5 4,11-5-23,-11 13-18,4-3-11,0 2-9,0 1-7,0 0-13,-3 4 31,1 0-48,0 1 27,-1-1-38,1 2 31,1 0-53,1-1 29,-3 1-51,2-1 27,1 0-38,-1 0 24,1 1-39,1-5-3,1 3 0,-1-3-2,-1 1-1,2-1-8,0-3 7,-1 3-3,3-2-7,-3-2-40,4 0-54,-3-1-65,5-9-47,-6 17-63,6-17-22,-6 14-61,6-14-56,-4 10-72,4-10-54,0 0-45,-2 12-186,2-12-416,0 0-797</inkml:trace>
  <inkml:trace contextRef="#ctx0" brushRef="#br0" timeOffset="160603.3313">22489 13011 312,'0'0'728,"9"-7"-160,-9 7-53,0 0-49,0 0-32,0 0-35,0 0-52,0 0-19,0 0-46,8 5-31,-8-5-42,-2 12-2,2-12-34,-2 11 1,2-11-34,0 14 5,0-14-42,-1 14 8,1-14-38,1 12 16,-1-12-25,4 15 14,-4-15-26,7 9 11,-7-9-24,7 8 22,-7-8-38,10 6 18,-10-6-27,15 1 19,-15-1-28,14 0 17,-14 0 0,18-5-7,-18 5 1,17-5-9,-17 5-1,16-10 3,-8 6 6,-1-3-2,-1-1 5,-6 8 5,9-12 1,-9 12-2,5-14 5,-5 14-9,2-13 8,-2 13-4,-2-11 1,2 11-7,-5-13-2,5 13-5,-12-9 0,12 9 0,-14-8-3,14 8-4,-16-5 1,16 5-9,-17-2 2,17 2 43,-19 2-72,19-2-29,-21 3-45,10 0-41,11-3-41,-18 5-40,18-5-55,-18 8-78,10-3-59,8-5-55,-13 6-92,13-6-174,-10 9-296,10-9-654</inkml:trace>
  <inkml:trace contextRef="#ctx0" brushRef="#br0" timeOffset="161118.9397">22941 12838 630,'0'0'667,"3"-16"-70,-3 16-13,2-16-50,-2 16-48,2-14 6,-2 14-56,2-15-30,-2 15-41,2-14-9,-2 14-27,1-10-25,-1 10-31,1-10-29,-1 10-25,0 0-31,3-12-30,-3 12-10,0 0 11,0 0 3,0 0 12,0 0 1,1 15-70,-1-15-105,1 17 0,-2-5 0,1 0 0,0 2 0,0 1 0,1-1 0,-1 3 0,2-2 0,-2 2 0,1-2 0,-1 0 0,1-2 0,-1 2 0,3-1 0,-2-1 0,0-1 0,0 0 0,1 0 0,0-1 0,0 0 0,-2-11 0,2 19 0,-2-19 0,5 17 0,-5-17 0,5 14-138,-5-14-375,6 12-29,-6-12-77,10 12-76,-10-12-68,7 9-796,-7-9-1202</inkml:trace>
  <inkml:trace contextRef="#ctx0" brushRef="#br0" timeOffset="161603.2997">23309 12959 279,'3'-9'764,"-3"9"-107,5-17-31,-5 17-59,1-16-85,-1 16-32,0-14-58,0 14-27,-1-13-59,1 13-1,-4-12-32,4 12 6,-2-12-37,2 12-30,-6-7-30,6 7-32,0 0-14,-11-4-11,11 4-8,-9 4 3,9-4 20,-10 7-48,10-7 13,-10 15-19,6-5 23,0-1-46,1 2 26,1 0-33,-1 4 28,3-3-45,-1 0-3,2 2-6,1-1-4,0 0-3,1 0 0,1-1-6,1 1-4,1-4 3,-1 1-1,2-1-7,0-1 3,3-1-1,1-2-7,-1-1 1,4 0 0,-3-2-1,5 0 0,-2-2 0,4-3-2,-3 0 2,2-1 27,-2-1-32,2 0 21,-2-2-19,-1 0 0,0-1 0,0-3 0,-4-1 0,1 2 0,-1-3 0,-3 0 0,0 0 0,-3 0 0,-2 1 0,0 1 0,-4-4 0,0 2 0,-3-3 0,-2 2 0,-2-1 0,-3-2 0,-3 5 0,-1-2 0,-1 2 0,-1 1 0,-2 2 0,1 0 0,-3 4 0,2 0 0,2 2 0,-4 2 0,2 1 0,-1 2 0,-1 1 0,-1 3-106,3 1-367,-1 1-76,2 2-104,3 2-70,-1 0-112,4 0-703,-2 2-1175</inkml:trace>
  <inkml:trace contextRef="#ctx0" brushRef="#br0" timeOffset="162775.1312">21302 14532 338,'0'0'552,"0"0"-69,-13 1-29,13-1-2,0 0-30,0 0-31,-14 0 3,14 0-51,0 0-13,0 0-60,-9-7-3,9 7-35,0 0 34,-5-11-41,5 11 6,4-10-36,-4 10 12,5-13-18,0 6-8,1-2-8,4-1 0,0 1 3,1-1 0,3 0-7,0 1-11,4-2-14,-1 3-25,-1 0-13,0 1-20,0 2-7,-2 0-19,3 1-5,-4 3-10,1-1-1,-1 4-38,-2 1-6,1 1 0,-3 1 0,-3 2 0,1 0 0,-1 4 0,-2-2 0,-3 3 0,-1 2 0,-3 0 0,1 0 0,-4 1 0,-1 0 0,1 2 0,-2-2 0,-1 3 0,-1-2 0,-1 0 0,4-3 0,-2-1 0,1 0 0,0 0 0,1-2 0,1-2 0,-1 0 0,7-8 0,-8 13 0,8-13 0,-7 10 0,7-10 0,0 0 0,-6 7 0,6-7 0,0 0 0,0 0 0,0 0 0,0 0 0,10-10 0,-10 10 0,11-10 0,-3 5 0,2-2 0,0 0 0,2 0 0,2 0 0,-1 1 0,2 1 0,-1-2 0,3 3 0,-3 1 0,0 1 0,-2-1 0,4 2 0,-3 1 0,0 1 0,-13-1 0,25 3 0,-12-1 0,-2 1 0,-1 1 0,1 0 0,-2 1 0,-2 3 0,1-3 0,-3 4 0,-5-9 0,8 18 0,-8-18 0,2 17 0,-2-17 0,-4 20 0,1-9 0,-3 1 0,0 1 0,-4-3 0,1 2 0,-3-2 0,-3 4 0,1-3 0,-4 0 0,2-1 0,-2 0 0,0-2 0,0 0 0,0-1 0,1-1 0,-2-2 0,1 0 0,0-1 0,-1-3 0,0 2 0,1-4 0,0-1 0,0 1 0,-1-3 0,1 1 0,-1-4 0,3 0 0,-2 0 0,2 0-342,3 1-115,1-1-72,-1-1-129,3 1-118,-2 4-940,5-3-1396</inkml:trace>
  <inkml:trace contextRef="#ctx0" brushRef="#br1" timeOffset="167868.8945">20643 14409 632,'0'0'711,"3"-9"-121,-3 9-6,4-9-77,-4 9-24,4-12-28,-4 12-1,1-10-39,-1 10-29,0 0-35,5-13-45,-5 13-44,0 0-46,3-11-11,-3 11-27,0 0 62,0 0 5,1 14-22,-1-14-7,-1 24-3,1-8 4,-1 3-115,1 5-102,1 2 0,-1 3 0,2 6 0,1-1 0,0 4 0,1 3 0,1 3 0,0-3 0,1 2 0,-1 3 0,0-3 0,2-1 0,-1 1 0,2 1 0,-2-4 0,1 0 0,0 1 0,-2-7 0,2 1 0,-1-3 0,1 0 0,-1-1 0,-1 1 0,1-3 0,-1-4 0,-1-1 0,2-1 0,-3-2 0,0-3 0,2-2 0,-3 0 0,1-5 0,0 0 0,-1 0 0,-2-11 0,4 16-151,-4-16-438,0 0-65,0 0-90,0 0-88,0 0-820,0 0-1316</inkml:trace>
  <inkml:trace contextRef="#ctx0" brushRef="#br1" timeOffset="168716.9957">20649 14459 474,'-1'-14'627,"1"3"-123,0 11-36,1-22-27,0 9-69,1 3-11,-1-2-68,4 1-17,-3 2-34,3-1 3,1 1-54,-1-1 21,3 0-59,2 1-5,-1 1-25,4-2-3,3 1-27,3-1 12,0 0-18,10 1-1,0-1-18,3 0-5,1 1-11,9-3 4,2 1-12,2 0 9,4 1-15,3 0 6,2 0-16,12 1 4,-1-2-9,1 1 8,1 0-13,0 1 4,1-1-10,3 0 10,-1 1-8,0 0-1,0 0-5,-2 0 3,0 1-5,-11 0 11,-3 2-16,-1-2 7,0 1-7,-3-2 4,-2 2-8,-3 0 9,-2-1-6,-6 3 10,-4-2-11,-2 3 7,-5-1 0,-3 1 2,-5 1 14,1-1 15,-4 2 6,-3 0 7,-1-1 3,0 1 1,-12 2 1,18-3-8,-18 3-6,15-2-9,-15 2-5,0 0-3,15 2 6,-15-2 30,7 8 5,-7-8-3,3 12-3,-3-12 11,2 21 1,-2-8 11,0 4 8,0 2 23,0 2-10,0 4 6,-1 4 1,0 8 13,-1 1-13,1 6-4,-3 6-106,2-1 0,-1 2 0,-1 2 0,2 2 0,1-2 0,-2-2 0,2 2 0,-1 0 0,2-2 0,0-2 0,2 1 0,-1-2 0,2-3 0,0 1 0,1-1 0,0-3 0,2-1 0,-1-5 0,1-2 0,-2 0 0,2-3 0,-1-2 0,1-5 0,-1 1 0,-1-3 0,1-3 0,-2-2 0,1-2 0,-1-1 0,0-3 0,0 0 0,-3-11 0,1 17 0,-1-17 0,-4 11 0,4-11 0,-11 5 0,11-5 0,-23 3 0,5-5 0,-5 1 0,-7-1 0,-9-1 0,-14-1 0,-5-1 0,-18 0 0,-6 1 0,-3 3 0,-2-1 0,-2-1 0,0 3 0,2 0 0,-1 0 0,3 3 0,2-3 0,5 3 0,0-2 0,5 3 0,11-1 0,4-1 0,1 2 0,4-4 0,3 3 0,10-2 0,2-1 0,6 1 0,3 0 0,1-1 0,6 0 0,0 0 0,6 0 0,-1 0 0,4 0 0,13 0-162,-24-1-165,24 1-24,-16 1-50,16-1-8,0 0-74,-15 0-43,15 0-29,0 0-88,0 0-735,-6 6-977</inkml:trace>
  <inkml:trace contextRef="#ctx0" brushRef="#br1" timeOffset="169779.4563">20995 15945 408,'0'0'656,"4"-17"-123,-4 17-31,1-13-47,-1 13-59,-1-12-36,1 12-51,-6-10-32,6 10 6,-13-8-36,13 8-22,-20-4-10,7 6-20,0-1 27,-2 3-39,0 2-20,-1 2-1,-1 1-20,-1 2-9,1 1-10,1 3 10,1 1-18,1 0-11,0 3-1,4 0-13,-1 0-3,1 1-16,4-3-6,1 1-18,1-2 4,2 0-22,1-1 21,4-1-23,-1-1-3,3 0-6,3-2-4,4 0 15,-1-2-14,4-4-6,1 2-16,2-4 14,0-2-28,3-1-12,1-2-43,2-3-17,-1 1-9,2-3-18,3-3 1,-2 0-1,1-2 9,-1-2-1,-3 1 11,0-4-10,-1 2 19,-3-1 6,-4 1 23,0 1 4,-3 0 17,-2 2 1,-1 2 15,-1-3 0,-3 4 17,0 3-11,-5 6 13,4-14-12,-4 14 14,0 0-10,-4-8 16,4 8-15,0 0 17,-12 5 0,12-5 9,-10 11 5,7-2 14,-1-1-13,0 1 12,1 0-5,1 2 5,0 1-9,1 0 7,2-2-13,1 2 5,-1-1-6,3-1 2,0 2-1,1-3 0,2 1-4,1-2 2,1-1-3,0 0-1,5-2-3,0-2 3,0-1-5,2-2-2,-1 0 3,1 0 1,2-3-2,-1-1-1,0-1-2,-2 0 2,0-3 10,-2 1-15,-2-3 10,0 1-11,-3-1 14,-2-1-17,-3 2 18,0-3-3,-3 12 18,-1-22 0,-2 11 1,-1 1-11,-3-2-3,-1 2-2,-1-1-2,-1 2 3,-3 1-9,2 1 7,-3 0-12,1 2 7,-1 0-11,1 2 12,0 2-14,-1 1-2,1 1-58,1-1-37,-1 3-61,0 0-8,3 1-78,0 1-32,-1 1-79,2 0-39,3 1-70,6-7-100,-10 12-481,10-12-670</inkml:trace>
  <inkml:trace contextRef="#ctx0" brushRef="#br1" timeOffset="170092.2796">21558 15899 628,'5'-8'649,"-5"8"-75,7-14-45,-7 14-53,5-12-31,-5 12-32,5-10-24,-5 10-42,3-10-38,-3 10-40,0 0-46,5-9-41,-5 9-28,0 0-11,0 0 16,0 0-23,0 0-7,0 17-10,0-17-16,0 21-12,0-8-21,-1 0-4,1 5-18,0 0-4,-1 0-13,1 0 0,0 2-7,0 0-3,0-1-4,0 2-1,0-3-34,0 2-68,0-1-41,1-2-45,0 0-37,2-2-39,1-1-26,1 0-35,-2-4-51,3 0-31,-1-2-56,2-2-25,2-1-148,-9-5-350,17 3-561</inkml:trace>
  <inkml:trace contextRef="#ctx0" brushRef="#br1" timeOffset="170623.7672">21832 15918 363,'0'-18'594,"0"3"-84,-1-1-12,1 1-25,-1 2-66,-1-2-54,1 2-5,-1 2-11,0-1-14,1 0-19,0 2-22,1 10-30,-3-16-35,3 16-40,-2-14-26,2 14-12,0 0 4,0 0 0,0 0-14,0 0 14,-7 10 4,7-10-39,-1 21 16,1-8-20,0 3 16,0 1-32,1 1-10,-1 1-24,3 3-3,-2 0-16,0 1 0,2 0 8,-2 1-23,3-2 11,-1 0-20,0-1 6,1 1-7,0-5 8,2 1-19,-1-2-12,1 1-38,-1-2-19,1-1-30,3-2-32,-1 0-15,1-5-15,1 3-16,0-5-14,-1-2-12,1 1 4,3-2-12,-13-2 3,24-2 9,-12 0 14,1-4 6,1 0 1,-3-3 22,3 0 8,-1-3 26,-2 0 19,0-2 18,-1-3 20,1 3 13,-4-1 13,-1 1-2,1 0 23,-2 0 16,0 3 23,-1 0 24,0 1 8,-2 1 15,-2 9-2,4-16-9,-4 16-3,3-10-5,-3 10-3,0 0 10,0 0 30,0 0 13,0 0-27,0 0 25,0 0-5,-7 5 6,7-5-22,-4 20 20,4-20-22,-1 23 5,1-11-22,0 2-15,0-1-7,0 0-6,1 2-6,2-2-1,-2 1-4,3-1-4,0 1 1,0-2-3,1-2 3,1 1-10,2 0-2,-2-5-10,2 2-41,2-4-53,-1 1-33,1-1-52,-10-4-37,23 1-52,-23-1-32,23-3-75,-11-1-50,0 1-647,0-5-697</inkml:trace>
  <inkml:trace contextRef="#ctx0" brushRef="#br1" timeOffset="170983.1351">22200 15819 141,'0'0'610,"-18"0"-98,18 0-86,-15 0-22,15 0-46,-13 0-52,13 0-36,0 0-28,-15 0-30,15 0-28,0 0-11,0 0 22,0 0-24,0 0-26,0 0 12,0 0-19,10-4-18,-10 4-18,14-7-8,-14 7-5,18-8-14,-10 3-7,1 0 5,1-1 18,-4 0 4,2 1-11,-2-2-11,-6 7-12,12-10-10,-12 10-8,7-10-9,-7 10-8,0 0-6,3-12-1,-3 12-6,0 0 3,-5-7-10,5 7-4,0 0-1,-17 2-1,17-2 4,-12 6-36,2-3-62,2 4-36,0 0-52,-1 2-69,-2 0-27,2 4-50,-3 2-70,3-2-61,-1 3-222,2-1-280,2-1-548</inkml:trace>
  <inkml:trace contextRef="#ctx0" brushRef="#br1" timeOffset="171456.0772">22577 16059 342,'9'-4'619,"0"-3"-105,-9 7-14,14-10-33,-14 10-80,9-9-54,-9 9-36,5-12-12,-5 12-46,0 0-42,-1-14 8,1 14-23,-8-9-14,8 9-16,-15-6-6,15 6-16,-18-2-15,18 2-12,-23 1-1,11 0-21,-1 2-6,1-1-8,-1 3 3,2-2-12,0 4-3,1-3-22,1 4-1,2-2-14,-1 0 11,2 3-16,2-1 0,4-8-2,-4 18-4,4-18 0,1 19-1,3-9 1,0 0 1,3 0-5,1 0 0,1 1-2,3-1 1,-1 1-2,1-2 3,2 1-1,0-1-1,1 0-7,-2-1 6,2 0 0,-2 0 3,1-1 2,-2 0-4,-1 0-3,-2-3-1,0 2 4,-9-6 2,14 8 1,-14-8 3,9 8-1,-9-8 2,0 0-4,2 9 5,-2-9 5,0 0 5,-11 8-6,11-8-5,-12 3 1,12-3-3,-16 1-2,16-1-1,-21 1 0,21-1 0,-23-1-2,11 0-1,-1 1-5,1-3-26,12 3-41,-24 0-57,24 0-51,-24-2-50,24 2-53,-18 0-78,18 0-74,-19 2-161,19-2-631,-16 3-834</inkml:trace>
  <inkml:trace contextRef="#ctx0" brushRef="#br1" timeOffset="171770.6273">22785 16116 122,'0'0'751,"8"-12"-157,-8 12-60,7-12-53,-7 12-71,5-11-44,-5 11-54,6-11-3,-6 11-63,6-8-20,-6 8-64,0 0-2,8-7-6,-8 7-12,0 0-2,10 6-12,-10-6-25,6 12 13,-6-12-19,4 20 1,-2-9-32,-1 1-12,-1 1-7,0 1-10,0 0-7,0-2-7,-1 2 2,-1 0-9,1 0-8,-1 0-41,-1-4-83,3-10-64,-2 21-69,2-21-58,-2 18-78,2-18-62,-3 12-157,3-12-536,0 0-755</inkml:trace>
  <inkml:trace contextRef="#ctx0" brushRef="#br1" timeOffset="171942.6651">22929 16008 265,'0'0'638,"2"-17"-102,-2 17-41,4-13-40,-4 13-65,2-9-48,-2 9-65,0 0-58,3-13-40,-3 13-41,0 0-21,3-9-29,-3 9-18,0 0-11,0 0-33,0 0-77,0 0-107,0 0-107,2 10-69,-2-10-218,1 12-369,-1-12-491</inkml:trace>
  <inkml:trace contextRef="#ctx0" brushRef="#br1" timeOffset="172777.9104">23230 16198 223,'0'0'730,"0"0"-93,8-5-61,-8 5-38,0 0-99,0 0-53,0 0-53,0 0-66,0 0-29,-6-7-26,6 7-14,0 0-30,-12 2-28,12-2-23,-8 6-3,8-6-9,-10 8-11,10-8-10,-8 13-12,8-13-11,-7 15-6,3-5-4,4-10-5,-5 16-8,5-16-4,-3 18-5,3-18-2,3 17-7,-3-17 1,5 16-7,0-10-1,1 1-19,3-2 16,1-1 1,1-2-5,0 1 0,5-1-2,-2-2-8,4-2-4,-1-2-42,0 1 7,2-2-1,1-1 3,-3 0 11,0-1-14,-2-1 16,-2 0 0,0-1-5,-3 0 4,-2-4 1,-2 6 10,-2-5 2,-4 12 1,0-18 2,-3 7 5,-1 0 11,-2 3-10,-2-2 7,-1 0-7,-1 3 11,-1-1-16,1 2 18,-3 0-22,1 1 22,2 1-14,-1 2 13,2-3-15,9 5 18,-17-5-15,17 5 14,-11-3-14,11 3 14,0 0-7,-11-2-5,11 2 2,0 0 12,0 0-17,12-5 15,-12 5-9,16-3 9,-16 3-7,25-1 7,-11 1-16,1 0 11,4 1-11,0 0 17,1 1-14,0 2 13,0-3-12,-2 4 10,4 0-11,-2 2 2,-3-2-5,4 2 5,-7 2-2,1-1 3,-2-1 3,1 1-1,-3 1-2,0-1 5,-1 0 4,-1 1-4,-2-2 1,1 0 0,-3 0-2,1-2-3,-6-5 4,8 12 7,-8-12-6,5 7-3,-5-7-1,4 10 4,-4-10 2,0 0 6,0 0 5,4 9 3,-4-9-1,0 0-1,0 0-2,0 0 2,0 0-6,-6-6 2,6 6 0,-4-13-5,4 13-2,-4-21 2,3 11 9,-1-4-18,1-2 11,0 1-11,2-2 12,2 2-9,-1-2 9,3 1-11,2 0 10,2-1 6,0 0 16,2 3 12,2 1 29,0 1-4,2 1 13,-1 4-7,3 0 24,-2 3-15,2 0 18,-1 3 0,1 2 8,2 0 1,-2 2 4,2 1 4,-3 2-16,2 0 3,1 2-18,-5 0-4,4 1-18,-5 0-13,-1 2 7,-1 0-33,-2 0-2,-1 1-5,-2 0-1,-2 2-37,-3-1-56,-1-1-92,-2 3-68,-2 1-61,-2-1-82,-2-1-100,-4 2-147,-3 0-185,0-1-666,-3-1-1098</inkml:trace>
  <inkml:trace contextRef="#ctx0" brushRef="#br1" timeOffset="173027.9056">24440 15922 467,'0'0'901,"17"0"-198,-17 0-77,15 0-57,-15 0-59,17-2-44,-17 2-78,0 0-38,17 0-52,-17 0-35,0 0-45,16 2-36,-16-2-36,0 0-25,0 0-19,13 0-28,-13 0-21,0 0-52,0 0-91,0 0-112,13-2-142,-13 2-164,0 0-102,0 0-876,0 0-1111</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34:02.102"/>
    </inkml:context>
    <inkml:brush xml:id="br0">
      <inkml:brushProperty name="width" value="0.05292" units="cm"/>
      <inkml:brushProperty name="height" value="0.05292" units="cm"/>
      <inkml:brushProperty name="color" value="#008080"/>
    </inkml:brush>
  </inkml:definitions>
  <inkml:trace contextRef="#ctx0" brushRef="#br0">26937 9424 608,'0'0'710,"-1"-13"-129,1 13-23,0-14-43,0 14-23,-2-12-49,2 12-32,0-13-65,0 13-9,0 0-28,0-16-33,0 16-35,0 0-46,-2-10-30,2 10-20,0 0-13,0 0 1,0 0 9,7 10-6,-7-10 24,7 16-34,-3-6 11,-3 5-30,3-1 14,0 3-46,-1 2 26,-1-1-37,2 0 33,1 2-44,-2-2 23,-1 0-42,2 2 30,-2-3-42,3 0 28,-1-2-34,-2 1-3,0-1-13,4-1 0,-4-3 0,0 0 0,0-1 0,-2-10 0,6 17 0,-6-17 0,5 12 0,-5-12 0,8 10 0,-8-10 0,10 4 0,-10-4 0,0 0 0,15-5 0,-15 5 0,14-12 0,-9 3 0,2 1 0,-3-4 0,2-2 0,0 0 0,2 1-21,-3-1-18,-1 2 34,3-1-29,0 1 35,-2 0-32,-1 2 32,0 2-29,1-1 36,-1 1-29,-4 8 31,7-12-35,-7 12 31,5-11-29,-5 11 31,6-6-29,-6 6 33,0 0-34,0 0 37,15 3-34,-15-3 34,10 8-31,-10-8 25,9 12-24,-3-5 33,-1 1-27,2 0 3,-2-2 24,3 4-31,-3-3 26,1 0-25,2 2 37,0-1-42,-3-3 32,1 2-26,2 0 24,1 0-41,-3-3-20,-6-4-87,18 9-50,-18-9-43,13 7-53,-13-7-81,18 1-45,-18-1-97,14 2-85,-14-2-126,14-3-717,-14 3-1043</inkml:trace>
  <inkml:trace contextRef="#ctx0" brushRef="#br0" timeOffset="374.991">27606 9370 614,'5'-11'617,"-5"11"-63,5-16-13,-5 16-46,6-18-55,-6 18-13,2-15-58,-2 15-6,2-13-40,-2 13-26,0-12-16,0 12-13,-3-11-32,3 11-23,-5-8 21,5 8-72,0 0 26,-16-2-41,16 2 31,-13 4-50,4 1 27,1 0-38,-2 4 23,1 2-42,0-1 26,0 4-37,0 3-10,-1 0-9,3 0 1,-1 3-2,2-2-7,1 3-6,0-3-54,1 1 0,3-2 0,-3 0 0,4 0 0,0 0 0,4 0 0,-1-3 0,-1 0 0,6 2 0,-4-3 0,5 0 0,-3 0 0,5 0 0,-2-2 0,2 0 0,1-1 0,-1 0-77,0-3-170,5 1-33,-3-1-47,3-2-25,-1 0-37,2-1-44,-4-1-44,3-2-22,-3 0-21,3-1-54,-3 0-84,3-2-388,-4-3-665</inkml:trace>
  <inkml:trace contextRef="#ctx0" brushRef="#br0" timeOffset="70184.3742">27922 9414 10,'0'0'626,"0"0"-154,0 0-79,0 0-42,0 0-19,0 0-35,-5-9-11,5 9-4,0 0-16,0 0-7,0 0-18,-4-8-27,4 8 5,0 0-28,0 0-4,0 0-37,0 0 8,0-15 12,0 15 3,0 0-29,6-7 31,-6 7-27,7-7 9,-7 7-10,8-8-21,-8 8-13,14-7-19,-14 7 9,15-7 7,-15 7 26,15-5-62,-15 5 30,17-3-48,-17 3 35,19-2-58,-19 2 33,17-2-47,-17 2 24,18 2 29,-18-2-52,16 0 32,-16 0-42,13 3 30,-13-3-28,13 4 38,-13-4-46,11 10 31,-11-10-37,5 8 41,-5-8-41,3 14 37,-3-14-44,-2 15 36,-1-6-38,-1 2 36,-2-2-37,-2 3 35,2-3-24,-3 3 15,-3-2-33,4 0 31,-2 4-33,-3-4 40,2 0-45,0 2 45,-1-2-40,3 1 40,-3-1-41,2 0 41,-1-3-40,2 3 39,1-4-51,2 0 55,6-6-39,-13 11 34,13-11-41,-9 8 37,9-8-42,-7 8 44,7-8-41,0 0 41,0 0-40,0 0 45,2 10-49,-2-10 46,0 0-37,19 1 40,-19-1-40,17-1 34,-17 1-31,23-3 40,-9 2-41,-1-1 8,2 0 1,1-1 12,1 0 34,-2 0-49,3 2 3,-3-3 4,2 1 0,-1 1 3,0-2 6,-4 3 2,2-2-11,-3 1 0,1 0 0,-1-1 2,-11 3 3,17-2-2,-17 2 1,14-3-1,-14 3 1,10-2 0,-10 2-7,0 0-35,15-2-51,-15 2-44,0 0-56,11-3-21,-11 3-63,0 0-20,0 0-83,0 0-85,0 0-75,10-2-102,-10 2-691,0 0-936</inkml:trace>
  <inkml:trace contextRef="#ctx0" brushRef="#br0" timeOffset="71756.7852">28501 9409 337,'0'0'486,"0"0"-89,0 0-91,0 0-23,0 0-23,-9-6-18,9 6-26,0 0 4,-10-4-9,10 4-8,0 0-4,0 0-4,-10-5-7,10 5-8,0 0-1,-7-5-8,7 5 7,0 0-56,0 0 22,-1-11-21,1 11 7,0 0-24,8-11 10,-8 11-23,9-8 13,-3 3-18,-6 5 6,19-5-16,-10 0 25,-9 5-36,20-2 13,-8 1-31,-12 1 9,20 1-25,-10 1 25,-10-2-29,18 7 16,-18-7-23,17 8 25,-11-2-27,-6-6 20,8 16-21,-8-16 20,3 16-26,-3-16 15,-3 18-24,1-7 22,-4-1-28,1 1 23,-4 0-26,2 2 21,-2-2-25,0-1 25,0 1-26,0-3 23,-1 1-20,1 1 20,1-3-9,2-1 6,-2 0-23,0 0 24,8-6-23,-11 9 23,11-9-25,-7 7 19,7-7-25,0 0 30,-10 7-24,10-7 23,0 0-25,0 0 25,0 0-24,0 0 23,0 0-19,0 0 17,8-9-22,-8 9 21,9-5-19,-9 5 26,14-7-24,-5 2 24,-9 5-22,18-5 22,-18 5-23,19-4 22,-19 4-19,20-3 21,-20 3-26,21-1 22,-21 1-10,19 1 15,-19-1-27,18 3 22,-18-3-12,17 4 25,-17-4-22,16 5 25,-16-5-17,12 9 18,-12-9-25,7 9 18,-7-9-13,3 11 19,-3-11-23,0 0 22,0 14-21,0-14 21,-6 12-31,6-12 22,-11 10-23,11-10 21,-15 10-22,6-4 21,-1-2-24,0 1 22,-1-1-26,1 1 27,-1-2-19,-1 1 11,-2-1-18,5 0 15,-1 0-33,-3-2 4,3 2-47,0-1 11,10-2-40,-22 3 3,22-3-62,-16 1-4,16-1-53,-13 0-71,13 0-48,-14 0-60,14 0-39,0 0-108,-16-1-593,16 1-753</inkml:trace>
  <inkml:trace contextRef="#ctx0" brushRef="#br0" timeOffset="72459.8827">28879 9654 279,'17'-1'583,"-17"1"-101,0 0-66,17 0-21,-17 0-64,0 0-43,13 1-29,-13-1-6,0 0-4,0 0-9,0 0-8,12 4-30,-12-4-17,0 0-37,0 0-9,0 0-33,0 0-1,0 0-35,0 0 14,-5 7-20,5-7 31,0 0-30,0 0 10,-9 3-33,9-3 9,0 0-30,0 0 15,-13 2-24,13-2 28,0 0-26,0 0 29,0 0-23,0 0 26,-11-2-28,11 2 20,0 0-25,0 0 20,0 0-31,1-12 23,-1 12-22,8-6 22,-8 6-22,10-7 22,-10 7-17,9-6 20,-9 6-20,13-3 43,-13 3-22,12-3 11,-12 3-34,12-4 27,-12 4-27,0 0 20,15-2-25,-15 2 20,0 0-20,13-1 27,-13 1-23,0 0 21,0 0-22,8 5 18,-8-5-28,0 0 26,0 0-24,0 0 5,-4 12-5,4-12 20,0 0-22,-8 9 22,8-9-19,-9 6 16,9-6-23,-11 4 25,11-4-30,-11 5 13,11-5-6,-10 3 23,10-3-24,-11 3 20,11-3-3,-11 2 2,11-2-1,0 0-5,-17 0-1,17 0-21,0 0 25,-15-3-29,15 3 30,-9-3-24,9 3 24,-9-8-26,9 8 23,-6-8-18,6 8 26,-4-9-27,4 9 22,-3-9-23,3 9 30,0 0-35,3-14 23,-3 14-13,6-9 22,-6 9-24,7-7 19,-7 7-15,12-5 27,-12 5-22,12-3 28,-12 3-20,17 2 47,-7 0-11,1 1 30,-1 0-19,0 2 10,2 1 8,0 0 11,0 4-8,-2-3-8,0 3-12,-2 0-7,1-1 0,-2 3-6,-1-2-5,-3 1 7,-1 2-17,-1-3 36,-2 2-54,-2 0 31,-2 2-30,-2-1-16,-3 1-106,-1 0-38,-4 1-70,0-1-81,-5-2-50,2 4-134,-6-2-95,0-2-177,-2-1-582,-1-1-943</inkml:trace>
  <inkml:trace contextRef="#ctx0" brushRef="#br0" timeOffset="74461.1501">29429 9435 283,'0'0'466,"0"0"-69,0 0-57,0 0-9,0 0-10,2-12-25,-2 12-24,0 0-19,0 0 17,3-9 11,-3 9-7,0 0-19,0 0-3,1-12-31,-1 12 0,0 0-29,0 0 15,1-13-28,-1 13 17,0 0-26,0 0 5,0 0-31,2-12 8,-2 12-34,0 0-2,0 0 26,0 0-12,0 0-3,0 0 0,0 0-12,2 12 1,-2-12-12,3 13-9,-3-13 10,2 18-7,-2-18-16,3 20-1,-2-8 0,2 0-11,-2-1-11,2 2-1,-2 0 9,1 0-15,1-1-9,-1 1-2,0-1-25,0 1-16,-1-1 0,2-1 0,1 0 0,-2-1 0,1 1 0,0-1 0,-3-10 0,5 17 0,-5-17 0,6 14 0,-6-14 0,4 12 0,-4-12 0,4 10 0,-4-10 0,0 0 0,5 12 0,-5-12 0,0 0-54,0 0-125,2 11-38,-2-11-51,0 0-22,0 0-68,0 0-31,0 0-69,0 0-88,-2-12-64,2 12-203,-1-11-454,1 11-874</inkml:trace>
  <inkml:trace contextRef="#ctx0" brushRef="#br0" timeOffset="74928.2451">29578 9225 355,'0'0'530,"-4"-8"-85,4 8-52,0 0-14,-5-11-26,5 11-39,0 0-15,-5-10-24,5 10-15,0 0 12,-3-10-29,3 10-3,0 0-45,0 0 9,3-12-38,-3 12 26,0 0-9,9-5 3,-9 5 8,13-2-15,-13 2 6,15 2-8,-2 1-5,0 1 1,2 2-16,2 0-4,2 2 31,0 2-57,1-1 6,3 6 1,-1-2-5,1 4-1,-1-1-13,-1 1 0,-1 2 2,0 3-6,1 0-87,-5-1-24,1 3 0,-4-1 0,-1 1 0,-3-3 0,-2 2 0,-3 0 0,-2 1 0,-4 1 0,-2-2 0,-7 5 0,-2-1 0,-5 3 0,-3 0 0,-3 0 0,-2-2 0,-2-1-274,1 0-120,-3-1-69,0-2-110,-3 0-106,1-2-135,2-3-768,-2 0-1229</inkml:trace>
  <inkml:trace contextRef="#ctx0" brushRef="#br0" timeOffset="77545.4654">27168 10835 539,'0'0'518,"-6"7"-102,6-7-27,0 0 15,0 0-34,0 0-20,-5 7-19,5-7-31,0 0-16,0 0-16,11 2-47,-11-2-7,0 0-49,17 0-5,-17 0-45,15-1-1,-15 1-41,18-1 6,-18 1-32,18-5 5,-18 5-24,22-2 6,-22 2-21,23-3 16,-23 3-25,20-2 7,-20 2-88,18-2-66,-18 2-94,15-1-69,-15 1-53,14 0-51,-14 0-37,0 0-182,13 1-288,-13-1-485</inkml:trace>
  <inkml:trace contextRef="#ctx0" brushRef="#br0" timeOffset="77779.833">27119 11043 274,'0'0'635,"0"0"-105,0 0-50,0 0-34,0 0-47,2 11-53,-2-11-48,0 0-40,0 0-17,0 0 2,16 0-52,-16 0-26,13-3-45,-13 3-10,16-3-43,-16 3 3,21-4-19,-10 3 0,-11 1-25,22-4-5,-9 3-119,-1-2-96,1 3-76,0-3-75,2 3-36,-15 0-84,24 0-125,-11 0-255,2 0-388</inkml:trace>
  <inkml:trace contextRef="#ctx0" brushRef="#br0" timeOffset="78469.1678">28092 10932 478,'0'0'533,"-9"-4"-69,9 4-31,-9-6-26,9 6-83,0 0-21,-6-11-32,6 11-29,0 0-22,-2-12-5,2 12-6,6-11-5,-6 11-37,9-11 7,-3 5-25,4 2 12,-1-2-17,3 1 8,0 2-32,1 1 25,4 0-26,-4 1 1,0-1-40,1 2 3,-3 2-33,3 0 8,-3-1-31,1 3 1,-2 1 1,-3 2-8,2-2-1,-4 3-2,0 1 2,-5-9-4,2 18-3,-3-7 1,-3-1 1,-2 2-7,-2 2-5,0-1-1,-2-1 4,-1 2-1,-2 1 0,-1-2 16,1 1-23,-2-2 23,1 1-30,-2-1 25,5-2-20,-2 1 19,2-4-15,-1 3 7,1-3-18,1-2 21,3 2-22,-1-1 25,8-6-23,-14 8 21,14-8-23,-11 8 25,11-8-23,0 0 27,-4 7-25,4-7 18,0 0-15,0 0 23,17 1-18,-17-1 30,20-4-26,-8 2 0,3 0 8,0-1-2,4-1 2,2 2 2,1-4-3,1 3-4,-1-2 2,1 2-5,-3-1-1,-1 0 2,-3 1-3,1-1-2,0 1-42,-5 1-76,0 0-97,-1-1-29,-11 3-88,21-3-72,-21 3-56,16-3-60,-16 3-143,15-1-429,-15 1-708</inkml:trace>
  <inkml:trace contextRef="#ctx0" brushRef="#br0" timeOffset="79126.0229">28530 10943 182,'0'0'653,"-4"-11"-155,4 11-59,-2-10-20,2 10-43,0-11-54,0 11-28,0-14-34,0 14-24,8-15-19,-8 15-33,10-14 0,-4 6-4,4-1-30,-1 2 20,3 0-37,0 1 12,1-1-32,3 2 10,-5 2-31,5-1 21,-5 2-40,3 2-1,-2 1-20,-2 0 8,2 3-27,-2 1 12,-3 0-9,0 3-30,-1 0 28,-2 0-24,-2 1 0,-2-9 7,2 21-12,-5-12 5,1 1-11,-2 2-3,-3 0 13,1 0-3,-2-1-3,2 0 3,-3-1-4,1 1-2,1-2 3,-1 0-3,-1-2 5,4 0-6,-1 0-3,6-7 6,-9 9 1,9-9 4,-8 9-7,8-9-5,0 0 0,-10 5-7,10-5 6,0 0 1,0 0 1,0 0-2,0 0-2,6-8 4,-6 8 1,13-6 0,-13 6-1,15-8-1,-5 4 6,-2-1-4,4 1 3,0 0-9,0 2 29,1-1-24,1 0-3,-1 2 2,1-2 5,1 3-1,-3 0 1,1 3-1,-2-2 4,3 2 1,-3 1 2,-1 0 2,-1 1-1,0 1 3,-2 0-2,-1 1 4,0 0 17,-6-7 7,6 15 11,-6-15-9,1 14-5,-1-14-1,-4 14 21,4-14-30,-10 15 20,2-6-30,1-4 22,-2 3-32,-3-2 2,2-1-3,-2 2 4,0-3-4,1 1 1,1-3-1,-3 2 1,1-1-1,0-1 2,12-2-3,-20 2-1,20-2-2,-20 0-1,20 0-12,-19-2-25,19 2-46,-15-3-48,6-1-41,9 4-46,-13-7-80,13 7-85,-7-6-84,7 6-83,-4-8-707,4 8-869</inkml:trace>
  <inkml:trace contextRef="#ctx0" brushRef="#br0" timeOffset="79462.0959">29076 10978 371,'0'0'622,"-15"3"-103,15-3-42,0 0-41,-12 1-40,12-1-54,0 0-10,0 0-30,-10 2-38,10-2-6,0 0-16,0 0-25,0 0-2,0 0-23,0 0-10,11 1-16,-11-1-18,15-1-15,-15 1-4,21-1-13,-6 0-19,-2 0-19,5-1-13,0-1-13,0 2-9,2-2-11,-2 2-9,1-1-4,-1 1-3,0-1-4,0 0-5,-4 0-52,0 1-68,-1 0-66,-1-2-39,0 1-58,-12 2-75,17-1-50,-17 1-64,14-2-82,-14 2-132,0 0-329,10-5-612</inkml:trace>
  <inkml:trace contextRef="#ctx0" brushRef="#br0" timeOffset="79790.044">29199 10880 230,'0'0'782,"-9"-9"-147,9 9-36,-8-10-48,8 10-64,-6-8-56,6 8-28,-5-9-54,5 9-18,-6-8-45,6 8-2,0 0-44,-6-8-2,6 8-43,0 0-31,-8-7-22,8 7-22,0 0-6,0 0-8,0 0 11,0 0 4,0 0-3,-6 8-17,6-8-10,0 13 7,0-13-3,1 19 4,-1-19-19,2 24-4,-1-15-19,0 6-8,2-4-11,-1 2-6,2 2-4,-3-3-7,2 0-4,-1 1 0,1-1-4,0-1-5,-1 2-6,-1-2-17,2 0-47,-3-11-45,4 18-48,-4-18-65,2 17-54,-2-17-46,5 15-49,-5-15-89,3 10-93,-3-10-90,0 0-202,2 12-404,-2-12-855</inkml:trace>
  <inkml:trace contextRef="#ctx0" brushRef="#br0" timeOffset="82162.3637">29670 10855 331,'0'0'530,"0"0"-81,5-11-64,-5 11-5,0 0-20,5-10-41,-5 10 3,0 0-16,3-12-14,-3 12-29,0 0-12,4-7-45,-4 7-8,0 0-32,0 0-14,0 0-30,0 0-7,2-10-27,-2 10 15,0 0-9,0 0 51,0 0-11,4 9 27,-4-9-36,3 11 26,-3-11-36,1 18 9,2-7-25,-2 2 18,0 0-7,3 1-16,-3 3 1,0 0-11,-1-1-3,2 1-11,-2 0-1,1-2 2,-1 0-25,0-1-14,0 1 5,0-1-13,0-1-7,0-1-5,0 2 4,0-2-10,1-2 6,-1 3-13,0-13-21,0 18-53,0-18-88,2 16-58,-2-16-89,1 13-38,-1-13-98,1 13-77,-1-13-89,0 0-179,3 9-461,-3-9-862</inkml:trace>
  <inkml:trace contextRef="#ctx0" brushRef="#br0" timeOffset="82523.208">29862 10767 743,'0'0'591,"-3"-11"-50,3 11-26,-2-9-51,2 9-44,0 0-36,-4-15-58,4 15-8,0 0-62,-1-10-18,1 10-48,0 0-5,0 0-14,0 0 38,7-7-23,-7 7 42,14 3-25,-3 2-3,5 2 41,1 2-58,2 3-3,4 2-9,2 3-6,4 4-12,0 0-23,-1 4-2,-1-1-27,-1 2-19,-2 3-15,-1-2-13,-2 2-8,-3 0-10,-2-4-6,-5 1-8,-3 3 1,-3-1-12,-5-1-11,-2 0-25,-5 4-76,-7 3-53,-5 1-64,-7 0-87,-8 3-51,-3 0-92,-7-2-131,0 2-121,-6-4-166,-1-2-545,-4-4-1016</inkml:trace>
  <inkml:trace contextRef="#ctx0" brushRef="#br0" timeOffset="83262.3748">28123 10744 373,'0'0'578,"0"0"-85,6-12-57,-6 12-26,0 0-46,4-7-46,-4 7-48,0 0-33,0 0-33,-12-3-11,12 3 8,-13 8-17,6-3-1,-4 3-25,-1 1-15,0 6-21,-3-1 21,2 4-36,-3 4 4,3 3-15,-1 0 3,1 1-4,-1 3-12,3 0 15,2 2-17,0 1 38,2 0-47,3 1 6,2 0-33,1-5 12,2 6-14,7-1-8,2 3-1,3-1-7,4-2-3,4-1-9,2-1-40,6-4-38,2 0-79,1-4-40,4-2-72,1-3-101,2-1-103,1-2-131,1-3-764,2-2-954</inkml:trace>
  <inkml:trace contextRef="#ctx0" brushRef="#br0" timeOffset="84419.6224">30527 10875 549,'11'-7'429,"-11"7"-56,8-8-39,-8 8-19,8-7-14,-8 7-53,5-9-27,-5 9-15,4-8-31,-4 8-17,0 0 0,4-10 9,-4 10-16,0 0 16,0 0-45,0 0 1,0 0-23,-2-10-12,2 10-17,0 0-33,0 0 13,-9 6-30,9-6 11,-7 7-20,7-7 23,-3 10-32,3-10 29,0 0-28,-2 15 27,2-15-18,0 0 65,3 14 6,-3-14 4,7 9-29,-7-9 13,11 5-28,-11-5 26,12 5-24,-12-5 6,16 0-18,-16 0 7,16-2-17,-16 2 9,18-7-46,-9 4 44,-9 3-27,17-8 24,-11 1-3,1 1-4,-2 0-5,-5 6-7,6-14 2,-6 14-2,3-15-5,-3 15 2,-4-14 0,4 14-9,-10-12 4,10 12 4,-12-12-2,12 12-2,-16-5 0,5 2-5,11 3 4,-21-3 1,21 3-9,-22 3-17,9-2-62,1 3-71,1-1-101,-2 3-59,2 0-46,1 0-72,2 0-106,0 1-525,1-1-683</inkml:trace>
  <inkml:trace contextRef="#ctx0" brushRef="#br0" timeOffset="84750.1297">30865 10799 322,'0'0'646,"10"-9"-107,-10 9-62,7-8-40,-7 8-61,6-6-44,-6 6-13,5-8-47,-5 8 7,0 0-28,4-9-29,-4 9-42,0 0-8,0 0-18,0 0-15,0 0-18,0 0 2,-12 5-8,12-5-5,-9 14 0,6-5-8,-4 3-13,2 1 13,-2 3-11,0 2-2,1 3-14,-2-1 1,-1 0-5,1 1-5,1 1-8,-4 3-14,3-3-6,-1-1-7,1 3-11,-2-5 0,2 3-1,0-1-7,1 0-1,-2-2-4,1 2-1,2-3-30,0-3-61,-2 1-72,3-4-61,1 0-59,1-2-58,1-1-54,-1 1-38,3-10-31,-1 14-96,1-14-117,0 0-307,4 8-571</inkml:trace>
  <inkml:trace contextRef="#ctx0" brushRef="#br0" timeOffset="85109.4781">30885 11133 448,'7'-11'533,"-7"11"-49,0 0-37,0 0-35,0 0-64,0 0-42,-7 11-34,7-11-39,-3 9-18,3-9 17,-3 9-57,3-9-10,-4 13-49,4-13 0,-1 11-43,1-11 25,0 0-14,0 15 32,0-15-17,0 0 8,6 12-33,-6-12 5,10 5-29,-10-5 9,13 3-17,-13-3 6,18-1-5,-18 1-15,17-4 1,-17 4 20,18-8-11,-18 8 5,14-8-19,-14 8 8,12-12-19,-12 12 20,9-13-17,-9 13 5,6-13-12,-6 13 16,1-12 1,-1 12 0,-3-13-15,3 13 11,-6-10-13,6 10 1,-14-11-14,14 11 17,-13-7-13,13 7 12,-18-5-14,18 5 6,-15-3-11,15 3-14,-19 0-77,19 0-55,-20 3-91,20-3-92,-19 5-80,19-5-98,-15 6-214,15-6-348,-11 6-691</inkml:trace>
  <inkml:trace contextRef="#ctx0" brushRef="#br0" timeOffset="85443.6755">31213 10922 747,'0'0'635,"1"-15"-91,-1 15-27,-1-14-25,1 14-85,0-13-35,0 13-51,-2-12-2,2 12-43,-1-12-6,1 12-34,0 0-16,-1-13-34,1 13-37,0 0-21,0 0-13,0 0 8,0 0 43,0 0-11,0 0-30,-4 13-12,4-13 18,0 21-31,0-9-11,-1 3-15,1-2-3,0 2-25,0 1-8,0 2-7,0-1-7,-2 1 4,2-1-13,-1 0-5,0-2-10,1 2-46,-2-4-51,2 1-44,-1-1-45,1 1-66,0-14-27,0 22-89,0-22-60,0 20-52,0-20-45,4 14-113,-4-14-570,5 11-816</inkml:trace>
  <inkml:trace contextRef="#ctx0" brushRef="#br0" timeOffset="85839.7049">31449 10952 285,'0'0'686,"2"-20"-102,-2 20-57,0-14-60,0 14-42,-1-12-70,1 12-18,-1-12-75,1 12-19,0 0-42,-7-7-20,7 7-37,0 0 10,-10 3-12,10-3-7,-10 11-25,10-11 0,-9 17-16,5-7 14,0 1-27,-1 3-1,2-1-22,0-1-4,2 2-11,-1-2 3,2 1-15,0-2 4,3 1-16,0 0 13,0-3-17,2 3 8,0-4-10,2 1 8,2-2-12,0-1 2,2-2-4,-2 0 7,4 0-8,-1-3-1,0-1 0,2 0-1,-1-2 0,1-1 1,-1-3-1,2 1-5,-3-2 6,-1-1-2,1-1-9,-3-3 13,-1 2 2,-1-1 7,-3 0 2,-2 0 18,0-2-29,-2 13 10,-2-23-13,0 13 7,-2-3-8,-3 3 2,-1-2-5,0 2 8,-1 0-11,-2 1 4,0 3-8,1-2 4,-3 3-48,1 0-66,-1 0-97,3 3-64,-3-2-106,0 3-86,13 1-108,-24 1-758,24-1-940</inkml:trace>
  <inkml:trace contextRef="#ctx0" brushRef="#br0" timeOffset="91960.3882">28013 10519 478,'0'0'456,"4"-8"-38,-4 8-34,0 0 2,1-12-28,-1 12-46,0 0-17,0-12-30,0 12-8,0 0-11,0-14 6,0 14-43,-1-9 1,1 9-7,-4-10 11,4 10-30,0 0 1,-4-11-44,4 11-7,0 0-38,-10-5 20,10 5-18,-13 2 27,4 2-20,-2 4 18,-4 1-18,-1 4 0,-2 1 13,-1 3-24,-3 3 2,0 6 40,-2 3-61,1 2 6,0 2-2,4 4-7,0 0-7,0 5 0,2-3-8,3 4-2,6 0 1,1 2-8,5 0 0,2 2-8,6 1-3,5-1 20,8 8-34,7 1 24,6-3-41,4-2 24,7-2-99,6-1-15,5-1-122,2-4-87,3-1-61,3-2-61,3-3-116,1 1-90,3-6-155,3-3-652,1-2-1039</inkml:trace>
  <inkml:trace contextRef="#ctx0" brushRef="#br0" timeOffset="92965.969">31848 10558 387,'0'0'476,"0"0"-75,-7-9-47,7 9-27,0 0 0,-5-10-26,5 10-17,-5-7-12,5 7-10,0 0-18,0 0-29,-6-10-34,6 10-20,0 0-8,0 0 5,0 0 63,0 0-32,12 2 1,-4 3-1,4 3 0,3 4-19,3 2 1,0 3 4,2 2-17,3 8 6,-1 0-12,1 3 22,-2 1-39,-1 2 11,-1 1-37,-3 1 3,-1 0-36,-3 2 2,0 1-31,-5-9 6,-3 5-27,-1-1-3,-3-3-4,-3 3-11,-3-1 6,-2 1-4,-6 2 1,-1-2-23,-3-1 17,-1-1-22,-2-3-23,-2-2-51,-1-1-27,2-6-29,-1-1-34,-1-1-45,-1-4-30,-1-1-15,5-3-18,0-2-62,2-3-43,1 1-83,1-2-101,4-2-710,13-1-892</inkml:trace>
  <inkml:trace contextRef="#ctx0" brushRef="#br0" timeOffset="93375.6984">32320 10816 352,'0'0'704,"5"-12"-154,-5 12-70,2-11-63,-2 11-49,0 0-37,0 0-35,0 0-37,0 0-30,-9 5-43,9-5 8,-6 12-12,6-12-24,-3 12-15,3-12-26,-3 17-13,3-17-19,0 17-14,0-17-13,2 19 0,-2-19-3,7 17 1,-7-17-15,9 13-2,-2-7-2,0-2-6,3 0-7,-1 0-4,-9-4-1,22 3-7,-10-5 4,-1 0-7,1-1 2,-1-1-8,1 0 3,-2-2 5,-1 0 4,-1-1-1,0 0-3,-2-2 3,-3 1 9,1-2 1,-4 10-9,3-19-3,-3 19 4,-3-18-5,3 18-3,-6-16-4,1 9-2,-2 2-1,-2-1 1,9 6-6,-15-7-20,15 7-36,-19-2-81,19 2-31,-16 0-94,16 0-96,-17 7-63,17-7-145,-17 11-654,17-11-831</inkml:trace>
  <inkml:trace contextRef="#ctx0" brushRef="#br0" timeOffset="93688.5337">32688 10774 395,'0'0'761,"8"-10"-132,-8 10-60,7-10-52,-7 10-22,6-10-38,-6 10-38,5-9-55,-5 9-50,0 0-28,5-9-34,-5 9-28,0 0-37,0 0-24,0 0 7,0 0 12,0 0-11,0 0-2,-4 18-5,-1-6-35,-2 2 6,0 4-9,-1 4-15,-1-1-15,-1 2-15,0 3-14,0-1-9,-2 1-17,2 0-6,-1 1-3,-1-1-11,2 2-4,-2-1-5,1 1-9,0-2-31,0-1-77,2 2-63,0-6-53,0-2-62,3 2-65,1-2 2,0-2-91,1-1-31,1-2-11,1-1-21,-1-2-22,3-11-183,0 18-307,0-18-617</inkml:trace>
  <inkml:trace contextRef="#ctx0" brushRef="#br0" timeOffset="94068.6906">32713 11266 442,'0'0'661,"0"0"-87,0 0-57,0 0-63,0 0-25,0 0-64,0 0-47,9 5-36,-9-5-30,0 0-43,-3 14-28,3-14-33,-1 11-15,1-11-23,0 0-13,1 17-5,-1-17-7,1 10-4,-1-10-3,4 10 2,-4-10 2,8 9-7,-8-9-8,13 6-7,-13-6-6,14 3-9,-14-3-8,16 1-1,-16-1-14,17-2 7,-7-1-17,-10 3 16,17-7-1,-17 7 50,14-10-8,-8 5 18,-6 5-10,9-12 18,-9 12-15,7-13 14,-7 13-17,0-15-12,0 15-11,-3-13-6,3 13-12,-8-12-5,8 12-5,-10-13-11,1 9-3,1-2-1,8 6-4,-16-7-4,16 7-12,-19-4-40,19 4-61,-19-3-70,19 3-34,-17 3-49,17-3-59,-17 3-43,17-3-4,-11 4-24,11-4-23,-12 7-9,12-7-85,0 0-90,-5 7-310,5-7-480</inkml:trace>
  <inkml:trace contextRef="#ctx0" brushRef="#br0" timeOffset="94387.2021">33041 10992 538,'4'-9'669,"-4"9"-126,1-21-37,-1 21-51,4-18-4,-4 18-27,1-14-41,-1 14-37,3-12-31,-3 12-40,1-11-12,-1 11-41,0 0-13,1-13-40,-1 13 4,0 0-29,0 0 21,0 0-8,0 0 12,0 0 12,3 13-22,-3-13-17,1 23-17,-1-10-13,2-1-19,-2 4-19,1 0-12,-1 2-9,1-1-52,-1 1 37,1 1-3,-1-2-8,0 0-3,0 0-9,0-1-8,0 1-49,0-2-76,2-2-88,-2 1-59,0-2-31,1 0-53,0-2-46,-1-10-81,2 21-60,-2-21-32,3 14-195,-3-14-402,4 11-779</inkml:trace>
  <inkml:trace contextRef="#ctx0" brushRef="#br0" timeOffset="94839.0346">33316 11028 271,'0'0'768,"2"-14"-142,-2 14-71,2-11-52,-2 11-40,0 0-51,0-14-43,0 14-64,0 0-64,-3-10-55,3 10-7,0 0-13,0 0-3,0 0-22,-14 7-15,14-7-15,-8 14 3,4-6-20,2 2 14,-1 0-18,0 2 13,1 0-20,1 1 8,0 0-28,1-1 0,1 2-21,-1 0 7,3-1-19,0 0 12,1 1-18,1-1 9,0-1-15,2-1 12,2 0-20,0-2 22,0 0-22,1-1 15,3-2-16,-2 0 13,2-5-12,0 2 22,1-2-9,0-1 23,-1-1-21,2 0 42,-2-2-42,1-2 71,0 0-49,-1-2 43,-2 0-69,-1-1 74,1-2-72,-5-1 70,0 1-62,-2-2 56,-1-1-85,-2 0 82,-1 0-60,-2-2 52,-2-1-58,-1 0 49,-3-2-57,-2 2 43,1 0-54,-3 2 46,0 0-58,1 2 46,0 3-60,-3 1 56,2-1-20,-2 3-107,0 1 0,1 2-118,0 0-60,1 3-66,-1 1-57,1 1-111,0 1-89,1 2-72,0 1-845,1 0-1148</inkml:trace>
  <inkml:trace contextRef="#ctx0" brushRef="#br0" timeOffset="95888.8667">26970 12496 661,'-13'1'642,"13"-1"-93,-11 3-12,11-3-36,0 0-37,0 0-45,0 0-22,0 0-50,0 0-27,0 0 1,0 0-58,0 0 1,0 0-46,16-5-11,-16 5-51,18-3-21,-18 3-40,22-3-4,-10 1-32,-2 0-1,4 0-17,-1 1-3,2-2-37,-2 1-53,0 0-103,1-1-61,-2 1-103,1 0-108,-1 0-96,-12 2-126,19 0-763,-19 0-1018</inkml:trace>
  <inkml:trace contextRef="#ctx0" brushRef="#br0" timeOffset="96152.7595">26997 12627 412,'0'0'833,"-11"6"-160,11-6-28,0 0-73,-10 6-47,10-6-60,0 0-63,-10 4-61,10-4-40,0 0-17,0 0-64,-7 6-2,7-6-18,0 0 8,0 0-27,0 0-34,0 0-25,11 5-10,-11-5-33,14 0-9,-14 0-15,19-3-16,-7 2-13,-1 0-1,3-2-27,0 2-78,4-3-101,-1 2-81,0 0-58,3-1-118,-2 1-111,2 0-178,-2 0-732,0 1-1077</inkml:trace>
  <inkml:trace contextRef="#ctx0" brushRef="#br0" timeOffset="99600.7595">29495 12421 767,'0'0'633,"0"0"-55,8-7-51,-8 7-27,0 0-52,9-5-45,-9 5-37,0 0-39,0 0-21,6-7-21,-6 7-21,0 0-25,0 0-25,0 0-22,0 0-20,0 0-14,0 0-3,0 0-2,0 0 26,9 9-12,-9-9-7,-1 13-26,1-13-2,-3 20-18,-1-9 1,2 4-11,-2-1-12,0 2-14,-1 0-1,-1 3-9,-2-4-5,2 2-42,-2 2-21,1-4 0,1 1 0,-1 0 0,0-2 0,1-1 0,1 0 0,-2-1 0,1 0 0,2-3 0,0 0 0,0 0 0,4-9 0,-6 13 0,6-13 0,-4 12 0,4-12 0,-5 10 0,5-10 0,0 0 0,0 0 0,0 0 0,6 7 0,-6-7 0,0 0 0,16-4 0,-16 4 0,16-4 0,-16 4 0,20-5 0,-8 1 0,0 1 0,2 1 0,0-1 0,2-1 0,0 0 0,0 2 0,1 0-67,1-1-13,0 1 11,1 0-1,-1 1-8,1-1 2,0 2-4,2-2-7,-2 2-12,1 0 2,-2 0 2,3 0 7,-1 2-7,-2 0 7,1-1 8,-1 0-10,-4 0-1,1-1 11,-3 2 16,1-2 8,-1 2 11,-12-2-10,20 1 5,-20-1 3,16 1 14,-16-1-8,12 1 10,-12-1-12,0 0 6,12-1-2,-12 1 15,0 0-1,0 0 13,0 0-7,0 0 13,0-13-8,0 13 10,-5-6-7,5 6 12,-10-13-11,4 8 10,-1-3-5,2 0 13,-2-1-15,0 1 9,0-1-6,0 0 10,1 1-3,-2-1 18,2 2 3,1 0 14,-1 0 14,6 7-3,-8-11 2,8 11-6,-8-9-8,8 9-7,-5-6-6,5 6-2,0 0 20,0 0-2,0 0 0,0 0 12,-9 6 2,9-6 24,-3 15-16,3-15-8,-1 22-2,1-9-13,-1 0-13,-2 3-7,2-1-4,0 2-2,-1 2-12,1-2 8,0 1 6,-2 0-36,2-1-50,0 3-100,-1-1-64,1 0-96,1-2-107,-1 3-99,0-3-149,1 0-754,0-2-1052</inkml:trace>
  <inkml:trace contextRef="#ctx0" brushRef="#br0" timeOffset="100227.5607">30515 12596 406,'0'0'519,"0"0"-61,-3-14-31,3 14-12,-2-9-45,2 9-36,0 0-43,-4-11-13,4 11-51,0 0 8,-8-5-60,8 5 32,0 0-56,-13 4 10,13-4-31,-7 8 14,7-8-31,-7 12 4,7-12-39,-4 15 2,4-15-17,-1 15-3,1-15-16,0 16 11,0-16-14,5 16 16,-5-16-18,9 13 5,-2-6-14,3-4-3,-1 2-13,1-4 11,3 2-12,-13-3 5,22 0-11,-10-2 4,0 0-9,1-1 11,-3 1-12,0-3 10,0 0-10,-1 0 5,-1-1-7,0 0 14,-2-1-4,-6 7-2,8-16-11,-8 16 11,2-13-15,-2 13 18,-1-13-15,1 13 3,-9-12-3,9 12 7,-13-12-8,13 12 15,-14-7-16,14 7 11,-18-4-10,18 4 12,-18 0-15,18 0-3,-21 4-57,10-2-32,0 2-59,2 0-35,-1 1-47,1 1-20,0 0-40,2 1-19,7-7-26,-10 10-38,10-10-25,-4 9-561,4-9-563</inkml:trace>
  <inkml:trace contextRef="#ctx0" brushRef="#br0" timeOffset="100536.6254">30855 12514 63,'9'-6'658,"-2"2"-126,0-3-42,-7 7-31,10-10-63,-10 10-45,8-8-30,-8 8-15,6-7-35,-6 7 3,0 0-55,5-7-24,-5 7-36,0 0 5,0 0 0,0 0 5,-5 12 5,1-4-10,0 3-2,-1 3 0,0 2-14,-1 5-16,-1-1-8,-2 7-10,1 1-4,0 1-15,0 0-15,-1 0-14,-1-1-3,1 1-19,0 0 1,-1-1-19,1 1-8,0-2 12,0-1-18,3-2 1,-1-2-21,1 0-70,-1 0-62,1-3-47,1-2-71,0-2-41,2 0-94,-1-1-74,0 0-50,2-3-37,-1-2-203,3-9-277,-3 14-646</inkml:trace>
  <inkml:trace contextRef="#ctx0" brushRef="#br0" timeOffset="100927.2461">30911 12990 594,'0'0'618,"5"-7"-88,-5 7-43,0 0-53,6-10-63,-6 10-21,0 0-79,0 0 19,0 0-67,0 0-1,0 0-67,0 0 1,2 12-29,-2-12-11,0 0-32,2 13 16,-2-13-16,4 11 3,-4-11-29,7 8 4,-7-8-2,6 9-5,-6-9-5,10 7-4,-10-7-16,13 4-1,-13-4-11,16 2 5,-16-2-13,18-3 13,-18 3-12,19-7 6,-9 4-13,-1 0 13,-1-4 5,0 3 16,-8 4-10,10-14 3,-10 14 22,8-11 3,-8 11-18,1-14-1,-1 14-3,-6-10-1,6 10-4,-9-12-1,9 12-10,-14-8 4,14 8-8,-21-4 0,21 4-9,-21-2-1,9 2-3,-2 2 8,3 0-4,-1 2-8,-2 1-25,1-1-51,2 1-48,1 2-52,1-2-79,-2 0-22,4-1-74,-1 3-62,8-7-79,-10 10-148,10-10-440,-6 9-702</inkml:trace>
  <inkml:trace contextRef="#ctx0" brushRef="#br0" timeOffset="101281.8827">31320 12743 503,'2'-14'665,"1"1"-94,-2 3-2,0-2-79,-1 12-53,2-21-12,-2 21-67,1-18-22,-1 18-28,0-16-12,0 16-19,0-11-26,0 11-31,0 0-33,0-16-20,0 16 1,0 0 20,0 0 3,0 0 0,0 0-9,3 13-10,-3-13-13,1 18-17,0-6-5,-1 4-18,2-2-8,-1 3-21,0 2-13,0-3-9,2 2-14,-2-1-11,0 0-9,1 2-29,-1-1-5,0-1 0,-1 1 0,1 0 0,-1-1 0,2-1-12,-2 1-130,1-1-85,-1-3-59,1 0-43,-1-1-74,2-1-31,-1 0-105,-1-11-53,1 17-20,-1-17-216,4 14-364,-4-14-802</inkml:trace>
  <inkml:trace contextRef="#ctx0" brushRef="#br0" timeOffset="101739.959">31703 12800 518,'5'-11'687,"-2"2"-82,-3 9-29,4-14-84,-4 14-49,1-13-50,-1 13-28,0 0-26,0-17-45,0 17-32,0 0-33,-4-10-20,4 10-1,0 0-11,0 0-20,-14 0-1,14 0-9,-9 8-11,9-8 12,-8 15-25,4-5-5,1-1-41,0 2 6,2 1-32,-2 1-7,2-1-6,1-1-11,0 2-1,1-1-11,2 0-5,0 0-11,1 2 1,0-3-6,3 1 10,1 0-5,-1-3-14,5-1 8,-2 1-6,3-4 3,-1 0-4,4 0 0,0-3 2,-1 1-9,1-3 4,3-3 2,0 1-2,1-1 1,0-2 9,-2 1-11,2-4 9,-2-1-13,0 0 12,0-1-9,-4-3 9,-2 1-10,-1-2 8,-5 1-7,0 1 21,-4-3 21,0 1-7,-5-2 6,-1 0-2,-1 1 6,-4-1-3,-4 0 19,0 1-21,-3 1 8,-1 2-15,-2-1-13,-1 1-21,-1 3 0,-2 1 0,-1-1 0,-2 2 0,2 1 0,0-1 0,-2 5 0,2-1-21,2 2-182,2 1-87,1 0-76,2 1-82,0 2-61,1-1-109,6 3-65,-3 2-917,3-2-1252</inkml:trace>
  <inkml:trace contextRef="#ctx0" brushRef="#br0" timeOffset="102785.9337">27080 14286 644,'0'0'615,"0"0"-62,-15-2-26,15 2-42,0 0-64,-14-1-17,14 1-57,0 0-16,0 0-46,0 0-14,-13-1-33,13 1-22,0 0-14,0 0-27,0 0-25,0 0-27,0 0-21,13 0-21,-13 0-15,15 1-14,-15-1-11,17-1-6,-17 1-10,20 1-3,-7-2-9,1 1-29,-14 0-69,25-2-30,-12 1-51,-13 1-30,25-1-44,-14 0-38,-11 1-49,23-2-56,-23 2-47,20 0-72,-20 0-83,14 0-385,-14 0-560</inkml:trace>
  <inkml:trace contextRef="#ctx0" brushRef="#br0" timeOffset="103022.6335">27043 14404 784,'0'0'654,"-14"8"-49,14-8-78,-9 4-43,9-4-71,0 0-59,-9 6-44,9-6-21,0 0-34,0 0-47,-4 7-26,4-7-12,0 0 3,0 0-33,9 5-29,-9-5-22,15 0-14,-15 0-15,20 0-14,-20 0-8,25 0-18,-9 0-78,0 0-67,2-2-60,2 2-113,0-2-76,1 2-84,-2 2-152,2-2-613,2 2-832</inkml:trace>
  <inkml:trace contextRef="#ctx0" brushRef="#br0" timeOffset="104460.3487">29078 14239 272,'0'0'573,"12"-8"-99,-12 8-11,13-7-22,-13 7-51,11-10-47,-11 10 6,13-9-9,-13 9-8,8-10-31,-8 10 21,10-7-32,-10 7-2,8-5-8,-8 5-26,7-7-15,-7 7-30,0 0-8,7-6-36,-7 6 3,0 0-7,0 0 2,0 0 19,0 0-15,5 10-15,-5-10-12,-3 14-10,3-14 8,-4 20-15,2-10-16,-2 1-73,-1 0-34,0 3 0,0 1 0,-2-3 0,2 2 0,-4 0 0,3-2 0,-1 3 0,0-2 0,-1 1 0,3-1 0,-2-2 0,1 1 0,2-1 0,-1-2 0,0 0 0,5-9 0,-6 15 0,6-15 0,-7 11 0,7-11 0,-3 10 0,3-10 0,-4 9 0,4-9 0,0 0 0,-4 9 0,4-9 0,0 0 0,0 0 0,0 0 0,6 7 0,-6-7 0,0 0 0,16-3 0,-16 3 0,15-3 0,-5 1 0,2 0 0,-1 0 0,1-2 0,2 3 0,-3-1 0,4-1 0,1 1 0,0-1 0,0 1 0,0 1 0,-1 0 0,2-3 0,-2 3 0,0 0 0,0 0 0,0 1 0,0 0 0,1-3 0,-2 3-19,0 0-41,0 0-7,0-3-13,-2 3 1,1 0 17,-13 0-2,23-1 13,-23 1-9,17 0-10,-17 0 24,16-1 9,-16 1 4,13-2 8,-13 2-2,0 0 0,15-1 3,-15 1 1,0 0 3,11-4 2,-11 4 2,0 0 10,0 0-8,7-8 2,-7 8 2,0 0 6,-3-12-1,3 12 1,-5-10 4,5 10-5,-7-14 17,1 7-15,1-1 29,1-1-26,-2 0 7,1 1-14,0 1 17,0-3-10,0 3 14,-1-3 10,6 10 26,-10-15-15,10 15 25,-7-12 15,7 12 8,-7-10-5,7 10-11,-5-9-12,5 9-5,0 0 10,0 0 15,0 0-5,-11 3 31,11-3-75,-3 17-26,2-5 0,1 0 0,0 2 0,1 5 0,-1-1 0,0 1 0,1 2 0,1-1 0,1 2 0,-1 0 0,0 2 0,0-1 0,0-1 0,1 0 0,-1 0 0,1-2 0,-2-2 0,0 0 0,2-1 0,-2 0 0,2-1 0,-2-3 0,0-1 0,2-2 0,-2 1 0,-1-11 0,1 17 0,-1-17 0,2 13 0,-2-13 0,0 12 0,0-12 0,0 0-393,-3 11-289,3-11-127,-9 6-159,9-6-720,0 0-1362</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36:28.029"/>
    </inkml:context>
    <inkml:brush xml:id="br0">
      <inkml:brushProperty name="width" value="0.05292" units="cm"/>
      <inkml:brushProperty name="height" value="0.05292" units="cm"/>
      <inkml:brushProperty name="color" value="#008000"/>
    </inkml:brush>
  </inkml:definitions>
  <inkml:trace contextRef="#ctx0" brushRef="#br0">6233 10391 183,'0'0'587,"0"0"-113,0 0-65,0 0-32,0 0-43,0 0-43,0 0-23,0 0-18,0 0-13,0 0-23,0 0 1,0 0 10,0 0-29,-8-5-1,8 5-45,0 0-13,0 0-38,-4-12 34,4 12 2,0 0 10,0-14-31,0 14 14,0 0-36,2-17 20,-2 17-26,3-15 34,-3 15-19,6-14 22,-3 5-30,2 1 1,-1-1-13,1-1-7,0 2 3,1-1-3,-1 1-1,2-1-12,0 1 3,-1 0-8,2 2-21,1-1 13,-2 0-8,1 2-6,1 0-6,1 0-7,-1 2-4,0-1-1,3 1-2,-12 3 0,18-2-3,-18 2-1,19 1-5,-19-1 3,16 4 3,-6 0-2,-10-4 1,15 9 0,-9-3 12,0 3-14,-2-1-1,0 2 3,-1-1-5,-1 1 1,-2 2-6,0-12 7,-1 22-2,-2-10-3,1 1 6,-2 1 0,0-1-11,-3 2 5,1-2-1,-1 1 0,-1-1-2,-1-1 1,1 2-1,1-4 0,-1 2 4,-1-3 43,1 2-53,1-2 47,-1-2-56,1 0 51,0-1-53,1 0 49,6-6-49,-13 10 54,13-10-55,-10 6 48,10-6-51,-9 4 49,9-4-50,0 0 5,0 0 2,-13-4 3,13 4 2,0 0 2,0 0 1,4-13 13,-4 13-12,6-11 2,-1 4 1,-5 7 0,12-13 2,-5 7-5,1-1 7,1 0 2,0 2-3,1-2 1,0 2-5,-1 0 2,3 1-4,-3 1 0,1-1 7,-10 4-7,19-3 1,-19 3 9,18 0-4,-18 0 0,17 3-2,-17-3 3,18 6-3,-18-6 6,15 8-2,-8-1 0,0-2 45,-1 2-55,-6-7 48,9 17-53,-5-9 45,1 1-50,-5-9 47,4 19-50,-3-8 50,-1-11-50,0 22 50,-1-12-51,0 1 51,-1 0-13,-2 1 11,1-1-55,-1-2 58,0 3-56,-1-1 54,-1 0-49,-3 1 51,2-3-48,-2 1 50,-1-1-42,0 1 59,0-2-38,-3-1 48,2 0-40,-2-1 36,0 0-17,-1 0 25,0-4-18,0 2 58,0-1-44,1-1 24,-1-2-43,0 3 27,0-3-36,0 0-10,0-3-20,0 3 0,1 0 0,0-2 0,2 0 0,0 0 0,-1-1 0,1 1 0,1-1 0,0-1 0,10 4 0,-17-6 0,7 2 0,10 4 0,-14-6 0,14 6 0,-14-6 0,14 6 0,-10-7 0,10 7 0,-9-6-128,9 6-162,-8-5-60,8 5-61,0 0-112,-10-5-104,10 5-108,0 0-888,0 0-1280</inkml:trace>
  <inkml:trace contextRef="#ctx0" brushRef="#br0" timeOffset="1663.9303">6353 11854 331,'0'0'540,"0"0"-68,0 0-60,4-8-25,-4 8-35,0 0-29,0 0-23,1-12 14,-1 12-7,0 0-25,0 0-1,5-8-44,-5 8 8,0 0-30,0 0 7,0 0-39,0 0 6,3-11-38,-3 11 8,0 0-45,0 0 10,0 0-33,0 0 10,0 0-23,0 0 25,-7 11-2,7-11-13,-3 10-13,3-10-15,-8 15 8,5-5-3,-2 1-12,0 1-5,1 2-4,-3-1-6,1 3 2,1 0-9,-1 0-4,-1-2 34,0 6-56,0-3 44,0 1-52,-1 0 37,-1-1-40,3 0 45,-2-3-48,2 2 44,-2-3-45,2 1 40,-1-1-51,1-2 49,2-1-48,-2-1 47,1 0-45,5-9 49,-8 15-46,8-15 77,-8 12-25,8-12 37,-5 7-41,5-7 28,-7 7-41,7-7 28,0 0-39,0 0 27,-12 0-30,12 0 22,0 0-38,-5-7 43,5 7-45,0 0 34,-3-13-39,3 13 30,3-12-27,-3 12 31,5-11-35,-5 11 32,6-15-31,-6 15 33,9-12-34,-9 12 33,13-11-34,-7 5 32,2 1-31,2 1 30,-10 4-25,18-4 30,-18 4-33,22-1 29,-22 1-27,22 0 29,-11 1-29,1 1 19,0 0-19,1 1 28,0 0-37,0 0 39,-2 0-37,2 0 39,-1 1-37,0-2 30,0 3-28,-1-2 27,1 2-27,-1-1 28,1-1-26,-2 1 23,0 0-27,0 0 31,-10-4-30,18 4 35,-18-4-39,17 5 32,-17-5-38,13 2 31,-13-2-35,14 2 29,-14-2 3,13-3-3,-13 3-2,10-4-2,-10 4-1,11-6-37,-11 6 36,8-7-31,-8 7 53,6-8-42,-6 8 43,6-10-37,-6 10 40,3-11-43,-3 11 45,1-11-42,-1 11 41,-3-14-39,3 14 41,-4-12-40,4 12 40,-5-14-42,0 7 44,5 7-45,-8-13 41,8 13-42,-11-12 44,11 12-38,-11-8 38,11 8-40,-10-6 43,10 6-40,-11-6 30,11 6-32,0 0 43,-14-2-49,14 2 57,-10 4-54,10-4 43,-7 5-42,7-5 42,-6 13-42,6-13 43,-6 17-40,6-17 41,-2 20-29,2-20 41,-1 23-42,1-10 14,1 0-13,-1 1 32,0 3-26,0-1 29,1 1-38,-1 0 41,1 0-39,-1 0 2,2 0 4,-1-2 4,-1 2 1,1-1 1,-1-3-1,2 1-1,-2-2 0,1 2 0,-1-14-3,1 23 1,-1-11 2,0-12-1,-1 21 1,1-21 0,0 17-3,0-17-2,-3 15-2,3-15-5,-2 12-45,2-12-50,-3 10-52,3-10-83,-5 9-35,5-9-67,-9 7-83,9-7-108,-6 8-70,6-8-177,0 0-575,-11 2-956</inkml:trace>
  <inkml:trace contextRef="#ctx0" brushRef="#br0" timeOffset="3226.3724">6625 11798 301,'0'0'336,"0"0"-58,1-11-16,-1 11-40,0 0-27,2-14-17,-2 14-24,0 0-15,-2-12-14,2 12 0,0 0-9,0 0-6,0-14-5,0 14-3,0 0 5,-2-10 6,2 10-3,0 0 1,-3-12 11,3 12 2,-4-9-7,4 9-9,-5-11 2,5 11 0,-4-8 48,4 8 0,-5-11-48,5 11 2,-7-10 0,7 10 20,-8-12-38,8 12 25,-8-12-13,3 4 3,-2 3-7,7 5 7,-12-13 4,4 8-5,1-3 28,-1 0-31,-1 3-20,1-3-9,-2 2 42,3-1-9,-4 0-22,-1 1-14,1 0-10,1 0 16,-1 1 45,0 0-61,1 1 35,-1-1-49,-1 1 53,1 1-61,-1-2 38,1 4-50,-1-2 57,-1 2-58,2 0 43,-3-1-59,1 2 42,-2 2-44,2-2 36,-1 1-44,0 2 44,0-1-44,-2 1 44,1 1-39,0-1 72,0 2-31,0 1 27,0 1-29,1 0 45,-3 1-40,3-2 30,-1 4-51,1 0 38,0-2-33,0 2 36,2 1-38,-2-2 2,3 1-35,-1 1 0,1 0 0,2 0 0,-3-1 0,3 3 0,0-1 0,-1-1 0,3 2 0,-2-2 0,1 1 0,0 1 0,2-1 0,-1 1 0,1-1 0,1 1 0,-1-1 0,-1 2 0,3 0 0,-1 0 0,1-1 0,2 2 0,-3-2 0,2 1 0,2-1 0,-2 1 0,2-2 0,1 2 0,-1-1 0,1-1 0,0 2 0,1 1 0,-1-2 0,0 1 0,1 0 0,1 0 0,-1-1 0,2 1 0,-2 0 0,2 0 0,0 2 0,0-4 0,0 3 0,0-1 0,1 1 0,-1-1 0,0-1 0,1 1 0,1 0 0,0-2 0,-1 2 0,0 0 0,1 0 0,-1 0 0,1-2 0,1 1 0,1 0 0,-1-1 0,-1 0 0,4 1 0,-2-1 0,-1-1 0,2 0 0,1 1 0,-2-1 0,1-2 0,0 2 0,1-1 0,0-1 0,0-1 0,0 2 0,2-1 0,-1-1 0,2 1 0,-2-2 0,0-1 0,2 3 0,-2-2 0,1 0 0,1-1 0,-2 2 0,0-2 0,2 0 0,-1 0 0,1 0 0,-2-1 0,2 1 0,0-2 0,-1 0 0,0 0 0,0 0 0,1-1 0,1 0 0,-2 2 0,1-3 0,1 1 0,-2-2 0,2 0 0,-2 2 0,1-1 0,1 0 0,-13-2 0,23 0 0,-23 0 0,24 0 0,-11 0 0,-13 0 0,24-2 0,-11 1 0,-2 0 0,2-2 0,-1 1 0,-1-1 0,2 1 0,-2 0 0,2-2 0,0 2 0,-3-2 0,3 0 0,-2 0 0,1-1 0,-2 1 0,0 0 0,2-2 0,-2 1 0,2-1 0,-1-1 0,-1-1 0,1 1 0,-1 2 0,0-4 0,-1 1 0,1 0 0,-1-1 0,-1-1 0,2 2 0,-2-2 0,-1-1 0,0 1 0,2 0 0,-2-1 0,0 1 0,-1-2 0,2 2 0,-3-2 0,0 2 0,0 0 0,0 0 0,-1-1 0,2 0 0,-3 0 0,1 1 0,0-3 0,-2 3 0,1-2 0,-1 1 0,1-1 0,-1-1 0,0 0 0,-1 1 0,0-1 0,2-1 0,-2 1 0,-1-1 0,-1 1 0,1 0 0,-3 0 0,2-3 0,0 1 0,-2-1 0,1 1 0,-1-1 0,-1 0 0,2 2 0,-2-2 0,0 0 0,0 2 0,-1-1 0,0 1 0,0-2 0,0 2 0,-1 0 0,-1 0 0,2 1 0,-2-2 0,1 2 0,0 0 0,-2 0 0,0 0 0,2-1 0,-1 2 0,-1 1 0,1-1 0,-1 0 0,1 0 0,-2 2 0,0-1 0,1 1 0,0-2 0,-2 2 0,3-1 0,-1 0 0,-1 0 0,2 2 0,-3-2 0,3 0 0,-3 2 0,2-2 0,0 3 0,-1-2 0,-1 1 0,1 1 0,0-1 0,-1 1 0,0-1 0,-2 2 0,0-1 0,0 3 0,-2 0 0,0 1 0,-1-1 0,-2 1 0,0 2 0,1-1 0,-2 3 0,-1 0 0,-1 3 0,-1-1 0,-3 4 0,-2 0 0,-2 4 0,-2 2 0,-5 6-278,0 3-656,-2 4-228,0 1-673,-5 5-1546</inkml:trace>
  <inkml:trace contextRef="#ctx0" brushRef="#br0" timeOffset="14592.5412">22217 8528 331,'0'0'705,"-13"-2"-140,13 2-52,-10-2-30,10 2-21,0 0-74,-13-5-9,13 5-60,0 0-27,-13-8-46,13 8-12,0 0-12,-7-9-18,7 9 7,0 0-33,-4-10 7,4 10 5,0 0-4,1-17-19,-1 17 7,5-12 11,-1 2-50,0 3 24,3 0-34,0-1 25,-1-1-37,3-1 2,1 0-7,1 3 0,-1-3 1,3 1-4,-2 2-12,3-1-41,-4 2-52,1 0 0,1 2 0,-1-1 0,-11 5 0,20-5 0,-20 5 0,18-3 0,-18 3 0,17 3 0,-17-3 0,16 5 0,-16-5 0,14 9 0,-9-1 0,-5-8 0,7 16 0,-6-6 0,-1-10 0,-1 22 0,-2-10 0,-2 3 0,0-1 0,-1 0 0,-3 3 0,-2 0 0,2 0 0,-2-2 0,-1 2 0,1-3 0,0 3 0,-1-3 0,-2 1 0,2-3 0,2 0 0,-1-1 0,2 0 0,-2-1 0,1-3 0,3 1 0,0-1 0,1 0 0,-2 0 0,8-7 0,-10 9 0,10-9 0,-8 8 0,8-8 0,-6 7 0,6-7 0,0 0 0,0 0 0,0 0 0,0 0 0,8 5 0,-8-5 0,12-4 0,0 1 0,-2 0 0,4-1 0,3 1 0,-2-1 0,3-1 0,1 2 0,-1-2 0,1 0 0,-1 1 0,3-1 0,-2 2 0,-1-1 0,1 0 0,0 0 0,-2 3 0,0-2 0,-1-1 0,0 2 0,-1 0 0,-3 0 0,0 0 0,-12 2 0,20-2 0,-20 2 0,16-3 0,-16 3 0,15-2 0,-15 2 0,0 0 0,15-1 0,-15 1 0,0 0 0,12-2 0,-12 2 0,0 0 0,0 0 0,0 0 0,0 0-146,0 0-310,0 0-67,5-8-140,-5 8-109,0 0-206,-5-7-499,5 7-1098</inkml:trace>
  <inkml:trace contextRef="#ctx0" brushRef="#br0" timeOffset="15248.7748">22714 8369 297,'0'0'726,"-9"-8"-125,9 8-58,-6-5-39,6 5-35,-9-9-87,9 9-9,-5-7-47,5 7-30,-6-8-35,6 8-8,-2-11-21,2 11-30,2-11-1,-2 11-39,6-12 14,-1 5-38,1-1 38,2 2-55,-1 1 32,2 0-61,1-1 50,2 2-68,-1 1 44,2 2-19,-1 0-16,2 1-10,-14 0-15,23 1-9,-12 0-5,-2 5-6,0-2-6,-1 2-7,-2 0 24,1 1-43,-7-7 32,9 18-32,-9-18 23,1 20-33,-2-9 29,-4 2-27,2-2 25,-2 2-30,0 0 1,-2 0 4,0-1-3,0-2 2,2 2-10,0-2 16,0-3 0,0 3-5,0-2-1,5-8 11,-8 11 5,8-11-13,-5 12-4,5-12 5,0 0-2,-6 8-3,6-8 1,0 0 3,0 0-3,0 0 2,0 0-2,10-2-3,-10 2 31,12-5-30,-12 5 20,16-7-22,-7 3 33,1 0-31,2 1 38,-1 1-22,1-2 31,0 1-29,1 2 46,0 0-9,-1 0 14,1 2-31,-1 0 27,2 0-15,-2 3 3,0 1-15,-1-2-33,-2 2 0,2 2 0,-3 1 0,-1 0 0,0 1 0,-2-1 0,0 2 0,-3-1 0,0 2 0,-2-11 0,-2 21 0,0-13 0,-1 4 0,-4-1 0,0-1 0,-2 1 0,-3-1 0,0-2 0,-4 2 0,-2 0 0,-2-3 0,1 0 0,1-2 0,-1 0 0,1-1 0,-1-1 0,1 0 0,-1-3 0,3 0 0,-1 0 0,-1-3 0,1 1 0,1-1 0,2-1 0,-2 1 0,5-1-458,-1-1-171,2 1-124,1 0-124,0-1-853,2 0-1413</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5230E4B2-AD91-4C7D-8292-4E64A02CCA03}" emma:medium="tactile" emma:mode="ink">
          <msink:context xmlns:msink="http://schemas.microsoft.com/ink/2010/main" type="inkDrawing"/>
        </emma:interpretation>
      </emma:emma>
    </inkml:annotationXML>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Group>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36:28.029"/>
    </inkml:context>
    <inkml:brush xml:id="br0">
      <inkml:brushProperty name="width" value="0.05292" units="cm"/>
      <inkml:brushProperty name="height" value="0.05292" units="cm"/>
      <inkml:brushProperty name="color" value="#008000"/>
    </inkml:brush>
  </inkml:definitions>
  <inkml:traceGroup>
    <inkml:annotationXML>
      <emma:emma xmlns:emma="http://www.w3.org/2003/04/emma" version="1.0">
        <emma:interpretation id="{017A35F3-AF59-4E52-8EC9-0DB0126EFAF9}" emma:medium="tactile" emma:mode="ink">
          <msink:context xmlns:msink="http://schemas.microsoft.com/ink/2010/main" type="inkDrawing" rotatedBoundingBox="5775,10299 22748,6951 23196,9222 6223,12570" rotationAngle="-1939040264" semanticType="callout">
            <msink:sourceLink direction="from" ref="{2ADBF181-D0E5-4537-A12F-55E6E4653FCA}"/>
            <msink:sourceLink direction="to" ref="{AD9AA95C-4725-40DD-BD7A-B3A13D32D25C}"/>
          </msink:context>
        </emma:interpretation>
      </emma:emma>
    </inkml:annotationXML>
    <inkml:trace contextRef="#ctx0" brushRef="#br0">6233 10391 183,'0'0'587,"0"0"-113,0 0-65,0 0-32,0 0-43,0 0-43,0 0-23,0 0-18,0 0-13,0 0-23,0 0 1,0 0 10,0 0-29,-8-5-1,8 5-45,0 0-13,0 0-38,-4-12 34,4 12 2,0 0 10,0-14-31,0 14 14,0 0-36,2-17 20,-2 17-26,3-15 34,-3 15-19,6-14 22,-3 5-30,2 1 1,-1-1-13,1-1-7,0 2 3,1-1-3,-1 1-1,2-1-12,0 1 3,-1 0-8,2 2-21,1-1 13,-2 0-8,1 2-6,1 0-6,1 0-7,-1 2-4,0-1-1,3 1-2,-12 3 0,18-2-3,-18 2-1,19 1-5,-19-1 3,16 4 3,-6 0-2,-10-4 1,15 9 0,-9-3 12,0 3-14,-2-1-1,0 2 3,-1-1-5,-1 1 1,-2 2-6,0-12 7,-1 22-2,-2-10-3,1 1 6,-2 1 0,0-1-11,-3 2 5,1-2-1,-1 1 0,-1-1-2,-1-1 1,1 2-1,1-4 0,-1 2 4,-1-3 43,1 2-53,1-2 47,-1-2-56,1 0 51,0-1-53,1 0 49,6-6-49,-13 10 54,13-10-55,-10 6 48,10-6-51,-9 4 49,9-4-50,0 0 5,0 0 2,-13-4 3,13 4 2,0 0 2,0 0 1,4-13 13,-4 13-12,6-11 2,-1 4 1,-5 7 0,12-13 2,-5 7-5,1-1 7,1 0 2,0 2-3,1-2 1,0 2-5,-1 0 2,3 1-4,-3 1 0,1-1 7,-10 4-7,19-3 1,-19 3 9,18 0-4,-18 0 0,17 3-2,-17-3 3,18 6-3,-18-6 6,15 8-2,-8-1 0,0-2 45,-1 2-55,-6-7 48,9 17-53,-5-9 45,1 1-50,-5-9 47,4 19-50,-3-8 50,-1-11-50,0 22 50,-1-12-51,0 1 51,-1 0-13,-2 1 11,1-1-55,-1-2 58,0 3-56,-1-1 54,-1 0-49,-3 1 51,2-3-48,-2 1 50,-1-1-42,0 1 59,0-2-38,-3-1 48,2 0-40,-2-1 36,0 0-17,-1 0 25,0-4-18,0 2 58,0-1-44,1-1 24,-1-2-43,0 3 27,0-3-36,0 0-10,0-3-20,0 3 0,1 0 0,0-2 0,2 0 0,0 0 0,-1-1 0,1 1 0,1-1 0,0-1 0,10 4 0,-17-6 0,7 2 0,10 4 0,-14-6 0,14 6 0,-14-6 0,14 6 0,-10-7 0,10 7 0,-9-6-128,9 6-162,-8-5-60,8 5-61,0 0-112,-10-5-104,10 5-108,0 0-888,0 0-1280</inkml:trace>
    <inkml:trace contextRef="#ctx0" brushRef="#br0" timeOffset="1663.9303">6353 11854 331,'0'0'540,"0"0"-68,0 0-60,4-8-25,-4 8-35,0 0-29,0 0-23,1-12 14,-1 12-7,0 0-25,0 0-1,5-8-44,-5 8 8,0 0-30,0 0 7,0 0-39,0 0 6,3-11-38,-3 11 8,0 0-45,0 0 10,0 0-33,0 0 10,0 0-23,0 0 25,-7 11-2,7-11-13,-3 10-13,3-10-15,-8 15 8,5-5-3,-2 1-12,0 1-5,1 2-4,-3-1-6,1 3 2,1 0-9,-1 0-4,-1-2 34,0 6-56,0-3 44,0 1-52,-1 0 37,-1-1-40,3 0 45,-2-3-48,2 2 44,-2-3-45,2 1 40,-1-1-51,1-2 49,2-1-48,-2-1 47,1 0-45,5-9 49,-8 15-46,8-15 77,-8 12-25,8-12 37,-5 7-41,5-7 28,-7 7-41,7-7 28,0 0-39,0 0 27,-12 0-30,12 0 22,0 0-38,-5-7 43,5 7-45,0 0 34,-3-13-39,3 13 30,3-12-27,-3 12 31,5-11-35,-5 11 32,6-15-31,-6 15 33,9-12-34,-9 12 33,13-11-34,-7 5 32,2 1-31,2 1 30,-10 4-25,18-4 30,-18 4-33,22-1 29,-22 1-27,22 0 29,-11 1-29,1 1 19,0 0-19,1 1 28,0 0-37,0 0 39,-2 0-37,2 0 39,-1 1-37,0-2 30,0 3-28,-1-2 27,1 2-27,-1-1 28,1-1-26,-2 1 23,0 0-27,0 0 31,-10-4-30,18 4 35,-18-4-39,17 5 32,-17-5-38,13 2 31,-13-2-35,14 2 29,-14-2 3,13-3-3,-13 3-2,10-4-2,-10 4-1,11-6-37,-11 6 36,8-7-31,-8 7 53,6-8-42,-6 8 43,6-10-37,-6 10 40,3-11-43,-3 11 45,1-11-42,-1 11 41,-3-14-39,3 14 41,-4-12-40,4 12 40,-5-14-42,0 7 44,5 7-45,-8-13 41,8 13-42,-11-12 44,11 12-38,-11-8 38,11 8-40,-10-6 43,10 6-40,-11-6 30,11 6-32,0 0 43,-14-2-49,14 2 57,-10 4-54,10-4 43,-7 5-42,7-5 42,-6 13-42,6-13 43,-6 17-40,6-17 41,-2 20-29,2-20 41,-1 23-42,1-10 14,1 0-13,-1 1 32,0 3-26,0-1 29,1 1-38,-1 0 41,1 0-39,-1 0 2,2 0 4,-1-2 4,-1 2 1,1-1 1,-1-3-1,2 1-1,-2-2 0,1 2 0,-1-14-3,1 23 1,-1-11 2,0-12-1,-1 21 1,1-21 0,0 17-3,0-17-2,-3 15-2,3-15-5,-2 12-45,2-12-50,-3 10-52,3-10-83,-5 9-35,5-9-67,-9 7-83,9-7-108,-6 8-70,6-8-177,0 0-575,-11 2-956</inkml:trace>
    <inkml:trace contextRef="#ctx0" brushRef="#br0" timeOffset="15248.7748">22714 8369 297,'0'0'726,"-9"-8"-125,9 8-58,-6-5-39,6 5-35,-9-9-87,9 9-9,-5-7-47,5 7-30,-6-8-35,6 8-8,-2-11-21,2 11-30,2-11-1,-2 11-39,6-12 14,-1 5-38,1-1 38,2 2-55,-1 1 32,2 0-61,1-1 50,2 2-68,-1 1 44,2 2-19,-1 0-16,2 1-10,-14 0-15,23 1-9,-12 0-5,-2 5-6,0-2-6,-1 2-7,-2 0 24,1 1-43,-7-7 32,9 18-32,-9-18 23,1 20-33,-2-9 29,-4 2-27,2-2 25,-2 2-30,0 0 1,-2 0 4,0-1-3,0-2 2,2 2-10,0-2 16,0-3 0,0 3-5,0-2-1,5-8 11,-8 11 5,8-11-13,-5 12-4,5-12 5,0 0-2,-6 8-3,6-8 1,0 0 3,0 0-3,0 0 2,0 0-2,10-2-3,-10 2 31,12-5-30,-12 5 20,16-7-22,-7 3 33,1 0-31,2 1 38,-1 1-22,1-2 31,0 1-29,1 2 46,0 0-9,-1 0 14,1 2-31,-1 0 27,2 0-15,-2 3 3,0 1-15,-1-2-33,-2 2 0,2 2 0,-3 1 0,-1 0 0,0 1 0,-2-1 0,0 2 0,-3-1 0,0 2 0,-2-11 0,-2 21 0,0-13 0,-1 4 0,-4-1 0,0-1 0,-2 1 0,-3-1 0,0-2 0,-4 2 0,-2 0 0,-2-3 0,1 0 0,1-2 0,-1 0 0,1-1 0,-1-1 0,1 0 0,-1-3 0,3 0 0,-1 0 0,-1-3 0,1 1 0,1-1 0,2-1 0,-2 1 0,5-1-458,-1-1-171,2 1-124,1 0-124,0-1-853,2 0-1413</inkml:trace>
  </inkml:traceGroup>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8000"/>
    </inkml:brush>
  </inkml:definitions>
  <inkml:traceGroup>
    <inkml:annotationXML>
      <emma:emma xmlns:emma="http://www.w3.org/2003/04/emma" version="1.0">
        <emma:interpretation id="{907330B3-D118-4AB4-A9A1-39C27ACB4BE8}" emma:medium="tactile" emma:mode="ink">
          <msink:context xmlns:msink="http://schemas.microsoft.com/ink/2010/main" type="writingRegion" rotatedBoundingBox="14291,7432 32185,7408 32187,8798 14293,8822"/>
        </emma:interpretation>
      </emma:emma>
    </inkml:annotationXML>
    <inkml:traceGroup>
      <inkml:annotationXML>
        <emma:emma xmlns:emma="http://www.w3.org/2003/04/emma" version="1.0">
          <emma:interpretation id="{8D7257D1-98F5-4B7A-B286-30ADDC2C0341}" emma:medium="tactile" emma:mode="ink">
            <msink:context xmlns:msink="http://schemas.microsoft.com/ink/2010/main" type="paragraph" rotatedBoundingBox="14291,7432 32185,7408 32187,8798 14293,8822" alignmentLevel="1"/>
          </emma:interpretation>
        </emma:emma>
      </inkml:annotationXML>
      <inkml:traceGroup>
        <inkml:annotationXML>
          <emma:emma xmlns:emma="http://www.w3.org/2003/04/emma" version="1.0">
            <emma:interpretation id="{AD87F435-499E-4D26-ABF9-89BDD80EA2BD}" emma:medium="tactile" emma:mode="ink">
              <msink:context xmlns:msink="http://schemas.microsoft.com/ink/2010/main" type="line" rotatedBoundingBox="14291,7432 32185,7408 32186,7934 14292,7959"/>
            </emma:interpretation>
          </emma:emma>
        </inkml:annotationXML>
        <inkml:traceGroup>
          <inkml:annotationXML>
            <emma:emma xmlns:emma="http://www.w3.org/2003/04/emma" version="1.0">
              <emma:interpretation id="{8C5286B4-A45C-426B-8D73-5FD7B643FA80}" emma:medium="tactile" emma:mode="ink">
                <msink:context xmlns:msink="http://schemas.microsoft.com/ink/2010/main" type="inkWord" rotatedBoundingBox="23975,7466 24383,7466 24384,7860 23976,7861"/>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O 1 2 3 u 5 6 7 8 8</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8">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annotationXML>
          <emma:emma xmlns:emma="http://www.w3.org/2003/04/emma" version="1.0">
            <emma:interpretation id="{D4F156D0-0FF9-4219-A1CF-988329D56D02}" emma:medium="tactile" emma:mode="ink">
              <msink:context xmlns:msink="http://schemas.microsoft.com/ink/2010/main" type="line" rotatedBoundingBox="20136,8280 22641,8291 22639,8822 20134,8811"/>
            </emma:interpretation>
          </emma:emma>
        </inkml:annotationXML>
        <inkml:traceGroup>
          <inkml:annotationXML>
            <emma:emma xmlns:emma="http://www.w3.org/2003/04/emma" version="1.0">
              <emma:interpretation id="{EE91C324-D988-4DD8-9276-BA676F52C696}" emma:medium="tactile" emma:mode="ink">
                <msink:context xmlns:msink="http://schemas.microsoft.com/ink/2010/main" type="inkWord" rotatedBoundingBox="20136,8280 21032,8284 21030,8815 20134,8811"/>
              </emma:interpretation>
              <emma:one-of disjunction-type="recognition" id="oneOf1">
                <emma:interpretation id="interp5" emma:lang="en-IN" emma:confidence="0">
                  <emma:literal>33</emma:literal>
                </emma:interpretation>
                <emma:interpretation id="interp6" emma:lang="en-IN" emma:confidence="0">
                  <emma:literal>3</emma:literal>
                </emma:interpretation>
                <emma:interpretation id="interp7" emma:lang="en-IN" emma:confidence="0">
                  <emma:literal>333</emma:literal>
                </emma:interpretation>
                <emma:interpretation id="interp8" emma:lang="en-IN" emma:confidence="0">
                  <emma:literal>32</emma:literal>
                </emma:interpretation>
                <emma:interpretation id="interp9" emma:lang="en-IN" emma:confidence="0">
                  <emma:literal>332</emma:literal>
                </emma:interpretation>
              </emma:one-of>
            </emma:emma>
          </inkml:annotationXML>
          <inkml:trace contextRef="#ctx0" brushRef="#br1" timeOffset="1.11625E8">20188 8441 441,'0'0'443,"0"0"-13,0 0-61,-8-5 1,8 5-32,0 0-23,-7-9-24,7 9-5,0 0-3,0 0-8,-4-11-25,4 11-11,0 0-24,4-14-8,-4 14-8,7-12-10,-7 12-5,10-12-13,-5 4-13,4 2 11,-1-2 2,2-1-20,3 2-12,0-1 18,1 1-41,1-3-20,-1 5 3,1-1-8,1 0-5,0 1-9,-1 1-2,1 1-12,-3 0-19,0 3 25,-2-1-44,-11 1 35,22 4-54,-22-4 43,18 6-47,-18-6 39,9 14-45,-9-14 38,4 17-1,-6-5-46,0 0 38,-5-1-42,1 5 42,-2-2-30,-1 1 28,-1 3-41,-1-3 39,-1 2-40,-2-2 45,3-1-44,-1-1 42,1-1-44,0-1 41,2-1-40,-1-1 40,4-1-40,-1-3 40,1 2-36,6-7 33,-10 10-24,10-10 30,-8 7-44,8-7 44,0 0-44,-8 7 36,8-7-39,0 0 42,0 0-41,0 0 43,0 0-45,11-7 40,-11 7-41,10-7 34,-1 2-29,-9 5 42,18-5-42,-8 1 42,0 1-42,2 0 43,0 1-45,-1 0 41,0 2-43,2-3 46,-1 6-45,-12-3 40,22 2-40,-11 0 38,-1 1-31,0 2 34,-2 0-35,2 0 42,-4 1-43,2-1 3,-8-5 4,13 14 3,-8-5 5,-5-9 1,6 15 2,-6-15 39,3 16-30,-3-16 28,-1 17-30,1-17 9,-7 17 1,2-7 32,-1-2-31,-1 0 37,0 2-30,-2-2 33,-3 1-36,2-1 35,0 0-31,-3-2 31,1 1-41,-1-2 27,0 0-37,0-2 41,1 1-47,0-2 0,-2-2 11,1 0-10,-1 0-1,2 0 0,-2-1-1,1-2 1,0 0-1,1-1 3,-1 1 0,-1-4-1,4 2-4,-1 2 1,1-2 14,1-1-17,0 2-34,1-2-53,8 6-68,-13-10-53,6 4-55,7 6-65,-7-9-83,7 9-118,-7-8-76,7 8-112,0 0-777,2-13-1129</inkml:trace>
          <inkml:trace contextRef="#ctx0" brushRef="#br1" timeOffset="1.11625E8">20708 8405 669,'-7'-7'545,"7"7"-69,0 0-4,-10-8-75,10 8-30,-7-8-39,7 8-37,-7-6-26,7 6-26,-1-12 2,1 12-22,1-12-25,-1 12 5,7-12-6,-7 12 5,11-13 5,-3 6-13,3 0-10,2 1-21,-2 0-17,3-1-28,-2 5-21,0-1-17,1 0-10,-13 3-8,26 3-12,-16-1-6,1 1-6,-1 3-5,-1 0 32,-2-1-42,0 4 29,-1 0-26,-2 1 47,0 0-47,-3 2 46,-2 1-50,-1-1 39,-1 4-51,-1-2 5,-4 2 3,1-2 6,-1 0-11,0 1 1,-2-2 1,1 1-5,0-2-2,-1 0-1,1 0 4,1-2-11,-2 0 9,4-2 1,-1 0-2,1-1 2,6-7 0,-9 11 3,9-11 27,-9 9-25,9-9-5,0 0-1,-8 7 3,8-7-1,0 0 0,0 0-4,0 0-2,0 0-1,11-7 1,-11 7 4,11-7 38,-11 7-48,15-8 45,-5 5-52,-2-3 36,3 3-33,-2-1 39,3-1-55,-2 1 50,3 1-38,-1 0 39,-2 1-44,3 1 48,-2-1-47,2 0 45,-13 2-46,22 2 42,-22-2-31,20 5 8,-20-5-18,18 6 46,-9-2-47,-9-4 44,14 9-40,-5-4 45,-3 2-44,-6-7 48,12 13-45,-7-6 51,-5-7-30,9 14 38,-9-14-14,4 15 37,-4-15-32,1 14 9,-1-14-5,-4 19 11,0-11 15,-1 1-14,0 1 10,0-1-5,-1-1-45,-2 2-16,-2-1 0,-1-1 0,1 2 0,-2-3 0,0 2 0,-2-2 0,0 1 0,-1-1 0,0-1 0,-1-2 0,1 1 0,-2 0 0,2-1 0,-2-1 0,3-3 0,0 0 0,0 0 0,0 0 0,0-3 0,0 2 0,1-3-229,0-1-379,-2 1-162,2-3-163,-2-1-851,1 2-1482</inkml:trace>
        </inkml:traceGroup>
        <inkml:traceGroup>
          <inkml:annotationXML>
            <emma:emma xmlns:emma="http://www.w3.org/2003/04/emma" version="1.0">
              <emma:interpretation id="{2ADBF181-D0E5-4537-A12F-55E6E4653FCA}" emma:medium="tactile" emma:mode="ink">
                <msink:context xmlns:msink="http://schemas.microsoft.com/ink/2010/main" type="inkWord" rotatedBoundingBox="22157,8331 22641,8333 22639,8725 22156,8723">
                  <msink:destinationLink direction="from" ref="{017A35F3-AF59-4E52-8EC9-0DB0126EFAF9}"/>
                </msink:context>
              </emma:interpretation>
              <emma:one-of disjunction-type="recognition" id="oneOf2">
                <emma:interpretation id="interp10" emma:lang="en-IN" emma:confidence="0">
                  <emma:literal>2</emma:literal>
                </emma:interpretation>
                <emma:interpretation id="interp11" emma:lang="en-IN" emma:confidence="0">
                  <emma:literal>3</emma:literal>
                </emma:interpretation>
                <emma:interpretation id="interp12" emma:lang="en-IN" emma:confidence="0">
                  <emma:literal>z</emma:literal>
                </emma:interpretation>
                <emma:interpretation id="interp13" emma:lang="en-IN" emma:confidence="0">
                  <emma:literal>Z</emma:literal>
                </emma:interpretation>
                <emma:interpretation id="interp14" emma:lang="en-IN" emma:confidence="0">
                  <emma:literal>1</emma:literal>
                </emma:interpretation>
              </emma:one-of>
            </emma:emma>
          </inkml:annotationXML>
          <inkml:trace contextRef="#ctx0" brushRef="#br2" timeOffset="1.12123E8">22217 8528 331,'0'0'705,"-13"-2"-140,13 2-52,-10-2-30,10 2-21,0 0-74,-13-5-9,13 5-60,0 0-27,-13-8-46,13 8-12,0 0-12,-7-9-18,7 9 7,0 0-33,-4-10 7,4 10 5,0 0-4,1-17-19,-1 17 7,5-12 11,-1 2-50,0 3 24,3 0-34,0-1 25,-1-1-37,3-1 2,1 0-7,1 3 0,-1-3 1,3 1-4,-2 2-12,3-1-41,-4 2-52,1 0 0,1 2 0,-1-1 0,-11 5 0,20-5 0,-20 5 0,18-3 0,-18 3 0,17 3 0,-17-3 0,16 5 0,-16-5 0,14 9 0,-9-1 0,-5-8 0,7 16 0,-6-6 0,-1-10 0,-1 22 0,-2-10 0,-2 3 0,0-1 0,-1 0 0,-3 3 0,-2 0 0,2 0 0,-2-2 0,-1 2 0,1-3 0,0 3 0,-1-3 0,-2 1 0,2-3 0,2 0 0,-1-1 0,2 0 0,-2-1 0,1-3 0,3 1 0,0-1 0,1 0 0,-2 0 0,8-7 0,-10 9 0,10-9 0,-8 8 0,8-8 0,-6 7 0,6-7 0,0 0 0,0 0 0,0 0 0,0 0 0,8 5 0,-8-5 0,12-4 0,0 1 0,-2 0 0,4-1 0,3 1 0,-2-1 0,3-1 0,1 2 0,-1-2 0,1 0 0,-1 1 0,3-1 0,-2 2 0,-1-1 0,1 0 0,0 0 0,-2 3 0,0-2 0,-1-1 0,0 2 0,-1 0 0,-3 0 0,0 0 0,-12 2 0,20-2 0,-20 2 0,16-3 0,-16 3 0,15-2 0,-15 2 0,0 0 0,15-1 0,-15 1 0,0 0 0,12-2 0,-12 2 0,0 0 0,0 0 0,0 0 0,0 0-146,0 0-310,0 0-67,5-8-140,-5 8-109,0 0-206,-5-7-499,5 7-1098</inkml:trace>
        </inkml:traceGroup>
      </inkml:traceGroup>
    </inkml:traceGroup>
  </inkml:traceGroup>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brush xml:id="br2">
      <inkml:brushProperty name="width" value="0.05292" units="cm"/>
      <inkml:brushProperty name="height" value="0.05292" units="cm"/>
      <inkml:brushProperty name="color" value="#00B0F0"/>
    </inkml:brush>
  </inkml:definitions>
  <inkml:traceGroup>
    <inkml:annotationXML>
      <emma:emma xmlns:emma="http://www.w3.org/2003/04/emma" version="1.0">
        <emma:interpretation id="{0D252D71-EDFE-4FE0-8DE7-ED3D4C8799D8}" emma:medium="tactile" emma:mode="ink">
          <msink:context xmlns:msink="http://schemas.microsoft.com/ink/2010/main" type="writingRegion" rotatedBoundingBox="541,8700 12429,8741 12421,10917 533,10876"/>
        </emma:interpretation>
      </emma:emma>
    </inkml:annotationXML>
    <inkml:traceGroup>
      <inkml:annotationXML>
        <emma:emma xmlns:emma="http://www.w3.org/2003/04/emma" version="1.0">
          <emma:interpretation id="{EA7E8448-0070-46E9-B8E9-0271A1724877}" emma:medium="tactile" emma:mode="ink">
            <msink:context xmlns:msink="http://schemas.microsoft.com/ink/2010/main" type="paragraph" rotatedBoundingBox="1082,8702 12429,8741 12427,9395 1080,9355" alignmentLevel="1"/>
          </emma:interpretation>
        </emma:emma>
      </inkml:annotationXML>
      <inkml:traceGroup>
        <inkml:annotationXML>
          <emma:emma xmlns:emma="http://www.w3.org/2003/04/emma" version="1.0">
            <emma:interpretation id="{92076239-0982-4220-B0A3-B8562223F793}" emma:medium="tactile" emma:mode="ink">
              <msink:context xmlns:msink="http://schemas.microsoft.com/ink/2010/main" type="line" rotatedBoundingBox="1082,8702 12429,8741 12427,9395 1080,9355"/>
            </emma:interpretation>
          </emma:emma>
        </inkml:annotationXML>
        <inkml:traceGroup>
          <inkml:annotationXML>
            <emma:emma xmlns:emma="http://www.w3.org/2003/04/emma" version="1.0">
              <emma:interpretation id="{E2D5EAFB-09B6-45F3-A613-255C62FB5220}" emma:medium="tactile" emma:mode="ink">
                <msink:context xmlns:msink="http://schemas.microsoft.com/ink/2010/main" type="inkWord" rotatedBoundingBox="1082,8810 1548,8812 1546,9248 1080,9246"/>
              </emma:interpretation>
              <emma:one-of disjunction-type="recognition" id="oneOf0">
                <emma:interpretation id="interp0" emma:lang="en-IN" emma:confidence="0">
                  <emma:literal>K</emma:literal>
                </emma:interpretation>
                <emma:interpretation id="interp1" emma:lang="en-IN" emma:confidence="0">
                  <emma:literal>c</emma:literal>
                </emma:interpretation>
                <emma:interpretation id="interp2" emma:lang="en-IN" emma:confidence="0">
                  <emma:literal>k</emma:literal>
                </emma:interpretation>
                <emma:interpretation id="interp3" emma:lang="en-IN" emma:confidence="0">
                  <emma:literal>E</emma:literal>
                </emma:interpretation>
                <emma:interpretation id="interp4" emma:lang="en-IN" emma:confidence="0">
                  <emma:literal>C</emma:literal>
                </emma:interpretation>
              </emma:one-of>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Group>
        <inkml:traceGroup>
          <inkml:annotationXML>
            <emma:emma xmlns:emma="http://www.w3.org/2003/04/emma" version="1.0">
              <emma:interpretation id="{154624D5-605A-435F-B1E8-C33FC22178D6}" emma:medium="tactile" emma:mode="ink">
                <msink:context xmlns:msink="http://schemas.microsoft.com/ink/2010/main" type="inkWord" rotatedBoundingBox="2829,8771 3517,8773 3515,9316 2827,9314"/>
              </emma:interpretation>
              <emma:one-of disjunction-type="recognition" id="oneOf1">
                <emma:interpretation id="interp5" emma:lang="en-IN" emma:confidence="0">
                  <emma:literal>99</emma:literal>
                </emma:interpretation>
              </emma:one-of>
            </emma:emma>
          </inkml:annotationXML>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Group>
        <inkml:traceGroup>
          <inkml:annotationXML>
            <emma:emma xmlns:emma="http://www.w3.org/2003/04/emma" version="1.0">
              <emma:interpretation id="{4C9E89AF-A3D9-4BD8-A0C6-3D1F0E83C458}" emma:medium="tactile" emma:mode="ink">
                <msink:context xmlns:msink="http://schemas.microsoft.com/ink/2010/main" type="inkWord" rotatedBoundingBox="4313,8735 5071,8738 5069,9273 4311,9271"/>
              </emma:interpretation>
              <emma:one-of disjunction-type="recognition" id="oneOf2">
                <emma:interpretation id="interp6" emma:lang="en-IN" emma:confidence="0">
                  <emma:literal>33</emma:literal>
                </emma:interpretation>
                <emma:interpretation id="interp7" emma:lang="en-IN" emma:confidence="0">
                  <emma:literal>35</emma:literal>
                </emma:interpretation>
                <emma:interpretation id="interp8" emma:lang="en-IN" emma:confidence="0">
                  <emma:literal>3s</emma:literal>
                </emma:interpretation>
                <emma:interpretation id="interp9" emma:lang="en-IN" emma:confidence="0">
                  <emma:literal>Is3</emma:literal>
                </emma:interpretation>
                <emma:interpretation id="interp10" emma:lang="en-IN" emma:confidence="0">
                  <emma:literal>3J</emma:literal>
                </emma:interpretation>
              </emma:one-of>
            </emma:emma>
          </inkml:annotationXML>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traceGroup>
          <inkml:annotationXML>
            <emma:emma xmlns:emma="http://www.w3.org/2003/04/emma" version="1.0">
              <emma:interpretation id="{88A70A0D-7576-4A5A-A7A7-8022FD6BE2B8}" emma:medium="tactile" emma:mode="ink">
                <msink:context xmlns:msink="http://schemas.microsoft.com/ink/2010/main" type="inkWord" rotatedBoundingBox="5885,8815 6715,8818 6714,9253 5883,9250"/>
              </emma:interpretation>
              <emma:one-of disjunction-type="recognition" id="oneOf3">
                <emma:interpretation id="interp11" emma:lang="en-IN" emma:confidence="0">
                  <emma:literal>23</emma:literal>
                </emma:interpretation>
                <emma:interpretation id="interp12" emma:lang="en-IN" emma:confidence="0">
                  <emma:literal>z3</emma:literal>
                </emma:interpretation>
              </emma:one-of>
            </emma:emma>
          </inkml:annotationXML>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4321988C-9FED-4A47-B501-B57CAB0AA2E7}" emma:medium="tactile" emma:mode="ink">
                <msink:context xmlns:msink="http://schemas.microsoft.com/ink/2010/main" type="inkWord" rotatedBoundingBox="7300,8802 8115,8805 8113,9380 7298,9377"/>
              </emma:interpretation>
              <emma:one-of disjunction-type="recognition" id="oneOf4">
                <emma:interpretation id="interp13" emma:lang="en-IN" emma:confidence="0">
                  <emma:literal>g</emma:literal>
                </emma:interpretation>
                <emma:interpretation id="interp14" emma:lang="en-IN" emma:confidence="0">
                  <emma:literal>G</emma:literal>
                </emma:interpretation>
                <emma:interpretation id="interp15" emma:lang="en-IN" emma:confidence="0">
                  <emma:literal>M</emma:literal>
                </emma:interpretation>
                <emma:interpretation id="interp16" emma:lang="en-IN" emma:confidence="0">
                  <emma:literal>4</emma:literal>
                </emma:interpretation>
                <emma:interpretation id="interp17" emma:lang="en-IN" emma:confidence="0">
                  <emma:literal>K</emma:literal>
                </emma:interpretation>
              </emma:one-of>
            </emma:emma>
          </inkml:annotationXML>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9CFD431E-0A7C-46A4-B962-80E1BD44755A}" emma:medium="tactile" emma:mode="ink">
                <msink:context xmlns:msink="http://schemas.microsoft.com/ink/2010/main" type="inkWord" rotatedBoundingBox="8773,8858 9534,8861 9532,9317 8771,9314"/>
              </emma:interpretation>
              <emma:one-of disjunction-type="recognition" id="oneOf5">
                <emma:interpretation id="interp18" emma:lang="en-IN" emma:confidence="0">
                  <emma:literal>56</emma:literal>
                </emma:interpretation>
                <emma:interpretation id="interp19" emma:lang="en-IN" emma:confidence="0">
                  <emma:literal>5b</emma:literal>
                </emma:interpretation>
                <emma:interpretation id="interp20" emma:lang="en-IN" emma:confidence="0">
                  <emma:literal>5s</emma:literal>
                </emma:interpretation>
                <emma:interpretation id="interp21" emma:lang="en-IN" emma:confidence="0">
                  <emma:literal>5€</emma:literal>
                </emma:interpretation>
                <emma:interpretation id="interp22" emma:lang="en-IN" emma:confidence="0">
                  <emma:literal>5°</emma:literal>
                </emma:interpretation>
              </emma:one-of>
            </emma:emma>
          </inkml:annotationXML>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B72C1EAD-FCFE-45E9-90AA-A34B3DDC8CD7}" emma:medium="tactile" emma:mode="ink">
                <msink:context xmlns:msink="http://schemas.microsoft.com/ink/2010/main" type="inkWord" rotatedBoundingBox="10376,8789 11161,8792 11159,9332 10374,9329"/>
              </emma:interpretation>
              <emma:one-of disjunction-type="recognition" id="oneOf6">
                <emma:interpretation id="interp23" emma:lang="en-IN" emma:confidence="0">
                  <emma:literal>43</emma:literal>
                </emma:interpretation>
                <emma:interpretation id="interp24" emma:lang="en-IN" emma:confidence="0">
                  <emma:literal>as</emma:literal>
                </emma:interpretation>
                <emma:interpretation id="interp25" emma:lang="en-IN" emma:confidence="0">
                  <emma:literal>us</emma:literal>
                </emma:interpretation>
                <emma:interpretation id="interp26" emma:lang="en-IN" emma:confidence="0">
                  <emma:literal>Les</emma:literal>
                </emma:interpretation>
                <emma:interpretation id="interp27" emma:lang="en-IN" emma:confidence="0">
                  <emma:literal>493</emma:literal>
                </emma:interpretation>
              </emma:one-of>
            </emma:emma>
          </inkml:annotationXML>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B8F07DFB-1C04-493F-B4D9-F9B81426FFA1}" emma:medium="tactile" emma:mode="ink">
                <msink:context xmlns:msink="http://schemas.microsoft.com/ink/2010/main" type="inkWord" rotatedBoundingBox="11933,8739 12429,8741 12427,9350 11931,9348"/>
              </emma:interpretation>
              <emma:one-of disjunction-type="recognition" id="oneOf7">
                <emma:interpretation id="interp28" emma:lang="en-IN" emma:confidence="0">
                  <emma:literal>19</emma:literal>
                </emma:interpretation>
                <emma:interpretation id="interp29" emma:lang="en-IN" emma:confidence="0">
                  <emma:literal>\ 9</emma:literal>
                </emma:interpretation>
                <emma:interpretation id="interp30" emma:lang="en-IN" emma:confidence="0">
                  <emma:literal>| 9</emma:literal>
                </emma:interpretation>
                <emma:interpretation id="interp31" emma:lang="en-IN" emma:confidence="0">
                  <emma:literal>l 9</emma:literal>
                </emma:interpretation>
                <emma:interpretation id="interp32" emma:lang="en-IN" emma:confidence="0">
                  <emma:literal>1 9</emma:literal>
                </emma:interpretation>
              </emma:one-of>
            </emma:emma>
          </inkml:annotationXML>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annotationXML>
        <emma:emma xmlns:emma="http://www.w3.org/2003/04/emma" version="1.0">
          <emma:interpretation id="{A5DB71E5-EF4A-49EE-8763-4EFF9E92E6A5}" emma:medium="tactile" emma:mode="ink">
            <msink:context xmlns:msink="http://schemas.microsoft.com/ink/2010/main" type="paragraph" rotatedBoundingBox="528,9891 5257,9801 5278,10881 549,10970" alignmentLevel="1"/>
          </emma:interpretation>
        </emma:emma>
      </inkml:annotationXML>
      <inkml:traceGroup>
        <inkml:annotationXML>
          <emma:emma xmlns:emma="http://www.w3.org/2003/04/emma" version="1.0">
            <emma:interpretation id="{EE4F551B-4244-48EF-88FC-D394FF27AF4B}" emma:medium="tactile" emma:mode="ink">
              <msink:context xmlns:msink="http://schemas.microsoft.com/ink/2010/main" type="line" rotatedBoundingBox="528,9891 5257,9801 5278,10881 549,10970"/>
            </emma:interpretation>
          </emma:emma>
        </inkml:annotationXML>
        <inkml:traceGroup>
          <inkml:annotationXML>
            <emma:emma xmlns:emma="http://www.w3.org/2003/04/emma" version="1.0">
              <emma:interpretation id="{4EBB5D38-5B27-467F-88F5-FB2B815D0BB0}" emma:medium="tactile" emma:mode="ink">
                <msink:context xmlns:msink="http://schemas.microsoft.com/ink/2010/main" type="inkWord" rotatedBoundingBox="535,10222 1083,10211 1091,10674 543,10684"/>
              </emma:interpretation>
              <emma:one-of disjunction-type="recognition" id="oneOf8">
                <emma:interpretation id="interp33" emma:lang="en-IN" emma:confidence="0">
                  <emma:literal>he</emma:literal>
                </emma:interpretation>
                <emma:interpretation id="interp34" emma:lang="en-IN" emma:confidence="0">
                  <emma:literal>"</emma:literal>
                </emma:interpretation>
                <emma:interpretation id="interp35" emma:lang="en-IN" emma:confidence="0">
                  <emma:literal>"I</emma:literal>
                </emma:interpretation>
                <emma:interpretation id="interp36" emma:lang="en-IN" emma:confidence="0">
                  <emma:literal>h</emma:literal>
                </emma:interpretation>
                <emma:interpretation id="interp37" emma:lang="en-IN" emma:confidence="0">
                  <emma:literal>hl</emma:literal>
                </emma:interpretation>
              </emma:one-of>
            </emma:emma>
          </inkml:annotationXML>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Group>
        <inkml:traceGroup>
          <inkml:annotationXML>
            <emma:emma xmlns:emma="http://www.w3.org/2003/04/emma" version="1.0">
              <emma:interpretation id="{C5531AA7-A7D9-4673-9240-E6447BE961E4}" emma:medium="tactile" emma:mode="ink">
                <msink:context xmlns:msink="http://schemas.microsoft.com/ink/2010/main" type="inkWord" rotatedBoundingBox="1763,10797 1957,10137 2330,10246 2136,10907"/>
              </emma:interpretation>
              <emma:one-of disjunction-type="recognition" id="oneOf9">
                <emma:interpretation id="interp38" emma:lang="en-IN" emma:confidence="0">
                  <emma:literal>,0)</emma:literal>
                </emma:interpretation>
                <emma:interpretation id="interp39" emma:lang="en-IN" emma:confidence="0">
                  <emma:literal>10)</emma:literal>
                </emma:interpretation>
                <emma:interpretation id="interp40" emma:lang="en-IN" emma:confidence="0">
                  <emma:literal>00)</emma:literal>
                </emma:interpretation>
                <emma:interpretation id="interp41" emma:lang="en-IN" emma:confidence="0">
                  <emma:literal>09)</emma:literal>
                </emma:interpretation>
                <emma:interpretation id="interp42" emma:lang="en-IN" emma:confidence="0">
                  <emma:literal>09</emma:literal>
                </emma:interpretation>
              </emma:one-of>
            </emma:emma>
          </inkml:annotationXML>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Group>
        <inkml:traceGroup>
          <inkml:annotationXML>
            <emma:emma xmlns:emma="http://www.w3.org/2003/04/emma" version="1.0">
              <emma:interpretation id="{4DB0409A-6532-46B4-AAB2-5AF6ABB1CDA5}" emma:medium="tactile" emma:mode="ink">
                <msink:context xmlns:msink="http://schemas.microsoft.com/ink/2010/main" type="inkWord" rotatedBoundingBox="3482,9660 3905,10600 2985,11014 2563,10074"/>
              </emma:interpretation>
              <emma:one-of disjunction-type="recognition" id="oneOf10">
                <emma:interpretation id="interp43" emma:lang="en-IN" emma:confidence="0">
                  <emma:literal>t</emma:literal>
                </emma:interpretation>
                <emma:interpretation id="interp44" emma:lang="en-IN" emma:confidence="0">
                  <emma:literal>o</emma:literal>
                </emma:interpretation>
                <emma:interpretation id="interp45" emma:lang="en-IN" emma:confidence="0">
                  <emma:literal>%</emma:literal>
                </emma:interpretation>
                <emma:interpretation id="interp46" emma:lang="en-IN" emma:confidence="0">
                  <emma:literal>O</emma:literal>
                </emma:interpretation>
                <emma:interpretation id="interp47" emma:lang="en-IN" emma:confidence="0">
                  <emma:literal>°</emma:literal>
                </emma:interpretation>
              </emma:one-of>
            </emma:emma>
          </inkml:annotationXML>
          <inkml:trace contextRef="#ctx0" brushRef="#br1" timeOffset="155931.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Group>
        <inkml:traceGroup>
          <inkml:annotationXML>
            <emma:emma xmlns:emma="http://www.w3.org/2003/04/emma" version="1.0">
              <emma:interpretation id="{90E1913A-55C2-4485-BC76-352BABF98741}" emma:medium="tactile" emma:mode="ink">
                <msink:context xmlns:msink="http://schemas.microsoft.com/ink/2010/main" type="inkWord" rotatedBoundingBox="4368,9929 5259,9912 5278,10881 4386,10898"/>
              </emma:interpretation>
              <emma:one-of disjunction-type="recognition" id="oneOf11">
                <emma:interpretation id="interp48" emma:lang="en-IN" emma:confidence="0">
                  <emma:literal>o</emma:literal>
                </emma:interpretation>
                <emma:interpretation id="interp49" emma:lang="en-IN" emma:confidence="0">
                  <emma:literal>O</emma:literal>
                </emma:interpretation>
                <emma:interpretation id="interp50" emma:lang="en-IN" emma:confidence="0">
                  <emma:literal>*</emma:literal>
                </emma:interpretation>
                <emma:interpretation id="interp51" emma:lang="en-IN" emma:confidence="0">
                  <emma:literal>°</emma:literal>
                </emma:interpretation>
                <emma:interpretation id="interp52" emma:lang="en-IN" emma:confidence="0">
                  <emma:literal>@</emma:literal>
                </emma:interpretation>
              </emma:one-of>
            </emma:emma>
          </inkml:annotationXML>
          <inkml:trace contextRef="#ctx0" brushRef="#br2" timeOffset="1.11786E8">4744 10350 163,'0'0'608,"0"0"-121,-9 4-55,9-4-29,0 0-37,0 0-42,0 0 0,0 0-20,-10-4-25,10 4 7,0 0-43,0 0-16,0 0-13,-6-7 5,6 7-49,0 0 6,-3-11-13,3 11 15,0 0-28,3-14 22,-3 14-28,5-12 18,-5 12-7,5-13-18,0 5 2,0-1-21,0 1-11,4 0 2,-3-1-10,3 1-14,-1 1-6,0 0 15,-1 2-50,2 0 35,-1 1-54,-8 4 35,17-4-47,-17 4 35,14 1-46,-14-1 35,15 7-41,-15-7 35,10 14-46,-6-6 8,-1 2 2,0 2-1,-1 0 7,-4 0-8,1 2 44,-1 1-45,-2 2 38,-1-1-40,0 1 36,-1 0-16,0 0 14,-2-2-45,2 0 38,0-2-31,-2 0 33,0-1-30,2-2 39,1-1-43,0-1 33,-1 0-40,6-8 41,-11 11-39,11-11 40,-6 8-43,6-8 38,0 0-36,-9 4 35,9-4-35,0 0 43,0 0-44,0 0 36,0 0-36,0-11 44,0 11-42,7-10 42,-7 10-44,12-11 43,-5 5-61,-7 6 60,16-10-37,-7 6 36,0 0-40,0 1 42,1 0-39,-10 3 38,20-3-41,-20 3 39,21-1-38,-21 1 42,19 1-44,-19-1 45,18 6-44,-18-6 24,16 9-18,-16-9 37,11 11-39,-6-3 40,-5-8-40,5 16 41,-5-16-44,1 20 42,-1-20-39,-2 20 40,-2-8 0,0-2-3,-1 2-35,-4 0 48,3 1-40,-3-1 48,0-2-21,-3 1 39,1 0-27,-1-1 44,-2-2-41,1 2 35,-1-5-34,0 1 20,-1-1-56,-1-2 0,0-1 0,-1-1 0,2-1 0,0 0 0,-5-3 0,3 2 0,0-3 0,0 0 0,2-2 0,0 2 0,2-3 0,-1 3 0,4-2-28,1 1-178,0-1-116,9 6-69,-13-10-59,13 10-95,-5-11-109,5 11-96,1-10-786,-1 10-1172</inkml:trace>
          <inkml:trace contextRef="#ctx0" brushRef="#br2" timeOffset="1.11787E8">4940 10164 396,'0'0'555,"1"-17"-71,-1 17-31,0-15-31,0 15-63,-3-14-30,3 14-5,-4-17-10,-1 8-17,0 1-20,0-1-26,0 3-7,-1-5-8,-2 3-5,2-2-22,-2 1-25,-1-1-11,-1 3 39,1-2-14,-1 1 10,-2-1-78,2 2 31,-2-1-49,1 2 48,-2-1-79,-1 0 64,3 2-52,-2-1 18,0 1-34,3 2 37,-3 0-37,0-1 19,2 2-36,-2 1 49,13 1-34,-24 0 16,12 1-44,2 1 36,-3 2-70,0 1-13,-1-2 0,3 4 0,-3 0 0,1 0 0,1 1 0,0 2 0,0 0 0,0 1 0,1 1 0,1 1 0,-3 1 0,3 2 0,0-1 0,0 2 0,1 1 0,0 1 0,0 0 0,1 0 0,2 1 0,0 1 0,1-1 0,1 2 0,0 2 0,1-2 0,2 2 0,-1-1 0,2-3 0,0 2 0,3 0 0,0 2 0,-1-2 0,3 1 0,0 0 0,0-1 0,2-1 0,-1 2 0,3-2 0,-1-2 0,1 4 0,1-5 0,-1 2 0,1-1 0,1 0 0,0-2 0,-1 0 0,3 0 0,-2-2 0,2-1 0,1 1 0,0-3 0,1 0 0,-2 0 0,4-2 0,-4 0 0,2-4 0,0 2 0,1-3 0,-1 2 0,2-4 0,-2 1 0,2-1 0,-2 0 0,0-2 0,-1-1 0,2 1 0,-3-1 0,2 0 0,-1-1 0,1 0 0,1-2 0,-1 0 0,0 1 0,0-3 0,0 1 0,-1-2 0,0 0 0,1 0 0,-1-1 0,0 0 0,-1 0 0,0-3 0,1 3 0,-1-3 0,0 2 0,0-2 0,0 1 0,-1-1 0,1 1 0,-1-3 0,-2 2 0,2-1 0,-2 0 0,0-1 0,0 1 0,-1 0 0,-1-2 0,0 2 0,1 1 0,-3-2 0,1 0 0,0-1 0,-1 0 0,1 1 0,-3-1 0,1 0 0,-1 0 0,0-1 0,-2-1 0,0 2 0,1-2 0,-2 2 0,-1-2 0,0 1 0,-1-3 0,0 2 0,-3-1 0,2 0 0,-2-2 0,0 1 0,-2-3 0,0 3 0,-2-2 0,0-1 0,-1 2 0,0 0 0,-3 1 0,2 0 0,-1 1 0,1-1 0,-2 0 0,-2 2 0,1 0 0,1 1 0,-3 0 0,2 2 0,-2-1 0,1 1 0,-2 0 0,1 2 0,0 1 0,1 2 0,-1-1 0,-1 2 0,0 0 0,-2 1 0,1 0 0,-2 3 0,1 0 0,-1-1 0,-1 3 0,-1 3 0,-1-3 0,0 4 0,-3 0 0,2 0 0,-1 1 0,1 3 0,0-3 0,1 4 0,-1-1 0,0 0 0,3 1 0,2-1 0,0 1 0,4-1 0,0 1 0,1-3-405,1 3-481,1-1-164,0-1-796,-1 0-1557</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8:06.051"/>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564E3E6A-EAAE-4D63-AD14-63374D5CA2B1}" emma:medium="tactile" emma:mode="ink">
          <msink:context xmlns:msink="http://schemas.microsoft.com/ink/2010/main" type="writingRegion" rotatedBoundingBox="31900,8365 32734,8365 32734,8867 31900,8867"/>
        </emma:interpretation>
      </emma:emma>
    </inkml:annotationXML>
    <inkml:traceGroup>
      <inkml:annotationXML>
        <emma:emma xmlns:emma="http://www.w3.org/2003/04/emma" version="1.0">
          <emma:interpretation id="{31D16061-12EE-4DA0-93C1-E8864BC9BDEF}" emma:medium="tactile" emma:mode="ink">
            <msink:context xmlns:msink="http://schemas.microsoft.com/ink/2010/main" type="paragraph" rotatedBoundingBox="31900,8365 32734,8365 32734,8867 31900,8867" alignmentLevel="1"/>
          </emma:interpretation>
        </emma:emma>
      </inkml:annotationXML>
      <inkml:traceGroup>
        <inkml:annotationXML>
          <emma:emma xmlns:emma="http://www.w3.org/2003/04/emma" version="1.0">
            <emma:interpretation id="{AEF0D3C6-7B5F-42EE-A180-F6532CA71F1A}" emma:medium="tactile" emma:mode="ink">
              <msink:context xmlns:msink="http://schemas.microsoft.com/ink/2010/main" type="line" rotatedBoundingBox="31900,8365 32734,8365 32734,8867 31900,8867"/>
            </emma:interpretation>
          </emma:emma>
        </inkml:annotationXML>
        <inkml:traceGroup>
          <inkml:annotationXML>
            <emma:emma xmlns:emma="http://www.w3.org/2003/04/emma" version="1.0">
              <emma:interpretation id="{651315BC-8C32-4B09-BCC6-9C0386CFB564}" emma:medium="tactile" emma:mode="ink">
                <msink:context xmlns:msink="http://schemas.microsoft.com/ink/2010/main" type="inkWord" rotatedBoundingBox="31900,8365 32734,8365 32734,8867 31900,8867"/>
              </emma:interpretation>
              <emma:one-of disjunction-type="recognition" id="oneOf0">
                <emma:interpretation id="interp0" emma:lang="en-IN" emma:confidence="0">
                  <emma:literal>99</emma:literal>
                </emma:interpretation>
                <emma:interpretation id="interp1" emma:lang="en-IN" emma:confidence="0">
                  <emma:literal>9 9</emma:literal>
                </emma:interpretation>
                <emma:interpretation id="interp2" emma:lang="en-IN" emma:confidence="0">
                  <emma:literal>9 q</emma:literal>
                </emma:interpretation>
                <emma:interpretation id="interp3" emma:lang="en-IN" emma:confidence="0">
                  <emma:literal>9 9</emma:literal>
                </emma:interpretation>
                <emma:interpretation id="interp4" emma:lang="en-IN" emma:confidence="0">
                  <emma:literal>q 9</emma:literal>
                </emma:interpretation>
              </emma:one-of>
            </emma:emma>
          </inkml:annotationXML>
          <inkml:trace contextRef="#ctx0" brushRef="#br0">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671.8498">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36:31.256"/>
    </inkml:context>
    <inkml:brush xml:id="br0">
      <inkml:brushProperty name="width" value="0.05292" units="cm"/>
      <inkml:brushProperty name="height" value="0.05292" units="cm"/>
      <inkml:brushProperty name="color" value="#008000"/>
    </inkml:brush>
  </inkml:definitions>
  <inkml:traceGroup>
    <inkml:annotationXML>
      <emma:emma xmlns:emma="http://www.w3.org/2003/04/emma" version="1.0">
        <emma:interpretation id="{AD9AA95C-4725-40DD-BD7A-B3A13D32D25C}" emma:medium="tactile" emma:mode="ink">
          <msink:context xmlns:msink="http://schemas.microsoft.com/ink/2010/main" type="inkDrawing" rotatedBoundingBox="6788,11454 6928,12621 5914,12743 5774,11576" hotPoints="6892,12119 6342,12670 5791,12119 6342,11569" semanticType="enclosure" shapeName="Circle">
            <msink:destinationLink direction="to" ref="{017A35F3-AF59-4E52-8EC9-0DB0126EFAF9}"/>
          </msink:context>
        </emma:interpretation>
      </emma:emma>
    </inkml:annotationXML>
    <inkml:trace contextRef="#ctx0" brushRef="#br0">6625 11798 301,'0'0'336,"0"0"-58,1-11-16,-1 11-40,0 0-27,2-14-17,-2 14-24,0 0-15,-2-12-14,2 12 0,0 0-9,0 0-6,0-14-5,0 14-3,0 0 5,-2-10 6,2 10-3,0 0 1,-3-12 11,3 12 2,-4-9-7,4 9-9,-5-11 2,5 11 0,-4-8 48,4 8 0,-5-11-48,5 11 2,-7-10 0,7 10 20,-8-12-38,8 12 25,-8-12-13,3 4 3,-2 3-7,7 5 7,-12-13 4,4 8-5,1-3 28,-1 0-31,-1 3-20,1-3-9,-2 2 42,3-1-9,-4 0-22,-1 1-14,1 0-10,1 0 16,-1 1 45,0 0-61,1 1 35,-1-1-49,-1 1 53,1 1-61,-1-2 38,1 4-50,-1-2 57,-1 2-58,2 0 43,-3-1-59,1 2 42,-2 2-44,2-2 36,-1 1-44,0 2 44,0-1-44,-2 1 44,1 1-39,0-1 72,0 2-31,0 1 27,0 1-29,1 0 45,-3 1-40,3-2 30,-1 4-51,1 0 38,0-2-33,0 2 36,2 1-38,-2-2 2,3 1-35,-1 1 0,1 0 0,2 0 0,-3-1 0,3 3 0,0-1 0,-1-1 0,3 2 0,-2-2 0,1 1 0,0 1 0,2-1 0,-1 1 0,1-1 0,1 1 0,-1-1 0,-1 2 0,3 0 0,-1 0 0,1-1 0,2 2 0,-3-2 0,2 1 0,2-1 0,-2 1 0,2-2 0,1 2 0,-1-1 0,1-1 0,0 2 0,1 1 0,-1-2 0,0 1 0,1 0 0,1 0 0,-1-1 0,2 1 0,-2 0 0,2 0 0,0 2 0,0-4 0,0 3 0,0-1 0,1 1 0,-1-1 0,0-1 0,1 1 0,1 0 0,0-2 0,-1 2 0,0 0 0,1 0 0,-1 0 0,1-2 0,1 1 0,1 0 0,-1-1 0,-1 0 0,4 1 0,-2-1 0,-1-1 0,2 0 0,1 1 0,-2-1 0,1-2 0,0 2 0,1-1 0,0-1 0,0-1 0,0 2 0,2-1 0,-1-1 0,2 1 0,-2-2 0,0-1 0,2 3 0,-2-2 0,1 0 0,1-1 0,-2 2 0,0-2 0,2 0 0,-1 0 0,1 0 0,-2-1 0,2 1 0,0-2 0,-1 0 0,0 0 0,0 0 0,1-1 0,1 0 0,-2 2 0,1-3 0,1 1 0,-2-2 0,2 0 0,-2 2 0,1-1 0,1 0 0,-13-2 0,23 0 0,-23 0 0,24 0 0,-11 0 0,-13 0 0,24-2 0,-11 1 0,-2 0 0,2-2 0,-1 1 0,-1-1 0,2 1 0,-2 0 0,2-2 0,0 2 0,-3-2 0,3 0 0,-2 0 0,1-1 0,-2 1 0,0 0 0,2-2 0,-2 1 0,2-1 0,-1-1 0,-1-1 0,1 1 0,-1 2 0,0-4 0,-1 1 0,1 0 0,-1-1 0,-1-1 0,2 2 0,-2-2 0,-1-1 0,0 1 0,2 0 0,-2-1 0,0 1 0,-1-2 0,2 2 0,-3-2 0,0 2 0,0 0 0,0 0 0,-1-1 0,2 0 0,-3 0 0,1 1 0,0-3 0,-2 3 0,1-2 0,-1 1 0,1-1 0,-1-1 0,0 0 0,-1 1 0,0-1 0,2-1 0,-2 1 0,-1-1 0,-1 1 0,1 0 0,-3 0 0,2-3 0,0 1 0,-2-1 0,1 1 0,-1-1 0,-1 0 0,2 2 0,-2-2 0,0 0 0,0 2 0,-1-1 0,0 1 0,0-2 0,0 2 0,-1 0 0,-1 0 0,2 1 0,-2-2 0,1 2 0,0 0 0,-2 0 0,0 0 0,2-1 0,-1 2 0,-1 1 0,1-1 0,-1 0 0,1 0 0,-2 2 0,0-1 0,1 1 0,0-2 0,-2 2 0,3-1 0,-1 0 0,-1 0 0,2 2 0,-3-2 0,3 0 0,-3 2 0,2-2 0,0 3 0,-1-2 0,-1 1 0,1 1 0,0-1 0,-1 1 0,0-1 0,-2 2 0,0-1 0,0 3 0,-2 0 0,0 1 0,-1-1 0,-2 1 0,0 2 0,1-1 0,-2 3 0,-1 0 0,-1 3 0,-1-1 0,-3 4 0,-2 0 0,-2 4 0,-2 2 0,-5 6-278,0 3-656,-2 4-228,0 1-673,-5 5-1546</inkml:trace>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5:03.469"/>
    </inkml:context>
    <inkml:brush xml:id="br0">
      <inkml:brushProperty name="width" value="0.05292" units="cm"/>
      <inkml:brushProperty name="height" value="0.05292" units="cm"/>
      <inkml:brushProperty name="color" value="#002060"/>
    </inkml:brush>
  </inkml:definitions>
  <inkml:trace contextRef="#ctx0" brushRef="#br0">2378 14104 459,'0'0'476,"0"0"-47,0 0-61,0 0-18,0 0-49,0 0-36,0 0-19,0 0-24,-12-3-19,12 3-35,0 0-10,0 0 7,-9-4 7,9 4-22,0 0-16,-9-6-18,9 6 14,0 0-6,-9-5-12,9 5-33,0 0 3,-10-7-6,10 7 13,-9-3 1,9 3-2,0 0-18,-10-5 14,10 5-12,0 0 17,-10-5-23,10 5 18,0 0-2,-12-4-26,12 4 13,0 0-26,0 0 8,0 0-27,-9-5 14,9 5-11,0 0 1,0 0-17,0 0-18,0 0 22,0 0-22,0 0 20,0 0-15,0 0 18,0 0 1,15 2-5,-15-2-3,13 2 1,-13-2 1,17 1-4,-17-1 0,20 2-4,-7-1 6,-13-1-6,23 1 6,-9-1-5,-1 0-2,2 0 1,-2 2-3,2-2-2,-1 0 4,2 1-1,-3-1 0,0 0 5,-1 2-6,1-2 0,-13 0 0,24 0 2,-24 0-2,19 0 0,-19 0 0,16 0 2,-16 0 1,14 0 10,-14 0-14,0 0 6,15 0 0,-15 0 0,0 0-1,13-3-1,-13 3 1,0 0-1,0 0 1,0 0-2,0 0 1,5-9-4,-5 9-2,0 0 3,0 0 0,-8-4-2,8 4-2,0 0 2,0 0 1,-15 0 0,15 0-6,0 0 4,-13 4 1,13-4-6,-13 5 9,13-5 0,-10 12 0,4-6-3,1 3 1,-3-1 0,3 4-2,-2 2 2,1 0 1,1 2 1,-3 2 0,3 3 3,-1 1 0,2-2-4,-1 2 2,0 2 5,1-2-9,0 1 10,0 1-7,0 1 8,1-1-7,-1 1-2,0-1 1,0-1 1,0-1 0,2-1-1,-1-3 3,1 1 0,-1-4 0,0 1-2,2-4-4,0 0-36,-2-1-46,3-11-43,-2 18-38,2-18-32,-3 14-61,3-14-41,-3 8-36,3-8-32,0 0-66,0 0-9,0 0-185,0 0-310,-11-2-514</inkml:trace>
  <inkml:trace contextRef="#ctx0" brushRef="#br0" timeOffset="221.06">2354 14466 508,'0'0'490,"0"0"-74,-7-9-42,7 9-40,0 0-39,-4-11-41,4 11-16,0 0-9,0 0-11,4-12-2,-4 12-11,10-5-11,-10 5-3,9-7-28,-9 7-15,18-5-44,-18 5 8,22-4-41,-22 4-19,23-3 18,-10 3-38,0-1-6,0 0-4,3 1-18,-2-1-48,1-1-86,-1 2-70,3-1-74,-3 2-102,1-2-58,-2 2-663,2-1-713</inkml:trace>
  <inkml:trace contextRef="#ctx0" brushRef="#br0" timeOffset="408.553">2949 14391 323,'0'0'593,"0"0"-118,0 0-67,0 0-73,0 0-69,0 0-62,0 0-36,0 0-47,0 0-49,0 0-85,0 0-122,0 0-104,0 0-178,0 0-267,0 0-192</inkml:trace>
  <inkml:trace contextRef="#ctx0" brushRef="#br0" timeOffset="6622.992">9680 14166 447,'0'0'592,"0"0"-120,0 0-48,0 0-24,0 0-53,0 0-44,0 0-32,0 0-16,0 0-25,0 0-9,0 0-41,11 4 27,-11-4-60,14-4 19,-14 4-39,15-6 19,-5 2-25,0 2-2,1-3-15,1-2-2,0 2-8,1-2 3,-1-1-15,1 1 1,3-1-21,-4-2 2,2 2-14,-1-2 19,1 0-16,-2 0 3,-1 1-2,2-2 3,-3 2-9,-1-3-2,1 3-5,-1 0-7,-2-2-6,-1 3-2,0-1-5,-2 0-5,-1 0-1,-3 9-2,1-13-4,-1 13-3,-2-14-3,2 14 9,-7-11-13,7 11 3,-12-7-3,12 7 0,-21-4-3,21 4 5,-23 3 15,9-2-19,-1 4-2,-2 0 1,3 2 0,-5 1 3,3 2-2,0 1 5,2 0-2,1 0 5,1-1-3,2 3 16,1 0 3,2 0 2,1 0-2,3 1 8,-2-3-7,3 1-5,2 1 0,0-2 0,4 1 1,0 1-6,1-1 5,2 0-8,0-2-4,3 0 10,1-2-9,0 0 3,3 0 9,-1-3-13,4 1-1,-2-3-5,3 1 0,-1-1 2,2-1-9,0-2-25,-1 0-50,1 0-52,1-2-18,-2 0-60,3-1-10,1-1-47,-1-1-23,1-1-35,-1 0-20,-1 1-8,-2-1-10,2-1 7,-2-1-5,0 0 79,-4 0-39,1 1 28,-2-2-54,0 1 74,-3-2 12,-1 1 128,1-1 119,-2 0 117,-3 2-7,1-5 48,-2 4 1,0-2-1,0 1-5,-2-4 26,-2 14-1,3-21-9,-3 21 23,1-19 10,-1 19 1,1-17-1,-1 17-9,0-13-43,0 13-13,0 0-25,0-14 39,0 14-11,0 0 38,0 0-30,0 0 16,-3 10-43,3-10 17,-2 17-26,1-6 21,0 1-33,1 1 11,0 0-20,-3 2 4,3-2-23,0 2 3,0-2-16,3 2 6,-3-2-28,1 1 3,2-2-13,-2 1 15,1-1-19,2-2 6,-1 1-12,1-4 14,-4-7-14,6 17 17,-6-17-13,9 11 19,-9-11-21,10 8 11,-10-8-13,11 3 10,-11-3-14,12-1 14,-12 1-14,14-6 8,-14 6-7,16-11 12,-9 4-14,1-3 12,1-1-14,0-1 5,-1-1-3,1 0 16,-1 0-27,0 1 22,0-1-12,-1 2 12,1-2-6,0 3 5,-1 1-16,0 1 11,0 2-12,-7 6 14,11-11-12,-11 11 15,9-4-12,-9 4 12,0 0-7,12 4 9,-12-4-14,4 11 15,-4-11-14,3 13 11,-3-13-41,2 15 45,-2-15-18,0 16 28,-1-4-22,1-12 14,-1 19-15,-1-7 11,2-12-11,-2 20 12,2-20-36,-1 19-51,1-19-75,-2 17-46,2-17-61,3 16-38,-3-16-22,4 13-51,-4-13-70,7 9-38,-7-9-464,16 8-525</inkml:trace>
  <inkml:trace contextRef="#ctx0" brushRef="#br0" timeOffset="7263.5896">10940 14144 226,'7'-7'537,"-2"-1"-69,-5 8-64,5-12-44,-5 12-29,2-12-59,-2 12-34,0-14-32,0 14-14,-2-12-2,2 12 14,-9-10-23,9 10 6,-13-10-42,13 10 31,-17-6-51,17 6 7,-19-5-43,19 5 31,-23-1-32,12 2 6,-1 2-32,1 1 8,-1 0-31,0 1 15,-1 2-33,2 1 17,-1 1-25,3 0 22,0 1-29,-1 0 15,2 2-20,2 0 16,0-2-18,0 2 12,4-2-17,0 1 17,2-11-22,-1 21 19,1-21-16,5 19 23,-5-19-24,10 15 24,-10-15-19,13 11-2,-5-6-50,2-2 4,0 0-41,1 0 16,1-2-28,-12-1-8,26-1-28,-15-1 21,3-2-19,0 1-2,1-2-10,0-2 12,0 0 0,-2-3-3,1 0-3,1-4 17,-2 1 19,0-3 12,-2-1 13,0 1 16,0-4 11,-2 1 12,0-1 12,-1 0 7,-1-1 12,-2 2 8,1-1 14,-2 2 24,-1 0 24,1 1 4,-1-1 24,-1 2-4,-1-1 11,2 3-4,-3-1-9,0 2 20,0 2 35,0-1-6,0 12-14,0-21 3,0 21 3,0-17-7,0 17-23,-1-13-20,1 13-8,0 0 15,-2-11-4,2 11 8,0 0-3,0 0-2,-6 6-3,6-6-1,-6 12 4,3-4 5,-1 4-2,2 2 4,-1 3-7,-1-1 13,1 2-8,-1 4 0,1-1-13,-2 2 6,3-1-13,-1 0 0,2 0-15,-2-2-3,2-1-14,0-1 4,1 1-13,0-1 1,1 0-3,0-1-4,2-1-4,-2 0 0,3-2-1,-2-1 0,3-1-3,-1-1 4,0-1-6,0 0-3,0-1-15,1-1-57,1-1-65,-6-7-47,14 10-76,-6-5-46,-8-5-76,16 7-44,-16-7-76,19 2-146,-19-2-383,22 0-643</inkml:trace>
  <inkml:trace contextRef="#ctx0" brushRef="#br0" timeOffset="7591.7124">11458 14151 760,'0'0'628,"-17"0"-72,17 0-54,-11-1-65,11 1-21,0 0-82,-16 0-15,16 0-65,0 0-18,0 0-48,0 0 19,0 0-5,0 0-23,0 0-35,0 0-19,12-4-26,-12 4-11,17-1-24,-17 1-3,22-1-22,-22 1 2,22-3-20,-8 2 3,-2 0-40,2-1-67,-1 2-85,1-3-30,-3 3-80,2-1-54,-13 1-51,24-3-68,-24 3-103,17-2-527,-17 2-698</inkml:trace>
  <inkml:trace contextRef="#ctx0" brushRef="#br0" timeOffset="7797.5951">11412 14226 82,'0'0'741,"-9"5"-163,9-5-68,0 0-36,-10 7-64,10-7-27,0 0-84,0 0-25,0 0-70,7 10-2,-7-10-82,13 3 17,-13-3-57,20 4 10,-8-2-42,1-1 17,1-1-49,0 0-47,0 0-107,0 0-82,1 0-124,-2 0-135,1 0-615,-1 0-712</inkml:trace>
  <inkml:trace contextRef="#ctx0" brushRef="#br0" timeOffset="9134.144">12131 14235 63,'0'0'678,"-9"-6"-152,9 6-68,0 0-39,-10-7-44,10 7-36,-6-8-12,6 8-39,-6-9-16,6 9-67,-4-10 0,4 10-37,-2-12-14,2 12-50,0-12 20,0 12-29,4-15 10,-4 15-20,6-14 16,-6 14-38,11-14 24,-5 6-22,4 1 10,-2 2-22,2-4 5,3 3-16,0 1 9,-2-1-23,3 3 5,-3 1 3,1 1-8,1 2-11,-4 1 9,2 3-7,0 2 0,0 2-8,-1 1 8,-3 0-15,1 2 11,-3 0-12,2 0 11,-3 2-14,-1-1 12,-1-2-5,2 2 2,-4-1-13,2 0 5,-2 0-6,1 0 13,-1-12-14,1 20 12,-1-20-14,1 16 8,-1-16 3,1 13-4,-1-13 10,3 12-13,-3-12 15,0 0-11,6 9 11,-6-9-11,0 0 7,13-2-15,-13 2 11,10-5-7,-10 5 10,16-10-8,-9 3 10,0 2-12,2-5 9,-2-1-10,2-2 16,-1 1-19,2 1 12,-1-3-10,-1 1 8,2-1-9,-4 1 10,3 0-10,-2 1 11,0 2-12,2 0 0,-3 0-2,1 2 6,-3 2-5,-4 6 12,12-8-11,-12 8 15,11-5-12,-11 5 13,0 0-11,14 4 11,-14-4-15,4 8 12,-4-8-11,4 12 7,-4-12-7,5 18 11,-3-9-7,-2-9 7,0 22-11,2-11 10,0-1-12,-2-10 13,2 22-8,-1-12 8,1 2-4,3-2 1,-2-1-4,1 1-1,-4-10 7,6 17 0,-1-10-1,-5-7-4,11 11 1,-11-11 0,13 11 5,-13-11-4,13 4-43,-13-4-12,17 0-30,-17 0 2,20-2-27,-11-1 19,2-3-35,1 1 28,1-3-16,-4-1 14,4 0 6,-2-1 18,-1 0 11,1-2 11,-2 2 12,2-2 10,-4 2 5,0-3 7,1 2 3,0 1 5,-2 1-5,-2 0 6,1 1 15,-5 8 23,8-14 9,-8 14 7,8-11 27,-8 11-39,4-9 19,-4 9-39,0 0 40,0 0-32,0 0 29,0 0-16,0 0 21,0 0-30,5 8 22,-5-8-37,-2 13 27,2-13-22,-3 17 15,3-17-23,0 19-2,0-19-2,-2 20 26,2-20-35,-2 21 26,2-21-27,2 21 18,0-11-33,-2-10-24,3 18-64,-3-18-25,6 16-65,-6-16-61,11 13-64,-11-13-15,14 8-58,-14-8-43,13 5-483,-13-5-496</inkml:trace>
  <inkml:trace contextRef="#ctx0" brushRef="#br0" timeOffset="9352.8907">13072 14194 530,'3'-11'445,"-3"11"-56,0 0-80,4-12-20,-4 12-28,0 0-36,0 0-5,0 0-20,0 0-18,0 0-12,0 13 4,0-13-29,-2 11-24,2-11-18,-2 16-23,2-16-14,0 14-14,0-14-6,0 16-19,0-16-6,0 17-1,0-17 3,2 12-14,-2-12-40,2 13-49,-2-13-47,4 11-44,-4-11-39,0 0-39,5 10-76,-5-10-56,0 0-421,8 4-328</inkml:trace>
  <inkml:trace contextRef="#ctx0" brushRef="#br0" timeOffset="9712.8234">13075 13959 132,'0'0'525,"0"0"-105,0 0-57,0 0-31,-12 2-57,12-2-20,0 0-15,0 0-7,7 7-22,-7-7-24,0 0 7,13 4-6,-13-4-21,14 1-28,-14-1-3,16 0-8,-16 0-2,20-2 14,-20 2-44,18-4 34,-18 4-53,16-6 22,-16 6-35,13-7 12,-13 7-39,12-10 22,-12 10-47,8-10 32,-8 10-30,5-10 22,-5 10-32,2-12 23,-2 12-30,0 0 19,-7-11-22,7 11 21,-8-5-26,8 5 26,-12-1-38,12 1 33,-15 2-34,5 2-16,1 0-64,-2 0-52,0 2-44,0 2-38,0 0-47,-1 2-22,1 0-39,2 0-14,2 1-178,-2 1-277,5-1-350</inkml:trace>
  <inkml:trace contextRef="#ctx0" brushRef="#br0" timeOffset="10369.0498">13368 14207 286,'10'-2'505,"-1"-2"-66,-9 4-49,16-7-35,-16 7-46,11-9-65,-11 9-20,9-8-13,-9 8-23,4-11-30,-4 11-24,0 0-7,0-15-1,0 15-10,-7-10 5,7 10-8,-11-8-6,11 8 13,-18-7-2,7 3 13,-1 2-39,2-1 25,-4 3-32,0-1 14,3 2-34,-3-1 7,2 3-33,-2-1 18,3 2-29,0-1 17,1 2-22,1 1 2,-1 2 1,3-1 9,0 2-15,2 0 8,3 1-19,-2 1 15,3 0-24,-1 0 8,4-1-10,-1 3 18,1-4-16,2 1 15,1 0-17,2 1 16,0-3-18,3 1 14,-3-1-21,3-3-35,-2 1-14,3-3 17,1 1-39,-1-1 28,0-2-29,3 0 6,-14-1-15,22-2 16,-22 2-30,20-5 20,-8 1-11,-1-1-3,-2-2 1,4-3-5,-4 0 1,2-2 12,-1-3 7,1-1 13,-3-1 10,2-2 10,-1-2 8,-1 0 11,-1-2 5,0 0 7,-2 0 5,1 0-1,-2-1 12,-1 2-3,-1-1 10,2 4 1,-4 1 35,3-1 18,-2 3 12,-1 1-19,0 4 40,2-3-2,-4 4 11,2 10-25,0-19-2,0 19-27,-1-14 12,1 14-5,0 0 28,-9-8-27,9 8 47,0 0-13,0 0-33,-11 8 42,11-8-38,-7 17 37,5-9-10,-3 4 0,1 2-4,3 0 4,-3 4-17,0 0 10,0 0-16,3 0 14,-3 2-19,2-2 3,0 2-19,2-1 3,-2-1-20,2 2 4,0 0-11,0-2 2,0-1-7,0 0 1,0-3-8,0 1 8,0-1-5,2-2-4,-2 1-69,2-3-53,-2-10-65,2 19-28,-2-19-70,5 15-58,-5-15-68,4 13-110,-4-13-184,8 9-296,-8-9-595</inkml:trace>
  <inkml:trace contextRef="#ctx0" brushRef="#br0" timeOffset="10728.4095">13890 14200 692,'0'0'616,"-14"-3"-71,14 3-44,-10-3-75,10 3-42,-12-2-40,12 2-14,0 0-65,-9-3-19,9 3-48,0 0-6,0 0-16,0 0 6,0 0-30,0 0-18,0 0-13,11-4 7,-11 4-27,18 0-6,-18 0-24,23 0 1,-10 0-15,1 0 5,-1 0-12,1 0 0,-1 0-12,-2 2 3,3-2-7,-14 0-3,25 0 6,-25 0-20,20 0-2,-20 0-5,16 1-4,-16-1 4,13 0-7,-13 0 3,0 0 13,18 0-20,-18 0-9,0 0-20,0 0-47,13 0-39,-13 0-70,0 0-13,0 0-65,0 0-54,0 0-60,12 2-74,-12-2-78,0 0-699,0 0-837</inkml:trace>
  <inkml:trace contextRef="#ctx0" brushRef="#br0" timeOffset="11228.3933">14437 14064 501,'0'0'510,"0"0"-54,-2-13-39,2 13-24,0 0-73,-4-14-46,4 14-3,0 0-6,-2-15 10,2 15-50,0 0 3,0-16-28,0 16-8,2-10-6,-2 10-9,0 0-21,0-13 8,0 13-17,0 0-8,1-11-28,-1 11-16,0 0-28,0 0 3,0 0 20,0 0 25,0 0-26,0 0 16,0 0-18,4 17 13,-4-17 5,-4 20-16,3-7 3,-1 2-9,0 1 14,0 0-7,0 3-2,0 0-7,-1 0-1,1 0-16,0 0-13,0 1 0,1 0-14,-1 0 18,1-1-24,0-1 6,-1 0-16,-1 0 2,3 0-7,0-3 2,-2-1-5,2-1-8,0-1-3,0 1 5,-2-4-8,4 3 9,-2-12-6,-2 15 6,2-15-12,0 14 13,0-14-58,2 10-90,-2-10-70,0 0-125,0 0-84,0 0-149,-2 15-138,2-15-959,0 0-1333</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38:19.529"/>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FF"/>
    </inkml:brush>
  </inkml:definitions>
  <inkml:trace contextRef="#ctx0" brushRef="#br0">14690 9949 309,'0'0'651,"-5"-13"-66,5 13-60,-4-12-4,4 12-12,-5-12-62,5 12-22,-2-13-51,2 13-24,-4-13-5,4 13-13,-4-10-29,4 10-4,-3-11-25,3 11 1,0 0-80,-4-10 15,4 10-21,0 0 30,0 0-24,-7 5 22,7-5-38,-7 16 42,5-5-179,0 2-42,-1 4 0,3 0 0,-2 2 0,2 3 0,0 2 0,0 1 0,0 1 0,0 2 0,0 0 0,2-2 0,-2 3 0,0 0 0,0 0 0,3 0 0,-3-2 0,1-1 0,0 1 0,1-1 0,-2 1 0,0-4 0,3 1 0,-3-3 0,2-1 0,0-2 0,-1 0 0,2-1 0,-3-4 0,2 0 0,-1-2-69,-1-11-467,2 18-27,-2-18-99,4 11-90,-4-11-132,0 0-614,0 0-1128</inkml:trace>
  <inkml:trace contextRef="#ctx0" brushRef="#br0" timeOffset="412.7459">14648 10037 693,'-10'-6'698,"4"-1"-97,6 7-37,-11-10-55,11 10-46,-12-13-70,12 13-61,-9-13-41,9 13-37,-7-15-21,7 15-18,-4-14-34,4 14-13,0-16-8,0 16-2,7-18-17,2 9-9,3-2-4,3 0-15,3 2-13,2 0-8,4 2 1,2-1-3,2 4-9,0 1-7,1 1-2,1 1 26,-3 4-54,-2-2 33,1 5-55,-2-1 30,-4 5-42,0 0 37,-4 2-45,-3 1 49,-2 2-37,-5 0 46,-1 2-34,-4 0 28,-3 1-39,-4 3 33,-3 0-43,-3 2 0,-3 2-1,-1-2 0,-2 1-1,-1-3-2,-1 1 5,-1-2-8,0-1-2,1 0 2,0-2-24,3-4-31,-1 1-36,3-2-24,-3 0-19,4-1-27,-1-2-57,3 0-25,-1-1-56,2-1-88,0 0-102,1 0-89,4 0-136,6-7-595,-11 10-912</inkml:trace>
  <inkml:trace contextRef="#ctx0" brushRef="#br0" timeOffset="1038.5139">15029 10454 320,'0'0'761,"0"0"-147,-9-5-58,9 5-63,0 0-23,-11-7-70,11 7-13,-5-7-63,5 7-13,-6-7-63,6 7-22,-3-10-56,3 10-17,1-12-15,-1 12 14,6-13-39,1 6 18,0-1-1,4-1-21,0 2-4,3 0-6,1 4 9,3 0-34,-2 2-13,4 1-15,-2 1-3,-2 4-9,1-2-8,-1 5-3,-1-1-5,-4 0-7,2 3-1,-4 1 0,-3-2-4,0 2-1,-4-1 2,1 2 1,-3-12 39,2 19-53,-4-7 45,2-12-52,-3 16 45,3-16-47,-1 14 46,1-14-56,-4 9 41,4-9-51,0 0 44,-4 9-49,4-9 37,0 0-47,0 0-1,0 0 0,-1-16 8,1 16-2,5-12 7,-5 12-2,7-19 8,-3 10 6,2 3 4,-1-4 3,0 4 3,-5 6 2,14-11 3,-14 11 1,14-2 4,-14 2 0,19 0-1,-9 5 5,-10-5 1,20 7-1,-8-2-1,0 2 0,2-1 1,-3-1-4,3 3 1,-1-3 2,1 0 9,-1 1 2,0-2-8,1-2 5,-1 1-2,2-2-1,-2-1 3,-2-1 0,2-2 0,1 1 1,-4-3 1,1 0 0,0 0-3,-2-1-18,-1-2 26,-2 0-19,2-1 20,-5-1-23,0-1 26,-2 0-22,-2-1 18,0 0-11,-4-3 12,0 3-24,0-2 22,-3 2-23,-1 0 22,-3 1-21,2 2 20,-1 0-24,-3 2 13,-2 2 5,2 2 1,1 1 3,-2 3-5,2 0-23,-3 4-109,0 1-51,1 0-85,0 5-127,-2 1-53,4-1-57,2-1-71,2 2-123,4-3-332,1-1-641</inkml:trace>
  <inkml:trace contextRef="#ctx0" brushRef="#br0" timeOffset="1567.8329">15863 10176 53,'9'-15'818,"-2"5"-210,1-1-43,-2 1-52,-1 1-53,-1-1-31,-4 10-58,8-13-40,-8 13-40,3-12-52,-3 12-45,6-12-37,-6 12-46,0 0-2,0 0-13,0 0-6,0 0 7,0 0-8,6 15-14,-5-3 15,2 1-31,-2 4 15,0 1-26,0 1 25,1 1-29,-1 3 18,0 0-8,1 1-6,-1-1-9,-1-2-8,0 0-10,0-1-4,1-2 3,-1 0-8,0-1-1,-1-3 0,1-1-17,0-13 16,0 24 2,0-24-1,0 17 0,0-17-8,1 12 3,-1-12-2,0 0-1,-1 11 3,1-11 0,0 0-5,0 0 2,0 0 0,4-14-1,-4 14 0,6-17-3,-1 8 4,0-3-4,2-2-1,0 2-3,3-1 1,2 0 3,1-1-10,2 0-1,-1 3 10,2 0 2,-2 4-2,2 0 1,-2 2-1,2 1 1,-4 1 0,2 2-2,-1 1 3,-1 1 0,1 2 0,-3 1-2,1 1 8,-3 0-4,0 2-8,-3 0 7,-1 2 2,-4-9-6,3 17 7,-3-17 1,-5 19-2,2-10 3,-3 0-1,0 1 0,-3 0-3,-1-1 2,-2 1-2,0-1 1,0 1 0,-1-4-1,-1 3-1,1-3 1,1 0-12,1-2-55,1 0-55,-1 0-56,11-4-69,-17 2-85,17-2-112,-15 0-93,15 0-181,-8-6-497,8 6-823</inkml:trace>
  <inkml:trace contextRef="#ctx0" brushRef="#br0" timeOffset="1959.3732">16349 10430 447,'0'0'668,"12"5"-78,-12-5-52,14 0-78,-14 0-46,16 0-16,-16 0-61,19-3-24,-8 1-42,-1-2-32,3-1-43,-2 1 20,3-4-41,-1 2 7,0-1-41,-1-2 14,1 1-43,0 0-11,-3-1-23,1 0 6,-1-1-9,-1 0-8,-2 1-13,0 0-13,-1 0-6,-1 0-9,-5 9-7,5-16-4,-5 16 3,2-13-10,-2 13-2,-4-9-4,4 9 1,-9-5-1,9 5-1,-15 2-5,15-2-1,-21 7-4,10-2-14,-2 3 31,0 1-5,1 0 2,0 2 0,2 0-8,0 1 6,2 3-2,3-3 2,1 2 2,2-2 13,4 0 7,2 1 0,1-1 0,3 0-5,2 1-7,1-2 4,2-1-7,1-2 3,1-2-3,-1 2-11,3-1 7,-2-2-1,3 0-18,-2-3-86,0 1-86,2-1-94,-4-2-165,0 0-103,5-3-204,-1 0-630,-1-2-981</inkml:trace>
  <inkml:trace contextRef="#ctx0" brushRef="#br0" timeOffset="2763.8112">18525 10154 440,'0'0'532,"8"-12"-67,-8 12 16,2-11-24,-2 11-74,3-11-22,-3 11-31,0 0-33,-1-14-20,1 14-41,-7-6-38,7 6-7,0 0-9,-14-2-10,14 2-13,-15 3-33,7 2 0,-1 2-25,0 2 16,-1 1-24,1 5 6,0 2-24,-1 0 10,1 1-29,1 0 14,2 2-27,-2-1 37,3 2-4,1-4-8,2 3-10,-1-3-8,3 1-13,0 0 4,3-1-9,1 0-7,1-1-2,1-3 0,3 1-12,0-1 11,1-1 30,3-3-47,0 0 43,3-2-50,0-2 43,2-1-46,-2-2 0,3-2 4,1-1-3,-2-1 9,1-3-3,2 1-3,-3-6 5,1 3-1,-2-5 2,0 2-1,-3-4 0,-2 0-3,0-3 1,-4 0-1,-1-3 0,-2 0-3,-2-4 4,-3 1-12,0-1 7,-4-1 3,0 0 1,-3-1 37,0 4-48,-2 0 49,0 1-49,-1 2 42,1 1-45,-2 2 44,-1 4-50,2 3 39,-2 0-38,0 2 44,1 2-51,-1 4 52,12 1-48,-22-1 45,9 5-46,2-1-30,-3 4-52,2 1-45,-1-1-49,1 7-69,3-2-65,0 3-58,-1 2-51,3 0-59,3 0-108,2 0-624,0 0-839</inkml:trace>
  <inkml:trace contextRef="#ctx0" brushRef="#br0" timeOffset="3392.7883">19059 10493 732,'12'-3'727,"-12"3"-81,18-2-73,-18 2-109,13-3-37,-13 3-68,12-2-31,-12 2-75,0 0-12,14-2-49,-14 2 2,0 0-42,0 0 7,14 1-29,-14-1 2,0 0-10,0 0-9,0 0-10,0 0-13,0 0-11,4 8-3,-4-8-2,0 0-12,0 0-13,-10 7-2,10-7-9,0 0-6,-10 3-2,10-3-2,0 0 9,0 0-12,-13 2 8,13-2-7,0 0-5,0 0 0,-15-4-5,15 4 0,0 0 1,-9-8-4,9 8-2,0 0 2,-5-10-5,5 10 1,0 0-4,-2-11 0,2 11-3,0 0 2,4-12-10,-4 12 7,7-6 4,-7 6-1,0 0-1,11-7-2,-11 7 2,0 0 0,15 0 3,-15 0-6,0 0 3,13 3-2,-13-3 1,0 0-3,10 8 0,-10-8 6,0 0 9,5 10-3,-5-10-12,0 0 2,-1 13-1,1-13 1,-6 10-1,6-10-1,-9 9 1,9-9 0,-13 8-11,13-8 10,-16 9-9,16-9 17,-15 5-3,15-5 1,-15 3 10,15-3-14,-13 0 0,13 0 3,-14 0 28,14 0-37,-10-3 1,10 3 1,-8-5-5,8 5 10,-4-9-7,4 9 1,4-8 1,-4 8 0,9-10 1,-1 5 0,3 1 1,0 2-1,3 0 2,-1 0-1,2 2 6,2 1 23,0 2 21,1 1 51,-1 1-43,1 3 34,-2 2-50,0 1 32,-1 0-56,-5 1 45,0 1-18,-3 2 1,-3 0-10,-2 2-2,-2 0-41,-4 0 35,-1 2-46,-5 2 39,-1 1-98,-6 0-57,-1 1-147,-7 0-109,-4-1-166,1-1-218,-2-3-956,-4-1-1413</inkml:trace>
  <inkml:trace contextRef="#ctx0" brushRef="#br0" timeOffset="4513.8404">20758 10200 54,'0'0'700,"1"-13"-139,-1 13-48,2-13-29,-2 13-49,4-15-14,-4 15-7,3-19-44,-3 19 2,2-13-28,-2 13-18,2-12-28,-2 12-40,2-11-48,-2 11-31,0 0-33,0 0-23,0 0 18,0 0 5,0 0 5,0 0-14,8 17-7,-7-3-18,-1 0 1,0 5 33,1 0-47,1 1-6,-1 4-2,0-1-17,0 1 34,1 2-28,0-2 16,0 2-38,-1-2 16,2 1-34,-2-2 20,0-2-41,-1-1-4,1-1-15,1-1 0,-2-3 0,0 0 0,1-1 0,-1-3 0,0-11 0,0 19 0,0-19 0,1 16 0,-1-16 0,0 12 0,0-12 0,0 0 0,-1 11 0,1-11 0,0 0 0,0 0 0,0 0 0,-6-10 0,6 10 0,-2-13 0,2 13 0,0-21 0,0 9 0,3 1 0,-2-2 0,4-2 0,1 1 0,1-1 0,2 2 0,0 0 0,4 0 0,-2 2 0,3 0 0,-1 5-7,2 0 14,-1 1-7,3 3 0,-3 0 0,2 2 0,1 2 0,0 2 0,-2 0 0,0 2 0,-2 2 0,1-1 0,-5 2 0,2 1 0,-3 1 0,-1-1 0,-2 1 0,-3 0 0,0 1 0,-1-2-5,-1 3-108,-1-1-58,-2 0-78,1 0-34,-2-2-47,0 2-44,-1-3-89,1-1-86,0 1-89,4-9-69,-6 12-662,6-12-970</inkml:trace>
  <inkml:trace contextRef="#ctx0" brushRef="#br0" timeOffset="4857.7468">21531 10236 602,'10'-11'658,"-4"2"-69,-1 0-34,1 1-86,-6 8-69,5-16-36,-5 16-62,4-12-15,-4 12-50,-2-10-12,2 10-52,-6-9 6,6 9-32,-12-3 15,12 3-24,-15 2-3,15-2-7,-18 8 25,7-1-2,0 3-5,1 1-25,-1 5-13,0 0 16,2 4-1,-1-1-8,3 3 2,-1-1 32,1 4-55,3-3 16,-2 2-50,4 0 16,-1-2-40,3 0 29,0-1-44,3 1 28,1-1-7,2-1-10,2-1-36,1-2 35,2 0-41,2-2 35,1-3-43,2-2-26,1 0-129,0-3-63,-1-1-74,0-3-54,0 1-121,-2-3-94,2-1-143,-2-1-786,2-3-1136</inkml:trace>
  <inkml:trace contextRef="#ctx0" brushRef="#br0" timeOffset="5388.9766">21971 10406 385,'0'0'727,"-12"-1"-110,12 1-51,-13-2-72,13 2-73,-13-3-41,13 3-63,-13-4-25,13 4-33,-10-5-9,10 5-43,-10-6 2,10 6-38,-5-7 8,5 7-35,0 0 18,4-14-1,2 5 0,-6 9 12,15-8-15,-6 1-27,7 4 7,-2-1-11,0 2-16,-1 1-19,2 1-8,-2 1-26,-1 1-9,-1 2-13,-1 2 2,-1-1-11,-3 2-6,-1 2 36,-2-1-43,-3-8 29,0 22-49,-3-8 44,-3 0-47,-3-1 38,0 4-40,-2 0 34,-2-1-40,1-1 37,-1 1-39,1-1 44,-1-2-21,0 2 16,3-4-5,1-1 0,-1-1-46,3-1 44,1 0-3,1-2-42,5-6 46,-9 12 3,9-12-6,0 0-1,0 12-7,0-12 0,0 0 2,15 5-5,-15-5 0,21-1 6,-8 1 1,2-1-5,3-1 1,1-1-37,-1 1 42,2-1-28,1 1 31,-2 0-39,3-2 54,-2 2-55,-1-1 39,2 2-26,-4-2 34,-1 1-47,-2 0 47,-3 1-44,1 0 51,-12 1-58,19-3 11,-19 3-80,13-1 3,-13 1-79,13-2-41,-13 2-55,0 0-54,0 0-104,11 0-53,-11 0-93,0 0-75,0 0-665,8-5-921</inkml:trace>
  <inkml:trace contextRef="#ctx0" brushRef="#br0" timeOffset="6900.3819">22223 10282 197,'-9'-4'385,"9"4"-119,0 0-5,-12-6-71,12 6-35,-8-5-4,8 5-13,-9-6-23,9 6-13,-9-7-21,9 7-20,-9-4-13,9 4-10,-9-7-8,9 7-4,-8-4-9,8 4 1,0 0-7,-12-6 0,12 6 3,-9-4-9,9 4-2,0 0 2,-11-4 0,11 4 1,0 0 0,-12-4-2,12 4 8,0 0 19,-9-4 22,9 4 34,0 0 16,0 0 21,-8-5 4,8 5 9,0 0 3,0 0 3,-7-6 8,7 6 0,0 0 14,0 0 1,0 0-3,-6-8-4,6 8-15,0 0 5,0 0-18,0 0 27,0 0-12,-4-8 12,4 8-3,0 0-11,0 0-14,0 0-14,0 0-6,0 0 31,-9 4 17,9-4-1,-9 14 6,2-3-9,1 3-1,0 2 10,-1 0 1,-2 4-42,1 0 35,-2 3-39,-1 3 30,0 1-32,1-3 18,-3 1-44,3 1 17,1-4-8,-2 2-55,2-4-44,1 1 0,-1-1 0,1-1 0,2-4 0,-1-1 0,2 1 0,0-4 0,2 0 0,-1-4 0,0 3 0,4-10 0,-4 11 0,4-11 0,0 0 0,3 11 0,-3-11 0,0 0 0,16 2 0,-16-2 0,15-4 0,-4 2 0,1 0 0,1-4 0,4 2 0,0 0 0,0-1 0,0 0 0,3 2 0,0-1 0,-1 1 0,1-1 0,1 1 0,-1 2 0,2 0 0,-1 0 0,1 1 0,0 0 0,0 0 0,-1 1 0,-1-1 0,0 1 0,-1 0 0,-1 2 0,0-3 0,-4 0 0,1 1 0,-15-1-35,25 1-36,-25-1 38,19 2-27,-19-2 27,16 0-13,-16 0-53,12-2 42,-12 2-41,0 0 44,11-2-32,-11 2 59,0 0-43,0 0 63,0 0-46,-3-15 57,3 15-48,-7-6 54,7 6-50,-10-11 49,10 11-30,-13-14 26,7 7-26,-2-1-1,2-1 5,-1 1 2,-2-2 4,3 3 3,0-2 2,0 2 0,0-1 5,6 8-4,-9-10 7,9 10-4,-8-10 2,8 10-10,-6-6 7,6 6-2,0 0 8,0 0 9,0 0 56,0 0-40,-4 14 50,4-14-42,3 19 33,-3-19-47,1 23 39,-1-9-9,1 3-37,-1-3 14,2 4-25,-2 0 25,1-1-32,-1-1 30,0 2-36,0-1 35,0 1-49,0-4-12,0 0-98,-1-2-66,1 3-78,-2-4-76,1 0-80,1-11-107,0 18-71,0-18-106,1 13-675,-1-13-996</inkml:trace>
  <inkml:trace contextRef="#ctx0" brushRef="#br0" timeOffset="7495.4899">22590 10389 327,'4'-14'825,"0"4"-136,1 0-21,-3 0-127,-2 10-48,4-14-111,-4 14-40,4-8-48,-4 8 16,0 0-46,0 0 3,0 0-60,0 0 14,6 8-32,-6-8-18,0 14-30,0-14-26,-2 19-12,1-8-20,-1 1-12,0 2-5,-1 0-3,-1 1 0,2-1 36,-2 1-58,0-1 28,0 0-50,0-1 43,1-2-57,-1 0 41,1 0-44,-1-2 39,4-9-52,-6 17 49,6-17-55,-4 12 53,4-12-55,-4 11 48,4-11-52,0 0 46,-1 15-42,1-15 31,0 0-31,4 9 49,-4-9-48,10 5 48,-10-5-54,13 3 48,-13-3-63,20 1 35,-20-1-66,22 3 17,-7-3-41,-2 0 30,4 0-29,-3 0 21,2 0-20,0 0 1,3-1-2,-1-1 17,-3 2-2,0-1 8,0 1 9,-2-3 2,0 3 10,0-2 2,-13 2 8,22-4 9,-12 1-12,-10 3 21,15-5-10,-15 5 16,11-7 8,-11 7-1,7-8 3,-7 8 3,4-10 0,-4 10-2,0 0 0,0-17 4,0 17 9,-3-12-2,3 12 8,-4-11 5,4 11 16,-6-10 20,6 10 0,-3-8-10,3 8-7,0 0-4,-6-9 17,6 9 10,0 0 27,-7 7-27,7-7 43,-8 13-58,6-3 38,-1 1-58,0-1 39,1 5-56,-1 1 35,1-2-44,-1 2 44,2-1-54,-2 2 34,2-1-83,0-2-63,-1 0-69,2-1-61,0 2-84,2-6-105,-1 4-94,2-4-51,0 0-133,3-2-456,0-1-786</inkml:trace>
  <inkml:trace contextRef="#ctx0" brushRef="#br0" timeOffset="7880.1701">23105 10674 661,'0'0'568,"0"0"-58,14-2-15,-14 2-70,0 0-51,13 4-42,-13-4-50,0 0-40,10 6-21,-10-6-31,0 0-23,8 5-19,-8-5-13,0 0-6,0 0-17,0 0-15,-3 14-16,3-14-21,0 0-8,-13 7-4,13-7-10,-10 3-2,10-3-4,-13 2-8,13-2-2,-12 0-5,12 0-3,-14-3 3,14 3-4,-12-4 1,12 4-5,-10-5-12,10 5 8,-5-9-5,5 9 13,-4-9-1,4 9 1,5-11 0,-5 11 6,10-8 7,-10 8 1,16-7 4,-5 5 13,1 1 9,0 0-1,0 2-9,1 0 11,2 4 4,-1-1 13,0 1 0,0 4 24,-1-1-28,0 4-11,-2-1-13,-2 2-10,-3 0 1,0 3-6,-1 0-4,-4 0-7,-1 1 0,-1 1-7,-3 0-10,-1 1-64,-3 1-87,-2-2-47,-2-1-94,1-1-110,-3 1-74,0-5-100,-3 0-244,3-1-312,-1-3-747</inkml:trace>
  <inkml:trace contextRef="#ctx0" brushRef="#br0" timeOffset="8308.5983">23572 10519 612,'8'-11'735,"-3"3"-105,-5 8-77,7-13-100,-7 13-61,0 0-58,-3-11-14,3 11-47,0 0-22,-15 0-38,15 0 1,-18 9-7,10-1-21,-2 1-12,1 1-21,0 3-16,-1 1-3,2 2-32,1 2 19,0 1-34,3-2-6,-1 0-15,4 0-2,0 0-21,2-5-3,0 5-7,3-3-3,3 0-3,-1-3-3,2 0-6,2-1-2,0-2-4,2-1-1,3-3-3,-1-2-2,1 0-6,-1-2 34,4-3-35,0-1 36,0-1-46,0 0 44,-3-3-47,0 0 41,0-3-38,-4 1 36,-1-3-41,-1 1 39,-4-2-43,-1 1 44,-2-1-46,-2 0 7,-2-1 0,-3 1-6,0-1 18,-3 1-2,1 2 2,-5 0-1,2 0-1,-1 3 0,-1 0-5,2 2-31,-3 0-57,1 0-52,2 4-66,-1-1-33,0 0-79,2 0-77,9 4-35,-16-4-56,16 4-93,-10-3-596,10 3-797</inkml:trace>
  <inkml:trace contextRef="#ctx0" brushRef="#br0" timeOffset="8589.8428">23796 10199 377,'0'0'738,"5"-12"-119,-5 12-30,8-9-74,-8 9-45,14-10-62,-14 10-19,18-4-57,-18 4-16,23 1-30,-7 2 4,1 3-34,4 3 7,0 2-22,2 5-6,0 0 3,5 8-20,-2 1 11,-2 1-23,-3 3-22,-1 1 16,-2 1-52,-3 1 15,-3-1-45,-4-2 11,-2 3-95,-1-1-34,-4 1 0,-2-3 0,-3 4 0,-2 1 0,-5 3 0,-4-1 0,-2-1 0,-4 0-326,-3-1-132,-3-3-192,-1 1-276,0-6-914,0 1-1550</inkml:trace>
  <inkml:trace contextRef="#ctx0" brushRef="#br0" timeOffset="9382.1819">25042 10510 443,'0'0'527,"-10"2"-78,10-2-48,-12 3-23,12-3-38,-11 1-38,11-1-32,-10 3-26,10-3-4,-12 2-16,12-2-8,-10 1-8,10-1-42,0 0-6,-14 4-37,14-4 17,0 0-17,-10 3 17,10-3-17,0 0 22,0 0 6,0 0 8,0 0 17,0 0-5,0 0-22,0 0-19,14 2-7,-14-2-26,23-3-19,-9 1-14,2 0-13,4 0-6,1-1-12,-3 1-8,4 0-3,-2-2-6,0 1-6,0 0 1,-2 1-10,2-1-25,-1 0-32,-3 0-26,0 2-32,-3-2-35,1 1-44,-2 0-9,-12 2-46,21-1-59,-21 1-29,18-2-41,-18 2-28,18 0-59,-18 0-88,13 3-497,-13-3-666</inkml:trace>
  <inkml:trace contextRef="#ctx0" brushRef="#br0" timeOffset="9914.9195">25064 10669 28,'0'0'617,"0"0"-140,-10 6-25,10-6-45,0 0-4,0 0-48,-9 7-15,9-7-24,0 0-59,0 0 17,0 0-24,-7 4-30,7-4-12,0 0-5,0 0-5,0 0-4,0 0-2,7 7-19,-7-7-16,0 0-23,19 1-21,-19-1-28,21-1-15,-7 0-9,1 1 4,3-3-28,1 3 6,-1-2-26,2 1 13,-2 0-25,1-1-35,0 1-62,1-2-81,0 2-31,-2-1-97,0 1-93,0-2-71,-2 2-118,2-2-155,-3 1-323,1 0-678</inkml:trace>
  <inkml:trace contextRef="#ctx0" brushRef="#br0" timeOffset="10636.6282">25957 10405 349,'5'-6'745,"-5"6"-140,6-10-33,-6 10-57,7-6-40,-7 6-69,5-9-34,-5 9-49,0 0-14,6-9-27,-6 9 6,0 0-42,7-10 5,-7 10-38,0 0-2,0 0-22,6-7-28,-6 7-31,0 0-8,0 0-8,0 0-2,0 0-9,10 4-18,-10-4 23,0 0-33,2 15-18,-2-15-5,-2 16-11,0-7-6,2 2-3,-5 1 28,0 1-35,1 2 36,-1-1-38,-1 1 26,-1-2-36,0 1 23,0-2-33,1 1 39,-1-1-43,-1 1 24,2-3-32,0-1 19,6-9-21,-7 17 24,7-17-21,-9 12 28,9-12-34,-7 9 33,7-9-29,-4 8 30,4-8-33,0 0 22,-5 10-22,5-10 36,0 0-32,0 0 27,7 7-23,-7-7 19,14 1-34,-14-1 36,17 0-35,-3 1 16,-1-1-51,2-1 27,2 0-47,3 1 29,3-1-42,-1-1 53,3 0-53,2 2 47,0-3-51,0 0 46,0 2-53,-2-1 2,-3-1 12,0 0 6,-3 3 8,-2-2 3,2-1 13,-8 1 3,3 0 16,-2-1 7,-1 1-4,-11 2 8,17-7 2,-17 7 4,10-5 4,-10 5 1,8-9 5,-8 9 0,0 0 2,2-12 3,-2 12-7,-2-11 3,2 11 4,-5-11 2,5 11 3,-9-14-20,2 7 27,3 0-5,-2-2 1,0 3-2,-2 0-1,8 6 5,-9-11 14,9 11-6,-9-9 7,9 9-4,-9-6-4,9 6 11,0 0 28,0 0 22,-11 5-1,11-5-15,-3 15 52,-1-4-60,4 1 36,-4 0-58,4 5 35,-3-1-7,2 1-49,1 1 32,-2 2-33,0-2 28,4-1-47,-4 2 38,0-2-110,2 0-98,0-2-105,0-2-108,0 0-172,0-1-142,0 1-935,0-13-1306</inkml:trace>
  <inkml:trace contextRef="#ctx0" brushRef="#br0" timeOffset="11956.6823">27068 10676 705,'0'0'661,"0"0"-101,6-7-49,-6 7-34,0 0-37,9-4-46,-9 4-46,0 0-38,14 1-44,-14-1-32,11 5-21,-11-5 3,13 11-21,-8-4-17,2 3-31,-1-1-24,1 4-20,-1-2-23,-3 1-15,0 3-21,-4-2-7,-1 3-2,-1 0-7,-3 1-27,-1 1-26,-2 1-92,-3-1-43,0 0-71,0-1-78,-3-2-75,1-1-53,-2 0-106,1-1-188,1-4-341,1 0-689</inkml:trace>
  <inkml:trace contextRef="#ctx0" brushRef="#br0" timeOffset="12660.7404">27838 10590 579,'6'-10'644,"-3"0"-100,2 1-37,-5 9-38,7-17-43,-7 17-48,4-16-59,-4 16-15,2-13-56,-2 13-15,0 0-52,-2-15-1,2 15-42,0 0 29,-14-2-42,14 2 36,-15 7-24,3 3 18,1 0-19,-2 4-16,-1 0-14,5 1-14,-2 2-25,0-1-4,2 0-8,2-1-9,3 0-6,-1-1-6,2-1-6,5-1-3,0 0-5,4-4-7,3 3-6,3-5 3,3 1 2,0-2-12,5-2 4,1-2 1,-1-1-1,7-2-3,-2-3-4,2 1-8,4-3-16,-1-3-11,-2 0-6,0-2-12,-2-1-13,-3 2 30,-1-1-20,-4 2 31,-4-2-17,0 4 26,-1 0-15,-4 2 22,-2 1-18,-7 5 24,10-7-21,-10 7 28,0 0-26,0 0 30,0 0-21,0 0 21,-2 13-6,2-13 6,-4 10 0,4-10 3,-4 15-5,4-15-3,-2 13-1,2-13-15,2 12 18,-2-12-16,8 11 29,-8-11-24,13 7 24,-3-3-22,-10-4 19,20 1-24,-20-1 31,25 0-29,-13-2 23,1-3 9,0 1-27,1-1 12,-1-1-14,1 0 24,-3-1-22,-2-2 29,0 1-28,-4-1 21,-1 1-23,-2-2 24,-2 10-23,-2-19 18,1 10-18,-4 0 22,-2 0-19,-2 2 13,-1-2-21,-4 3 25,1 2-28,0 1 24,-2 2-25,-1 1 23,-2 1-23,-1 2 21,1 1-58,-4 2-69,3 2-86,3-2-72,-1 2-56,4 0-42,2 0-4,3 0-38,0-2-66,8-6-45,-3 10-457,3-10-582</inkml:trace>
  <inkml:trace contextRef="#ctx0" brushRef="#br0" timeOffset="12973.2303">28510 10394 109,'5'-12'745,"1"-1"-159,-3 1-43,2 0-52,-2 2-41,0-2-34,-1 3-56,2-3-36,-2 3-21,-2 9-31,4-15-28,-4 15-32,4-13-31,-4 13-34,0 0-13,5-11 1,-5 11 19,0 0-3,6 10 22,-6-10-29,5 18 4,-2-3-23,0-1 12,-1 5-22,2 0-24,0 3-14,-3-1-11,1 2-16,1-1-10,-3-2-8,2-1-7,1 2 40,0-3-24,-2 0-42,2-1-24,0 0-58,0-4-51,2 0-51,-1-2-66,2-1-4,-1-2-50,3-2-51,0-2-28,-8-4-15,19 4-10,-19-4-27,19-3-25,-7-2-56,0 0-448,1-4-554</inkml:trace>
  <inkml:trace contextRef="#ctx0" brushRef="#br0" timeOffset="13449.5552">28868 10294 442,'0'-16'586,"0"16"-57,0-22-16,-2 12-32,2 10-49,-1-20-33,1 20-21,-2-14-50,2 14-24,0-13-76,0 13-15,0 0-27,0 0 9,0 0-12,0 0 19,0 0-30,0 0 8,0 18-35,0-6 16,0 2-37,2 4-6,-2 1-21,0 0-5,1 2-21,1-1-8,-1 4-12,0-2-12,2 1-7,-1-2-6,1 1-12,1 0 6,2-2-6,-2-3 46,2 0-65,1-2 4,-1-2 1,4 1-22,1-4-28,-1 0-31,3-1-38,-2-3-25,6-1-23,-2-4 7,0 2-20,1-3 14,2-4-8,0 0 36,2-3-2,-1-2 7,0-1 13,-1-2-14,-1-1 45,-2 0 12,0 0 14,-3-1 13,-1 2 14,0-1 6,-4 3 1,0 0 18,-2 1 25,-1 2 16,-4 7 7,8-12 2,-8 12-4,0 0 6,4-10 15,-4 10 13,0 0 22,0 0-29,-4 12 33,4-12-4,-2 17 0,2-17-22,-4 20 10,4-20-22,-1 23 19,2-11-27,-1-12 16,3 23-34,-2-12 18,1-1-30,1 1 20,2-2-23,-1 0 12,3 1-26,0-3 16,-1 1-19,2-3 8,0 0-67,2-1-31,0-1-73,1-1-28,-11-2-63,21-1-55,-9 0-63,0-2-47,1-1-106,0-2-148,0-1-281,-2-3-537</inkml:trace>
  <inkml:trace contextRef="#ctx0" brushRef="#br0" timeOffset="13771.0044">29312 10378 16,'0'0'636,"0"0"-111,0 0-62,-1 11-58,1-11-54,0 0-68,8 4-33,-8-4-32,0 0 4,14-1-33,-14 1 3,15-3-41,-15 3 12,16-7-16,-16 7-11,16-10-8,-16 10-23,13-7-8,-7 0-7,-6 7-17,9-9-12,-9 9-13,4-12-7,-4 12-9,0-13-17,0 13 6,-5-13-3,5 13-6,-10-10-6,10 10-2,-16-9 2,16 9-1,-20-4-2,20 4-21,-26 1-45,14 2-68,-5 2-60,0-1-68,-3 5-41,3-1-75,-2 2-76,1 0-585,5-1-651</inkml:trace>
  <inkml:trace contextRef="#ctx0" brushRef="#br0" timeOffset="14286.6355">29707 10449 682,'10'-5'623,"-1"3"-81,-9 2-25,16-10-84,-16 10-33,10-6-65,-10 6-44,5-8-39,-5 8-37,0 0-41,0 0-26,-4-13-21,4 13-21,-11-4-15,11 4-25,-19 0 35,6 0-1,-1 3-18,0 1-21,-3 2-2,0 0-3,-2 2-4,3 1-10,-4 1-17,4-1 26,2 0-32,1 2 19,2-4-24,2 3 8,-2 0-18,6-2 14,0 0-18,5-8 14,-2 15-6,2-15 12,3 12-27,4-7 23,2 2-26,0-2 22,2 0-20,4-1 21,0 1-24,2-2 20,-1 2-22,3-1 23,0 0-20,-1 0 20,1 0-15,-1 1 13,0-1-26,-2 1 21,0 0-12,-1 1 17,-2-2-18,-3 2 23,0-2-28,-10-4 26,12 10-18,-12-10 20,4 12-23,-4-12 25,-3 10-25,3-10 21,-10 11-19,10-11 20,-15 9-17,6-3 25,-3-3-39,0 0 36,-1 1-27,-3-2 13,2 1-10,-1-2 19,1 0-17,-1-1 15,2 0-26,-2 0 27,3-1-24,-1 0 11,0-2-50,3 1-17,-1-2-28,2 0-29,9 4-65,-14-11-58,6 5-58,8 6-33,-6-12-50,6 12 5,-2-16-70,2 16-57,6-16-317,0 7-365</inkml:trace>
  <inkml:trace contextRef="#ctx0" brushRef="#br0" timeOffset="14520.9817">29917 10393 130,'0'0'740,"7"-4"-173,-7 4-86,0 0-42,0 0-65,0 0-13,0 0-26,12 3-10,-12-3-13,3 13-34,-3-13-27,1 18-14,0-6-28,0 0 5,-1 2-42,2 1-11,-2 2-51,0-5-8,1 4-34,-1-2 7,2 0-32,-2-2 10,-2 2-32,2-2 16,0-12-35,0 22-42,0-22-76,-1 15-49,1-15-115,0 12-121,0-12-101,0 0-177,-3 9-555,3-9-845</inkml:trace>
  <inkml:trace contextRef="#ctx0" brushRef="#br0" timeOffset="14661.6116">29927 10333 95,'4'-9'606,"-4"9"-162,8-13-102,-8 13-45,10-7-54,-10 7-48,9-10-45,-9 10-49,10-4-93,-10 4-133,0 0-231,18-1-273,-18 1-141</inkml:trace>
  <inkml:trace contextRef="#ctx0" brushRef="#br0" timeOffset="15395.9503">30191 10423 313,'0'0'554,"0"0"-66,-6 9-21,6-9-27,-6 7-31,6-7-49,-9 10-3,2-4-40,0 0-24,0 2-46,0 3-35,-1-2-33,-1 2-21,1 0-4,1 0-42,0 2 6,0-2-38,3-1 8,1 2-28,1-2 6,0 1-24,2-11 10,3 21-18,-3-21 13,8 16-22,-1-10 18,1 0-31,2-1 19,3 0-30,0-3 18,3 0-19,0-1 19,3-2-21,-1-2 14,1-1-22,0-1 13,-2 1-36,2-4-7,-4 0-4,-1 2 8,-1-3-3,-2-2-4,-2 2 8,-3 0-9,-2 0 14,-4 9-9,0-19 18,-3 8 4,-1 3 12,-2 0-7,-4-2-1,1 2 14,-3 0-7,-1 2 2,3-1-9,-3 1 7,2 2 6,0 0-8,2 0 8,9 4-2,-16-5-9,16 5 12,-12-4 1,12 4 1,0 0 1,0 0-19,0 0 21,0 0-4,0 0 3,15 2-3,-15-2 1,20 4 3,-9-1 9,2 0-12,1 2 3,1 1 1,1-1 0,0 1-6,0 3 10,-1-2-1,2 2 3,-3-1-7,0 1 5,-2-1 15,1-1-31,-2 1 22,-1-2-22,-2 1 30,-1-2-28,-7-5 23,13 10-21,-13-10 17,9 8-12,-9-8 7,6 7-20,-6-7 27,0 0-22,0 0 20,0 0-20,0 0 17,0 0-16,0 0-5,0 0 3,0 0 2,0 0-2,0-17 3,0 17-17,-1-15 22,1 15-1,3-21-2,-2 9 1,2-3-10,0 0 18,4-1-12,-1 0 4,3-2-2,1 1 1,2 2 3,1-1-20,2 1 25,2 4-11,0-1 24,3 1-2,1 5 23,2 1 10,1 1 17,-3 4 6,1 0 11,2 3-9,0 2 15,-2 2 7,1 2-15,-3-1-8,-2 6-12,-1 0-11,-3 1-9,-3 0-1,-1 2-16,-5 0-6,-3-3-14,0 3 8,-4-1 11,0-1-48,-3 1-37,-1-2-96,-1 0-75,-2-2-69,1 0-98,-1-1-69,0-2-89,-2 1-217,3-4-366,0-1-753</inkml:trace>
  <inkml:trace contextRef="#ctx0" brushRef="#br0" timeOffset="15661.5674">31621 10420 614,'12'5'893,"0"0"-137,-2 0-75,0-2-82,-10-3-62,18 6-80,-18-6-56,14 8-48,-14-8-47,12 7-31,-12-7-48,11 5-30,-11-5-59,9 5-3,-9-5-39,0 0-8,11 5-28,-11-5 10,0 0-40,10 2-60,-10-2-91,0 0-90,0 0-44,15 0-71,-15 0-64,0 0-77,10-6-60,-10 6-242,0 0-433,5-6-812</inkml:trace>
  <inkml:trace contextRef="#ctx0" brushRef="#br1" timeOffset="22157.1558">7673 10512 497,'0'0'483,"4"-9"-46,-4 9-3,2-10-29,-2 10-30,3-12-43,-3 12 35,4-13-8,-4 13-43,2-14 12,-2 14-38,3-15 15,-3 15-29,2-14 6,-2 14 5,4-14 0,-4 14-6,1-11 15,-1 11-55,0 0 16,2-15-56,-2 15 16,0 0-41,1-11 7,-1 11-46,0 0 5,0 0-142,0 0 0,0 0 0,0 0 0,-10 12 0,6-2 0,0 0 0,0 4 0,-1 1 0,0 2 0,-3 3 0,2 1 0,-2 1 0,1-1 0,-1 1 0,0 0 0,1 0 0,-1 0 0,0-2 0,2 1 0,0-2 0,0-3 0,1 1 0,-1-4 0,2 1 0,-1-1 0,1-2 0,0-1 0,0-1 0,4-9 0,-5 15 0,5-15 0,-5 12 0,5-12 0,0 0 0,-2 8 0,2-8 0,0 0 0,0 0 0,0 0 0,10-7 0,-10 7 0,10-10 0,-3 4 0,-1 0 0,3 0 0,0 0 0,1-1 0,1 0 0,1 1 0,1-1 0,0 0 0,-1 2 0,2 0 0,1 0 0,0 1 0,-1 1 0,2-1 0,0 1 0,0 2 0,-1-1 0,0 1 0,-1 0 0,1-1 0,-1 2 0,4-1 0,-4 0 0,2 0 0,-2 1 0,1-2 0,-2 1 0,1 0 0,-1 0 0,-1-1 0,-1 1 0,-11 1 0,21-2 0,-21 2 0,17-5 0,-17 5 0,14-4 0,-14 4 0,11-5 0,-11 5 0,9-8 0,-9 8 0,8-7 0,-8 7 0,4-9 0,-4 9 0,1-11 0,-1 11 0,-3-12 0,3 12 0,-4-13 0,4 13 0,-7-15 0,7 15 0,-8-15 0,8 15 0,-7-9 0,7 9 0,-9-10 0,9 10 0,-8-5 0,8 5 0,0 0 0,-13 1 0,13-1 0,-10 9 0,10-9 0,-7 19 0,3-7 0,0 3 0,1-1 0,-1 3 0,2 2 0,-1-1 0,0 6 0,0-2 0,0 2 0,1-1 0,1 1 0,-2 0 0,2-1 0,-2-1 0,2-1 0,0 0 0,1-4 0,-2 1 0,1 0 0,1-4 0,-1 1 0,1-1 0,-2-2 0,2-12 0,0 20 0,0-20 0,-1 17 0,1-17 0,0 14 0,0-14 0,-2 12 0,2-12 0,-4 10 0,4-10 0,-5 7-104,5-7-480,0 0-126,-12 6-162,12-6-995,0 0-1586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38:57.718"/>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FF"/>
    </inkml:brush>
  </inkml:definitions>
  <inkml:trace contextRef="#ctx0" brushRef="#br0">14560 12960 334,'0'0'705,"-5"-9"-113,5 9-32,-1-10-46,1 10-35,-3-11-14,3 11-64,0 0 4,-2-13-67,2 13-23,0 0-42,0 0-5,-3-12-12,3 12-17,0 0-8,0 0-36,9 11 3,-9-11 22,11 17-58,-8-4 17,3 2-34,-1 1-12,2 4-22,-2-1-19,-1 4-2,1-1-28,0 0-9,-2 0-6,1 3-14,0-3-4,-1 2-11,0-2-1,-3-2 3,2-1-8,-2 0-12,3 1-6,-2-2-82,0 0-74,-1-2-85,2-1-40,-2-4-77,0 2-17,0-13-70,0 20-71,0-20-35,0 14-80,0-14-153,0 0-371,-3 15-776</inkml:trace>
  <inkml:trace contextRef="#ctx0" brushRef="#br0" timeOffset="328.1198">14517 13037 562,'-4'-14'660,"1"0"-118,1 2-37,0-2-43,0 2-59,2-4-11,0 4-53,2-1-19,0 1-43,2-2-21,-1 3-37,5-1 36,0 2-57,3-2-4,2 4-31,1 0 1,4 2-34,0-1 17,2 4-29,0 2-3,4 0-31,-3 2-2,0 0-29,-1 2 4,2 2-23,-2 0 37,-4 2-46,0 0-2,-3 0-1,-1-1-1,-5 5-2,-3-2-3,-2 2-10,-4 1 3,0 3 1,-7-1-3,-3 2 3,-3 4-3,-4-1-9,-3 1 7,0-3-13,-1 1 11,-1-1-18,-2 0-10,4-1-55,-2-4-18,4-1-75,1 0-22,2-1-51,1-3-50,3-1-79,-2 0-56,6-2-37,0 2-108,9-6-687,-14 4-870</inkml:trace>
  <inkml:trace contextRef="#ctx0" brushRef="#br0" timeOffset="906.2103">14928 13187 200,'0'0'846,"0"0"-175,-6 6-41,6-6-89,0 0-67,0 0-69,0 0-38,0 0-87,0 0-30,-9-4-41,9 4-16,0 0-40,11-5 19,-11 5-33,14-1 19,-14 1-31,22 3-1,-12 0-40,3-1 8,-1 1-40,-2 2 8,1 0-30,0 1 19,-4 1-34,2 1 15,-4 0-25,-1 1 21,0 0-31,-4-9 4,1 21 20,-1-21-24,-5 20 20,3-11-27,-1 1 7,-2-2-7,5-8 0,-9 14-9,9-14-15,-10 10-18,10-10-10,-7 6-3,7-6-1,0 0-11,-10-3 2,10 3-13,-1-13-3,1 13-9,0-19 6,2 9 26,3-4 5,0 1 21,1 0-29,1 0 55,1 1-15,3 1 23,0 0-15,-1 2 20,3 4-15,0 0 22,-2 3-15,1 0 21,-1 4-17,-11-2 26,22 4-13,-12 0 23,1 0-17,-2 1 8,-1 2-12,2-2-5,-1 2 10,-1-2 28,1 0-10,0 0-7,0-1 7,0 0 11,-9-4-2,17 6-1,-17-6 3,18 2 2,-18-2-3,18-3-1,-6 1-4,-3-2 15,-1-1-29,1-2 18,-1 2-29,-1-4 19,-2 1-25,0-2 17,-1-1-20,-4 1 17,3-3-27,-3 1 20,-3 2-23,2-2 26,-3 0-24,0 3 25,-1 1-4,-2-1-5,-1 4-4,-1-2-1,2 2-3,7 5-2,-20-3-13,20 3-69,-17 0-39,17 0-65,-19 5-98,10 1-51,-1 0-61,1 2-47,2-1-121,0 0-555,1 0-736</inkml:trace>
  <inkml:trace contextRef="#ctx0" brushRef="#br0" timeOffset="1421.8155">15592 12937 535,'11'-15'732,"-2"5"-101,0 1-23,-4-1-86,0 3-66,-5 7-85,6-13-51,-6 13-71,0 0 14,0 0-30,0 0-11,0 0-49,6 8 32,-6-8-53,-2 19 48,2-7-23,0 3-32,-1 1-49,1 2 12,-1 4 3,1-4-16,0 3-17,-2 0-5,2-1-24,-1 4 1,1-1-21,0 0 5,0-5-18,0 3 8,0-3-14,3 0 9,-3-4-10,1 1 4,0-2-11,-1-2 9,0-11-12,3 19 11,-3-19 8,2 14-9,-2-14-7,0 0 5,8 7-13,-8-7 3,0 0-11,9-11 4,-9 11-20,10-17 11,-5 8-26,3-1 16,1-3-20,0 1 25,2 1-17,1 0 28,3 0-19,-2 1 25,0 2-18,3 1 24,-2 0 1,3 2-1,-2 2 0,3 1 1,-3 0-19,0 4 20,0-1-12,0 3 18,0-1-13,-2 1 25,-1 3-21,-3-1 22,-2 1-17,-1 1 22,-1 1-11,-5-9 19,2 19-15,-2-19 14,-4 20-15,1-11 11,-5 4-18,0-1 11,-3-1-16,0 0 15,-4 2-14,0-2 4,-2-1-6,2 1 2,0-4-5,0 1 12,0-3-22,1 2 4,0-2-8,3-2-82,-1 1-69,12-4-56,-20 2-60,20-2-85,-17-2-65,17 2-60,-8-7-25,8 7-184,0 0-464,-1-13-779</inkml:trace>
  <inkml:trace contextRef="#ctx0" brushRef="#br0" timeOffset="1823.3553">15975 13309 98,'14'-2'690,"0"1"-108,0-3-66,2 0-54,1 0-43,1-1-6,2-1-42,2-4-14,0 1-36,3-4-32,0 1-55,-1 0-4,-1-2-42,-4 4-7,2-2-19,-2 0 3,-3 0-50,0 1 2,-4 2-37,0-1 29,-1 0-21,-2 1-16,-2 1-20,-2-1-10,-5 9-7,7-14-12,-7 14 4,-1-12-8,1 12-8,-7-5-1,7 5-2,-14-2 1,14 2-2,-20 4-24,6 3 26,0 1-22,-1 2 21,-2 2-20,3 2 21,0 1-21,1 1 22,2-1-25,1 2 30,3-2-23,1 0 20,2-1-21,3-1 24,1-1 5,4 1 40,-1-3-14,4 2 8,1-2-14,4-1 13,0-2-16,3 0 14,1-2-6,1-2 4,1-1-1,1 1 36,2-3 8,-1-2 2,2 1 9,-2-3 9,5 3-13,-6-3-13,0-1-18,-2 1-13,-1 1-10,-1-2-8,-2 3-5,-2-2-6,-11 4-10,17-4-13,-17 4-51,11-5-87,-11 5-106,0 0-81,0 0-97,0 0-160,0 0-157,-12-3-993,12 3-1410</inkml:trace>
  <inkml:trace contextRef="#ctx0" brushRef="#br0" timeOffset="2573.3283">18540 13058 30,'0'0'871,"-5"-12"-180,5 12-20,-6-14-62,6 14-67,-4-11-22,4 11-33,-5-12-56,5 12-46,-4-8-55,4 8-36,0 0-15,0 0 33,0 0-37,0 0 56,0 0-43,2 16 21,0-4-37,2 2-8,-1 1-264,0-1 0,2 5 0,-1 3 0,0-2 0,0 2 0,0-1 0,0 2 0,0 0 0,-1-2 0,1 2 0,-1-1 0,-1-3 0,-1 0 0,1 1 0,-1-3 0,-1 2 0,0-4 0,1 2 0,-1-4 0,-1 0 0,1-1 0,-1 0 0,-1 0 0,1-2 0,1-10 0,-1 15 0,1-15-490,-1 14-46,1-14-88,-3 10-98,3-10-88,0 0-776,0 0-1236</inkml:trace>
  <inkml:trace contextRef="#ctx0" brushRef="#br0" timeOffset="3182.6827">18940 13434 242,'18'-1'742,"-18"1"-152,16-3-59,-16 3-87,15-2-38,-15 2-26,13-1-28,-13 1-30,13-2-26,-13 2-38,12-2-20,-12 2-17,0 0-10,13-1-17,-13 1-13,0 0-26,0 0-12,14-1-1,-14 1-42,0 0 8,0 0-25,0 0 12,12 0-35,-12 0 10,0 0-24,0 0 13,0 0-11,0 0-1,0 0-9,0 0-1,0 0-14,0 0 20,0 0-2,10-3 7,-10 3 2,0 0-2,0 0-7,0 0-10,0 0 9,0 0-13,0 0-1,8-8-7,-8 8-4,0 0-3,7-5-1,-7 5-1,0 0 10,13-4-14,-13 4 11,0 0-5,15-1 2,-15 1-2,0 0-1,16 0-5,-16 0 6,0 0-13,12 1 14,-12-1-11,0 0 6,7 7-7,-7-7 8,0 0-8,0 0 5,1 10-6,-1-10 6,0 0-6,-8 12 5,8-12-7,-7 7 5,7-7-10,-10 6 15,10-6-18,-11 4 4,11-4-8,-12 4 0,12-4-12,0 0-2,-14 0 1,14 0-10,0 0 8,-12-6 0,12 6 5,-6-8-2,6 8 7,0 0-1,1-16 11,-1 16-5,9-15 8,-9 15-5,13-11 23,-7 5 3,4 1-10,1 1 7,0 2 23,2-1 32,0 3-1,1 0 8,-3 2-3,3 0 6,-1 3 1,0 0-15,-2 3-11,-1 1-10,0 1-11,-3 2-4,-1 2-1,-3 1-14,-2 1-36,-3 2-99,-3 2-103,-5 6-119,-3-2-116,-8 10-189,1-2-212,-7 1-786,0-1-1314</inkml:trace>
  <inkml:trace contextRef="#ctx0" brushRef="#br0" timeOffset="3963.9038">20321 13089 671,'-3'-11'637,"1"0"-77,-1 2-37,0-1-43,1 1-8,2 9-23,-4-17-39,4 17-55,-3-13-52,3 13-36,-2-9-32,2 9-9,0 0 41,0 0 13,0 0-51,2 14 28,1-2-60,1 2 16,0 3-21,2 3-21,0 2-13,2 5-16,-2 1-1,3-1-14,0 2-9,-1-2-22,0 2-81,1-3-15,1-1 0,-3-1 0,1-3 0,-1 1 0,1-2 0,-1-2 0,-2-1 0,0-2 0,0-4 0,0 1 0,-1-1 0,-4-11 0,5 16 0,-5-16 0,4 12 0,-4-12 0,0 0 0,5 6 0,-5-6 0,0 0 0,5-9 0,-5 9 0,5-15 0,-2 5 0,-1-2 0,2-3 0,0-2 0,1 0 0,2-2 0,0 0 0,1 1 0,0 1 0,1 2 0,3-1-13,0 2 5,1 5-7,-2 1-1,3 1 2,0 2 5,1 3-3,-2 2 9,2 2 0,1 1 3,0 2 0,-1 2 0,-1 0-1,-1 3 4,-2 0-4,-1 0 9,1 2-5,-4 1-3,0-2 3,-3 3 5,0-1-12,-1-2-3,-2 1-34,-1 0-80,-1 2-79,-2-3-86,0 0-66,0-1-97,1 2-95,-2-4-90,0 1-58,0-1-828,4-8-1150</inkml:trace>
  <inkml:trace contextRef="#ctx0" brushRef="#br0" timeOffset="4260.7681">21281 13061 307,'11'-15'862,"-1"2"-150,-2 1-39,-2 0-112,0 0-51,-1 3-91,-1 1-42,-4 8-84,2-12-18,-2 12-15,0 0 2,-9-8-8,9 8-14,-11 4 15,5 3 11,0 0-36,-3 5 24,0 2-32,0 4-15,1 3 3,-2-2 0,2 8 13,1 0-114,-2 1-109,2 0 0,2 1 0,1-3 0,0-2 0,2 3 0,1-1 0,1-2 0,0-1 0,3 1 0,3-2 0,0-1 0,3-1 0,4-2 0,1-1 0,5 0-95,0-6-455,3 3-128,3-2-148,2-2-283,4-2-454,0-3-1206</inkml:trace>
  <inkml:trace contextRef="#ctx0" brushRef="#br0" timeOffset="6072.892">21851 13181 100,'3'-9'721,"-3"9"-139,5-10-80,-5 10-30,5-10-19,-5 10-39,5-10-30,-5 10-45,5-9 10,-5 9-52,4-10-8,-4 10-51,0 0-11,5-9-67,-5 9-4,0 0-44,0 0 47,0 0-29,0 0 9,0 0-27,-1 13 14,1-13-15,-8 17-7,2-7-18,0 1-15,-1 2-12,-1-1 7,0-1-4,0 3-18,-1-2 9,1 0-5,-1 0-1,2 0-8,-1-2-7,3 0-10,-3-3 7,3 1-11,0 0-10,5-8-1,-8 11 9,8-11-3,-5 11 9,5-11-2,0 0 8,0 0-6,0 12 1,0-12-11,0 0 7,16 3-12,-16-3 8,17-3-12,-5 2 7,1-2-9,1 1 7,2 0-5,1-1-4,3 0-2,-2 1 2,3 0-1,-1-1 1,1 1 2,0 2 0,0 0-4,-2 0 0,2 0-3,-1 2 6,-2 0-31,1-1-46,0 0 5,-2 0-7,-2 1 10,-2-2-16,2 3 29,-3-3-34,-1 2-7,-11-2-3,19 2-1,-19-2 8,16 1 11,-16-1-2,14 0-6,-14 0-10,0 0 10,13-2 26,-13 2 7,0 0 10,7-6 6,-7 6 16,0 0 1,1-11 8,-1 11 3,0 0-6,-2-15 7,2 15 9,-5-12 6,5 12 2,-6-13-2,6 13 11,-7-15-6,7 15 6,-9-14-2,9 14 42,-7-9-17,7 9 19,-7-12-25,7 12 10,-5-7-16,5 7 17,0 0-28,-8-7 16,8 7-11,0 0 69,-11 5-25,11-5 26,-7 11-18,7-11 5,-5 16-19,5-16 4,-4 21-16,3-9-1,1 0-17,-1 1 10,1 1-7,0 0-8,0 1-17,0 2 9,1 0-14,-1 0 9,1-1-15,-1 0-47,0-1-101,0-1-64,0 1-120,0-3-93,0 1-118,2-1-69,-4 1-240,4-2-330,-1-1-798</inkml:trace>
  <inkml:trace contextRef="#ctx0" brushRef="#br0" timeOffset="6729.1195">22573 13179 937,'4'-10'761,"0"2"-89,-4 8-60,6-17-75,-6 17-34,6-14-81,-6 14-54,3-9-74,-3 9-33,0 0-64,7-11-5,-7 11-15,0 0 7,0 0-33,0 0-3,0 0-23,-2 16-5,2-16-24,-3 14-18,3-14-12,-4 19-5,1-7-7,-1-2-15,2 2-9,-2-2-5,-1 0-8,1 2 10,-1-3-18,0 0-15,0 2 22,1-2-6,-1-1-5,5-8 2,-7 13-6,7-13 6,-7 11-4,7-11 4,-5 9 4,5-9-4,0 0-3,-5 8-1,5-8 4,0 0-7,0 0-9,0 0 3,9 5 1,-9-5 1,12-1-6,-12 1 0,16-1-17,-16 1-3,21-1-24,-21 1 13,26-2-26,-13 2 7,2 0-18,-2 0 17,2 0-21,-1 0 13,1 0-20,0 0 1,0 0 22,0 2-25,0-1 17,-2-1-14,0 1 24,1 0-12,-1 1 11,0 0 15,-13-2-3,18 1 9,-18-1 0,19 1 21,-19-1 0,13-1 7,-13 1 1,11-3 8,-11 3-3,9-4-14,-9 4 12,6-6 16,-6 6-7,4-9 26,-4 9-32,3-12 24,-3 12-15,2-13 14,-2 13-15,-2-15 19,2 15-7,-3-14 22,3 14 24,-2-13 41,2 13-18,-4-11 17,4 11-35,0 0 9,-4-11-28,4 11 39,0 0 0,0 0 20,0 0-15,-5 9-2,5-9-14,0 13-19,0-13 24,-1 18-42,1-18-11,-2 21 7,1-8-17,0 0 7,-1 1-20,0 2 17,1-1-15,-2 0 6,2-2-57,0 0-62,-1 0-98,1 0-57,0-1-94,1 0-93,-2-1-88,2-11-121,2 20-723,0-9-985</inkml:trace>
  <inkml:trace contextRef="#ctx0" brushRef="#br0" timeOffset="7307.2224">23171 13439 839,'16'-1'717,"-16"1"-79,14 0-42,-14 0-87,14 1-69,-14-1-68,0 0-64,15 3-47,-15-3-44,0 0-33,13 2-35,-13-2-18,0 0-20,0 0-12,8 4-10,-8-4-20,0 0-13,0 0-12,-6 8-5,6-8-6,0 0-8,-12 5-2,12-5-7,0 0-9,-16 1 1,16-1 1,0 0-1,-16-1 1,16 1-7,-10-4 1,10 4 0,0 0-1,-12-6-3,12 6 0,0 0-2,-5-11-3,5 11 5,0 0-6,6-10 10,-6 10-6,8-8 3,-8 8 3,10-6-2,-10 6 2,14-3 4,-14 3-2,12-2 7,-12 2-8,0 0-2,18 2 3,-18-2 3,0 0 2,11 3-2,-11-3 1,0 0-1,5 9 4,-5-9-5,0 0 1,-4 12-3,4-12-1,-7 10-4,7-10 0,-12 8 7,12-8 2,-12 7-7,12-7-1,-15 9 1,15-9 20,-14 5-24,14-5 22,-12 3-25,12-3 18,-14 0-21,14 0-3,0 0 7,-15-3-2,15 3 1,-6-9 0,6 9-3,-5-10 4,5 10-4,0 0 5,3-17 1,-3 17 1,6-12 0,-6 12-5,9-10 6,-9 10 1,13-8 1,-13 8 5,15-2 22,-15 2 11,17 2 22,-6 2 4,-2 0 34,1 4-8,2 0 9,-3 2 4,0 2 11,1-1-17,-4 4-1,1 1-26,-2 1-11,-1 0-12,-2 1-15,-2 0-2,-4 6-5,1-2-4,-4 0-7,-1 0-4,-4 3 2,0-2-53,-2 1-86,-1-4-41,-1 1-83,-1-3-62,0-4-62,3-2-116,-4 0-85,4-2-183,-1-3-606,2-1-963</inkml:trace>
  <inkml:trace contextRef="#ctx0" brushRef="#br0" timeOffset="7682.2097">23657 13266 572,'4'-12'704,"1"1"-86,-3 2-5,2 0-67,-1-1-70,1 0-9,-4 10-52,4-14-20,-4 14-58,5-12-17,-5 12-55,2-12-8,-2 12-37,0 0-7,9-3 20,-9 3-6,5 7-12,-5-7 6,8 16-26,-4-2-17,0 1-14,1 3-15,-3 2-10,1 3-87,-2 0-52,0 3 0,-1-3 0,-1 3 0,0-2 0,-2 0 0,2 0 0,-3-2 0,2-1 0,0-3 0,0-1 0,1-1-25,-1-3-288,1-1-43,0-1-43,1-11-59,-2 16-106,2-16-52,0 0-66,2 11-149,-2-11-415,0 0-854</inkml:trace>
  <inkml:trace contextRef="#ctx0" brushRef="#br0" timeOffset="7963.4498">23897 12761 673,'-6'-10'753,"1"2"-104,5 8-35,-7-12-74,7 12-44,-6-9-48,6 9-21,0 0-27,0 0-35,14-1-11,-1 6 21,6 3-34,6 6 13,10 5-7,2 3 8,10 10-22,-1 1 10,3 3-319,-3 1-24,-1 2 0,-7 0 0,-2 2 0,-11-7 0,-2 4 0,-6 0 0,-5 0 0,-6 5 0,-6-8 0,-6 7 0,-7 1 0,-4 0 0,-10 4 0,-6 2 0,-4 0 0,-7-1-86,0-2-766,-4 2-237,0-5-853,-2-2-1679</inkml:trace>
  <inkml:trace contextRef="#ctx0" brushRef="#br0" timeOffset="8822.7933">25287 13302 732,'0'0'740,"0"0"-140,0 0-10,0 0-61,0 0-31,0 0-42,0 0-54,0 0-23,12-5-52,-12 5-23,18-2-72,-8 0-24,2-1-55,0 1-15,2-1-45,2 1 20,1-1-60,-2 0 7,3-1-44,-2 2-44,2-1-86,-1 1-53,2-3-60,-3 3-38,0-1-51,-2 1-57,-3 2-70,-11 0-20,22-3-117,-22 3-564,13-1-758</inkml:trace>
  <inkml:trace contextRef="#ctx0" brushRef="#br0" timeOffset="9003.1835">25378 13397 194,'0'0'813,"0"0"-188,0 0-59,0 0-58,0 0-66,0 0-77,0 0-71,13 3-45,-13-3-59,20-5-37,-9 2-38,5 0-19,1-2-21,0 3-16,3-2-28,3-2-95,-1 4-86,2-2-61,0 1-59,2 1-38,0-1-13,0 2-100,1-1-528,0 0-531</inkml:trace>
  <inkml:trace contextRef="#ctx0" brushRef="#br0" timeOffset="9612.5357">26589 13122 548,'0'0'784,"-2"-13"-78,2 13-78,-3-12-52,3 12-73,-2-13-52,2 13-65,-9-12-26,9 12-44,-5-9-10,5 9-67,-9-9-7,9 9 1,-14-6-22,14 6-21,-13-4-5,13 4-26,-13-1 12,13 1-19,-16 3 7,7 1-18,9-4-32,-16 10-12,10-4-4,1 0-8,1 4 0,4-10-18,-7 18-48,7-18-19,-3 21 0,3-9 0,4-2 0,2 2 0,0-1 0,3 2 0,3 1 0,-1 1 0,5-2 0,1 0 0,2 0 0,1 1 0,4 1 0,-1-1 0,2 1 0,-3-3 0,3 2 0,-5-2 0,1-1 0,-2 0 0,0-1 0,-4 2 0,1-4 0,-3-2 0,1 3 0,-3-3 0,-2 0 0,1 0 0,-10-6 0,10 11 0,-10-11 0,5 9 0,-5-9 0,-2 11 0,2-11 0,-9 8 0,0-2 0,-3-2 0,-1 1 0,-3-1 0,1 0 0,-6-1 0,1 0 0,0-1 0,-1 0 0,-1-1 0,2-1 0,-3 0 0,1 0 0,-1-1 0,4-1 0,-2 0 0,2-3-103,2 2-216,-1-4-67,3 2-25,1-4-29,3 3-81,-2-3-49,3 1-11,1-2-84,5 2-665,-2-2-934</inkml:trace>
  <inkml:trace contextRef="#ctx0" brushRef="#br0" timeOffset="9909.4067">26568 13036 250,'-6'-8'931,"6"8"-196,0 0-55,-7-7-85,7 7-35,0 0-77,0 0-58,-6-7-75,6 7 0,0 0-50,8-7-12,-8 7-35,16-5-37,0 3-11,1-1-5,2 0-14,8-1-8,0-1-22,6 0-31,1 1 15,1-1-14,-1 0-14,0-1 8,3 1-17,-4 1-21,-1-1-40,-3 0-42,-2 1 0,-3 1 0,1-1 0,-5 2 0,-2-1 0,-2 0 0,-2 2 0,-3 0 0,0-2 0,-11 3-10,18-2-214,-18 2-81,0 0-41,13 0-84,-13 0-68,0 0-99,0 0-69,0 0-212,0 0-467,-2 7-946</inkml:trace>
  <inkml:trace contextRef="#ctx0" brushRef="#br0" timeOffset="11061.5656">27436 13511 801,'0'0'719,"7"-7"-71,-7 7-27,0 0-56,15 0-24,-15 0-25,12 4-54,-2 1 14,0 0-25,1 2-13,0 2-82,0 1-25,0 0-60,-4 2-46,1 0-45,-4 2-32,1 0-29,-4-1-20,-2 4-15,-4 1-31,-3 3-82,-2 5-118,-4 0-143,-8 6-163,-1 0-181,-2 2-230,0-1-931,2-2-1496</inkml:trace>
  <inkml:trace contextRef="#ctx0" brushRef="#br1" timeOffset="14383.4616">28672 13233 654,'0'0'702,"1"-13"-73,-1 13-49,4-16-43,-4 16-42,4-15-9,-4 15-32,4-15-33,-4 15-12,4-12-26,-4 12-28,2-10-35,-2 10-53,0 0 6,6-7-3,-6 7-10,0 0 14,7 6-24,-7-6-78,4 11-172,-4-11 0,0 17 0,2-6 0,-2-11 0,2 22 0,-2-9 0,-2-1 0,2 1 0,-2-2 0,2 4 0,-3-1 0,2 0 0,-3-1 0,2 1 0,-2 1 0,3-3 0,-2-2-271,-1 2-159,-1-1-48,4-1-70,-3-2-95,0 1-52,-1-1-194,-1-1-456,6-7-946</inkml:trace>
  <inkml:trace contextRef="#ctx0" brushRef="#br1" timeOffset="14649.0696">28355 13164 488,'-11'-12'925,"3"3"-161,2-1-92,1-2-16,1 4-68,4 8-67,-4-17-102,4 17-38,10-16-30,-1 8-27,5 1-25,3 0-35,5 0-8,2 0-19,3 3-18,3-3-23,3 3-32,1 1-36,0 0-25,-4 1-18,0-2-19,1 3-10,-2 1-27,1-1-29,-1 1 0,-2 0 0,-3 1 0,-3-1-11,0 1-124,-1 1-52,-1 1-58,-3-2-36,-1 0-81,-2 3-32,0-3-67,-1 3-66,-3 2-39,0-2-39,-4 3-182,-5-7-351,6 15-753</inkml:trace>
  <inkml:trace contextRef="#ctx0" brushRef="#br1" timeOffset="15227.1767">28477 13410 732,'-25'13'701,"6"-2"-87,1-1-46,4-2-71,2 1-23,3-1-39,2-1-38,1-1-73,6-6-50,-4 11-26,4-11-38,8 10-38,-8-10-29,18 7-24,-6-5-22,5 1-14,3-2-20,0 0-6,7-2-15,2 1-7,1-1-12,1-1-5,6 0-4,-1-1-18,-3 0-19,3-1-22,-3 1-16,-1-2-16,-4 1 5,-2-2-18,-1 0 20,-3 0-11,0-3 20,-2 3-5,-3-3 30,-2 0-7,-3 1 20,-1-1-9,-2-2 25,-1 2-16,-3 0 22,1 1-14,-6 8 19,8-14 32,-8 14 18,5-12-2,-5 12 0,5-9-28,-5 9 12,0 0 2,0 0 34,0 0-4,0 0 11,15 5-3,-15-5 1,6 11-8,-6-11-3,5 18-12,-3-9 5,1 3 6,-2-2-20,0 2 3,1 0-5,-1-2-27,-1 3 10,0-1-3,0-12-3,0 20-4,0-20-3,-1 17-4,1-17 3,0 15-3,0-15 2,-2 12 3,2-12-2,0 0-5,-2 13-3,2-13 4,0 0 7,0 0-12,0 0-1,0 0-1,0 0 1,-9-8-2,9 8 0,1-14-1,0 3 10,2 1-15,0-6 5,2 4 0,2-3 1,0 2-2,1 0 4,4-2-5,3 2 1,-2 2 15,4 1 14,-3 1 36,4 1 9,0 3 34,-2 1 25,3 1-30,-1 1 10,0 2-11,0 0-25,-1 4-7,-1 0-16,0 0-9,-2 3-6,-3-1-9,0 2 2,-1 1-14,-1 0-31,-4 0-70,0 1-94,-2 0-66,0 0-83,-3-10-58,3 21-102,-3-21-104,-3 22-87,2-12-188,1-10-415,-2 20-889</inkml:trace>
  <inkml:trace contextRef="#ctx0" brushRef="#br1" timeOffset="15642.5925">29701 13422 801,'13'-13'787,"-4"1"-86,0-1-74,-1 1-70,0 1-45,-3-1-69,-1 3-62,-1-2-73,-3 11-43,0-17-39,0 17-32,-4-15-27,4 15-30,-10-12-22,10 12-13,-14-7-21,14 7-15,-13-1-11,13 1-7,-14 3-10,14-3-6,-17 8-10,9-2 6,3 1-12,-1 1-3,2 0-5,0 3 5,3 0-8,1-11 5,1 21-7,2-10 1,1 1-3,3 0 0,0-2 1,2 3 3,0-3-2,2 1-5,1-2 3,0 2 1,1-3-3,-1 1 1,0-2 5,-1 1-7,-2-3 2,-1 0 6,-8-5 7,11 10 5,-11-10-4,0 0-2,2 10 1,-2-10 2,-10 4-2,10-4-2,-19 4 9,6-3-13,-1 1-1,-1-2-2,-4 0 6,1-2-1,-3 2-6,1-1-4,0 0 2,0-2-1,1 3 0,1 0-23,0-3-76,3 3-71,0-1-93,3 0-62,12 1-110,-23 0-68,23 0-52,-14-3-182,14 3-474,0 0-821</inkml:trace>
  <inkml:trace contextRef="#ctx0" brushRef="#br1" timeOffset="16559.6718">29834 13445 727,'0'0'726,"20"-2"-66,-6 1-69,-1-2-42,4-1-88,-1 2-42,3-4-54,4 1-21,0-1-49,0 0-19,2 0-37,-2-2-31,0 1-25,-2 0-22,1-3-23,-2 3-10,0-1 6,-4 0-34,-1 2-2,-2-3-32,-1 1 3,-2 1-24,-2 0 12,-3 0-37,-5 7 28,4-12-42,-4 12 10,-5-10-15,5 10 17,-12-8-23,12 8 10,-22-4-8,22 4 8,-25 2-8,12 1 8,-1 1-11,0 3-2,-1 0 2,2 1 22,0 2-16,2 1 13,2 0-22,-3 1 12,5 0 3,-1 2-2,3-2-9,0 1-2,2-1 6,3 0-1,1 0-1,3-1-11,1 0-43,0-1-51,4 1-46,0-3-40,1 1-23,2-2-52,1 0-1,0-2-63,-2-1-47,2 0-20,0-2-9,-1-2 14,1 3-23,-13-3 83,23-3-27,-13 2 69,2-2 9,-3 0 136,-1-2 72,-8 5 115,15-12 14,-9 4 51,-1-1 3,2-1 52,1 0-4,-1-3 45,1 3 7,-1-1-3,1 0 1,2 0-18,2 2 10,0 0 8,1 1-3,3 1 15,-2 1-28,2 1 13,2 2-5,0 0-7,0 2-10,2 2 8,0 1-7,-2-1-21,1 3-19,-1 0-15,-1 1-21,0 1-18,-4 0-14,0 0-15,-2 1-8,-2-2-11,-1 3-3,-2 1-6,-6-9-5,4 12-8,-4-12 3,-4 17-10,4-17 5,-10 12-7,2-7 3,0 2-6,-2-2 5,0-2-13,1 0 13,-2-1-13,11-2 18,-17 4-8,17-4-6,-14 0-1,14 0 7,-10-6 0,10 6-8,-4-8-9,4 8-11,4-12-21,1 4-28,0-1-21,6-1-18,0-2 3,4 0-6,0 0-23,6-5-16,-1 1-10,3 0 15,2-1 29,-1 0-11,1-1 43,-1 3-7,0-2 14,0 0 16,-1-2 11,-4 2 8,0 4 38,-5-3-25,2 1 32,-3 0-14,-1-1 46,-3-1 2,-1 4 39,-1 0-24,-3 0 29,1 1 4,-2 0 35,1 2 1,-2 1 21,-2 9 1,4-17 15,-4 17 16,3-13-31,-3 13-15,5-12-8,-5 12-16,0 0 1,0 0 56,0 0 15,0 0-13,13 12 20,-11-2-10,2 4 2,-1 3-12,-1 1 1,1 1-139,-2 4-24,3 0 0,-4 1 0,1-2 0,-1 0 0,0-1 0,0 0 0,0 2 0,0-4 0,0 1 0,0 1 0,1-4 0,1 1 0,-2-2 0,2-1 0,-2-2 0,1 0 0,2-1 0,-2-2 0,-1-10-125,4 19-155,-4-19-34,5 10-38,-5-10-48,9 7-51,-9-7-68,0 0-33,13-2-35,-13 2-53,8-8-614,-8 8-862</inkml:trace>
  <inkml:trace contextRef="#ctx0" brushRef="#br1" timeOffset="16872.1548">30927 13361 651,'-15'-3'620,"1"0"-57,1 1-19,2-1-48,11 3-38,-20-2-31,20 2-77,-15-2-37,15 2-31,0 0-43,0 0-42,0 0-36,0 0-30,16-5-28,-1 4-21,5-2-16,5 0-20,4 1-15,7-1-6,0 0-6,2-1-5,0-1-4,3 2 0,-4 0 4,0-1 27,-2 1 59,-4 1 40,-5 0 46,1 0 26,-6 1-7,-3 1 16,1 0 9,-6-2 6,0 2 18,-13 0-17,21-1 14,-21 1-225,17 0-26,-17 0 0,14-1 0,-14 1 0,0 0 0,16 0 0,-16 0 0,0 0 0,14 0 0,-14 0 0,0 0 0,0 0 0,14-1 0,-14 1 0,0 0 0,0 0 0,0 0 0,0 0 0,0 0 0,0 0-474,0 0-164,-5 9-118,5-9-137,-15 3-824,15-3-1395</inkml:trace>
  <inkml:trace contextRef="#ctx0" brushRef="#br1" timeOffset="19059.2643">7871 12126 50,'0'0'761,"5"-10"-159,-5 10-39,6-9-20,-6 9-54,6-13-21,-6 13-27,3-14-9,-3 14-39,7-14-20,-7 14-22,2-15-10,-2 15 27,3-14-74,-3 14 39,1-10-41,-1 10 19,2-11-42,-2 11-1,0 0-64,-4-12-159,4 12-45,0 0 0,0 0 0,-9-5 0,9 5 0,-8 5 0,8-5 0,-10 8 0,10-8 0,-8 16 0,3-7 0,2 0 0,0 0 0,0 2 0,0-1 0,1 1 0,0-1 0,0 2 0,2-12 0,0 21 0,0-21 0,2 19 0,-2-19 0,6 19 0,-2-10 0,1-1 0,1-1 0,2 1 0,2-3 0,-1 1 0,3 1 0,1-2 0,0 0 0,3-1 0,-2-1 0,2 1 0,0 0 0,0 0 0,1-1 0,-1-1 0,1 2 0,-2-1 0,2 0 0,-3 0 0,1 1 0,-2 0 0,-1-1 0,-1 0 0,-1 0 0,1 1 0,-11-4 0,18 8 0,-18-8 0,12 9 0,-12-9 0,10 8 0,-10-8 0,4 11 0,-4-11 0,2 11 0,-2-11 0,-7 13 0,7-13 0,-12 13 0,3-6 0,-2 2 0,-3-1 0,0-2 0,-4 3 0,0-1 0,-2 0 0,0-1 0,-1-2 0,1 1 0,-2 1 0,2-3 0,2-1 0,-2 1 0,2-1 0,1-1 0,2-2 0,0 0 0,2 0-181,1-1-341,1-3-55,2 0-83,-1 1-81,4-6-114,1 3-622,1-3-1100</inkml:trace>
  <inkml:trace contextRef="#ctx0" brushRef="#br1" timeOffset="19387.3763">7849 12109 491,'0'0'760,"-9"-9"-87,9 9-30,0 0-75,-7-8-51,7 8-48,0 0-54,-4-9-51,4 9-34,0 0-16,2-12-23,-2 12-2,9-12 33,3 4-45,-1-2 35,7-1-35,1 0 21,7-3-41,2 2 23,7-5-236,0 3-44,2-1 0,-1 1 0,0 2 0,-5 1 0,-1 2 0,-2-1 0,-2 3 0,-4 0 0,1 1 0,-4 1 0,-2 1 0,-1 0 0,-2 0 0,0 1 0,-4 1 0,2-1 0,-12 3 0,15-3 0,-15 3 0,12-3 0,-12 3 0,0 0 0,0 0 0,0 0 0,5 9 0,-5-9-513,-12 11-241,5-6-144,-5 2-1001,-2 4-1627</inkml:trace>
  <inkml:trace contextRef="#ctx0" brushRef="#br1" timeOffset="21155.8427">8235 11834 406,'0'0'680,"-2"-11"-122,2 11-67,-3-9-48,3 9-17,-5-14-27,5 14-84,-7-13-19,4 4-45,-4 2-2,7 7-40,-10-16 6,4 8-42,-2 0-6,0 1 11,-1-3-10,-1 3-29,-1-3-2,2 4-6,-4 0-12,0-3-5,-1 3-7,0-1-9,0 0 0,-1 3 52,-1-2-59,0 2 48,-1 1-70,-2-1 39,0 1-49,1 2 44,-3 0-46,0 1 33,0 1-49,0 2 36,-2-1-35,-1 1 28,1 2-31,1 2 30,0-1-41,1 2 35,0 1-43,-1 2 31,3-3-33,0 5 35,1-2-34,2 3 50,1 1-43,1-1 31,1 3-41,3-1-16,0 1 0,1 2 0,0-1 0,2 4 0,2-2 0,0 1 0,3 3 0,-3-2 0,3 2 0,1 1 0,1 1 0,-1-1 0,1 1 0,1 0 0,-1 1 0,1 1 0,1-1 0,-1 2 0,1-1 0,1 3 0,-1-4 0,1 5 0,1-6 0,-2 0 0,4 1 0,-2-1 0,-1-1 0,4 0 0,-2-3 0,1 1 0,1-1 0,-1 1 0,3-4 0,0 1 0,0-2 0,2 1 0,-1-2 0,1-2 0,1 1 0,1-1 0,1-1 0,0-2 0,2 3 0,-1-5 0,2 1 0,1-1 0,-1 0 0,1 0 0,3-4 0,-1 1 0,-2-2 0,1 0 0,0-2 0,2 1 0,-1-3 0,1 1 0,-1-1 0,2-1 0,-2-1 0,1-1 0,1 1 0,-1-2 0,0 2 0,-2-1 0,3-1 0,-4-1 0,2 0 0,3 0 0,-6-1 0,4 1 0,0-4 0,-2 1 0,1 1 0,1-3 0,-3 2 0,2-2 0,-1-1 0,-2 0 0,2-1 0,-1 0 0,0 0 0,1-2 0,-2 1 0,0-1 0,-1 1 0,0-1 0,0 1 0,0-2 0,-3 1 0,1-2 0,-1 1 0,1-1 0,-2-1 0,-2 0 0,1 0 0,-3-1 0,1 1 0,0-2 0,-2 1 0,0-3 0,-1 1 0,2-2 0,-3 1 0,0-2 0,-1 1 0,-1 0 0,-1 2 0,-1 0 0,1 0 0,-2-2 0,-2 1 0,1 2 0,-1-5 0,-2 1 0,0 0 0,-1 0 0,0 0 0,-3-1 0,0 2 0,-2-5 0,0 5 0,0-4 0,-1 3 0,-1-2 0,0 1 0,-2 1 0,1 0 0,0-1 0,0 1 0,-2 1 0,0 2 0,0-2 0,-2 2 0,-2 0 0,1 1 0,-1-1 0,0 2 0,-3-1 0,-1 2 0,-1 2 0,1 0 0,-3 0 0,-2 3 0,0 0 0,-3 2 0,1 2 0,-2 2 0,-3 0 0,-2 4 0,0 1 0,-1 3 0,-6 4 0,0 1 0,1 3 0,-3 3-314,4 2-362,-4 5-111,-4 1-152,-2 4-792,4 2-1412</inkml:trace>
  <inkml:trace contextRef="#ctx0" brushRef="#br1" timeOffset="24410.5836">24181 8538 116,'0'0'710,"-4"-10"-160,4 10-50,-4-14-38,4 14 6,-1-15-5,1 15-20,0-14-29,0 14-26,0-15-34,0 15-1,4-17-30,-4 17 13,1-17-59,-1 17 47,5-15-52,-5 15 21,1-13-45,-1 13 8,2-10-65,-2 10-3,0 0-61,1-11-4,-1 11-111,0 0-12,0 0 0,0 0 0,-5 11 0,0-2 0,0 4 0,-2-1 0,1 5 0,-2-1 0,-1 1 0,2 2 0,-4-1 0,1 1 0,1 0 0,-1-2 0,0-1 0,2 0 0,0-2 0,1-2 0,-1 3 0,2-5 0,2-1 0,-1 1 0,5-10 0,-8 14 0,8-14 0,-6 12 0,6-12 0,0 0 0,-4 9 0,4-9 0,0 0 0,0 0 0,0 0 0,14-1 0,-14 1 0,10-6 0,-2 1 0,-8 5 0,18-9 0,-9 5 0,2-1 0,-1 2 0,2-1 0,2-1 0,-3 1 0,3 0 0,-2 3 0,1-2 0,1 1 0,0 0 0,0 1 0,-1 1 0,1-1 0,-1 1 0,0-2 0,-13 2 0,22 0 0,-22 0 0,19 0 0,-19 0 0,17 2-24,-17-2-7,17 1-48,-17-1 39,0 0-21,19 0 26,-19 0-7,0 0 32,14 0-28,-14 0 34,0 0-28,13-1 39,-13 1-36,0 0 35,0 0-35,0 0 35,3-8-34,-3 8 44,0 0-42,-3-11 39,3 11-35,-8-7 35,8 7-33,-8-10 37,8 10-38,-10-9 32,10 9-27,-13-10 27,13 10-26,-10-8 35,10 8-34,-10-9 38,10 9-38,-9-5 38,9 5-27,0 0 24,-10-8-27,10 8 28,0 0-43,0 0 38,0 0 3,-11 6 59,11-6-30,-1 12 37,1-12-35,1 19 26,1-8-41,-2 1-2,1 2-34,0 1 0,2 1 0,-3 0 0,1 1 0,0 1 0,1-1 0,-2 0 0,1-1 0,0 1 0,-1-3 0,-1 1 0,1-1-21,0-1-183,0-1-118,0-12-73,0 22-54,0-22-101,-1 17-76,1-17-71,-2 13-864,2-13-1204</inkml:trace>
  <inkml:trace contextRef="#ctx0" brushRef="#br1" timeOffset="25129.3128">24686 8436 281,'6'-12'804,"-1"5"-115,-1-2-28,-4 9-75,6-13-42,-6 13-45,5-10-40,-5 10-68,2-9-25,-2 9-79,0 0-19,4-11-70,-4 11 21,0 0-58,0 0 33,0 0-59,-11 8 29,11-8-27,-8 15-14,1-6-19,1 1-50,-1 3 33,2-1-44,-3-1 35,0 3-35,0-1 29,1-1-37,-3 3 20,4-4-41,-1 0 32,-2 2-29,2 0 21,-2-3-40,4-1 23,-2-1-26,2 1 26,-1-1-31,6-8 36,-9 14-39,9-14 29,-8 10-10,8-10 5,-5 9-28,5-9 33,-5 8-25,5-8 28,0 0-37,-5 8 33,5-8-31,0 0 29,0 0-22,5 9 24,-5-9-34,0 0 32,10 4-32,-10-4 37,13 2-39,-13-2 32,14 2-39,-14-2 26,18 1-39,-18-1 27,23 0-44,-10 1 37,-13-1-42,24 0 39,-10 0-35,-2 2 38,2-2-48,-2 1 5,4-1 1,-3 1 6,-1-1-3,2 0 2,-1 3 3,2-3 7,-15 0 8,25 0 5,-25 0 5,20 0 2,-20 0 9,19 0 2,-19 0-3,16 0 14,-16 0 0,14-3-6,-14 3 11,11-4-7,-11 4 7,9-5-2,-9 5 0,0 0 1,8-9 1,-8 9 0,4-11 2,-4 11-1,0 0-1,0-17-2,0 17 1,-2-12 3,0 1-5,-1 2 47,-1 0-49,2-1 41,-4 0-45,1 1 59,0 1-39,-1-1 72,6 9-44,-10-13 55,10 13-58,-9-11 39,9 11-42,-8-5 33,8 5-11,0 0 49,-11 2-17,11-2 27,-6 10-11,6-10 35,-2 20-38,2-20-11,0 24-88,0-10 0,0 1 0,2 4 0,-2-2 0,1 1 0,0 1 0,0 0 0,2 0 0,-3 2 0,1-1 0,-1-3 0,1 1 0,-1-1 0,0-3 0,0 0 0,2 1 0,-4-3-101,2-12-300,-1 20-57,1-20-94,-4 18-116,4-18-131,-3 11-850,3-11-1313</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9:16:24.372"/>
    </inkml:context>
    <inkml:brush xml:id="br0">
      <inkml:brushProperty name="width" value="0.05292" units="cm"/>
      <inkml:brushProperty name="height" value="0.05292" units="cm"/>
      <inkml:brushProperty name="color" value="#FF0000"/>
    </inkml:brush>
  </inkml:definitions>
  <inkml:trace contextRef="#ctx0" brushRef="#br0">831 12082 465,'-10'-5'507,"3"-1"-26,-1 1-69,2-1 23,-1 0-102,-1-2-38,2 1-13,-2 1-1,2-2-15,-1 1 0,2 0-36,-1 1-8,6 6-12,-10-11-22,10 11-39,-8-10-23,8 10-36,0 0-16,-9-4 2,9 4 3,0 0 4,0 11 1,0-11 2,5 19-17,-3-8-12,-1 2-3,0 3-4,3 0 4,0 3-18,-3-2 0,1 2-9,0 0 3,3-1-5,-1-1-4,-1 1 7,1-2-12,0 1-2,-1-3 0,-1 1-5,0-5-2,2 1 0,-1-1 2,-3-10-2,4 17 7,-4-17 1,3 10 2,-3-10-2,0 0-4,4 9 1,-4-9-6,0 0-1,0 0 3,0 0-5,0-12 0,0 12-6,-2-13 2,2 13 0,-2-15-4,2 15 9,0-17-3,0 17 0,2-18-6,0 8 3,1 0 1,-3 10-2,8-18-4,-3 10 2,4 2-1,-2 0 8,1 1-8,2 1 1,1 2 1,-11 2 0,22 0 2,-11 1-2,-11-1 7,21 5-7,-10-2 9,-2 1-1,3 1-1,-4 0-3,1 0-3,0 0 4,-2 2-2,2-3 1,-3 2-3,-6-6-1,12 11-7,-12-11-26,9 8-40,-9-8-44,9 10-41,-9-10-30,7 8-17,-7-8-39,0 0-23,8 11-27,-8-11-30,0 0-50,0 0 12,0 0-91,0 0-91,0 0-286,0 0-372</inkml:trace>
  <inkml:trace contextRef="#ctx0" brushRef="#br0" timeOffset="59943.8309">26430 13883 80,'2'22'421,"2"-5"-157,0 0-96,1-3-38,1-2-29,2 0-21,-2-5-25,-2 3-24,3-3-36,-7-7-41,12 13-19,-12-13-157,6 7-89,-6-7 231</inkml:trace>
  <inkml:trace contextRef="#ctx0" brushRef="#br0" timeOffset="63803.8725">24164 9324 183,'-13'-3'630,"-1"-1"-170,5 1-109,-4 0-14,1 0-8,0 2-21,0-2 9,-1 2-28,-1-2 15,2 2-4,2-1-24,10 2-22,-20-3-36,20 3-28,-13-1-8,13 1 1,-12-3-14,12 3 7,0 0 8,0 0 16,0 0 45,17 0-62,-2 0 23,7 0-64,9 0 33,8-2-61,11 1 50,4 1-55,4-2 13,4 0-14,11 0-50,5-1 39,-2 1-38,5 2 27,1-3-33,-3 0 32,0 2-44,-1 0 21,-15 1-37,-3-2 18,0 4-30,-4-2 27,-4 2-42,-3-1 36,-9 1-34,-8-1 23,-3 1-30,-2-2 23,-8 2-20,0-2 19,-2 3-33,-3-3 31,-4 2-48,-10-2-13,13 2-84,-13-2 5,0 0-77,0 0-4,-10 5-29,-2-2-27,-5-2-11,-2 0-9,-8 2-63,-3-2-70,-9 3-37,-7-2-5,-6 3-14,1-3-11,-7 2-30,1-1-479,-2 0-591</inkml:trace>
  <inkml:trace contextRef="#ctx0" brushRef="#br0" timeOffset="64117.6759">24039 9299 316,'-29'-2'843,"2"-1"-209,5 2-93,3 1-120,1-3-54,5 3-37,13 0 3,-18-2-22,18 2-27,0 0-18,0 0 14,0 0-38,13 2-4,1 1-23,7-3-13,7 1-24,7 2 8,6-1-2,10-1 40,3 2-46,1-2 28,5 0-26,2 1 17,4-2-33,8 3 21,0-2-36,-6 0 1,-5 1-36,0-2-41,0 0-73,-4 1 0,-4-1 0,-4 1 0,-9 0 0,-2-1 0,-9 0 0,-2 2 0,-2-2 0,-6 0 0,-3 0 0,0 2 0,-5-2 0,1 0 0,-1 0 0,-13 0 0,17 0 0,-17 0 0,12-2 0,-12 2 0,0 0 0,0 0 0,0 0 0,0 0 0,0 0-187,0 0-446,-20 0-217,3 5-290,-6 0-560,-4 0-1380</inkml:trace>
  <inkml:trace contextRef="#ctx0" brushRef="#br0" timeOffset="70462.7171">1178 12011 268,'0'0'463,"3"-15"-76,-3 15-25,4-16-33,-4 16-2,4-16-25,-1 7-17,-3 9-3,4-20-4,-2 11-12,-2 9-18,5-17 12,-5 17 15,4-15-35,-4 15 13,1-11-23,-1 11 0,2-11-23,-2 11-14,0 0-25,0-10-15,0 10-33,0 0-28,0 0-16,0 0-15,-16 7-5,9 1-9,1 2-6,-1 1-9,1 4-7,-2 0-6,1 4-5,1-1-1,2 3-2,-2-2-5,4 1-2,0-2 3,0 2-3,1-3 0,1 1 0,1 0-1,1-1-1,0 0 0,0-1 1,4-2-1,-2-1-2,1-1 2,1-1 6,2 0-40,0-3-47,-2 0-59,3-3-67,0-1-50,1 0-105,1-1-43,-11-3-56,22 0-46,-11-2-29,5-1 4,-1-4-459,0 0-585</inkml:trace>
  <inkml:trace contextRef="#ctx0" brushRef="#br0" timeOffset="70716.5593">1444 11937 293,'-4'-10'755,"0"1"-152,4 9-48,-8-12-55,8 12-43,-7-10-20,7 10-77,-7-9-2,7 9-53,-9-9-32,9 9-48,-5-7-28,5 7-49,0 0-16,-8-6-35,8 6-9,0 0-16,-5 7 40,5-7-16,-1 13 17,1-13-18,1 19-18,-1-7 1,0-1-23,1 2-13,2 2-14,-2 1-7,1 0-4,0 2-6,3-1-3,-3 2 1,0 0-5,0 1-46,4 1-69,-2 1-101,-2 1-36,3-2-69,-1 1-76,0-1-61,0 2-36,0-2-141,2-4-539,-2-2-782</inkml:trace>
  <inkml:trace contextRef="#ctx0" brushRef="#br0" timeOffset="71028.3657">1626 12039 372,'0'-14'747,"-1"1"-128,-2 1-42,1 2-38,-2-1-81,2 0-62,-2 2-89,-3 0-8,3 1-46,-3 1-36,0 0-54,7 7-26,-14-7-40,14 7-5,-15-3-27,15 3-1,-16 5-24,8 0 6,0 2-25,2 1 8,-1 3-21,2 0 15,-2 3-22,3 0 9,4 1-10,-3-1 19,3 1-2,1-2-5,1 1-9,-2 2 12,4-2-9,2 1 2,-2-2-4,2-1 3,0 1-2,2 0-2,1-5-4,2 3-12,0-3-21,1 1-46,3-1-41,-1-1-65,-1 0-70,3 0-30,1-2-45,0-2-35,0-1-25,-2 0-34,1-2-16,-1-2-8,-2 0-282,1-1-236</inkml:trace>
  <inkml:trace contextRef="#ctx0" brushRef="#br0" timeOffset="71350.1652">1826 12204 1255,'7'-6'353,"-7"6"5,12-9 9,-12 9-26,7-4-22,-7 4 26,0 0-36,7-7-9,-7 7-43,0 0-29,0 0-32,0 0-23,0 0-14,0 0-9,0 0-17,0 0-17,0 0-15,0 0-8,0 0-11,-8 5-18,8-5-10,0 0-12,-9 8-8,9-8-8,0 0 1,-9 7-7,9-7-12,0 0 6,0 0-7,-10 6 9,10-6-3,0 0-3,0 0-4,0 0-1,0 0-1,0 0-2,-6-7 0,6 7-2,3-8-3,-3 8 3,8-10-1,-8 10 3,13-9 0,-13 9-5,14-9 4,-5 6 2,-9 3 0,16-3-1,-16 3 7,20 3 2,-20-3 3,18 4-1,-12 1 5,4 0 9,-2 2 2,-2 1-1,-1 0 2,2 1-1,-4 3-4,-1-1-3,0 1-10,0 1 3,-2 0-6,-2 2 3,0-1-11,0 2-5,-1-4-80,-2 3-57,0-4-86,-1 1-29,0-1-127,-1 1-87,0-5-92,-1 1-761,1-1-925</inkml:trace>
  <inkml:trace contextRef="#ctx0" brushRef="#br0" timeOffset="71643.9825">2010 12060 743,'0'0'722,"3"-15"-63,-3 15-108,3-13-19,-3 13-57,0 0-10,5-15-63,-5 15-46,0 0-61,0-12-45,0 12-54,0 0-27,0 0-37,0 0-12,0 0 63,0 0-24,0 0-19,8 6 2,-8-6-18,5 17-10,-3-8-28,2 2-16,-1 0-6,-1 3-6,3 1-14,-1-1-3,-1 3-12,1 0-2,-2 0-6,2 0-3,-1 0 3,1 0 10,-2 1-26,3-1-3,-2-1-107,0 0-88,1-3-102,-1 1-46,1-2-93,-2-4-72,1 2-52,-3-10-61,2 11-778,-2-11-1000</inkml:trace>
  <inkml:trace contextRef="#ctx0" brushRef="#br0" timeOffset="71923.8096">2094 11826 401,'-3'-11'816,"3"11"-114,-4-15-40,4 15-120,-2-13-38,2 13-75,-1-11-37,1 11-58,0 0 10,6-12-3,-6 12 3,14-8 19,-14 8-44,23-2-17,-23 2-19,27 1-10,-9 3-28,-3 1-13,3 2 3,0 2-107,2 3-128,3 3 0,-2 4 0,-1 1 0,-2 2 0,0 8 0,-4-2 0,-5 3 0,-1 6 0,-6-1 0,-2 5 0,-5 3 0,-3 3 0,-9 9 0,-3 2 0,-4-1 0,-3 0 0,-5-1-474,-6 4-413,-7 0-224,-3-4-695,-2 0-1506</inkml:trace>
  <inkml:trace contextRef="#ctx0" brushRef="#br0" timeOffset="82026.3391">1981 6852 45,'0'0'563,"-6"-9"-74,6 9-53,-6-11-40,6 11-45,-7-9-16,7 9-16,-7-8-9,7 8-1,0 0-53,-7-9-19,7 9-80,0 0 12,0 0-60,0 0 30,0 0-20,0 0 69,0 0-36,5 11 45,3-3-35,1 3-24,1 2-13,4 2-1,3 3-5,2 2-14,1 2-14,5 3-14,-1 1-7,2 1-12,0 2 14,0-3-6,-1 3 7,0-3-12,0 2 26,2-2-45,0 0-10,-2 0-6,2-1-2,-3-1-7,0-1-3,-3-2-1,0-1-2,-2-1-4,1 1 3,-1-2 2,0 0 6,-4-4-11,0 1 15,0-1-18,1-2 12,-4-2-20,0 0-45,0-1-83,-1 0-38,-1-1-73,-1-1-47,0-2-59,-1 0-21,-8-5-51,11 9-86,-11-9-106,0 0-594,0 0-816</inkml:trace>
  <inkml:trace contextRef="#ctx0" brushRef="#br0" timeOffset="82397.1107">2453 7482 256,'-13'-3'635,"3"-1"-138,10 4-7,-19-5-28,10 1-63,9 4-41,-17-5-63,17 5 4,-15-8-65,15 8-24,-10-4-63,10 4-11,0 0-65,0 0 7,0 0-28,0 0 42,0 0 14,10 3-20,0 1-14,5 1-14,1 0-7,2 0 40,3 2-11,1 0-13,2-2-10,2 2-4,5 0 6,1-1-7,0-1 25,1-1-10,0-1-5,-2 2-10,-2-4-13,2 0-4,-2 0-5,-1-2 3,-1 0 43,0-2 6,-3-1-22,0-1 55,-2-1-10,0-3 5,-2-2 14,-3 0-14,-1-3-31,-3-2-8,0-2-17,-4-2 4,-3-2-18,0-1-14,-5-1-4,-1 3-21,-1-4 15,-2 3-4,-1-2 1,-1 2-4,-1 4 0,0 3 6,-1 1-12,2 0-6,-2 6-97,2 1-76,-3 2-62,8 5-61,-12-1-120,12 1-54,-14 10-75,5 0-108,-3 5-688,1 4-945</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FBA8375A-FE55-4A6A-80B9-CD63BFEF4E1A}" emma:medium="tactile" emma:mode="ink">
          <msink:context xmlns:msink="http://schemas.microsoft.com/ink/2010/main" type="inkDrawing"/>
        </emma:interpretation>
      </emma:emma>
    </inkml:annotationXML>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Group>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AA97FCD3-56E8-45EE-9D16-F210FBA84AB8}" emma:medium="tactile" emma:mode="ink">
          <msink:context xmlns:msink="http://schemas.microsoft.com/ink/2010/main" type="inkDrawing" rotatedBoundingBox="529,8781 3516,8769 3524,10876 538,10888" rotationAngle="-1939040264" semanticType="callout">
            <msink:sourceLink direction="with" ref="{25BF5E20-8F7F-4C61-AED8-0C1B7642D572}"/>
            <msink:sourceLink direction="with" ref="{A28201E6-69D3-40D6-885B-7C6186933ECE}"/>
          </msink:context>
        </emma:interpretation>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Group>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38:41.686"/>
    </inkml:context>
    <inkml:brush xml:id="br0">
      <inkml:brushProperty name="width" value="0.05292" units="cm"/>
      <inkml:brushProperty name="height" value="0.05292" units="cm"/>
      <inkml:brushProperty name="color" value="#FF00FF"/>
    </inkml:brush>
  </inkml:definitions>
  <inkml:trace contextRef="#ctx0" brushRef="#br0">7673 10512 497,'0'0'483,"4"-9"-46,-4 9-3,2-10-29,-2 10-30,3-12-43,-3 12 35,4-13-8,-4 13-43,2-14 12,-2 14-38,3-15 15,-3 15-29,2-14 6,-2 14 5,4-14 0,-4 14-6,1-11 15,-1 11-55,0 0 16,2-15-56,-2 15 16,0 0-41,1-11 7,-1 11-46,0 0 5,0 0-142,0 0 0,0 0 0,0 0 0,-10 12 0,6-2 0,0 0 0,0 4 0,-1 1 0,0 2 0,-3 3 0,2 1 0,-2 1 0,1-1 0,-1 1 0,0 0 0,1 0 0,-1 0 0,0-2 0,2 1 0,0-2 0,0-3 0,1 1 0,-1-4 0,2 1 0,-1-1 0,1-2 0,0-1 0,0-1 0,4-9 0,-5 15 0,5-15 0,-5 12 0,5-12 0,0 0 0,-2 8 0,2-8 0,0 0 0,0 0 0,0 0 0,10-7 0,-10 7 0,10-10 0,-3 4 0,-1 0 0,3 0 0,0 0 0,1-1 0,1 0 0,1 1 0,1-1 0,0 0 0,-1 2 0,2 0 0,1 0 0,0 1 0,-1 1 0,2-1 0,0 1 0,0 2 0,-1-1 0,0 1 0,-1 0 0,1-1 0,-1 2 0,4-1 0,-4 0 0,2 0 0,-2 1 0,1-2 0,-2 1 0,1 0 0,-1 0 0,-1-1 0,-1 1 0,-11 1 0,21-2 0,-21 2 0,17-5 0,-17 5 0,14-4 0,-14 4 0,11-5 0,-11 5 0,9-8 0,-9 8 0,8-7 0,-8 7 0,4-9 0,-4 9 0,1-11 0,-1 11 0,-3-12 0,3 12 0,-4-13 0,4 13 0,-7-15 0,7 15 0,-8-15 0,8 15 0,-7-9 0,7 9 0,-9-10 0,9 10 0,-8-5 0,8 5 0,0 0 0,-13 1 0,13-1 0,-10 9 0,10-9 0,-7 19 0,3-7 0,0 3 0,1-1 0,-1 3 0,2 2 0,-1-1 0,0 6 0,0-2 0,0 2 0,1-1 0,1 1 0,-2 0 0,2-1 0,-2-1 0,2-1 0,0 0 0,1-4 0,-2 1 0,1 0 0,1-4 0,-1 1 0,1-1 0,-2-2 0,2-12 0,0 20 0,0-20 0,-1 17 0,1-17 0,0 14 0,0-14 0,-2 12 0,2-12 0,-4 10 0,4-10 0,-5 7-104,5-7-480,0 0-126,-12 6-162,12-6-995,0 0-1586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39:16.777"/>
    </inkml:context>
    <inkml:brush xml:id="br0">
      <inkml:brushProperty name="width" value="0.05292" units="cm"/>
      <inkml:brushProperty name="height" value="0.05292" units="cm"/>
      <inkml:brushProperty name="color" value="#FF00FF"/>
    </inkml:brush>
  </inkml:definitions>
  <inkml:trace contextRef="#ctx0" brushRef="#br0">7871 12126 50,'0'0'761,"5"-10"-159,-5 10-39,6-9-20,-6 9-54,6-13-21,-6 13-27,3-14-9,-3 14-39,7-14-20,-7 14-22,2-15-10,-2 15 27,3-14-74,-3 14 39,1-10-41,-1 10 19,2-11-42,-2 11-1,0 0-64,-4-12-159,4 12-45,0 0 0,0 0 0,-9-5 0,9 5 0,-8 5 0,8-5 0,-10 8 0,10-8 0,-8 16 0,3-7 0,2 0 0,0 0 0,0 2 0,0-1 0,1 1 0,0-1 0,0 2 0,2-12 0,0 21 0,0-21 0,2 19 0,-2-19 0,6 19 0,-2-10 0,1-1 0,1-1 0,2 1 0,2-3 0,-1 1 0,3 1 0,1-2 0,0 0 0,3-1 0,-2-1 0,2 1 0,0 0 0,0 0 0,1-1 0,-1-1 0,1 2 0,-2-1 0,2 0 0,-3 0 0,1 1 0,-2 0 0,-1-1 0,-1 0 0,-1 0 0,1 1 0,-11-4 0,18 8 0,-18-8 0,12 9 0,-12-9 0,10 8 0,-10-8 0,4 11 0,-4-11 0,2 11 0,-2-11 0,-7 13 0,7-13 0,-12 13 0,3-6 0,-2 2 0,-3-1 0,0-2 0,-4 3 0,0-1 0,-2 0 0,0-1 0,-1-2 0,1 1 0,-2 1 0,2-3 0,2-1 0,-2 1 0,2-1 0,1-1 0,2-2 0,0 0 0,2 0-181,1-1-341,1-3-55,2 0-83,-1 1-81,4-6-114,1 3-622,1-3-1100</inkml:trace>
  <inkml:trace contextRef="#ctx0" brushRef="#br0" timeOffset="328.112">7849 12109 491,'0'0'760,"-9"-9"-87,9 9-30,0 0-75,-7-8-51,7 8-48,0 0-54,-4-9-51,4 9-34,0 0-16,2-12-23,-2 12-2,9-12 33,3 4-45,-1-2 35,7-1-35,1 0 21,7-3-41,2 2 23,7-5-236,0 3-44,2-1 0,-1 1 0,0 2 0,-5 1 0,-1 2 0,-2-1 0,-2 3 0,-4 0 0,1 1 0,-4 1 0,-2 1 0,-1 0 0,-2 0 0,0 1 0,-4 1 0,2-1 0,-12 3 0,15-3 0,-15 3 0,12-3 0,-12 3 0,0 0 0,0 0 0,0 0 0,5 9 0,-5-9-513,-12 11-241,5-6-144,-5 2-1001,-2 4-1627</inkml:trace>
  <inkml:trace contextRef="#ctx0" brushRef="#br0" timeOffset="2096.5784">8235 11834 406,'0'0'680,"-2"-11"-122,2 11-67,-3-9-48,3 9-17,-5-14-27,5 14-84,-7-13-19,4 4-45,-4 2-2,7 7-40,-10-16 6,4 8-42,-2 0-6,0 1 11,-1-3-10,-1 3-29,-1-3-2,2 4-6,-4 0-12,0-3-5,-1 3-7,0-1-9,0 0 0,-1 3 52,-1-2-59,0 2 48,-1 1-70,-2-1 39,0 1-49,1 2 44,-3 0-46,0 1 33,0 1-49,0 2 36,-2-1-35,-1 1 28,1 2-31,1 2 30,0-1-41,1 2 35,0 1-43,-1 2 31,3-3-33,0 5 35,1-2-34,2 3 50,1 1-43,1-1 31,1 3-41,3-1-16,0 1 0,1 2 0,0-1 0,2 4 0,2-2 0,0 1 0,3 3 0,-3-2 0,3 2 0,1 1 0,1 1 0,-1-1 0,1 1 0,1 0 0,-1 1 0,1 1 0,1-1 0,-1 2 0,1-1 0,1 3 0,-1-4 0,1 5 0,1-6 0,-2 0 0,4 1 0,-2-1 0,-1-1 0,4 0 0,-2-3 0,1 1 0,1-1 0,-1 1 0,3-4 0,0 1 0,0-2 0,2 1 0,-1-2 0,1-2 0,1 1 0,1-1 0,1-1 0,0-2 0,2 3 0,-1-5 0,2 1 0,1-1 0,-1 0 0,1 0 0,3-4 0,-1 1 0,-2-2 0,1 0 0,0-2 0,2 1 0,-1-3 0,1 1 0,-1-1 0,2-1 0,-2-1 0,1-1 0,1 1 0,-1-2 0,0 2 0,-2-1 0,3-1 0,-4-1 0,2 0 0,3 0 0,-6-1 0,4 1 0,0-4 0,-2 1 0,1 1 0,1-3 0,-3 2 0,2-2 0,-1-1 0,-2 0 0,2-1 0,-1 0 0,0 0 0,1-2 0,-2 1 0,0-1 0,-1 1 0,0-1 0,0 1 0,0-2 0,-3 1 0,1-2 0,-1 1 0,1-1 0,-2-1 0,-2 0 0,1 0 0,-3-1 0,1 1 0,0-2 0,-2 1 0,0-3 0,-1 1 0,2-2 0,-3 1 0,0-2 0,-1 1 0,-1 0 0,-1 2 0,-1 0 0,1 0 0,-2-2 0,-2 1 0,1 2 0,-1-5 0,-2 1 0,0 0 0,-1 0 0,0 0 0,-3-1 0,0 2 0,-2-5 0,0 5 0,0-4 0,-1 3 0,-1-2 0,0 1 0,-2 1 0,1 0 0,0-1 0,0 1 0,-2 1 0,0 2 0,0-2 0,-2 2 0,-2 0 0,1 1 0,-1-1 0,0 2 0,-3-1 0,-1 2 0,-1 2 0,1 0 0,-3 0 0,-2 3 0,0 0 0,-3 2 0,1 2 0,-2 2 0,-3 0 0,-2 4 0,0 1 0,-1 3 0,-6 4 0,0 1 0,1 3 0,-3 3-314,4 2-362,-4 5-111,-4 1-152,-2 4-792,4 2-1412</inkml:trace>
  <inkml:trace contextRef="#ctx0" brushRef="#br0" timeOffset="5351.3193">24181 8538 116,'0'0'710,"-4"-10"-160,4 10-50,-4-14-38,4 14 6,-1-15-5,1 15-20,0-14-29,0 14-26,0-15-34,0 15-1,4-17-30,-4 17 13,1-17-59,-1 17 47,5-15-52,-5 15 21,1-13-45,-1 13 8,2-10-65,-2 10-3,0 0-61,1-11-4,-1 11-111,0 0-12,0 0 0,0 0 0,-5 11 0,0-2 0,0 4 0,-2-1 0,1 5 0,-2-1 0,-1 1 0,2 2 0,-4-1 0,1 1 0,1 0 0,-1-2 0,0-1 0,2 0 0,0-2 0,1-2 0,-1 3 0,2-5 0,2-1 0,-1 1 0,5-10 0,-8 14 0,8-14 0,-6 12 0,6-12 0,0 0 0,-4 9 0,4-9 0,0 0 0,0 0 0,0 0 0,14-1 0,-14 1 0,10-6 0,-2 1 0,-8 5 0,18-9 0,-9 5 0,2-1 0,-1 2 0,2-1 0,2-1 0,-3 1 0,3 0 0,-2 3 0,1-2 0,1 1 0,0 0 0,0 1 0,-1 1 0,1-1 0,-1 1 0,0-2 0,-13 2 0,22 0 0,-22 0 0,19 0 0,-19 0 0,17 2-24,-17-2-7,17 1-48,-17-1 39,0 0-21,19 0 26,-19 0-7,0 0 32,14 0-28,-14 0 34,0 0-28,13-1 39,-13 1-36,0 0 35,0 0-35,0 0 35,3-8-34,-3 8 44,0 0-42,-3-11 39,3 11-35,-8-7 35,8 7-33,-8-10 37,8 10-38,-10-9 32,10 9-27,-13-10 27,13 10-26,-10-8 35,10 8-34,-10-9 38,10 9-38,-9-5 38,9 5-27,0 0 24,-10-8-27,10 8 28,0 0-43,0 0 38,0 0 3,-11 6 59,11-6-30,-1 12 37,1-12-35,1 19 26,1-8-41,-2 1-2,1 2-34,0 1 0,2 1 0,-3 0 0,1 1 0,0 1 0,1-1 0,-2 0 0,1-1 0,0 1 0,-1-3 0,-1 1 0,1-1-21,0-1-183,0-1-118,0-12-73,0 22-54,0-22-101,-1 17-76,1-17-71,-2 13-864,2-13-1204</inkml:trace>
  <inkml:trace contextRef="#ctx0" brushRef="#br0" timeOffset="6070.0486">24686 8436 281,'6'-12'804,"-1"5"-115,-1-2-28,-4 9-75,6-13-42,-6 13-45,5-10-40,-5 10-68,2-9-25,-2 9-79,0 0-19,4-11-70,-4 11 21,0 0-58,0 0 33,0 0-59,-11 8 29,11-8-27,-8 15-14,1-6-19,1 1-50,-1 3 33,2-1-44,-3-1 35,0 3-35,0-1 29,1-1-37,-3 3 20,4-4-41,-1 0 32,-2 2-29,2 0 21,-2-3-40,4-1 23,-2-1-26,2 1 26,-1-1-31,6-8 36,-9 14-39,9-14 29,-8 10-10,8-10 5,-5 9-28,5-9 33,-5 8-25,5-8 28,0 0-37,-5 8 33,5-8-31,0 0 29,0 0-22,5 9 24,-5-9-34,0 0 32,10 4-32,-10-4 37,13 2-39,-13-2 32,14 2-39,-14-2 26,18 1-39,-18-1 27,23 0-44,-10 1 37,-13-1-42,24 0 39,-10 0-35,-2 2 38,2-2-48,-2 1 5,4-1 1,-3 1 6,-1-1-3,2 0 2,-1 3 3,2-3 7,-15 0 8,25 0 5,-25 0 5,20 0 2,-20 0 9,19 0 2,-19 0-3,16 0 14,-16 0 0,14-3-6,-14 3 11,11-4-7,-11 4 7,9-5-2,-9 5 0,0 0 1,8-9 1,-8 9 0,4-11 2,-4 11-1,0 0-1,0-17-2,0 17 1,-2-12 3,0 1-5,-1 2 47,-1 0-49,2-1 41,-4 0-45,1 1 59,0 1-39,-1-1 72,6 9-44,-10-13 55,10 13-58,-9-11 39,9 11-42,-8-5 33,8 5-11,0 0 49,-11 2-17,11-2 27,-6 10-11,6-10 35,-2 20-38,2-20-11,0 24-88,0-10 0,0 1 0,2 4 0,-2-2 0,1 1 0,0 1 0,0 0 0,2 0 0,-3 2 0,1-1 0,-1-3 0,1 1 0,-1-1 0,0-3 0,0 0 0,2 1 0,-4-3-101,2-12-300,-1 20-57,1-20-94,-4 18-116,4-18-131,-3 11-850,3-11-1313</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8000"/>
    </inkml:brush>
  </inkml:definitions>
  <inkml:traceGroup>
    <inkml:annotationXML>
      <emma:emma xmlns:emma="http://www.w3.org/2003/04/emma" version="1.0">
        <emma:interpretation id="{60B4A21F-BAC6-4270-AC10-B6B051A646C6}" emma:medium="tactile" emma:mode="ink">
          <msink:context xmlns:msink="http://schemas.microsoft.com/ink/2010/main" type="writingRegion" rotatedBoundingBox="14291,7432 32185,7408 32187,8798 14293,8822"/>
        </emma:interpretation>
      </emma:emma>
    </inkml:annotationXML>
    <inkml:traceGroup>
      <inkml:annotationXML>
        <emma:emma xmlns:emma="http://www.w3.org/2003/04/emma" version="1.0">
          <emma:interpretation id="{76EA1100-EA73-402E-84FD-57C67CCCA8A4}" emma:medium="tactile" emma:mode="ink">
            <msink:context xmlns:msink="http://schemas.microsoft.com/ink/2010/main" type="paragraph" rotatedBoundingBox="14291,7432 32185,7408 32187,8798 14293,8822" alignmentLevel="1"/>
          </emma:interpretation>
        </emma:emma>
      </inkml:annotationXML>
      <inkml:traceGroup>
        <inkml:annotationXML>
          <emma:emma xmlns:emma="http://www.w3.org/2003/04/emma" version="1.0">
            <emma:interpretation id="{30E759F2-5BBB-4DBC-9E93-FEA6DDA4AA0A}" emma:medium="tactile" emma:mode="ink">
              <msink:context xmlns:msink="http://schemas.microsoft.com/ink/2010/main" type="line" rotatedBoundingBox="14291,7432 32185,7408 32186,7934 14292,7959"/>
            </emma:interpretation>
          </emma:emma>
        </inkml:annotationXML>
        <inkml:traceGroup>
          <inkml:annotationXML>
            <emma:emma xmlns:emma="http://www.w3.org/2003/04/emma" version="1.0">
              <emma:interpretation id="{233942EF-50F8-4B2E-BA72-FCE7A9DDB48C}" emma:medium="tactile" emma:mode="ink">
                <msink:context xmlns:msink="http://schemas.microsoft.com/ink/2010/main" type="inkWord" rotatedBoundingBox="23975,7466 24383,7466 24384,7860 23976,7861"/>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O 1 2 3 u 5 6 7 8 8</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8">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annotationXML>
          <emma:emma xmlns:emma="http://www.w3.org/2003/04/emma" version="1.0">
            <emma:interpretation id="{0D2E21AD-9274-4F37-AD0D-61A1AB950552}" emma:medium="tactile" emma:mode="ink">
              <msink:context xmlns:msink="http://schemas.microsoft.com/ink/2010/main" type="line" rotatedBoundingBox="20126,8288 23056,8225 23067,8765 20138,8828"/>
            </emma:interpretation>
          </emma:emma>
        </inkml:annotationXML>
        <inkml:traceGroup>
          <inkml:annotationXML>
            <emma:emma xmlns:emma="http://www.w3.org/2003/04/emma" version="1.0">
              <emma:interpretation id="{7B4B9E3C-AE10-4192-BC3F-AE249C467089}" emma:medium="tactile" emma:mode="ink">
                <msink:context xmlns:msink="http://schemas.microsoft.com/ink/2010/main" type="inkWord" rotatedBoundingBox="20126,8288 21022,8268 21034,8808 20138,8828"/>
              </emma:interpretation>
              <emma:one-of disjunction-type="recognition" id="oneOf1">
                <emma:interpretation id="interp5" emma:lang="en-IN" emma:confidence="0">
                  <emma:literal>33</emma:literal>
                </emma:interpretation>
                <emma:interpretation id="interp6" emma:lang="en-IN" emma:confidence="0">
                  <emma:literal>B3</emma:literal>
                </emma:interpretation>
                <emma:interpretation id="interp7" emma:lang="en-IN" emma:confidence="0">
                  <emma:literal>3s</emma:literal>
                </emma:interpretation>
              </emma:one-of>
            </emma:emma>
          </inkml:annotationXML>
          <inkml:trace contextRef="#ctx0" brushRef="#br1" timeOffset="1.11625E8">20188 8441 441,'0'0'443,"0"0"-13,0 0-61,-8-5 1,8 5-32,0 0-23,-7-9-24,7 9-5,0 0-3,0 0-8,-4-11-25,4 11-11,0 0-24,4-14-8,-4 14-8,7-12-10,-7 12-5,10-12-13,-5 4-13,4 2 11,-1-2 2,2-1-20,3 2-12,0-1 18,1 1-41,1-3-20,-1 5 3,1-1-8,1 0-5,0 1-9,-1 1-2,1 1-12,-3 0-19,0 3 25,-2-1-44,-11 1 35,22 4-54,-22-4 43,18 6-47,-18-6 39,9 14-45,-9-14 38,4 17-1,-6-5-46,0 0 38,-5-1-42,1 5 42,-2-2-30,-1 1 28,-1 3-41,-1-3 39,-1 2-40,-2-2 45,3-1-44,-1-1 42,1-1-44,0-1 41,2-1-40,-1-1 40,4-1-40,-1-3 40,1 2-36,6-7 33,-10 10-24,10-10 30,-8 7-44,8-7 44,0 0-44,-8 7 36,8-7-39,0 0 42,0 0-41,0 0 43,0 0-45,11-7 40,-11 7-41,10-7 34,-1 2-29,-9 5 42,18-5-42,-8 1 42,0 1-42,2 0 43,0 1-45,-1 0 41,0 2-43,2-3 46,-1 6-45,-12-3 40,22 2-40,-11 0 38,-1 1-31,0 2 34,-2 0-35,2 0 42,-4 1-43,2-1 3,-8-5 4,13 14 3,-8-5 5,-5-9 1,6 15 2,-6-15 39,3 16-30,-3-16 28,-1 17-30,1-17 9,-7 17 1,2-7 32,-1-2-31,-1 0 37,0 2-30,-2-2 33,-3 1-36,2-1 35,0 0-31,-3-2 31,1 1-41,-1-2 27,0 0-37,0-2 41,1 1-47,0-2 0,-2-2 11,1 0-10,-1 0-1,2 0 0,-2-1-1,1-2 1,0 0-1,1-1 3,-1 1 0,-1-4-1,4 2-4,-1 2 1,1-2 14,1-1-17,0 2-34,1-2-53,8 6-68,-13-10-53,6 4-55,7 6-65,-7-9-83,7 9-118,-7-8-76,7 8-112,0 0-777,2-13-1129</inkml:trace>
          <inkml:trace contextRef="#ctx0" brushRef="#br1" timeOffset="1.11625E8">20708 8405 669,'-7'-7'545,"7"7"-69,0 0-4,-10-8-75,10 8-30,-7-8-39,7 8-37,-7-6-26,7 6-26,-1-12 2,1 12-22,1-12-25,-1 12 5,7-12-6,-7 12 5,11-13 5,-3 6-13,3 0-10,2 1-21,-2 0-17,3-1-28,-2 5-21,0-1-17,1 0-10,-13 3-8,26 3-12,-16-1-6,1 1-6,-1 3-5,-1 0 32,-2-1-42,0 4 29,-1 0-26,-2 1 47,0 0-47,-3 2 46,-2 1-50,-1-1 39,-1 4-51,-1-2 5,-4 2 3,1-2 6,-1 0-11,0 1 1,-2-2 1,1 1-5,0-2-2,-1 0-1,1 0 4,1-2-11,-2 0 9,4-2 1,-1 0-2,1-1 2,6-7 0,-9 11 3,9-11 27,-9 9-25,9-9-5,0 0-1,-8 7 3,8-7-1,0 0 0,0 0-4,0 0-2,0 0-1,11-7 1,-11 7 4,11-7 38,-11 7-48,15-8 45,-5 5-52,-2-3 36,3 3-33,-2-1 39,3-1-55,-2 1 50,3 1-38,-1 0 39,-2 1-44,3 1 48,-2-1-47,2 0 45,-13 2-46,22 2 42,-22-2-31,20 5 8,-20-5-18,18 6 46,-9-2-47,-9-4 44,14 9-40,-5-4 45,-3 2-44,-6-7 48,12 13-45,-7-6 51,-5-7-30,9 14 38,-9-14-14,4 15 37,-4-15-32,1 14 9,-1-14-5,-4 19 11,0-11 15,-1 1-14,0 1 10,0-1-5,-1-1-45,-2 2-16,-2-1 0,-1-1 0,1 2 0,-2-3 0,0 2 0,-2-2 0,0 1 0,-1-1 0,0-1 0,-1-2 0,1 1 0,-2 0 0,2-1 0,-2-1 0,3-3 0,0 0 0,0 0 0,0 0 0,0-3 0,0 2 0,1-3-229,0-1-379,-2 1-162,2-3-163,-2-1-851,1 2-1482</inkml:trace>
        </inkml:traceGroup>
        <inkml:traceGroup>
          <inkml:annotationXML>
            <emma:emma xmlns:emma="http://www.w3.org/2003/04/emma" version="1.0">
              <emma:interpretation id="{92A0D9B5-DA33-4CDD-9795-0313AB42587E}" emma:medium="tactile" emma:mode="ink">
                <msink:context xmlns:msink="http://schemas.microsoft.com/ink/2010/main" type="inkWord" rotatedBoundingBox="22152,8265 23056,8246 23066,8705 22161,8724"/>
              </emma:interpretation>
              <emma:one-of disjunction-type="recognition" id="oneOf2">
                <emma:interpretation id="interp8" emma:lang="en-IN" emma:confidence="0">
                  <emma:literal>23</emma:literal>
                </emma:interpretation>
                <emma:interpretation id="interp9" emma:lang="en-IN" emma:confidence="0">
                  <emma:literal>2 3</emma:literal>
                </emma:interpretation>
                <emma:interpretation id="interp10" emma:lang="en-IN" emma:confidence="0">
                  <emma:literal>2</emma:literal>
                </emma:interpretation>
                <emma:interpretation id="interp11" emma:lang="en-IN" emma:confidence="0">
                  <emma:literal>2 2</emma:literal>
                </emma:interpretation>
                <emma:interpretation id="interp12" emma:lang="en-IN" emma:confidence="0">
                  <emma:literal>2 s</emma:literal>
                </emma:interpretation>
              </emma:one-of>
            </emma:emma>
          </inkml:annotationXML>
          <inkml:trace contextRef="#ctx0" brushRef="#br2" timeOffset="1.12123E8">22217 8528 331,'0'0'705,"-13"-2"-140,13 2-52,-10-2-30,10 2-21,0 0-74,-13-5-9,13 5-60,0 0-27,-13-8-46,13 8-12,0 0-12,-7-9-18,7 9 7,0 0-33,-4-10 7,4 10 5,0 0-4,1-17-19,-1 17 7,5-12 11,-1 2-50,0 3 24,3 0-34,0-1 25,-1-1-37,3-1 2,1 0-7,1 3 0,-1-3 1,3 1-4,-2 2-12,3-1-41,-4 2-52,1 0 0,1 2 0,-1-1 0,-11 5 0,20-5 0,-20 5 0,18-3 0,-18 3 0,17 3 0,-17-3 0,16 5 0,-16-5 0,14 9 0,-9-1 0,-5-8 0,7 16 0,-6-6 0,-1-10 0,-1 22 0,-2-10 0,-2 3 0,0-1 0,-1 0 0,-3 3 0,-2 0 0,2 0 0,-2-2 0,-1 2 0,1-3 0,0 3 0,-1-3 0,-2 1 0,2-3 0,2 0 0,-1-1 0,2 0 0,-2-1 0,1-3 0,3 1 0,0-1 0,1 0 0,-2 0 0,8-7 0,-10 9 0,10-9 0,-8 8 0,8-8 0,-6 7 0,6-7 0,0 0 0,0 0 0,0 0 0,0 0 0,8 5 0,-8-5 0,12-4 0,0 1 0,-2 0 0,4-1 0,3 1 0,-2-1 0,3-1 0,1 2 0,-1-2 0,1 0 0,-1 1 0,3-1 0,-2 2 0,-1-1 0,1 0 0,0 0 0,-2 3 0,0-2 0,-1-1 0,0 2 0,-1 0 0,-3 0 0,0 0 0,-12 2 0,20-2 0,-20 2 0,16-3 0,-16 3 0,15-2 0,-15 2 0,0 0 0,15-1 0,-15 1 0,0 0 0,12-2 0,-12 2 0,0 0 0,0 0 0,0 0 0,0 0-146,0 0-310,0 0-67,5-8-140,-5 8-109,0 0-206,-5-7-499,5 7-1098</inkml:trace>
          <inkml:trace contextRef="#ctx0" brushRef="#br2" timeOffset="1.12124E8">22714 8369 297,'0'0'726,"-9"-8"-125,9 8-58,-6-5-39,6 5-35,-9-9-87,9 9-9,-5-7-47,5 7-30,-6-8-35,6 8-8,-2-11-21,2 11-30,2-11-1,-2 11-39,6-12 14,-1 5-38,1-1 38,2 2-55,-1 1 32,2 0-61,1-1 50,2 2-68,-1 1 44,2 2-19,-1 0-16,2 1-10,-14 0-15,23 1-9,-12 0-5,-2 5-6,0-2-6,-1 2-7,-2 0 24,1 1-43,-7-7 32,9 18-32,-9-18 23,1 20-33,-2-9 29,-4 2-27,2-2 25,-2 2-30,0 0 1,-2 0 4,0-1-3,0-2 2,2 2-10,0-2 16,0-3 0,0 3-5,0-2-1,5-8 11,-8 11 5,8-11-13,-5 12-4,5-12 5,0 0-2,-6 8-3,6-8 1,0 0 3,0 0-3,0 0 2,0 0-2,10-2-3,-10 2 31,12-5-30,-12 5 20,16-7-22,-7 3 33,1 0-31,2 1 38,-1 1-22,1-2 31,0 1-29,1 2 46,0 0-9,-1 0 14,1 2-31,-1 0 27,2 0-15,-2 3 3,0 1-15,-1-2-33,-2 2 0,2 2 0,-3 1 0,-1 0 0,0 1 0,-2-1 0,0 2 0,-3-1 0,0 2 0,-2-11 0,-2 21 0,0-13 0,-1 4 0,-4-1 0,0-1 0,-2 1 0,-3-1 0,0-2 0,-4 2 0,-2 0 0,-2-3 0,1 0 0,1-2 0,-1 0 0,1-1 0,-1-1 0,1 0 0,-1-3 0,3 0 0,-1 0 0,-1-3 0,1 1 0,1-1 0,2-1 0,-2 1 0,5-1-458,-1-1-171,2 1-124,1 0-124,0-1-853,2 0-1413</inkml:trace>
        </inkml:traceGroup>
      </inkml:traceGroup>
    </inkml:traceGroup>
  </inkml:traceGroup>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8:06.051"/>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3738D37B-D80B-4DE7-A807-0A293A7CDC2E}" emma:medium="tactile" emma:mode="ink">
          <msink:context xmlns:msink="http://schemas.microsoft.com/ink/2010/main" type="writingRegion" rotatedBoundingBox="31900,8365 32734,8365 32734,8867 31900,8867"/>
        </emma:interpretation>
      </emma:emma>
    </inkml:annotationXML>
    <inkml:traceGroup>
      <inkml:annotationXML>
        <emma:emma xmlns:emma="http://www.w3.org/2003/04/emma" version="1.0">
          <emma:interpretation id="{37FB98BC-EB7C-446A-BD27-CFF72569E30B}" emma:medium="tactile" emma:mode="ink">
            <msink:context xmlns:msink="http://schemas.microsoft.com/ink/2010/main" type="paragraph" rotatedBoundingBox="31900,8365 32734,8365 32734,8867 31900,8867" alignmentLevel="1"/>
          </emma:interpretation>
        </emma:emma>
      </inkml:annotationXML>
      <inkml:traceGroup>
        <inkml:annotationXML>
          <emma:emma xmlns:emma="http://www.w3.org/2003/04/emma" version="1.0">
            <emma:interpretation id="{924B137C-ACDE-4372-8D22-0E15FF101E4C}" emma:medium="tactile" emma:mode="ink">
              <msink:context xmlns:msink="http://schemas.microsoft.com/ink/2010/main" type="line" rotatedBoundingBox="31900,8365 32734,8365 32734,8867 31900,8867"/>
            </emma:interpretation>
          </emma:emma>
        </inkml:annotationXML>
        <inkml:traceGroup>
          <inkml:annotationXML>
            <emma:emma xmlns:emma="http://www.w3.org/2003/04/emma" version="1.0">
              <emma:interpretation id="{B093F301-3AB0-4091-B3C1-1E5754F0552D}" emma:medium="tactile" emma:mode="ink">
                <msink:context xmlns:msink="http://schemas.microsoft.com/ink/2010/main" type="inkWord" rotatedBoundingBox="31900,8365 32734,8365 32734,8867 31900,8867"/>
              </emma:interpretation>
              <emma:one-of disjunction-type="recognition" id="oneOf0">
                <emma:interpretation id="interp0" emma:lang="en-IN" emma:confidence="0">
                  <emma:literal>99</emma:literal>
                </emma:interpretation>
                <emma:interpretation id="interp1" emma:lang="en-IN" emma:confidence="0">
                  <emma:literal>9 9</emma:literal>
                </emma:interpretation>
                <emma:interpretation id="interp2" emma:lang="en-IN" emma:confidence="0">
                  <emma:literal>9 q</emma:literal>
                </emma:interpretation>
                <emma:interpretation id="interp3" emma:lang="en-IN" emma:confidence="0">
                  <emma:literal>9 9</emma:literal>
                </emma:interpretation>
                <emma:interpretation id="interp4" emma:lang="en-IN" emma:confidence="0">
                  <emma:literal>q 9</emma:literal>
                </emma:interpretation>
              </emma:one-of>
            </emma:emma>
          </inkml:annotationXML>
          <inkml:trace contextRef="#ctx0" brushRef="#br0">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671.8498">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8.643"/>
    </inkml:context>
    <inkml:brush xml:id="br0">
      <inkml:brushProperty name="width" value="0.05292" units="cm"/>
      <inkml:brushProperty name="height" value="0.05292" units="cm"/>
    </inkml:brush>
  </inkml:definitions>
  <inkml:traceGroup>
    <inkml:annotationXML>
      <emma:emma xmlns:emma="http://www.w3.org/2003/04/emma" version="1.0">
        <emma:interpretation id="{C5F5D426-82C0-44AF-85F5-9BD42EE83270}" emma:medium="tactile" emma:mode="ink">
          <msink:context xmlns:msink="http://schemas.microsoft.com/ink/2010/main" type="inkDrawing" rotatedBoundingBox="4451,8704 5139,8908 4997,9386 4309,9182" semanticType="underline" shapeName="Other">
            <msink:sourceLink direction="with" ref="{A28201E6-69D3-40D6-885B-7C6186933ECE}"/>
            <msink:sourceLink direction="with" ref="{49FD28C9-F477-4DC2-BAF5-DF53D43298F8}"/>
          </msink:context>
        </emma:interpretation>
      </emma:emma>
    </inkml:annotationXML>
    <inkml:trace contextRef="#ctx0" brushRef="#br0">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670.8464">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5:31.937"/>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F0"/>
    </inkml:brush>
  </inkml:definitions>
  <inkml:trace contextRef="#ctx0" brushRef="#br0">2446 15303 201,'0'0'277,"0"0"-30,0 0-20,0 0-60,0 0 27,7-6-35,-7 6 35,0 0-3,0 0 25,13-3-14,-13 3 3,0 0-4,14-3 5,-14 3 1,0 0-1,15-3 9,-15 3-28,0 0 10,15-3-2,-15 3-8,11-3-15,-11 3-15,0 0-5,13-6-6,-13 6-5,8-5 5,-8 5-2,8-6-27,-8 6-6,7-9-14,-7 9-18,5-8-7,-5 8 7,0 0-5,2-14-13,-2 14-14,-1-10-10,1 10-7,-4-11-9,4 11-5,-9-9-3,9 9-3,-14-7-4,14 7-3,-19-6-3,8 5 0,11 1 2,-25-3-2,25 3-1,-26 3 0,10-1 2,2 3-2,-3-1 1,3 0-2,-2 4-1,1-1 1,0 0-4,2 2 2,2-2 2,-2 3-17,3-1 20,0 0-20,2-3 24,3 3-20,-2 0 18,4-1-16,3-8 22,-4 16-17,4-16 17,0 15-20,0-15 24,5 16-20,-1-8 20,1 0-17,1-2 14,3 2-18,0 0 18,3-1-21,0-1 22,0 2-18,1-2 23,-1 0-26,3 2 20,-1-3-15,-2 2 13,1 0-22,-3 0 18,2 1-13,-1-1 23,-2 1-25,0 1 22,0-1-14,-2 1 16,-2-1-16,-3 1 17,2 2-23,-4-11 21,0 20-21,-2-10 20,-2 0-19,-1 1 18,-2-3-20,-3 4 20,0-2-19,-1 0 19,-1-2-18,-1 1 20,0-2-17,0-2 15,0 1-22,1-1 22,2-2-22,-3 0 24,1-2-14,12-1 15,-21-1-30,21 1 25,-20-6-22,20 6 16,-16-9-16,8 4 20,2-3-24,1 0 25,5 8-16,-5-18 14,5 18-21,0-21 22,1 10-20,2 0 20,0 1-14,2-2 15,2-1-22,0 1 23,1 2-19,1-1 15,-1 1-26,2-1 6,0 3-36,2-2-29,-2 3-35,3-5-43,-1 7-39,2-4-64,-1 1-66,2 1-61,1-1-119,-1 4-135,1-1-406,0 0-666</inkml:trace>
  <inkml:trace contextRef="#ctx0" brushRef="#br0" timeOffset="203.1209">2776 15391 153,'0'0'806,"0"0"-139,0 0-71,0 0-66,0 0-87,-2 9-67,2-9-65,0 0-42,0 0-58,0 0-54,0 0-21,0 0-33,0 0-17,0 0-17,0 0-10,0 0-74,0 0-58,0 0-124,0 0-72,0 0-89,0 0-48,0 0-117,9 7-456,-9-7-572</inkml:trace>
  <inkml:trace contextRef="#ctx0" brushRef="#br0" timeOffset="1533.7908">5925 15387 480,'0'0'542,"0"0"-96,0 0-51,-10-1-38,10 1-54,0 0-42,0 0-26,0 0-10,0 0-7,0 0 15,0 0 8,0 0-7,0 0-9,0 0-29,0 0-10,0 0-15,14 0-21,-14 0-20,15-3-21,-15 3-20,19-4-16,-7 1-14,-1-1-10,2 1-13,1-1-4,0-2-5,0 1 11,-1 0-24,2-1-4,-2 0-24,0-2 38,0 4-20,-2-3 9,1 1-11,-3-1 14,-1 1-11,0 1 9,-8 5-11,12-11 6,-12 11-10,6-9 15,-6 9-24,0 0 15,-1-12-15,1 12 10,-9-8-10,9 8 12,-13-2-10,13 2 14,-19-2-19,19 2 14,-24 3-12,12 0 32,-3 0-31,1 3 14,-2-1-13,2 1 14,-1 0-16,2 0 18,0 1-14,1 1 6,1 0-4,0 1-1,2-1 1,0 1 3,4 2 5,-1-2-8,2 0 12,1 1 5,3-10 7,1 22 11,1-11-8,0-1-1,4 1-2,1 2-4,1-3-4,1 0 2,2 0-1,1-2-3,0-1 2,2 1-4,1-2 1,1 0-1,2-2-6,0-1-22,1 0-51,-4-3-57,6-2-40,0-1-63,1-2-41,1 1-67,0-3-34,0-2-63,-2 2 1,0-4-91,0 3-413,-2-5-517</inkml:trace>
  <inkml:trace contextRef="#ctx0" brushRef="#br0" timeOffset="1800.1809">6493 15177 583,'3'-16'433,"-2"2"-30,-1 0-62,2 2-9,-2-1-14,-2 0-25,2 1-22,0 12-17,0-20-12,0 20-6,-1-16-30,1 16-38,0-13-25,0 13-25,-1-11-27,1 11-16,0 0 12,0 0 19,0 0-12,0 0-15,0 0 15,0 11 4,0-11-20,1 20 28,-1-6-24,0 0-4,0-1-24,-1 4 3,1 0-22,-2 1 6,2 0-21,0 1 7,-1-1-14,1 1 8,-1 0-10,0-2-16,-1 2 18,1-1-2,0-1-2,-1-1-18,1 1-77,1-4-73,-1 0-72,1 0-59,0-13-44,0 21-76,0-21-36,2 17-106,-2-17-448,4 13-598</inkml:trace>
  <inkml:trace contextRef="#ctx0" brushRef="#br0" timeOffset="2284.5447">6814 15333 478,'6'-8'524,"-6"8"-87,7-17-11,-7 17-30,5-14-71,-5 14-52,3-15-23,-3 15-41,0-13-19,0 13-20,-3-13-23,3 13-21,-6-12-19,6 12-21,-13-13-8,13 13-11,-13-7-6,13 7-13,-18-5-9,18 5-3,-16-4 5,16 4-26,-17-1 14,17 1-18,-18 1 15,18-1-30,-16 4 24,16-4-21,-16 8 22,16-8-22,-13 9 22,13-9-25,-9 12 1,9-12 0,-3 12 5,3-12-1,1 14-1,-1-14 2,8 14 0,-8-14 2,12 13-3,-3-6 2,-1 1-12,5-1 7,-3 0-2,3 0 12,1 0-10,-3 1 0,3-3 5,-3 3 0,0-1-3,-1-3-1,-1 3-8,-1-1 17,-8-6-21,14 9 12,-14-9-8,10 9 17,-10-9-6,5 9 42,-5-9 21,0 0 1,-4 13 6,4-13-5,-10 12-12,10-12 0,-16 8-6,5-2 5,0-3-8,-1 3-6,-2-2-2,-1-1-7,1 2-7,-3-3-6,4 1-5,-2-1-2,2-1 5,-2 0-4,4 0-2,-2 0-24,13-1 23,-19 3-41,19-3-67,-16 0-80,16 0-88,0 0-120,-11-4-99,11 4-206,0 0-329,0 0-632</inkml:trace>
  <inkml:trace contextRef="#ctx0" brushRef="#br0" timeOffset="2851.4897">7102 15402 381,'0'0'617,"0"0"-76,0 0-74,0 0-46,0 0-58,-5 7-54,5-7-37,0 0-44,0 0-27,0 0-13,14-2-39,-14 2 8,15-7-22,-15 7 0,18-6-16,-7 3-24,-2-1-25,3 0-3,-1 0 1,2 0 7,0-1-25,-2 1 8,2-1-27,-1 1 13,-2-2-26,0 2 13,0-2-16,-1 2 5,0-1-18,0 0 17,-9 5-18,12-8 22,-12 8-28,9-11 17,-9 11-24,6-8 20,-6 8-19,0 0 20,-5-9-21,5 9 15,-8-5-11,8 5 11,-14-2-13,14 2 16,-18 1-17,18-1 10,-23 3-18,13 0 29,-2 1-16,-1 0 1,0 2 1,-1 1 1,2 0-1,-1 0-4,3 1 3,0 1 4,0-1 0,1 4 2,2-2-2,1 3 4,2-4-3,-1 3 7,4 0-6,1-12 2,0 22 9,3-11 8,3 0 14,0 1 21,1-3-12,2 2-3,2-2-6,0 0-1,2-2-7,-1-1 0,1 0 2,0-1 0,3-2 5,-3 0 13,1-1-4,0 0 4,-1-1 3,2 1 3,-2-2-2,1 0 4,-3-2 1,-11 2-3,24-1-7,-24 1-6,18-3-6,-18 3-6,17-1-2,-17 1-9,14-3-7,-14 3-3,13-3-22,-13 3-48,10-4-65,-10 4-67,9-3-55,-9 3-64,9-5-59,-9 5-76,0 0-55,6-7-227,-6 7-308,0 0-654</inkml:trace>
  <inkml:trace contextRef="#ctx0" brushRef="#br0" timeOffset="6184.9532">9711 15340 305,'0'0'488,"9"-7"-38,-9 7-66,6-7-25,-6 7-33,8-7-52,-8 7-16,5-8-34,-5 8-19,0 0-10,5-13 11,-5 13-27,0 0 0,2-12-43,-2 12-2,0 0-49,-8-10 3,8 10-20,-12-5 20,12 5-39,-14-2 8,14 2-20,-20 2 19,8-1-34,1 2 20,-2-2-27,-1 5 23,0-2-27,1 1 19,-1 0-23,3 2 18,-3-2-30,3 2 27,0 0-25,1 0 18,2 0-29,0 0 25,1 0-17,7-7 24,-12 12-29,12-12-1,-6 11 24,6-11-22,-4 13 13,4-13 0,2 9 1,-2-9-3,8 10 3,-8-10 1,13 7-4,-4-4 3,0 2-2,-9-5 2,22 4-1,-11-2 1,3 1-1,0-2 1,3 2 18,-1-1 0,1 1 5,-2 0 0,3 0-1,-1 1 3,-2 0-26,0-1 13,0 3-6,-3-2-3,0 1-5,-2 0-1,-10-5 2,18 8 2,-12-3-2,-6-5-6,9 11 12,-9-11 4,5 10 8,-5-10-7,-2 12 17,2-12-10,-7 12 15,1-5-1,6-7 7,-16 10-4,6-5-10,0-1 0,-2 2-3,-3-2-1,1 0-1,-1 0-2,-1-1-2,0 0-5,0-2-4,1 3 1,-1-4 1,2 0 1,-2 0-12,4 0 6,-4 0 1,4 0-1,-1-4-3,0 3 1,3-3 0,-3 1-3,3-3-2,2 1-18,0-1-51,0-1-71,2-1-51,6 8-94,-5-16-102,5 16-110,0-15-198,4 6-408,-4 9-720</inkml:trace>
  <inkml:trace contextRef="#ctx0" brushRef="#br0" timeOffset="6544.3106">10029 15243 13,'0'0'702,"5"-15"-147,-5 15-38,3-12-37,-3 12-57,1-12-49,-1 12-20,3-10-77,-3 10-16,0 0-78,2-12-9,-2 12-66,0 0 37,0 0-16,0 0 6,0 0-6,8 8 10,-8-8-6,5 14 17,-2-5-28,-1 3 7,1 1-7,-1 2-17,-1 1 8,1 0-11,-1 0-22,0 1-10,-1-1-17,0 1-8,-1 1-12,1-1-5,0-2-7,-1-1 4,1 0-9,-2 1-4,1-1-2,1-4 0,-1 3-8,0-3-33,-2 1-57,3-11-67,-1 18-68,1-18-63,-1 16-72,1-16-71,0 0-113,-2 14-151,2-14-460,0 0-767</inkml:trace>
  <inkml:trace contextRef="#ctx0" brushRef="#br0" timeOffset="6794.3085">9949 15430 644,'-12'-6'622,"12"6"-99,0 0-57,-9-5-75,9 5-51,0 0-51,0 0-16,0 0-15,0 0-39,8-10-23,-8 10-1,14-2-54,-14 2 1,21-2-49,-9 1 17,1 1-54,2 0 9,-1 1-11,3-1-16,0 2-21,-1-1-12,0 0-101,1-1-75,1 3-93,-4-2-72,4 1-96,-4 0-38,3 1-580,-3-2-667</inkml:trace>
  <inkml:trace contextRef="#ctx0" brushRef="#br0" timeOffset="7256.059">10588 15413 106,'0'0'584,"0"0"-137,2-11-41,-2 11-54,0 0-33,-9-9-40,9 9-33,-15-6-2,15 6-24,-19-7-33,9 6 14,-2-2-24,-1 2-3,0 1-18,-2 0-9,2 1-20,-2 2-16,0-2-3,-2 5 9,3-2-29,-1 1 3,1 1-23,2 2-58,-1 0 38,4 0-9,0 2-4,1-1-5,1 1-7,3 0-1,0 1-5,4-11-2,-2 16-3,2-16-1,4 17-7,1-9 5,0 0-1,1-2-1,3 0-2,0-2 1,3 0-1,-1 0-15,1-2-21,0 0-21,-12-2 0,24 0 3,-12-2 3,0 0 0,-1 1 1,1-3-9,-1 1 29,-1-1-1,-1 0 5,0-3 3,-1 1 2,0-1 4,-1-1 4,-1 1 1,-1 0-4,0 0 2,-5 7 4,9-13 5,-9 13 7,6-8 10,-6 8 1,4-10 2,-4 10-2,0 0 2,5-8-7,-5 8 3,0 0 10,0 0 14,0 0-2,0 0-4,3 11-8,-3-11-6,0 0 0,0 15 2,0-15-14,0 12-1,0-12-1,1 13-9,-1-13-59,3 13-66,-3-13-62,3 12-69,-3-12-58,3 13-72,-3-13-20,6 8-108,-6-8-370,7 11-445</inkml:trace>
  <inkml:trace contextRef="#ctx0" brushRef="#br0" timeOffset="7849.7974">10674 15481 178,'0'0'544,"8"-15"-110,-8 15-45,9-12-43,-9 12-26,14-9-58,-14 9-24,14-4-12,-14 4-20,18-3-20,-18 3-18,21 5-5,-10-4-16,-1 3-11,-1 1-3,3 1-24,-3 0-16,-2-1-12,2 2-18,-2 0-10,-2 0-3,-5-7-4,8 16-12,-8-16-6,3 14 2,-3-14-7,0 15-4,0-15-1,-1 12-2,1-12-8,-6 11 3,6-11-2,-6 10-3,6-10 1,-6 10 1,6-10-2,0 0-4,-9 5-2,9-5-5,0 0-19,0 0-22,0 0-11,0 0-38,0 0-17,-1-9-40,1 9-34,10-13-15,-4 8-35,1-4-7,2-1-38,2 1 39,0-4-34,1 4 60,2-4-70,-1 0 60,0-2-25,0 2 92,1 1 8,-1-4 184,0 3 2,-3 1 89,-1-1-4,1 1-11,-1-1 43,-3 1 43,3 2 1,-3-3-6,0 2 22,-3 2 7,1-1 8,0 0 21,-4 10-12,5-15 24,-5 15-40,4-14 20,-4 14-34,5-11-3,-5 11-34,3-10-17,-3 10-37,0 0-8,3-10-30,-3 10 32,0 0 7,0 0 1,0 0-4,0 0-7,3 13 2,-3-13-7,-3 17-2,1-5 4,1 1-12,-2 1 2,-2 2-6,1 0-1,0 0-22,0 2 2,1-1-21,0-1 4,1 2-26,-1-1 14,0-1-18,2 2 8,0-2-18,1-2 12,0 0-7,1-1 9,2-1-15,-1 0 10,1 1-28,1-2 22,1-1-14,0-1 19,5-3-57,-4 2-35,2-2-51,1-1-43,1 0-52,1-3-46,0 1-47,-11-3-37,23 2-57,-23-2-64,20-2-10,-8-1-134,-12 3-520,20-5-751</inkml:trace>
  <inkml:trace contextRef="#ctx0" brushRef="#br0" timeOffset="8084.1782">10954 15395 542,'-14'-1'669,"3"-1"-126,11 2-41,-17-4-74,17 4-62,-13-2-57,13 2-45,0 0-29,0 0 2,0 0-60,0 0-7,0 0-56,0 0 6,13 0-50,-13 0 10,23 1-40,-7 0 16,1 1-40,4-1-20,2 0-109,-3 0-80,3 0-89,4 0-98,0-1-53,-2 3-194,4-1-285,0-2-481</inkml:trace>
  <inkml:trace contextRef="#ctx0" brushRef="#br0" timeOffset="8459.4265">11578 15426 777,'-14'-1'649,"14"1"-83,0 0-50,-15-1-63,15 1-58,0 0-51,0 0-35,-14-1-50,14 1 3,0 0-52,0 0-22,0 0-41,13-1-18,-13 1-39,15 0-6,-15 0-27,20 0 0,-20 0-32,23 0 9,-9 1-82,0-1-42,4 0-106,-5 1-96,3-1-81,0 1-98,-1-1-65,-1 1-573,2 2-726</inkml:trace>
  <inkml:trace contextRef="#ctx0" brushRef="#br0" timeOffset="8663.9309">11612 15550 517,'-14'7'730,"14"-7"-132,-9 2-43,9-2-65,0 0-35,0 0-65,0 0-50,0 0-62,7 10-67,-7-10-43,18 3-34,-7-2-20,2-1-32,3 2-14,1-1-50,2-1-99,2 0-104,-1 0-139,6 0-148,-3 1-192,2-1-404,2 0-685</inkml:trace>
  <inkml:trace contextRef="#ctx0" brushRef="#br0" timeOffset="9751.1349">12376 15524 223,'0'0'647,"0"0"-127,0-13-75,0 13-48,0 0-82,0 0-59,0-11-29,0 11-26,0 0-2,0 0-12,10 7-36,-10-7-27,5 9-12,-5-9-23,7 14-1,-2-6-24,-1 2-4,-1 0-18,-1-1-9,2 1-10,0 0-4,-3-1 1,-1-9 1,3 17-13,-3-17 5,3 16-21,-3-16 26,2 12-13,-2-12 12,0 0-9,0 15 3,0-15-8,0 0 9,-5 10-12,5-10 13,0 0-15,0 0 6,0 0-5,-12 3 21,12-3-25,0 0 5,-5-13 0,5 13 9,-4-11-14,4 11 10,0-16-14,0 16 14,4-21 2,-3 10-4,2 2 1,2-2-2,0-1-2,3 4-6,0-4 10,2 3-4,-3 1 5,5-1-1,-4 3-2,1 0 4,3 1 5,-3 2-4,4 0 4,-13 3 10,22-1 4,-22 1-14,23 5 8,-12-1 1,-2 0-1,1 4-2,-2-3-1,1 6 7,-1-3-14,-2 0-3,1 1 3,-1-1-6,-2 0 2,-2 2 0,-2-10 1,8 16-9,-8-16 7,4 14 2,-4-14-9,0 10 7,0-10 1,0 0-3,-2 14-4,2-14 2,0 0 1,-4 10 6,4-10 0,0 0-7,0 0 5,0 0-1,0 0 2,0 0 0,-12-5-1,12 5 8,0 0-19,2-16 14,-2 16-15,4-17 5,-1 6 2,2 1-4,-1-2-16,0-2 22,3 4 0,0-2-16,2 1 11,0 0 1,0 0 10,1 0-4,0 2 4,3 2 17,-3 0 7,1-1 0,-3 4 0,4 1 8,-1 0 1,-11 3 18,19-1-4,-19 1 21,19 7-7,-9-4-5,-10-3-17,15 11-8,-11-3 2,2 0-22,-2 1 3,0-1-5,-1 2-2,-3-10-2,2 20-3,-2-20 0,2 20-20,-2-20-73,2 18-60,-2-18-81,2 15-58,-2-15-67,0 17-78,0-17-28,3 12-120,-3-12-397,4 12-564</inkml:trace>
  <inkml:trace contextRef="#ctx0" brushRef="#br0" timeOffset="10014.9787">13088 15508 47,'0'0'610,"4"-9"-114,-4 9-100,4-9-63,-4 9-8,0 0-26,0 0-40,0 0-30,0 0 5,0 0-32,0 0-33,1 17-19,-1-17 8,0 13-31,0-13-7,-1 17-31,1-17-9,0 17-18,0-17-12,1 18-20,-1-18 3,5 19-16,-5-19 0,2 14-9,-2-14 14,4 14-16,-4-14-12,7 11-47,-7-11-30,8 7-42,-8-7-63,10 5-36,-10-5-45,0 0-10,18 2-91,-18-2-78,11-4-351,-11 4-324</inkml:trace>
  <inkml:trace contextRef="#ctx0" brushRef="#br0" timeOffset="10335.6196">13106 15373 342,'0'0'502,"0"0"-98,-16-2-38,16 2-42,0 0 10,0 0-34,0 0-31,0 0-14,0 0-15,0 0-14,0 0-11,10 7-17,-10-7-20,15 0-4,-15 0-26,18 0-13,-18 0 5,20-3-36,-20 3 8,22-4-37,-13 2 9,-9 2-32,19-6 12,-19 6-28,18-6 10,-11 0-24,-7 6 11,12-7-20,-12 7 12,7-8-20,-7 8 16,5-10-16,-5 10 2,0 0-18,-3-12 15,3 12-16,0 0 17,-9-9-25,9 9 21,-13-4-10,13 4 8,-16 0-72,16 0-32,-23 3-67,13 0-46,-3 2-56,-1 1-51,0 1-107,0 0-44,1 1-564,3 2-655</inkml:trace>
  <inkml:trace contextRef="#ctx0" brushRef="#br0" timeOffset="10921.3177">13458 15537 402,'12'-4'580,"-12"4"-86,13-7-39,-13 7-33,14-7-71,-14 7-56,7-8-63,-7 8-25,4-9-28,-4 9-22,0 0-20,-2-14-11,2 14-17,-9-5 1,9 5-6,-14-5-22,14 5-18,-17-3 19,17 3 8,-21 2-16,10-1-32,0 2 6,-2 0-12,-2 1-6,2 2 5,2 2-3,-2-2-20,2 2 26,1 1-9,1-1-5,1 3-3,1-2-3,2 0 0,0-1-5,5-8-3,-4 17 1,4-17-6,2 15 5,-2-15-5,5 13 2,-5-13 0,14 12-5,-6-7 2,-8-5-1,17 8-3,-17-8-15,19 2-28,-19-2-24,23 0 0,-12-1-20,0-3-18,2 1 2,-1 0-14,-1-2-15,0-2 16,3-1-2,-3-1-9,0-2-10,1-1 2,-1-2 6,1-1 26,-2-2 7,-1 0 35,1-2-1,-4 0 22,1 0 1,-3 1 11,1 1 4,-5-2 5,2 2 10,-2 0 21,0 0 8,-2 3-2,-1-1 47,1 1 14,-2 0 9,1 3 0,-1 1 3,0 1 4,2 0-9,2 9 1,-8-15-9,8 15 23,-6-10-16,6 10 21,0 0-22,-7-6 64,7 6-31,0 0 6,-6 9-10,6-9-10,-6 14 30,6-5-16,-2 3 11,0 0-27,2 1-4,-2 3-24,0-1-11,2 2-10,0 0-8,0 0-7,0 0-10,0 1-4,0-1-4,0-1-16,2 2 12,-2-2-7,0-2-10,2 0-72,-2-2-69,2 1-63,0-2-71,1 2-68,-2-3-74,-1-10-56,6 20-188,-6-20-417,6 15-695</inkml:trace>
  <inkml:trace contextRef="#ctx0" brushRef="#br0" timeOffset="11186.9275">13866 15565 777,'0'0'699,"0"0"-94,-10-6-68,10 6-73,0 0-63,0 0-52,0 0-47,0 0-28,-2-7-24,2 7-20,0 0-16,0 0-19,12-2-34,-12 2-30,13 0-25,-13 0-21,18 2-17,-18-2-14,23 0-11,-10 0-8,0 1-9,-1-2-10,-12 1-54,25 0-72,-12-2-89,1 2-28,-14 0-73,24-2-50,-24 2-43,20-1-99,-20 1-54,18-2-503,-18 2-668</inkml:trace>
  <inkml:trace contextRef="#ctx0" brushRef="#br0" timeOffset="11483.801">13971 15419 420,'0'0'634,"-4"-7"-80,4 7-37,-5-8-53,5 8-59,0 0-54,0 0-29,-4-9-48,4 9 9,0 0-36,0 0-36,0 0-38,0 0 26,6 6-14,-6-6-26,5 11-17,-5-11 7,4 14-16,-2-3-16,0-2-19,1 4-17,-2 1-7,0-1-16,0 1-10,-1-1-9,0 2-10,0-2-6,0 3-4,-1-4-4,1 2 4,0 0-10,-1 0-2,1-2 3,1-1-55,-1-11-59,-1 22-59,1-22-59,1 19-42,-1-19-69,3 16-76,-3-16-66,4 13-120,-4-13-621,5 11-825</inkml:trace>
  <inkml:trace contextRef="#ctx0" brushRef="#br0" timeOffset="11820.99">14431 15395 622,'0'0'616,"-4"-15"-70,4 15-23,-4-14-72,4 14-14,-2-12-68,2 12-10,-1-13-50,1 13-33,0 0-42,-4-13-21,4 13-43,0 0 21,0 0-2,0 0-1,0 0 1,0 0-19,4 9 9,-4-9 3,1 20 24,0-8-54,0-1 6,-1 7-32,2-1-6,-2 2-29,0 0-9,0 1-19,0-3-6,0 2-16,0 0-4,0-2-10,0 0 12,0 3-35,2-5 4,-2 0-68,0-1-73,0-3-85,2 2-84,-2-13-85,0 20-129,0-20-130,0 18-168,0-18-631,2 15-1057</inkml:trace>
  <inkml:trace contextRef="#ctx0" brushRef="#br1" timeOffset="18366.9089">3675 15720 461,'0'0'480,"0"0"-36,0 0-54,-13 0-4,13 0-20,0 0-39,-14 0-18,14 0-33,0 0 3,-13 0-19,13 0-28,0 0-13,-14-2-23,14 2-2,0 0-19,0 0-9,-13-1-16,13 1-12,0 0-15,0 0-12,0 0-16,-8-5-15,8 5-13,0 0-13,0 0-10,3-10-9,-3 10-10,9-9 2,-9 9-7,12-10-2,-12 10-3,13-10-1,-13 10 12,17-10 5,-17 10-11,15-5-1,-15 5-3,15-4 3,-15 4 4,15 0-4,-15 0-2,13 0 3,-13 0 0,12 4 5,-12-4 2,12 8 2,-12-8 0,8 10 0,-8-10 21,6 15-21,-6-15-3,0 20-10,0-20 0,-4 23-1,3-10-4,-3 1-7,0 1 16,0 1 3,-1-1 9,0 2-12,-1-1 6,1 0-9,0 2 10,-1-1-11,2-2 9,-1 4-15,0-4 8,2-1-10,0 1 6,2-1-11,-2-2 11,3 1-15,-1-2 14,2-1-12,-1-10 20,3 19-14,-3-19 17,5 16-28,-5-16 36,7 13-16,-7-13-18,12 8-27,-12-8 28,14 2-3,-14-2 11,15 0-12,-15 0 12,18-1-19,-18 1 22,16-4-17,-7 0 12,-9 4-18,16-8 6,-8 3 2,0 1 2,-8 4 0,12-9 8,-12 9-8,9-9 12,-9 9-16,8-9 23,-8 9-18,6-8 15,-6 8-27,4-9 12,-4 9-10,0 0 15,0 0-27,0 0 28,-1-12-12,1 12 13,0 0-15,0 0 13,-10 4-11,10-4 10,-8 8-9,8-8 12,-8 12-14,8-12 6,-9 15 0,3-3 15,2-2-9,0 4 18,-1 0-6,0 1 17,1 4-6,-2 0 25,2 1-11,-1 1 41,1 0-59,-1 1 7,0-1-5,-1 0 28,0-1-19,1 0 3,0-1-7,0-2 3,0-1-9,-1-1 12,2 2-4,-1-5 1,-1 2-10,1-1 6,-1-2-5,1-1 7,-2-2-10,2 1 2,-2-2-5,0 1-3,-3-2-5,2 0 6,-2-1-12,0-2 3,-2 1-11,1-3-11,-2-2-57,2-1-46,-3 0-92,-1-2-70,2-4-77,0 2-64,-1-3-108,2 4-92,3-1-84,-4 0-727,6 0-1043</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20.14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8000"/>
    </inkml:brush>
  </inkml:definitions>
  <inkml:traceGroup>
    <inkml:annotationXML>
      <emma:emma xmlns:emma="http://www.w3.org/2003/04/emma" version="1.0">
        <emma:interpretation id="{278D1743-B037-4AF2-BD6C-E0C14C257FCA}" emma:medium="tactile" emma:mode="ink">
          <msink:context xmlns:msink="http://schemas.microsoft.com/ink/2010/main" type="writingRegion" rotatedBoundingBox="5802,8801 12428,8739 12464,12623 5839,12685"/>
        </emma:interpretation>
      </emma:emma>
    </inkml:annotationXML>
    <inkml:traceGroup>
      <inkml:annotationXML>
        <emma:emma xmlns:emma="http://www.w3.org/2003/04/emma" version="1.0">
          <emma:interpretation id="{49E3F1D6-9267-4205-97C0-6BE4C00EAA2F}" emma:medium="tactile" emma:mode="ink">
            <msink:context xmlns:msink="http://schemas.microsoft.com/ink/2010/main" type="paragraph" rotatedBoundingBox="5880,8801 12428,8739 12433,9349 5885,9410" alignmentLevel="1"/>
          </emma:interpretation>
        </emma:emma>
      </inkml:annotationXML>
      <inkml:traceGroup>
        <inkml:annotationXML>
          <emma:emma xmlns:emma="http://www.w3.org/2003/04/emma" version="1.0">
            <emma:interpretation id="{056AD5D3-A812-489D-9EFE-5043BD01DF80}" emma:medium="tactile" emma:mode="ink">
              <msink:context xmlns:msink="http://schemas.microsoft.com/ink/2010/main" type="line" rotatedBoundingBox="5880,8801 12428,8739 12433,9349 5885,9410"/>
            </emma:interpretation>
          </emma:emma>
        </inkml:annotationXML>
        <inkml:traceGroup>
          <inkml:annotationXML>
            <emma:emma xmlns:emma="http://www.w3.org/2003/04/emma" version="1.0">
              <emma:interpretation id="{25BF5E20-8F7F-4C61-AED8-0C1B7642D572}" emma:medium="tactile" emma:mode="ink">
                <msink:context xmlns:msink="http://schemas.microsoft.com/ink/2010/main" type="inkWord" rotatedBoundingBox="5880,8823 6712,8816 6716,9249 5884,9256">
                  <msink:destinationLink direction="with" ref="{AA97FCD3-56E8-45EE-9D16-F210FBA84AB8}"/>
                </msink:context>
              </emma:interpretation>
              <emma:one-of disjunction-type="recognition" id="oneOf0">
                <emma:interpretation id="interp0" emma:lang="en-IN" emma:confidence="0">
                  <emma:literal>23</emma:literal>
                </emma:interpretation>
                <emma:interpretation id="interp1" emma:lang="en-IN" emma:confidence="0">
                  <emma:literal>z3</emma:literal>
                </emma:interpretation>
              </emma:one-of>
            </emma:emma>
          </inkml:annotationXML>
          <inkml:trace contextRef="#ctx0" brushRef="#br0">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596.3324">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250AB736-8503-4078-8EF1-CF5D886F8F3E}" emma:medium="tactile" emma:mode="ink">
                <msink:context xmlns:msink="http://schemas.microsoft.com/ink/2010/main" type="inkWord" rotatedBoundingBox="7296,8804 8112,8796 8117,9379 7301,9386"/>
              </emma:interpretation>
              <emma:one-of disjunction-type="recognition" id="oneOf1">
                <emma:interpretation id="interp2" emma:lang="en-IN" emma:confidence="0">
                  <emma:literal>g</emma:literal>
                </emma:interpretation>
                <emma:interpretation id="interp3" emma:lang="en-IN" emma:confidence="0">
                  <emma:literal>G</emma:literal>
                </emma:interpretation>
                <emma:interpretation id="interp4" emma:lang="en-IN" emma:confidence="0">
                  <emma:literal>q</emma:literal>
                </emma:interpretation>
                <emma:interpretation id="interp5" emma:lang="en-IN" emma:confidence="0">
                  <emma:literal>K</emma:literal>
                </emma:interpretation>
                <emma:interpretation id="interp6" emma:lang="en-IN" emma:confidence="0">
                  <emma:literal>M</emma:literal>
                </emma:interpretation>
              </emma:one-of>
            </emma:emma>
          </inkml:annotationXML>
          <inkml:trace contextRef="#ctx0" brushRef="#br0" timeOffset="2711.2246">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3520.1475">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0912A640-E427-4EE4-81A9-2A9E245F045B}" emma:medium="tactile" emma:mode="ink">
                <msink:context xmlns:msink="http://schemas.microsoft.com/ink/2010/main" type="inkWord" rotatedBoundingBox="8768,8863 9529,8856 9533,9309 8772,9316"/>
              </emma:interpretation>
              <emma:one-of disjunction-type="recognition" id="oneOf2">
                <emma:interpretation id="interp7" emma:lang="en-IN" emma:confidence="0">
                  <emma:literal>56</emma:literal>
                </emma:interpretation>
                <emma:interpretation id="interp8" emma:lang="en-IN" emma:confidence="0">
                  <emma:literal>5b</emma:literal>
                </emma:interpretation>
                <emma:interpretation id="interp9" emma:lang="en-IN" emma:confidence="0">
                  <emma:literal>5s</emma:literal>
                </emma:interpretation>
                <emma:interpretation id="interp10" emma:lang="en-IN" emma:confidence="0">
                  <emma:literal>5€</emma:literal>
                </emma:interpretation>
                <emma:interpretation id="interp11" emma:lang="en-IN" emma:confidence="0">
                  <emma:literal>5°</emma:literal>
                </emma:interpretation>
              </emma:one-of>
            </emma:emma>
          </inkml:annotationXML>
          <inkml:trace contextRef="#ctx0" brushRef="#br0" timeOffset="4858.5745">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5108.555">8989 8932 673,'-8'-7'794,"8"7"-70,0 0-74,0 0-91,-6-7-33,6 7-81,0 0-54,0 0-68,0 0-9,0 0-53,4-14-5,-4 14-36,11-7-5,-2 2-12,3 1-31,-1 0-24,5-1-15,-2 1-33,1 1-25,0 0-9,2-1-6,-2 1-11,1 2-10,-2 0-7,1 1-11,-2 0-37,2 0-56,-2 0-58,1 1-86,-3 0-50,1 0-74,1 1-101,-3 0-67,0 2-70,2-1-92,-12-3-666,16 3-939</inkml:trace>
          <inkml:trace contextRef="#ctx0" brushRef="#br0" timeOffset="5592.9158">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3992E36C-E1F2-42AD-8971-DBEFDA14DCA7}" emma:medium="tactile" emma:mode="ink">
                <msink:context xmlns:msink="http://schemas.microsoft.com/ink/2010/main" type="inkWord" rotatedBoundingBox="10372,8791 11156,8784 11161,9326 10377,9334"/>
              </emma:interpretation>
              <emma:one-of disjunction-type="recognition" id="oneOf3">
                <emma:interpretation id="interp12" emma:lang="en-IN" emma:confidence="0">
                  <emma:literal>43</emma:literal>
                </emma:interpretation>
                <emma:interpretation id="interp13" emma:lang="en-IN" emma:confidence="0">
                  <emma:literal>as</emma:literal>
                </emma:interpretation>
                <emma:interpretation id="interp14" emma:lang="en-IN" emma:confidence="0">
                  <emma:literal>us</emma:literal>
                </emma:interpretation>
                <emma:interpretation id="interp15" emma:lang="en-IN" emma:confidence="0">
                  <emma:literal>433</emma:literal>
                </emma:interpretation>
                <emma:interpretation id="interp16" emma:lang="en-IN" emma:confidence="0">
                  <emma:literal>4s</emma:literal>
                </emma:interpretation>
              </emma:one-of>
            </emma:emma>
          </inkml:annotationXML>
          <inkml:trace contextRef="#ctx0" brushRef="#br0" timeOffset="6719.3474">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7297.4576">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AA2B7622-11B8-4E8C-A17F-18A3A3E01483}" emma:medium="tactile" emma:mode="ink">
                <msink:context xmlns:msink="http://schemas.microsoft.com/ink/2010/main" type="inkWord" rotatedBoundingBox="11928,8744 12428,8739 12433,9349 11933,9354"/>
              </emma:interpretation>
              <emma:one-of disjunction-type="recognition" id="oneOf4">
                <emma:interpretation id="interp17" emma:lang="en-IN" emma:confidence="0">
                  <emma:literal>19</emma:literal>
                </emma:interpretation>
                <emma:interpretation id="interp18" emma:lang="en-IN" emma:confidence="0">
                  <emma:literal>\ 9</emma:literal>
                </emma:interpretation>
                <emma:interpretation id="interp19" emma:lang="en-IN" emma:confidence="0">
                  <emma:literal>| 9</emma:literal>
                </emma:interpretation>
                <emma:interpretation id="interp20" emma:lang="en-IN" emma:confidence="0">
                  <emma:literal>l 9</emma:literal>
                </emma:interpretation>
                <emma:interpretation id="interp21" emma:lang="en-IN" emma:confidence="0">
                  <emma:literal>1 9</emma:literal>
                </emma:interpretation>
              </emma:one-of>
            </emma:emma>
          </inkml:annotationXML>
          <inkml:trace contextRef="#ctx0" brushRef="#br0" timeOffset="8044.1154">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8676.1019">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annotationXML>
        <emma:emma xmlns:emma="http://www.w3.org/2003/04/emma" version="1.0">
          <emma:interpretation id="{83F64108-81BA-447E-9D9F-C794E52FDD36}" emma:medium="tactile" emma:mode="ink">
            <msink:context xmlns:msink="http://schemas.microsoft.com/ink/2010/main" type="paragraph" rotatedBoundingBox="6844,10173 6885,12672 5844,12689 5802,10190" alignmentLevel="2"/>
          </emma:interpretation>
        </emma:emma>
      </inkml:annotationXML>
      <inkml:traceGroup>
        <inkml:annotationXML>
          <emma:emma xmlns:emma="http://www.w3.org/2003/04/emma" version="1.0">
            <emma:interpretation id="{E4F9C5ED-DAF6-458B-B6F2-C9CF547D853F}" emma:medium="tactile" emma:mode="ink">
              <msink:context xmlns:msink="http://schemas.microsoft.com/ink/2010/main" type="line" rotatedBoundingBox="6844,10173 6885,12672 5844,12689 5802,10190"/>
            </emma:interpretation>
          </emma:emma>
        </inkml:annotationXML>
        <inkml:traceGroup>
          <inkml:annotationXML>
            <emma:emma xmlns:emma="http://www.w3.org/2003/04/emma" version="1.0">
              <emma:interpretation id="{0A5AA624-9A17-4E46-8EFD-F8527A05B6A8}" emma:medium="tactile" emma:mode="ink">
                <msink:context xmlns:msink="http://schemas.microsoft.com/ink/2010/main" type="inkWord" rotatedBoundingBox="6071,10701 6168,10141 6604,10216 6507,10777"/>
              </emma:interpretation>
              <emma:one-of disjunction-type="recognition" id="oneOf5">
                <emma:interpretation id="interp22" emma:lang="en-IN" emma:confidence="0">
                  <emma:literal>M</emma:literal>
                </emma:interpretation>
                <emma:interpretation id="interp23" emma:lang="en-IN" emma:confidence="0">
                  <emma:literal>m</emma:literal>
                </emma:interpretation>
                <emma:interpretation id="interp24" emma:lang="en-IN" emma:confidence="0">
                  <emma:literal>a</emma:literal>
                </emma:interpretation>
                <emma:interpretation id="interp25" emma:lang="en-IN" emma:confidence="0">
                  <emma:literal>A</emma:literal>
                </emma:interpretation>
                <emma:interpretation id="interp26" emma:lang="en-IN" emma:confidence="0">
                  <emma:literal>R</emma:literal>
                </emma:interpretation>
              </emma:one-of>
            </emma:emma>
          </inkml:annotationXML>
          <inkml:trace contextRef="#ctx0" brushRef="#br1" timeOffset="1.12268E8">6233 10391 183,'0'0'587,"0"0"-113,0 0-65,0 0-32,0 0-43,0 0-43,0 0-23,0 0-18,0 0-13,0 0-23,0 0 1,0 0 10,0 0-29,-8-5-1,8 5-45,0 0-13,0 0-38,-4-12 34,4 12 2,0 0 10,0-14-31,0 14 14,0 0-36,2-17 20,-2 17-26,3-15 34,-3 15-19,6-14 22,-3 5-30,2 1 1,-1-1-13,1-1-7,0 2 3,1-1-3,-1 1-1,2-1-12,0 1 3,-1 0-8,2 2-21,1-1 13,-2 0-8,1 2-6,1 0-6,1 0-7,-1 2-4,0-1-1,3 1-2,-12 3 0,18-2-3,-18 2-1,19 1-5,-19-1 3,16 4 3,-6 0-2,-10-4 1,15 9 0,-9-3 12,0 3-14,-2-1-1,0 2 3,-1-1-5,-1 1 1,-2 2-6,0-12 7,-1 22-2,-2-10-3,1 1 6,-2 1 0,0-1-11,-3 2 5,1-2-1,-1 1 0,-1-1-2,-1-1 1,1 2-1,1-4 0,-1 2 4,-1-3 43,1 2-53,1-2 47,-1-2-56,1 0 51,0-1-53,1 0 49,6-6-49,-13 10 54,13-10-55,-10 6 48,10-6-51,-9 4 49,9-4-50,0 0 5,0 0 2,-13-4 3,13 4 2,0 0 2,0 0 1,4-13 13,-4 13-12,6-11 2,-1 4 1,-5 7 0,12-13 2,-5 7-5,1-1 7,1 0 2,0 2-3,1-2 1,0 2-5,-1 0 2,3 1-4,-3 1 0,1-1 7,-10 4-7,19-3 1,-19 3 9,18 0-4,-18 0 0,17 3-2,-17-3 3,18 6-3,-18-6 6,15 8-2,-8-1 0,0-2 45,-1 2-55,-6-7 48,9 17-53,-5-9 45,1 1-50,-5-9 47,4 19-50,-3-8 50,-1-11-50,0 22 50,-1-12-51,0 1 51,-1 0-13,-2 1 11,1-1-55,-1-2 58,0 3-56,-1-1 54,-1 0-49,-3 1 51,2-3-48,-2 1 50,-1-1-42,0 1 59,0-2-38,-3-1 48,2 0-40,-2-1 36,0 0-17,-1 0 25,0-4-18,0 2 58,0-1-44,1-1 24,-1-2-43,0 3 27,0-3-36,0 0-10,0-3-20,0 3 0,1 0 0,0-2 0,2 0 0,0 0 0,-1-1 0,1 1 0,1-1 0,0-1 0,10 4 0,-17-6 0,7 2 0,10 4 0,-14-6 0,14 6 0,-14-6 0,14 6 0,-10-7 0,10 7 0,-9-6-128,9 6-162,-8-5-60,8 5-61,0 0-112,-10-5-104,10 5-108,0 0-888,0 0-1280</inkml:trace>
        </inkml:traceGroup>
        <inkml:traceGroup>
          <inkml:annotationXML>
            <emma:emma xmlns:emma="http://www.w3.org/2003/04/emma" version="1.0">
              <emma:interpretation id="{8D241E59-04EC-49E8-AF68-9BD013E99608}" emma:medium="tactile" emma:mode="ink">
                <msink:context xmlns:msink="http://schemas.microsoft.com/ink/2010/main" type="inkWord" rotatedBoundingBox="6760,11439 6943,12602 5940,12759 5758,11596"/>
              </emma:interpretation>
              <emma:one-of disjunction-type="recognition" id="oneOf6">
                <emma:interpretation id="interp27" emma:lang="en-IN" emma:confidence="0">
                  <emma:literal>or</emma:literal>
                </emma:interpretation>
                <emma:interpretation id="interp28" emma:lang="en-IN" emma:confidence="0">
                  <emma:literal>Or</emma:literal>
                </emma:interpretation>
                <emma:interpretation id="interp29" emma:lang="en-IN" emma:confidence="0">
                  <emma:literal>o</emma:literal>
                </emma:interpretation>
                <emma:interpretation id="interp30" emma:lang="en-IN" emma:confidence="0">
                  <emma:literal>of</emma:literal>
                </emma:interpretation>
                <emma:interpretation id="interp31" emma:lang="en-IN" emma:confidence="0">
                  <emma:literal>to</emma:literal>
                </emma:interpretation>
              </emma:one-of>
            </emma:emma>
          </inkml:annotationXML>
          <inkml:trace contextRef="#ctx0" brushRef="#br1" timeOffset="1.1227E8">6353 11854 331,'0'0'540,"0"0"-68,0 0-60,4-8-25,-4 8-35,0 0-29,0 0-23,1-12 14,-1 12-7,0 0-25,0 0-1,5-8-44,-5 8 8,0 0-30,0 0 7,0 0-39,0 0 6,3-11-38,-3 11 8,0 0-45,0 0 10,0 0-33,0 0 10,0 0-23,0 0 25,-7 11-2,7-11-13,-3 10-13,3-10-15,-8 15 8,5-5-3,-2 1-12,0 1-5,1 2-4,-3-1-6,1 3 2,1 0-9,-1 0-4,-1-2 34,0 6-56,0-3 44,0 1-52,-1 0 37,-1-1-40,3 0 45,-2-3-48,2 2 44,-2-3-45,2 1 40,-1-1-51,1-2 49,2-1-48,-2-1 47,1 0-45,5-9 49,-8 15-46,8-15 77,-8 12-25,8-12 37,-5 7-41,5-7 28,-7 7-41,7-7 28,0 0-39,0 0 27,-12 0-30,12 0 22,0 0-38,-5-7 43,5 7-45,0 0 34,-3-13-39,3 13 30,3-12-27,-3 12 31,5-11-35,-5 11 32,6-15-31,-6 15 33,9-12-34,-9 12 33,13-11-34,-7 5 32,2 1-31,2 1 30,-10 4-25,18-4 30,-18 4-33,22-1 29,-22 1-27,22 0 29,-11 1-29,1 1 19,0 0-19,1 1 28,0 0-37,0 0 39,-2 0-37,2 0 39,-1 1-37,0-2 30,0 3-28,-1-2 27,1 2-27,-1-1 28,1-1-26,-2 1 23,0 0-27,0 0 31,-10-4-30,18 4 35,-18-4-39,17 5 32,-17-5-38,13 2 31,-13-2-35,14 2 29,-14-2 3,13-3-3,-13 3-2,10-4-2,-10 4-1,11-6-37,-11 6 36,8-7-31,-8 7 53,6-8-42,-6 8 43,6-10-37,-6 10 40,3-11-43,-3 11 45,1-11-42,-1 11 41,-3-14-39,3 14 41,-4-12-40,4 12 40,-5-14-42,0 7 44,5 7-45,-8-13 41,8 13-42,-11-12 44,11 12-38,-11-8 38,11 8-40,-10-6 43,10 6-40,-11-6 30,11 6-32,0 0 43,-14-2-49,14 2 57,-10 4-54,10-4 43,-7 5-42,7-5 42,-6 13-42,6-13 43,-6 17-40,6-17 41,-2 20-29,2-20 41,-1 23-42,1-10 14,1 0-13,-1 1 32,0 3-26,0-1 29,1 1-38,-1 0 41,1 0-39,-1 0 2,2 0 4,-1-2 4,-1 2 1,1-1 1,-1-3-1,2 1-1,-2-2 0,1 2 0,-1-14-3,1 23 1,-1-11 2,0-12-1,-1 21 1,1-21 0,0 17-3,0-17-2,-3 15-2,3-15-5,-2 12-45,2-12-50,-3 10-52,3-10-83,-5 9-35,5-9-67,-9 7-83,9-7-108,-6 8-70,6-8-177,0 0-575,-11 2-956</inkml:trace>
          <inkml:trace contextRef="#ctx0" brushRef="#br1" timeOffset="1.12271E8">6625 11798 301,'0'0'336,"0"0"-58,1-11-16,-1 11-40,0 0-27,2-14-17,-2 14-24,0 0-15,-2-12-14,2 12 0,0 0-9,0 0-6,0-14-5,0 14-3,0 0 5,-2-10 6,2 10-3,0 0 1,-3-12 11,3 12 2,-4-9-7,4 9-9,-5-11 2,5 11 0,-4-8 48,4 8 0,-5-11-48,5 11 2,-7-10 0,7 10 20,-8-12-38,8 12 25,-8-12-13,3 4 3,-2 3-7,7 5 7,-12-13 4,4 8-5,1-3 28,-1 0-31,-1 3-20,1-3-9,-2 2 42,3-1-9,-4 0-22,-1 1-14,1 0-10,1 0 16,-1 1 45,0 0-61,1 1 35,-1-1-49,-1 1 53,1 1-61,-1-2 38,1 4-50,-1-2 57,-1 2-58,2 0 43,-3-1-59,1 2 42,-2 2-44,2-2 36,-1 1-44,0 2 44,0-1-44,-2 1 44,1 1-39,0-1 72,0 2-31,0 1 27,0 1-29,1 0 45,-3 1-40,3-2 30,-1 4-51,1 0 38,0-2-33,0 2 36,2 1-38,-2-2 2,3 1-35,-1 1 0,1 0 0,2 0 0,-3-1 0,3 3 0,0-1 0,-1-1 0,3 2 0,-2-2 0,1 1 0,0 1 0,2-1 0,-1 1 0,1-1 0,1 1 0,-1-1 0,-1 2 0,3 0 0,-1 0 0,1-1 0,2 2 0,-3-2 0,2 1 0,2-1 0,-2 1 0,2-2 0,1 2 0,-1-1 0,1-1 0,0 2 0,1 1 0,-1-2 0,0 1 0,1 0 0,1 0 0,-1-1 0,2 1 0,-2 0 0,2 0 0,0 2 0,0-4 0,0 3 0,0-1 0,1 1 0,-1-1 0,0-1 0,1 1 0,1 0 0,0-2 0,-1 2 0,0 0 0,1 0 0,-1 0 0,1-2 0,1 1 0,1 0 0,-1-1 0,-1 0 0,4 1 0,-2-1 0,-1-1 0,2 0 0,1 1 0,-2-1 0,1-2 0,0 2 0,1-1 0,0-1 0,0-1 0,0 2 0,2-1 0,-1-1 0,2 1 0,-2-2 0,0-1 0,2 3 0,-2-2 0,1 0 0,1-1 0,-2 2 0,0-2 0,2 0 0,-1 0 0,1 0 0,-2-1 0,2 1 0,0-2 0,-1 0 0,0 0 0,0 0 0,1-1 0,1 0 0,-2 2 0,1-3 0,1 1 0,-2-2 0,2 0 0,-2 2 0,1-1 0,1 0 0,-13-2 0,23 0 0,-23 0 0,24 0 0,-11 0 0,-13 0 0,24-2 0,-11 1 0,-2 0 0,2-2 0,-1 1 0,-1-1 0,2 1 0,-2 0 0,2-2 0,0 2 0,-3-2 0,3 0 0,-2 0 0,1-1 0,-2 1 0,0 0 0,2-2 0,-2 1 0,2-1 0,-1-1 0,-1-1 0,1 1 0,-1 2 0,0-4 0,-1 1 0,1 0 0,-1-1 0,-1-1 0,2 2 0,-2-2 0,-1-1 0,0 1 0,2 0 0,-2-1 0,0 1 0,-1-2 0,2 2 0,-3-2 0,0 2 0,0 0 0,0 0 0,-1-1 0,2 0 0,-3 0 0,1 1 0,0-3 0,-2 3 0,1-2 0,-1 1 0,1-1 0,-1-1 0,0 0 0,-1 1 0,0-1 0,2-1 0,-2 1 0,-1-1 0,-1 1 0,1 0 0,-3 0 0,2-3 0,0 1 0,-2-1 0,1 1 0,-1-1 0,-1 0 0,2 2 0,-2-2 0,0 0 0,0 2 0,-1-1 0,0 1 0,0-2 0,0 2 0,-1 0 0,-1 0 0,2 1 0,-2-2 0,1 2 0,0 0 0,-2 0 0,0 0 0,2-1 0,-1 2 0,-1 1 0,1-1 0,-1 0 0,1 0 0,-2 2 0,0-1 0,1 1 0,0-2 0,-2 2 0,3-1 0,-1 0 0,-1 0 0,2 2 0,-3-2 0,3 0 0,-3 2 0,2-2 0,0 3 0,-1-2 0,-1 1 0,1 1 0,0-1 0,-1 1 0,0-1 0,-2 2 0,0-1 0,0 3 0,-2 0 0,0 1 0,-1-1 0,-2 1 0,0 2 0,1-1 0,-2 3 0,-1 0 0,-1 3 0,-1-1 0,-3 4 0,-2 0 0,-2 4 0,-2 2 0,-5 6-278,0 3-656,-2 4-228,0 1-673,-5 5-1546</inkml:trace>
        </inkml:traceGroup>
      </inkml:traceGroup>
    </inkml:traceGroup>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0.617"/>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A28201E6-69D3-40D6-885B-7C6186933ECE}" emma:medium="tactile" emma:mode="ink">
          <msink:context xmlns:msink="http://schemas.microsoft.com/ink/2010/main" type="inkDrawing" rotatedBoundingBox="3493,9665 3901,10611 2975,11009 2568,10063" hotPoints="3770,10364 3266,10868 2761,10364 3266,9860" semanticType="enclosure" shapeName="Circle">
            <msink:destinationLink direction="with" ref="{C5F5D426-82C0-44AF-85F5-9BD42EE83270}"/>
            <msink:destinationLink direction="with" ref="{AA97FCD3-56E8-45EE-9D16-F210FBA84AB8}"/>
          </msink:context>
        </emma:interpretation>
      </emma:emma>
    </inkml:annotationXML>
    <inkml:trace contextRef="#ctx0" brushRef="#br0">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8:20.677"/>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49FD28C9-F477-4DC2-BAF5-DF53D43298F8}" emma:medium="tactile" emma:mode="ink">
          <msink:context xmlns:msink="http://schemas.microsoft.com/ink/2010/main" type="inkDrawing" rotatedBoundingBox="5107,9799 5363,10754 4524,10979 4268,10024" hotPoints="5287,10411 4824,10873 4362,10411 4824,9948" semanticType="enclosure" shapeName="Circle">
            <msink:destinationLink direction="with" ref="{C5F5D426-82C0-44AF-85F5-9BD42EE83270}"/>
          </msink:context>
        </emma:interpretation>
      </emma:emma>
    </inkml:annotationXML>
    <inkml:trace contextRef="#ctx0" brushRef="#br0">4744 10350 163,'0'0'608,"0"0"-121,-9 4-55,9-4-29,0 0-37,0 0-42,0 0 0,0 0-20,-10-4-25,10 4 7,0 0-43,0 0-16,0 0-13,-6-7 5,6 7-49,0 0 6,-3-11-13,3 11 15,0 0-28,3-14 22,-3 14-28,5-12 18,-5 12-7,5-13-18,0 5 2,0-1-21,0 1-11,4 0 2,-3-1-10,3 1-14,-1 1-6,0 0 15,-1 2-50,2 0 35,-1 1-54,-8 4 35,17-4-47,-17 4 35,14 1-46,-14-1 35,15 7-41,-15-7 35,10 14-46,-6-6 8,-1 2 2,0 2-1,-1 0 7,-4 0-8,1 2 44,-1 1-45,-2 2 38,-1-1-40,0 1 36,-1 0-16,0 0 14,-2-2-45,2 0 38,0-2-31,-2 0 33,0-1-30,2-2 39,1-1-43,0-1 33,-1 0-40,6-8 41,-11 11-39,11-11 40,-6 8-43,6-8 38,0 0-36,-9 4 35,9-4-35,0 0 43,0 0-44,0 0 36,0 0-36,0-11 44,0 11-42,7-10 42,-7 10-44,12-11 43,-5 5-61,-7 6 60,16-10-37,-7 6 36,0 0-40,0 1 42,1 0-39,-10 3 38,20-3-41,-20 3 39,21-1-38,-21 1 42,19 1-44,-19-1 45,18 6-44,-18-6 24,16 9-18,-16-9 37,11 11-39,-6-3 40,-5-8-40,5 16 41,-5-16-44,1 20 42,-1-20-39,-2 20 40,-2-8 0,0-2-3,-1 2-35,-4 0 48,3 1-40,-3-1 48,0-2-21,-3 1 39,1 0-27,-1-1 44,-2-2-41,1 2 35,-1-5-34,0 1 20,-1-1-56,-1-2 0,0-1 0,-1-1 0,2-1 0,0 0 0,-5-3 0,3 2 0,0-3 0,0 0 0,2-2 0,0 2 0,2-3 0,-1 3 0,4-2-28,1 1-178,0-1-116,9 6-69,-13-10-59,13 10-95,-5-11-109,5 11-96,1-10-786,-1 10-1172</inkml:trace>
    <inkml:trace contextRef="#ctx0" brushRef="#br0" timeOffset="1052.9128">4940 10164 396,'0'0'555,"1"-17"-71,-1 17-31,0-15-31,0 15-63,-3-14-30,3 14-5,-4-17-10,-1 8-17,0 1-20,0-1-26,0 3-7,-1-5-8,-2 3-5,2-2-22,-2 1-25,-1-1-11,-1 3 39,1-2-14,-1 1 10,-2-1-78,2 2 31,-2-1-49,1 2 48,-2-1-79,-1 0 64,3 2-52,-2-1 18,0 1-34,3 2 37,-3 0-37,0-1 19,2 2-36,-2 1 49,13 1-34,-24 0 16,12 1-44,2 1 36,-3 2-70,0 1-13,-1-2 0,3 4 0,-3 0 0,1 0 0,1 1 0,0 2 0,0 0 0,0 1 0,1 1 0,1 1 0,-3 1 0,3 2 0,0-1 0,0 2 0,1 1 0,0 1 0,0 0 0,1 0 0,2 1 0,0 1 0,1-1 0,1 2 0,0 2 0,1-2 0,2 2 0,-1-1 0,2-3 0,0 2 0,3 0 0,0 2 0,-1-2 0,3 1 0,0 0 0,0-1 0,2-1 0,-1 2 0,3-2 0,-1-2 0,1 4 0,1-5 0,-1 2 0,1-1 0,1 0 0,0-2 0,-1 0 0,3 0 0,-2-2 0,2-1 0,1 1 0,0-3 0,1 0 0,-2 0 0,4-2 0,-4 0 0,2-4 0,0 2 0,1-3 0,-1 2 0,2-4 0,-2 1 0,2-1 0,-2 0 0,0-2 0,-1-1 0,2 1 0,-3-1 0,2 0 0,-1-1 0,1 0 0,1-2 0,-1 0 0,0 1 0,0-3 0,0 1 0,-1-2 0,0 0 0,1 0 0,-1-1 0,0 0 0,-1 0 0,0-3 0,1 3 0,-1-3 0,0 2 0,0-2 0,0 1 0,-1-1 0,1 1 0,-1-3 0,-2 2 0,2-1 0,-2 0 0,0-1 0,0 1 0,-1 0 0,-1-2 0,0 2 0,1 1 0,-3-2 0,1 0 0,0-1 0,-1 0 0,1 1 0,-3-1 0,1 0 0,-1 0 0,0-1 0,-2-1 0,0 2 0,1-2 0,-2 2 0,-1-2 0,0 1 0,-1-3 0,0 2 0,-3-1 0,2 0 0,-2-2 0,0 1 0,-2-3 0,0 3 0,-2-2 0,0-1 0,-1 2 0,0 0 0,-3 1 0,2 0 0,-1 1 0,1-1 0,-2 0 0,-2 2 0,1 0 0,1 1 0,-3 0 0,2 2 0,-2-1 0,1 1 0,-2 0 0,1 2 0,0 1 0,1 2 0,-1-1 0,-1 2 0,0 0 0,-2 1 0,1 0 0,-2 3 0,1 0 0,-1-1 0,-1 3 0,-1 3 0,-1-3 0,0 4 0,-3 0 0,2 0 0,-1 1 0,1 3 0,0-3 0,1 4 0,-1-1 0,0 0 0,3 1 0,2-1 0,0 1 0,4-1 0,0 1 0,1-3-405,1 3-481,1-1-164,0-1-796,-1 0-1557</inkml:trace>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40:51.501"/>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00FFFF"/>
    </inkml:brush>
  </inkml:definitions>
  <inkml:trace contextRef="#ctx0" brushRef="#br0">14324 10798 153,'11'-11'348,"-11"11"-90,10-11-55,-10 11-44,8-9-24,-8 9-28,9-10-14,-9 10-19,10-8-22,-10 8-9,9-9-8,-9 9-7,6-5-12,-6 5 0,7-7-2,-7 7-5,4-7 2,-4 7-2,0 0 6,9-8 6,-9 8 73,0 0 21,5-10 39,-5 10 4,0 0 30,2-14-3,-2 14 59,0 0-10,2-15 30,-2 15 3,0-12-3,0 12 11,0-10-8,0 10-7,0 0-3,0-16 3,0 16-13,0 0-7,0-12 12,0 12-75,0 0 23,0 0-60,0 0 36,0 0-27,0 0 42,0 0-5,4 8 24,-4-8-48,2 21 28,-1-9-32,1 5 19,0 1-126,0 0-51,0 4 0,2 2 0,-2-2 0,0 2 0,2 0 0,1 0 0,-3 0 0,2 3 0,1-3 0,-1 3 0,1-4 0,-1 0 0,0 1 0,1 0 0,-3-2 0,2-1 0,-1-2 0,-1-1 0,0-1 0,1-1 0,-1-3 0,-1-3 0,2 1-138,-3-11-229,1 18-48,-1-18-51,-1 12-71,1-12-38,0 0-17,-6 9-24,6-9-146,0 0-408,-11-9-782</inkml:trace>
  <inkml:trace contextRef="#ctx0" brushRef="#br0" timeOffset="375.1423">14412 10810 526,'-3'-12'563,"1"1"-105,2 11-30,-5-20-55,5 9-42,0 11-28,-2-24-3,2 13-28,2-2 2,-2-1-18,5-1-10,-3 1-41,3-3-26,2 2 12,1-3-25,2 2 16,3 2-31,3-3 21,-1 3-29,5 2 26,-2 1-35,5-1 18,-1 5-13,1 0-19,-3 2-16,1 3-13,-3 2-13,1 1-12,-2 3-5,-4 0 7,3 4 4,-5-1-2,-1 4 37,-4-1-59,1 3 33,-4 2-37,-3-1 37,-1 2-46,-4 2 28,-2 1-42,-2 3 30,-4 0-46,-3 0 36,0 1-48,-2-1 7,1-2 0,-1-1 17,-1-2-15,4 0 0,-1-3-5,2 0-4,-1-3-1,4 0 6,-1-3-80,-1 1-36,2-1-33,1-4-34,2 1-64,-1-1-20,9-4-62,-14 4-90,14-4-53,0 0-26,0 0-70,-11-3-118,11 3-432,0 0-735</inkml:trace>
  <inkml:trace contextRef="#ctx0" brushRef="#br0" timeOffset="984.7265">14868 10914 548,'0'0'714,"0"0"-125,0 0-46,0 0-74,0 0-41,0 0-30,0 0-64,0 0-11,0 0-66,0 0-2,0 0-35,11-3 6,-11 3-43,16-5 25,-3 1-23,-2 3-6,3-1-28,-1 2-26,1 0-22,3 3-17,-1 1-18,-2 0-11,0 1-12,-2 2-4,1 1-5,-4 1-6,-1 1-6,-1 1-7,-2 1-1,-3 0-4,0 0 27,-2 1-48,-4-1 11,0 2 0,0-1-2,-2 0 4,0 0-3,-1-1-10,1-2-11,-2-2-7,2 0-37,-1-2 0,7-6-38,-12 8 21,12-8-19,0 0 21,0 0-37,-14-4 12,14 4-11,-3-12 11,4 1-16,2-1 33,1-1-3,2 0 33,2-1-4,-1-1 23,1 4-17,1-1 40,3 3-20,-1-2 30,2 5-17,-2-2 22,1 5-16,0 0 21,0 2-20,2 1 28,-2 1-20,-1 2 32,2 0-14,-2 1 16,1 0-17,3 0 13,-2 1-5,2-1 26,-2 0-16,1-3 10,-1 2-10,2-2 26,-2 0-19,1-1 26,0-2-24,0 1 17,1-3-28,1-2 17,-2 0-30,1 0 17,-2-3-24,0-1 18,2-2-19,-6 1 32,-1 0-23,2-2 25,-6 0-23,1 1 21,-4 2-2,1-2 1,-4 0 11,0 4-5,-3-3-9,-2 3-7,-2 1-6,-1 1-3,1 1-4,-4 4-5,0-4-13,-2 5 3,2 0 1,-3 5-28,0-1-38,0 0-50,-3 4-76,2 1-27,2 2-72,-3-1-81,5 2-52,-1 0-45,6-2-93,-1-1-573,3 1-749</inkml:trace>
  <inkml:trace contextRef="#ctx0" brushRef="#br0" timeOffset="1500.3337">15634 10689 759,'11'-13'680,"-2"1"-100,-3 1-38,1-2-54,-3 4-45,-1 0-76,-3 9-5,4-13-67,-4 13-14,4-12-58,-4 12-8,0 0-22,0 0-13,0 0-17,0 0-13,0 0-19,4 14 36,-4-2-57,4 0-14,-2 3-12,1 3-10,-1 0 8,4 4-5,-3 0-15,2 2-1,0 0-13,1-2-14,-1 2 3,0 0-9,0-1 6,1-1-17,-1-1-6,1 0-4,-1-3 0,-1-3 2,-1 1-3,2-1-2,-1-4 0,-1 0-1,-1-2 0,1 0 3,-3-9 1,4 12-4,-4-12 5,4 10-6,-4-10 5,0 0-10,0 0 4,0 0-6,5-11-12,-5 11-1,5-20-20,-3 8-8,1-2-1,2-3 2,0 2-1,2-2-2,0 0 7,3 1 6,-1 0 7,4 2 5,-3 2 7,1 0 0,1 2 4,0 3 2,1 0-8,1 2 9,-3 3 8,3 1 0,-2 2-6,0 1 9,-1 2 6,-1 3 2,-2-2 14,2 3 5,-4 2 2,-1-1 1,-1 2-5,-1 1 8,-3 0 2,0-12 24,-4 23-42,1-9-1,-3-1 0,0 1 10,-3-3-17,0 1-5,-2 1 3,-1-3-2,0 1 0,1-2 3,-2 0-5,1-1 0,-1-2-5,1 0-37,2-1-26,-2-3-71,2 1-27,0-1-78,10-2-46,-18-1-101,18 1-84,-14-4-39,14 4-98,-10-5-715,10 5-924</inkml:trace>
  <inkml:trace contextRef="#ctx0" brushRef="#br0" timeOffset="1943.0079">16344 10978 717,'0'0'596,"8"7"-131,-8-7-41,6 7-33,-6-7-18,8 4-15,-8-4-12,9 4-57,-9-4-1,14 0-61,-14 0 1,16-4-33,-4 0 3,-1-2-18,3 1 9,0-1-35,2-3 5,0-2-48,-2 4 2,2-4-23,-1 2-17,-3 0-11,0 0-12,0-2-10,-2 2-7,-1 1-6,-1 1-7,-2 0-2,-6 7-3,6-12-6,-6 12 0,0 0-4,-1-10-6,1 10 1,0 0-2,-15-2 2,15 2 5,-18 7-2,9-3-23,-4 2 23,3 1-18,-2 2 19,1 1-14,1 0 22,1-1-22,0 2 35,3 0-14,0 1 25,2 0-15,2 0 37,1 0 0,1 1 15,1-1-2,3 2 1,0 1 1,2-2 3,3 0-8,2-1-15,0-2-8,3 2-6,-1-4-6,2-1-8,0 0-3,3-1-6,-1-2-6,1 0-26,0-1-56,1 0-72,-2-4-78,2-1-82,1 1-57,-1-2-106,0 0-99,3-2-102,-4 0-758,4-2-1033</inkml:trace>
  <inkml:trace contextRef="#ctx0" brushRef="#br0" timeOffset="2381.2512">17254 10817 784,'9'-7'624,"-3"0"-86,-6 7-49,9-10-30,-9 10-16,8-11-32,-8 11-47,6-6-51,-6 6-48,0 0-32,0 0-17,0 0-6,0 0-10,0 0-13,-7 9-15,3-1-13,-1 2-11,-1 1-25,0 1-4,1 4-15,0-3-16,0 3-17,1 0 29,1-1-41,1 1-2,0-1-4,1 2-12,1-3-1,1 1-12,3-1-2,0 1-3,1-2 2,3-2-4,1 1-6,2-2 1,2-3-6,0 1 1,1-1-2,3-5-1,-1 1 1,2-3-3,1 0 3,2-3-7,-2-1-4,3-2 3,-1-1 1,0-3 2,-1-1-3,0 1 3,-3-5-3,4-1 1,-8-1 43,-2-1-53,-2-2 49,-3 0-56,-2-2 40,-1 2-39,-5 1 44,1-1-11,-3-1-5,-1 2-34,-1-1 45,-4 2-50,1 2 56,-3 4-51,1 0 40,-1 2-48,-1 1 48,-1 3-50,1-1 47,-2 3-58,2 2 2,-1 2-90,0 2-34,0-2-62,-1 5-45,1 1-48,0-2-79,2 3-42,0 3-29,2-3-47,3 3-101,-1-1-583,3-1-809</inkml:trace>
  <inkml:trace contextRef="#ctx0" brushRef="#br0" timeOffset="2979.942">18052 11035 455,'13'5'849,"0"-1"-225,-4-1-123,-9-3-63,15 8-11,-15-8-13,12 6-55,-12-6-23,6 7-84,-6-7-8,0 0-33,5 10 0,-5-10-41,0 0 9,0 0-38,-2 12 3,2-12-41,0 0 8,-7 9-43,7-9 11,-6 6-38,6-6 13,-9 5-32,9-5 12,-9 4-22,9-4 18,0 0-25,-10 4 18,10-4-23,0 0 22,0 0-21,-12 4 23,12-4-27,0 0 24,0 0-20,0 0 20,0 0-22,0 0 21,0 0-20,0 0 15,0 0-14,0 0 17,0 0-16,0 0 22,0 0-19,0 0 18,14 0-17,-14 0 16,0 0-24,12 3 24,-12-3-19,0 0 19,10 4-14,-10-4 12,0 0-3,0 0-1,10 5-6,-10-5-8,0 0 13,0 0-2,0 0-6,0 0 1,0 0 4,-1 10-4,1-10-3,0 0-5,-13 6 5,13-6-1,0 0-7,-15 1 6,15-1-1,0 0-4,-17-1 2,17 1 4,-10-4-1,10 4-4,-10-7 1,10 7-2,-8-8 2,8 8-7,-5-12 3,5 12-4,1-9-6,-1 9 19,4-13-5,4 6 1,-8 7-2,14-9 4,-5 6 24,2 1 21,1 0 27,-12 2 38,27 2-6,-14 0-10,3 1-3,-2 3-11,1 3-11,-2-1-10,1 2-12,-2 1-13,-2 1-5,-1 2 25,-3 2-34,0 0 12,-4 2-31,-2 0 12,-2 1-88,-2 3-13,-4 0-91,-3 4-7,-4-1-104,-5 6-89,-2-5-138,-6 5-156,-1-2-198,-5-3-634,-2-1-1129</inkml:trace>
  <inkml:trace contextRef="#ctx0" brushRef="#br0" timeOffset="22766.3851">19936 10790 716,'-3'-12'612,"1"-1"-81,-2 4-12,2-3-33,-1 0 0,2 2-43,-2 1-61,3 9-6,-4-15-45,4 15-45,-4-13-39,4 13-11,0 0-19,0 0 64,0 0 2,0 0-71,-4 9 28,4-9-54,0 24-17,-1-10-2,1 3-10,0 3-9,-1-1-12,0 3-25,1-3-5,0 2-25,-2 0-35,2 0-46,0-2 0,0 1 0,2-2 0,-1 0 0,0-1 0,0-1 0,2-2 0,0-1 0,-1-2 0,1-1 0,-1 1 0,2-3 0,1-1 0,-5-7 0,13 8 0,-13-8 0,15 3 0,-15-3 0,20-4 0,-10-1 0,2-2 0,0-2 0,1-1 0,0-3 0,0-2 0,-1 1 0,1-2 0,0 2 0,-3 0 0,0 2 0,-1 0 0,-1 3 0,-1 2 0,0 1 0,-7 6 0,14-7 0,-14 7 0,0 0 0,15 0 0,-15 0 0,12 9 0,-7-1 0,-5-8 0,9 15 0,-4-5 0,1-1 0,-1 1 0,0 2 0,1 0 0,0 0 0,2 1 0,-1-2 0,0 0 0,0 1 0,3-2 0,-2 1 0,1-1 0,3 0-107,-2-2-44,0 0-43,3-1-52,-3 0-17,2 0-61,0-4-4,1 0-22,1 1-61,-1-3-26,1 2-8,-1-3-34,1 0-14,0-3-61,1 1-64,2-5-260,-4 1-434</inkml:trace>
  <inkml:trace contextRef="#ctx0" brushRef="#br0" timeOffset="23019.1837">20695 10889 614,'6'-16'519,"-1"2"-41,1-2-30,-1 2-9,1 0-40,-2-1-13,0 1-30,0 1-60,-2 1 27,-1 0-31,2 3 1,-3 9-21,4-15-53,-4 15-20,0 0-20,0-15-7,0 15 11,0 0 0,0 0-6,-5 11-1,5-11-13,-4 17-2,3-6-1,-2 5-12,0 0-17,1 2-24,-1 1-25,-1 2-12,1 3-14,-1-2-7,1 3-16,1-2-7,-1-1-5,1 4-8,-1-2-34,3-1-66,-1-1-73,2 0-83,0 0-50,2 2-87,1-3-83,1 0-113,2-3-80,0 1-145,3-5-512,-1-2-916</inkml:trace>
  <inkml:trace contextRef="#ctx0" brushRef="#br0" timeOffset="23425.4247">21246 10981 728,'5'-16'702,"-1"3"-83,-2 0-24,1 2-26,-3 11-79,0-22-52,0 22-66,-3-21-29,3 21-18,-5-17-34,5 17-34,-6-15-10,6 15-38,-8-10-30,8 10-34,-10-4-29,10 4-17,0 0-8,-13 3-12,13-3 2,-6 9-4,6-9-14,-4 16 7,4-16-12,1 21-4,0-10 7,2 4-10,1-1-10,0 2-5,2 0-5,-1-1-7,5 2-4,-1 0-4,0 1 1,3-1-5,-1 0-5,0 0 3,2 1-7,-1-2 12,2 0-11,-2-1 1,-2 1 8,2-3 7,-2 0 18,-3-1 7,2-2-2,-1 1 10,-3-3 17,-1 1 15,0-1 17,-4-8-30,4 12-72,-4-12 0,-3 12 0,3-12 0,-7 9 0,7-9 0,-11 9 0,11-9 0,-20 7 0,8-6 0,-1 2 0,-1-2 0,-1 0 0,-3 1 0,-1-2 0,-2 0 0,3-2-222,-1 0-68,0 0-88,0 0-32,0-3-93,3 0-120,0-2-111,4-3-859,-2-2-1244</inkml:trace>
  <inkml:trace contextRef="#ctx0" brushRef="#br0" timeOffset="23671.0994">21270 10863 448,'0'0'856,"0"0"-120,0-14-60,0 14-104,4-12-45,-4 12-89,7-12-44,0 6-69,2-1-4,2 0-37,2 0-34,2-2-19,6 0-32,-1-1-35,6 1-24,2-3-26,-1 3 13,1 1-56,-4-1 21,1 4-61,-2-3-2,-1 2 38,1 2-62,-5 0-2,2 0-102,-5 4-52,0-3-62,-15 3-58,26 3-66,-26-3-87,18 4-83,-9 1-108,-4 2-810,-5-7-1032</inkml:trace>
  <inkml:trace contextRef="#ctx0" brushRef="#br0" timeOffset="24082.1024">21938 10937 6,'8'-11'846,"-8"11"-186,5-11-44,-5 11-59,4-9-53,-4 9-77,0 0-39,0 0-54,-4-12-25,4 12-32,0 0 11,-17 5-52,9 0-14,-3 2-28,1 2 5,0 3-47,-2 3 3,1 0-36,1 2 16,-1 0-28,4 1-21,-2 0-18,1 1-8,4-2-7,0 0-1,2 0-15,1-1 1,2 0-15,1 0 3,2-2-4,1-1-6,2 0 10,3-2-18,2-1 0,-1-2-1,4-1 32,-1-2-38,4-3 13,0 1-16,0-2 3,-1-2-10,-2 0 5,2-2 8,-3-1 1,1-1 11,-5 1-9,-1-1-8,1 0 4,-3-2 12,-7 7-20,6-12 1,-6 12 26,1-10-29,-1 10-2,-6-9 3,6 9 0,-14-4 1,14 4 8,-19-3-4,19 3-36,-24 1-17,11 2-66,-3 0-53,2 2-111,-1 1-63,1 1-110,0 2-95,1 0-69,2 1-211,0-1-383,4 0-824</inkml:trace>
  <inkml:trace contextRef="#ctx0" brushRef="#br0" timeOffset="24488.9996">22259 11294 648,'13'-2'822,"-2"-1"-91,0-1-91,-11 4-117,19-2-51,-19 2-88,16-1-36,-16 1-75,0 0-23,17 1-43,-17-1 2,0 0-41,10 4 3,-10-4-45,0 0 1,8 9-35,-8-9-8,0 0-27,0 0 11,0 12-27,0-12 11,0 0-8,-9 9-9,9-9-10,-6 5-2,6-5-4,-10 5-5,10-5-2,-9 3-8,9-3-6,0 0-2,-16 0-8,16 0-20,0 0 27,-13-5-23,13 5 27,-6-7-23,6 7 23,0 0-22,2-17 26,-2 17-20,9-15 13,-2 10-9,2-4 21,2 3-21,1 0 26,2 1-19,-3 1 27,3 2-3,0 1 27,0 2-1,3 0 44,-2 3 9,2 2 8,-3-1-11,1 2 21,-1 3 18,0 1-43,-2 1 7,-2 1-46,-4 1 15,1 1-36,-5 2 27,0 0-45,-2 1 28,-4 0-77,0 1-18,-2 1-125,-3 0-64,-1-2-84,-1-1-40,-3 1-109,1-3-107,-2 1-125,1-4-791,-2-1-1128</inkml:trace>
  <inkml:trace contextRef="#ctx0" brushRef="#br0" timeOffset="24914.1411">22871 11055 539,'19'-23'775,"-2"4"-135,-4 2-58,-2 2-63,-1 0-85,-3 3-52,-3 1-65,-4 11-18,2-17-52,-2 17-13,-5-11-41,5 11 30,-12-4-26,12 4 23,-17 7-41,6-2-4,0 4-14,1 2-10,-1 1 4,1 4-32,1 0-16,2 1-13,1 0-17,2 0 0,0 0-21,2 1-6,1-1-5,2 0-6,2 1 6,1-4-12,5 0 30,0-2-36,1 0 25,3-2-44,1-3-4,2 0 3,1-2 7,2-1-11,0-4 3,2-1 1,-1-1-3,3-3-1,-1-3-1,0 2-1,-2-4 2,-2 0-3,0-3 10,-5 0-14,-1-1 4,-5 0-2,-1-2 1,-3 1-1,-2 0-2,-2 2 1,-2-3-1,-2 3-3,-1-2 2,-3 5 0,-3-2-2,1 2-6,-3 0-13,0 2-20,-3 1-30,2 1-49,-2 1-72,0 1-31,0 2-95,2 1-71,0 1-135,2 1-79,1 0-160,12-1-566,-18 2-936</inkml:trace>
  <inkml:trace contextRef="#ctx0" brushRef="#br0" timeOffset="25181.2875">23223 10640 452,'3'-8'858,"3"2"-153,1-1-46,1 2-104,-1-2-59,4 2-78,1 2-23,1 3-39,5 2-4,1 1-27,4 2-24,5 4-21,2 1 26,3 6-44,0 4 33,1 1-50,-4 3-9,2 2-1,-1 3-18,-3 1-25,-1 1-141,-2-1-51,-3 3 0,-3-1 0,-2 1 0,-7-4 0,-2 0 0,-5 2 0,-3-4 0,-5 6 0,-7 2 0,-3 3 0,-5-2-249,-9 8-288,-2 1-237,-4-3-295,-3-4-688,-1 0-1447</inkml:trace>
  <inkml:trace contextRef="#ctx0" brushRef="#br0" timeOffset="25761.9328">24681 11147 788,'0'0'702,"-7"-5"-53,7 5-54,0 0-43,-13-6-73,13 6-30,0 0-71,-3-8-14,3 8-33,0 0 4,12-7-13,-12 7-12,22-5-6,-4 3-18,6-2-19,4 1-27,7 0-1,3 1 4,6-1-4,5 1-120,5 1-119,-2-2 0,4 3 0,-5-3 0,1 3 0,-10 0 0,1 0 0,-2 0 0,-5 0 0,-3 3 0,-4-3 0,-3 1 0,-2 1 0,-3-2 0,-4 0 0,-1 1 0,-3-1 0,0 1 0,-13-1-107,17-1-304,-17 1-34,0 0-24,16-3-24,-16 3-43,0 0-13,0 0 2,-4-9-71,4 9-651,-6-9-877</inkml:trace>
  <inkml:trace contextRef="#ctx0" brushRef="#br0" timeOffset="26058.8044">25438 10905 517,'0'0'613,"-6"-12"-71,6 12-28,-5-8-32,5 8-34,-7-8-29,7 8-63,0 0-23,-3-9-35,3 9 14,0 0-34,0 0 13,0 0-10,8 5-16,-8-5-22,15 12-13,-4-5-6,3 0-23,-1 5-11,5 1-14,3-1-6,1 2-4,3 2-12,2 1-27,0-1-16,4 2-21,-3 0-10,-2-2-17,-1 1-46,-3-2-17,-2 2 0,-1-2 0,-6-1 0,0 0 0,-3-1 0,-6 2 0,0-3 0,-4-1 0,-4 5 0,0-3 0,-6 4 0,-3-2 0,-3 1 0,-2 0 0,-4 1 0,1-3 0,0 3 0,-2-5 0,4 1-178,0-3-61,1 1-84,2-2-50,2-1-60,3-1-122,-3-1-78,6-1-105,8-5-759,-11 5-1124</inkml:trace>
  <inkml:trace contextRef="#ctx0" brushRef="#br0" timeOffset="26558.7791">26541 10972 191,'16'-12'810,"-3"-4"-202,-1 3-66,-1-1-22,0 2-55,-3 1-43,0-1-70,-1 1-7,-1 0-26,-1 2-18,-2 0-51,-3 9 13,2-18-21,-2 18 14,0-14-17,0 14-31,-4-13-26,4 13-5,-12-9-2,12 9-9,-16-3-6,16 3-25,-22 2-2,8 4 2,-1 1-17,-2 4-8,0 2-11,-2 5-10,2 1-4,-4 2 3,3 2-82,-1 5-6,-2 1 0,3 1 0,5-4 0,0 3 0,3 0 0,3-2 0,3-1 0,4-2 0,2 1 0,2-2 0,5-1 0,5 1 0,1-2 0,6-3 0,4-2 0,0-2 0,4-3 0,0-2 0,3-2 0,-5-5 0,1 1 0,4-2 0,-5-2 0,0-2 0,-2 1 0,-1-3 0,-3-2 0,-4 0 0,-2 2 0,-5-4 0,-5 4 0,1-5 0,-6 10 0,0-12 0,-4 2 0,-3 4 0,-3 0 0,-2-3 0,-1 4 0,-2-1 0,0 2 0,-3 0 0,1 3 0,-2-1 0,1 2 0,3 0 0,-2 1 0,2 2 0,1 0-47,3 1-328,3 3-59,-1-1-92,-1 1-155,6 0-174,4-7-813,-7 15-1336</inkml:trace>
  <inkml:trace contextRef="#ctx0" brushRef="#br1" timeOffset="30326.8594">28339 11030 191,'1'-12'841,"0"-1"-161,2 2-27,-1 0-77,1-1-25,1 1-39,-2 0-27,-2 11-83,5-18-32,-5 18-59,6-12-9,-6 12 31,0 0-25,10-5-8,-10 5 1,6 6-4,-6-6-1,9 16-14,-7-6-82,2 1-200,0 1 0,-1 3 0,-1 0 0,1-1 0,-1 1 0,0 1 0,0 0 0,0 0 0,-1 1 0,0-3 0,-1 1 0,1-1 0,-1 0 0,0-1 0,0-1 0,0 0 0,2-2 0,-2-10-185,-2 17-215,2-17-44,0 14-28,0-14-46,0 0-54,-5 10-8,5-10-21,0 0-199,-8-5-334,8 5-750</inkml:trace>
  <inkml:trace contextRef="#ctx0" brushRef="#br1" timeOffset="30559.0017">28166 10972 116,'-13'-10'816,"3"2"-197,1 0-9,1 0-32,1 1-31,0 0-72,1-2-29,6 9-66,-7-11-8,7 11-49,4-14 3,1 6-46,6 1-7,3-1-16,3 0-37,6 0-19,6-1-6,2 0-21,1 1-24,2 1-23,1 1-34,0 1-12,0 1-16,-1-1-13,-4 3-10,-1-1-8,-2 3-16,0-3-54,-4 3-54,-2 3-50,0-3-54,-3 1-23,1 2-81,-5-1-33,3 2-75,-3 0-61,-4 1-41,-1 1-48,-1 0-109,-2 2-586,-6-8-859</inkml:trace>
  <inkml:trace contextRef="#ctx0" brushRef="#br1" timeOffset="31512.0927">28262 11217 566,'-13'9'721,"2"-2"-83,2 3-55,4-4-49,5-6-38,-9 11-79,9-11-40,0 11-75,0-11-24,10 8-46,-10-8-15,19 7-49,-5-4-2,3 0-39,3-3-2,2 1-46,2-1 3,2 0-30,2 0 9,4-1-32,-1-2 13,4 1-24,1-1 11,-1 0-29,-2-2-6,-1 1-52,2 0 1,-6 1-46,-1-2-11,-1-1-6,-1 0 4,-2 1 8,0-3-10,-2-1 14,-2 1 22,-2 0 14,-4-1 11,0 0 11,-4 0 13,1 1 5,-4 0 3,-1 0 8,-5 8-4,6-13 11,-6 13 22,4-11 8,-4 11 15,3-10 2,-3 10 10,0 0 22,0 0 15,0 0 12,0 0 0,0 0 19,0 0 28,-4 11-32,4-11 11,0 15-27,0-15 23,0 22-33,0-22 15,1 24-32,-1-10 6,1-2-32,1 1 10,0-1-17,0 0 6,2-1-13,0 0 3,0-1-8,1-1-3,2-1-5,1 0 0,1-2-5,1-1-5,2-1-10,0-1 14,-1-3-22,5 0-15,-1-2-38,3-3 3,0 0-41,1-4 13,1-1-2,1-2 6,-1-2-2,1-2-1,-2 0 14,-1-1 9,-2-1 12,-2 4 3,0 0 27,-2-1 0,-3 5 6,1 0 2,-2 1 17,-2 1 21,1 2 7,-2-2 3,-5 8-9,10-7-6,-10 7 0,0 0 29,9-5 7,-9 5 18,0 0 8,6 12-9,-6-12 1,3 16-7,-3-16-12,2 20-4,1-8 2,-2 0-9,0 1-11,2 1 10,-2 0-27,3 1 13,-1 0-20,0-2 15,1 1-17,2-2 12,0 1-41,0-2-30,1-1-57,0-1-20,2-2-46,1-1 0,1-2-27,1 0-15,1-1-15,0-3 9,2 0 23,3-3 14,0-1 15,1-4 10,2 1 5,-1-4 24,-1-1 23,3-4 20,-1-1 20,-1 1 11,-3-1 17,-2 0 20,-2 1 36,-2 0 47,-2 2 10,-1 1 23,-3-1 27,1 0 16,-3 4-38,-3 10 34,1-17-5,-1 17 0,-3-15-5,3 15-3,-7-12-14,7 12-7,-9-7-12,9 7-17,0 0-3,-14-2-9,14 2-10,-10 6-8,10-6-12,-7 12-1,7-12-2,-4 17-5,4-17-4,0 20-4,3-9 2,0 0-11,2 3 3,2-1 4,1 0 2,-2 0-2,3 0 11,1 0-23,-1-1 26,2-1-20,0 0 20,-2-2-22,1 0 19,2-1-17,-4 0 28,-2-3 5,2 1 41,-8-6 13,11 10 44,-11-10-29,6 7-1,-6-7-36,0 0 19,0 0-27,-6 10 12,6-10-19,-13 2-9,13-2-25,-15 0 13,15 0-18,-22 0 16,22 0-27,-23 0 15,23 0-80,-22-1-50,10 0-97,0 0-65,12 1-105,-19-2-106,19 2-127,-15-2-211,15 2-360,-13-5-796</inkml:trace>
  <inkml:trace contextRef="#ctx0" brushRef="#br1" timeOffset="31838.7564">29890 11265 431,'0'0'662,"20"0"-77,-6-1-15,-1-1-79,5 0-18,-1-3-47,1 3-52,2-3-16,-2 1-41,5-2-27,-1-1-17,-2-1-44,1 0-17,-1 2-16,-3-3-16,-1 2-11,-3-1-6,0 1-26,-2 0-13,-3 1-36,1-1-3,-9 7-4,8-12-18,-8 12-21,0 0-15,-3-13 5,3 13-7,-10-7-6,10 7-5,-14-1 0,14 1-2,-19 4-3,8 0 0,2 0 11,-3 3-3,1 0-18,2 3 5,-1 0 7,3 1-8,0 0 3,3 0-2,0-1 0,2 2-1,2 0-2,4 0-40,-2-1-64,2 3-97,3-3-31,2 0-72,2 0-38,2-1-45,1-2-35,1 1-18,2-4 4,-1-1-42,2 2 4,-2-4-15,-1 0-427,-1-2-485</inkml:trace>
  <inkml:trace contextRef="#ctx0" brushRef="#br1" timeOffset="32381.6403">30362 11317 793,'0'0'407,"2"-16"-67,-2 16-41,1-17-14,-1 17 3,0-17 8,0 17-2,3-19-25,-3 19 4,6-18-43,-6 18 36,10-16-49,-3 9 13,2 1-48,2-1-2,0 5 2,2-1-14,0 1 4,3 3-13,-1-1-7,2 2-20,-2 2-22,0 0-12,-1 3-17,-2-1-12,1 0-13,-6 0-7,1 2-10,0-1-7,-5 2-8,1-1-4,-4-8-9,3 13 4,-3-13-4,-1 14 1,1-14-3,-3 10-1,3-10 22,-4 9-26,4-9 0,0 0 1,-6 5-3,6-5-2,0 0-14,0 0-32,0 0-24,-3-12-35,3 12-35,9-16-25,-4 4-7,3-1-31,2-4 16,3-1-25,1-6 13,3 2 5,-2 0 34,4-2 10,0 2 44,-1-1 18,1 2 11,-1-1 19,1 2 21,-2 1 25,-3 3 56,0 0 10,-2 3 42,-2 2 0,0-1 45,-2 3-16,-2 1 23,1 0-13,-7 8-1,11-13-20,-11 13 7,8-8-2,-8 8 16,0 0 10,0 0 11,0 0 33,0 0 16,0 14-13,0-14 24,-3 19 1,2-7-22,1 1-20,0-1 18,0 5-10,1 0 1,2 0-10,-2 2-22,2 0-107,-2-2-45,1 3 0,1-2 0,0 0 0,1 1 0,0-2 0,0 1 0,0-2 0,0 1 0,1-3 0,0 0 0,3-2 0,-1-1 0,0 1 0,2-3 0,1 0 0,-2-2 0,2-2 0,0-1 0,0-1 0,2-2 0,-12-1 0,23-1-178,-10-2-94,-3 0-36,0-2-47,1-1-29,0 0-77,-2 0-65,0-4-74,0-1-69,-3 0-742,-1-1-1015</inkml:trace>
  <inkml:trace contextRef="#ctx0" brushRef="#br1" timeOffset="32740.9968">30784 11097 644,'-14'1'747,"2"1"-162,12-2-34,-17 4-55,17-4-100,0 0-47,-11 6-86,11-6-38,0 0-70,11 1-13,-11-1-51,21 0-14,-2-1-108,2 1-83,6-3-92,2 0-72,9 1-45,5-4-47,6 0 33,-3 1-22,2 0 118,2 1 69,-4 0 154,1 0 49,-8 0 60,-2 1 36,-1 1 48,-8 0 46,-3 0 23,-3 1 21,-3-1 28,-1 1 19,-5 1 0,1-1-48,-14 1-20,20-2-27,-20 2-21,16 0 30,-16 0 22,0 0 29,19 0 11,-19 0 8,0 0-11,14 0-2,-14 0-11,0 0-4,0 0-18,15-1-38,-15 1-190,0 0-22,0 0 0,13 0 0,-13 0 0,0 0 0,0 0 0,10 3 0,-10-3 0,0 0 0,0 0 0,0 0 0,0 0-24,0 0-296,0 0-52,0 0-104,0 0-74,0 0-180,-14 7-200,14-7-589,-20 7-1150</inkml:trace>
  <inkml:trace contextRef="#ctx0" brushRef="#br1" timeOffset="35582.6228">9255 10311 8,'0'0'674,"5"-12"-145,-5 12-52,5-7-24,-5 7-29,4-10-12,-4 10 4,4-12-35,-4 12-15,6-14-27,-6 14-15,4-13-20,-4 13 34,4-14-59,-4 14 37,2-14-66,-2 14 44,2-15-8,-2 15-16,0-13-24,0 13-6,-3-11-18,3 11-3,-5-12-95,5 12-124,-11-9 0,11 9 0,-13-8 0,13 8 0,-17-4 0,17 4 0,-17-4 0,17 4 0,-20 1 0,20-1 0,-19 4 0,7-1 0,2 2 0,-3 2 0,3 0 0,0 3 0,-2-1 0,3 0 0,0 3 0,-1 1 0,3-1 0,-1 0 0,0 3 0,2-1 0,-2 2 0,3 1 0,0 0 0,1 1 0,2-1 0,-2 1 0,0 1 0,3 2 0,-1-1 0,2-1 0,0 0 0,2 1 0,-1-1 0,1 2 0,2 0 0,-1-2 0,1 2 0,0 0 0,-1 0 0,3-4 0,0 2 0,-1-2 0,0-1 0,0 0 0,2-2 0,0 0 0,2-2 0,-1 0 0,1 0 0,1-3 0,0 1 0,1-3 0,1 0 0,0-1 0,2-1 0,-3-1 0,1-2 0,2-1 0,-1 0 0,1-1 0,0 0 0,0-2 0,-1 1 0,2-2 0,0-3 0,0 2 0,-2-1 0,2-1 0,0-2 0,-2 0 0,1 0 0,-3 0 0,0 0 0,0-1 0,-2 2 0,1-3 0,-4 3 0,1-2 0,-2 2 0,0-3 0,-1 2 0,1-2 0,-5 10 0,2-18 0,-2 18 0,-1-18 0,1 18 0,-7-18 0,3 10 0,-1-1 0,-3 1 0,1-1 0,-1 1 0,-1 3 0,0-2 0,-3 2 0,2 2 0,-2 1 0,12 2 0,-23 0 0,12 1 0,-2 3 0,0-2 0,-1 5 0,3 1 0,-3 1 0,4 0 0,-2 2 0,-1 2 0,2 2 0,2-1 0,-1 1 0,2 0 0,2-3 0,-1 3 0,1-1 0,1 1 0,0-2 0,1 0 0,1 0 0,1-2 0,-1 0 0,3-11 0,-3 20 0,3-20 0,-3 16 0,3-16 0,0 13 0,0-13 0,-1 12-471,1-12-485,-4 13-228,4-13-578,-5 10-1455</inkml:trace>
  <inkml:trace contextRef="#ctx0" brushRef="#br1" timeOffset="38060.7489">25984 8424 85,'0'0'760,"-7"-8"-127,7 8-32,-4-8-33,4 8-37,-5-9-46,5 9-49,0 0-44,-6-11-52,6 11-18,0 0 5,-3-10-75,3 10-15,0 0-76,0 0 19,0 0-35,0 0 34,-10 4-61,10-4 55,-3 13-69,3-13 32,-6 17-55,6-5 31,-3-3-43,0 4 26,3-2-20,-2 2 23,0-2-44,2 0 21,-2 0-34,2-11 24,-2 23-35,2-23 27,0 21-37,0-21 27,0 19-38,0-19 31,2 16-32,-2-16 21,6 12-17,-6-12-3,8 10-9,-8-10 0,15 9 0,-15-9 0,18 5 0,-18-5 0,20 2 0,-8-1 0,-1 0 0,3 0 0,-1 1 0,-13-2 0,25 1 0,-12 1 0,1 1 0,-1-2 0,-1 2 0,-1 1 0,1 0 0,0 0 0,-1 1 0,-2 2 0,1-2 0,-2 2 0,-1 0 0,0 1 0,0-1 0,-7-7 0,7 15 0,-7-15 0,2 16 0,-2-16 0,0 15 0,0-15 0,-5 17 0,5-17 0,-12 15 0,6-6 0,-3-4 0,-1 3 0,-3-2 0,1 0 0,-2-1 0,0-1 0,-2 1 0,1-3 0,-3 0 0,4-1 0,-1 1 0,-1-2 0,2 0 0,-1-3 0,-1 1 0,0-1 0,2-1 0,1 0 0,-1-3 0,1 1 0,2-1-61,2-1-422,0-2-76,2 2-85,3 0-60,-1-2-66,2 0-804,2-1-1221</inkml:trace>
  <inkml:trace contextRef="#ctx0" brushRef="#br1" timeOffset="38336.808">25995 8399 460,'-6'-9'783,"6"9"-108,0 0-33,0 0-79,0 0-58,4-9-41,-4 9-30,9-5-32,-9 5-4,16-5-50,-5 2 17,5 0-71,2-1 15,2 1-59,2 0-2,3-1-48,0 0 6,1 1-63,-1-1 3,0 1-51,2 1 10,-2-3-51,0 3 18,-5 0-43,0-1-28,1 2-1,-4 0 0,-1 0 0,-2 1-76,0-2-94,-14 2-13,23 0-94,-23 0-71,19 2-58,-19-2-102,14 1-95,-14-1-46,13 5-153,-13-5-520,9 4-924</inkml:trace>
  <inkml:trace contextRef="#ctx0" brushRef="#br1" timeOffset="38836.7928">26654 8366 137,'0'0'853,"0"0"-166,9-5-28,-9 5-69,0 0-55,9-6-47,-9 6-38,0 0-53,0 0-38,0 0-30,0 0-26,0-12-16,0 12 31,0 0-63,-12-1 6,12 1-61,-13 1 32,13-1-39,-16 4 18,7 0-42,-1 3 16,0 0-92,-1 2-93,0 0 0,-1 3 0,3-2 0,-3 2 0,2 2 0,1-1 0,2 2 0,-2-1 0,2 2 0,3-1 0,-2 2 0,3-1 0,1 1 0,0 0 0,2 0 0,2-2 0,0 2 0,5-5 0,-1 3 0,3-2 0,1-2 0,3-1 0,1-1 0,-1-1 0,5-1 0,-3-2 0,2 0 0,2-3 0,0 1 0,1-3 0,-2 0 0,2-1 0,-1-2 0,0-1 0,-1-1 0,-2 1 0,0-1 0,-1 0 0,-1-2 0,-3 2 0,-2-2 0,-2-1 0,0 3 0,-7 5 0,6-12 0,-6 12 0,0-11 0,0 11 0,-8-10 0,-2 5 0,1 2 0,0-2 0,-5 4 0,1 0 0,-5-1 0,3 4 0,-2-2 0,0 2 0,-3 1 0,4-1 0,-2 1 0,2 2 0,1-1 0,2 2 0,-2-1 0,5-1 0,2 1 0,-1 0 0,9-5-119,-10 8-439,10-8-99,0 0-111,-3 13-191,3-13-665,7 7-1281</inkml:trace>
  <inkml:trace contextRef="#ctx0" brushRef="#br1" timeOffset="41705.1415">9496 10035 454,'0'0'474,"-4"-11"-57,4 11-80,-3-13 1,3 13-29,-5-12-41,5 12-23,-3-12 4,3 12 14,-4-15-24,4 15 18,-4-16-87,0 9 55,4 7-47,-6-16 6,6 16-15,-6-17 13,-1 8-26,7 9-21,-10-14 2,4 6-10,-1 1-4,-2 0-3,2 0 16,-1 2-25,-2-2 20,0 2-32,1 0 29,-1 0-44,-1 0 32,1 1-52,-1 1 41,-1-1-58,12 4 28,-24-3-48,24 3 36,-26 0-44,13 2 37,-3 0-46,0 3 22,-1 0-27,0 2 46,-2 1-57,-2 2 50,3 1-1,-1-1-7,0 2 2,0 2-54,-1 1 57,2-1-52,-2 2 58,0 2-54,2 0 59,0-1-45,0 4 51,2-1-36,-1 2 29,0-1-33,1 2 26,1 0-34,-2 0 38,5 0-46,-2 2 41,0-2-39,3 2 36,-2-1-39,3 0 36,1 0-38,0-3 34,1 1-36,2-1 33,-1 2 19,4-1-64,-4 1 34,5 0-5,-1-1 1,2-1-1,1 0-5,0-2-3,1 2 4,2 2 4,-1 0-10,3-2-2,0 2-22,1-2 28,0 3-32,0-3 27,3 2-22,-1-1 34,0 0-39,1-1 41,3 4-34,-1-3 31,3-1-29,-2 3 32,1-4-31,1-1 22,2 0-24,0 1 34,1-1-31,-1-2 33,1-2-27,0 2 24,0-3-33,0-2 42,2 2-43,2-2 35,-3-2 4,3 1-10,1-1-1,-1-2-2,2 0-1,-1 0-2,1-3-27,-1-1 31,3 1 1,-2-1-34,-1-3 32,-1 2-31,2-3 33,0 0-32,0-1 36,0-2-33,3 1 33,-1-2-24,-1-1 21,1 0-17,-2 0 16,1-3-27,0 1 27,-1-2-26,0 1 26,3-3-26,-2 0 33,2 0-35,-2-2 36,-2 1-36,1-2 53,0 0-57,-2-1 33,0 1-1,-1-2-3,-2 3 0,1-4-6,-2 3 12,1-4-9,-3 3-12,-1-2 17,1 0-8,0 1 1,-1-2 22,-2 0-22,1 0 28,0-4-13,-1-2 30,0 2-27,0-2-21,-2 0 0,-2 1 0,1-2 0,-2-3 0,1 1 0,-3 2 0,-1 0 0,0-2 0,-2 1 0,0-2 0,-1-2 0,-2 4 0,-2-8 0,-1 2 0,-1-1 0,-3 1 0,-3-5 0,1 1 0,-4 0 0,-1 0 0,-2 0 0,-1 2 0,-4 2 0,-1-1 0,-2 1 0,-4 1 0,1 3 0,-5-1 0,-1 3 0,-2 2 0,-4 1 0,-2 1 0,0 4 0,0 4 0,-3 1 0,3 1 0,-3 5 0,7 2 0,1 2 0,1 3 0,-2 1 0,2 4 0,0 1-103,-4 5-399,7-2-86,-5 4-141,-1 3-160,1 1-812,1 2-1377</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9:18:14.543"/>
    </inkml:context>
    <inkml:brush xml:id="br0">
      <inkml:brushProperty name="width" value="0.05292" units="cm"/>
      <inkml:brushProperty name="height" value="0.05292" units="cm"/>
      <inkml:brushProperty name="color" value="#FF0000"/>
    </inkml:brush>
  </inkml:definitions>
  <inkml:trace contextRef="#ctx0" brushRef="#br0">26472 11979 211,'0'0'726,"4"-10"-148,-4 10-55,2-8-36,-2 8-29,0 0-12,8-10-63,-8 10-7,0 0-65,0 0-34,4-8-35,-4 8 27,0 0-25,0 0 30,7 13-39,-5-4-13,0 2 6,2 6-13,1 0 34,2 3-64,-2 1 11,1 8-50,1 1 6,-1 1-57,0 0-14,0 1-16,0 1-14,-1-3-8,-1 3-11,0-1-3,2-3-5,-2-2-10,-2-1 1,1 0-27,-1-3-62,0-1-70,0-3-54,0-1-75,0-1-39,-2-4-68,3-1-63,-3-12-112,0 19-44,0-19-104,-3 13-692,3-13-998</inkml:trace>
  <inkml:trace contextRef="#ctx0" brushRef="#br0" timeOffset="525.6733">26551 12047 859,'0'-13'671,"0"13"-82,0-19-48,0 19-48,0-15-59,0 15-25,-4-9-43,4 9-17,0 0-56,-13-3 13,13 3-55,-13 9-8,2-2-24,0 4-26,-2 2-18,-1 1 20,1 2-79,-4 3 29,2 1-73,-3-1 34,2 3-50,0 0 9,2-3-48,3-1 34,-2-1-52,2 1 1,0-3 2,2 2-3,-1-3 5,4-1-17,-1-3-41,1 0-23,1-1-27,0-1-27,5-8-45,-9 11-3,9-11-51,0 0 9,-8 3-24,8-3-44,0 0 16,-5-14-18,5 14 43,0-20 16,0 6 31,1-2-4,3-2 29,-4-2 22,4-4 30,0 1 24,1 2-3,-1-2 46,2 2 15,0 0 26,0 2 36,1 4 33,0 2 25,4 3 37,2 1 30,-1 3 5,3 3 10,0 1 8,2 2 1,3 4 7,-2-1-23,5 6 35,1-1-22,2 4 22,3-1 7,0 2 7,5 6 9,-1-5-17,-2 6-3,-1-3-10,-3-2-16,0-1-8,-5 1-2,3-1 28,-7-4-48,2 1 12,-4-3-48,-3 1 30,1-1-32,-1-3-6,-3 2-11,-2-4-7,-8-3-14,17 5-14,-17-5-11,10 5-6,-10-5 17,0 0-84,0 0-34,15-3-107,-15 3-81,0 0-76,0 0-85,1-13-112,-1 13-146,0 0-175,-1-9-642,1 9-1126</inkml:trace>
  <inkml:trace contextRef="#ctx0" brushRef="#br0" timeOffset="5960.4652">17171 5458 305,'-16'-1'561,"5"0"-107,-2 0-64,13 1-30,-22-2-21,11-1-22,11 3-24,-21-4-8,21 4-9,-16-2-23,16 2 5,-13-3-56,13 3 4,-13-3-64,13 3-4,0 0-25,0 0 26,0 0-34,0 0 10,0 0-16,15-7 14,2 4-30,5 2 18,7-2-29,8 2 31,3-3-37,11 2 15,3-3-1,3 3-2,2-1-14,2 0 6,12-1-1,-11 0 0,10 0-14,-10-1-3,-2 1-11,0 0-9,-4 0 3,0 0-8,-2 0-8,-4 3 1,-3-4-7,-7 3 0,-5-1-5,-4 2-1,-3 0-6,-1-2 1,-8 2 0,2 0-8,-5-2-41,0 3-56,-5-1-54,-11 1-44,17-4-44,-17 4-70,0 0-88,7-7-37,-7 7-60,-7-5-112,-5 4-548,1-4-776</inkml:trace>
  <inkml:trace contextRef="#ctx0" brushRef="#br0" timeOffset="6467.1532">16864 3884 21,'-4'-16'689,"3"2"-166,-2 2-76,2 0-64,-1 2-26,0-1-38,0 1-33,2 10-34,-4-18-42,4 18-27,-4-13-33,4 13-39,-3-9-24,3 9-11,0 0-20,0 0 42,0 0-28,-8 12 34,6-2-31,0 7 31,-1 5-26,1 4 21,-1 10-20,-1 7 10,2 6-35,-2 2 8,0 6-10,-2 10 15,1 1 2,-1-1 22,1 4-29,1-2 5,0-1-2,1 0 2,-1 0-13,3-12-5,-1 0 3,0-1-11,-1-1-15,-1-2 9,3-2-20,-1-2 21,0-2-28,0-2 21,2-7-27,-2-2 23,2-1-26,0-6 17,-1-1-17,1-3 11,-1 0-70,1-5-37,-2-2-45,2-2-3,0-3-43,0-12-59,0 17-71,0-17-51,0 0-71,0 0-75,0 0-571,10-15-702</inkml:trace>
  <inkml:trace contextRef="#ctx0" brushRef="#br0" timeOffset="7093.7621">16734 4013 150,'-3'-14'567,"2"-1"-151,2 5-94,0-2-51,3-1-31,4-1-26,2 2-21,3-2-44,9-2 11,8-2-3,6 2-9,7-1-25,14-5 9,0 7-9,10-2-15,0 0-16,5 2-1,2 1-3,2 2 15,3-2-22,-3 2-13,4 1-10,-4 0-22,1 3 14,-3 0-6,-2-1-3,-12 2-10,-3 3-1,-2 1 4,-2-1-9,-5 3-6,-8 1-2,-1-3 18,-8 3-14,-3 3-5,-2-3 9,-5 1 34,-3 2 23,0-1-48,0 0 21,-6 1-37,-1 0 35,0 1-25,-3 1 12,-8-5-18,12 9 18,-12-9-23,7 14 25,-7-14-11,2 15 31,-2-15-29,-2 18 15,0-5-2,-1-1-11,1 5 9,-2 0-13,1 6 4,-1 1 13,-1 6 34,1 2-17,1 4 13,-4 4-20,4 3 15,-3 3-2,4 0 8,-2 3-6,1-1-7,1 4 6,-1 2 19,4 2-24,-3 0 10,-2 1-3,2 11-12,-1-11 1,1 0-6,0 0 11,0-1-1,-1-1 15,2-2-6,-2-3-7,1 0-8,-1-5-4,1 0 1,0-7-5,1-2 1,0-4-15,-2-3 12,2 0-12,0-3-14,0-3-8,1-2 17,0-3-11,-2-2 24,2-1-24,-1-4 7,1 1 25,0-12 44,-3 18-1,3-18-15,-4 12-19,4-12-8,-7 5-23,7-5-8,-15-1-2,3-1-7,-6-2-10,0-1-44,-6-1-44,-7 0-43,-3-1-96,-11-1-80,-2 4-50,-8 1-90,-5 5-127,-19 3-63,-2 4-94,-7 3-747,-25 10-1092</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D02CF1A6-1CF3-4BBC-9535-7DE33B6499D8}" emma:medium="tactile" emma:mode="ink">
          <msink:context xmlns:msink="http://schemas.microsoft.com/ink/2010/main" type="inkDrawing"/>
        </emma:interpretation>
      </emma:emma>
    </inkml:annotationXML>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80EEC578-23CD-4B0A-8575-CCA0BB9F1F09}" emma:medium="tactile" emma:mode="ink">
          <msink:context xmlns:msink="http://schemas.microsoft.com/ink/2010/main" type="inkDrawing"/>
        </emma:interpretation>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8.643"/>
    </inkml:context>
    <inkml:brush xml:id="br0">
      <inkml:brushProperty name="width" value="0.05292" units="cm"/>
      <inkml:brushProperty name="height" value="0.05292" units="cm"/>
    </inkml:brush>
  </inkml:definitions>
  <inkml:traceGroup>
    <inkml:annotationXML>
      <emma:emma xmlns:emma="http://www.w3.org/2003/04/emma" version="1.0">
        <emma:interpretation id="{595A2A64-A2D2-4422-AF35-7BF00100A74C}" emma:medium="tactile" emma:mode="ink">
          <msink:context xmlns:msink="http://schemas.microsoft.com/ink/2010/main" type="inkDrawing" rotatedBoundingBox="4451,8704 5139,8908 4997,9386 4309,9182" semanticType="underline" shapeName="Other">
            <msink:sourceLink direction="with" ref="{6C904F5F-49FF-452B-9580-A43740BD4FF2}"/>
            <msink:sourceLink direction="with" ref="{DC84B8EA-F42D-45DC-A9EF-0C329E7FAE7A}"/>
          </msink:context>
        </emma:interpretation>
      </emma:emma>
    </inkml:annotationXML>
    <inkml:trace contextRef="#ctx0" brushRef="#br0">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670.8464">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36:31.256"/>
    </inkml:context>
    <inkml:brush xml:id="br0">
      <inkml:brushProperty name="width" value="0.05292" units="cm"/>
      <inkml:brushProperty name="height" value="0.05292" units="cm"/>
      <inkml:brushProperty name="color" value="#008000"/>
    </inkml:brush>
  </inkml:definitions>
  <inkml:traceGroup>
    <inkml:annotationXML>
      <emma:emma xmlns:emma="http://www.w3.org/2003/04/emma" version="1.0">
        <emma:interpretation id="{99F53784-13B8-4B42-8A45-DF284C36296A}" emma:medium="tactile" emma:mode="ink">
          <msink:context xmlns:msink="http://schemas.microsoft.com/ink/2010/main" type="inkDrawing" rotatedBoundingBox="6788,11454 6928,12621 5914,12743 5774,11576" rotationAngle="-1939040264" semanticType="enclosure"/>
        </emma:interpretation>
      </emma:emma>
    </inkml:annotationXML>
    <inkml:trace contextRef="#ctx0" brushRef="#br0">6625 11798 301,'0'0'336,"0"0"-58,1-11-16,-1 11-40,0 0-27,2-14-17,-2 14-24,0 0-15,-2-12-14,2 12 0,0 0-9,0 0-6,0-14-5,0 14-3,0 0 5,-2-10 6,2 10-3,0 0 1,-3-12 11,3 12 2,-4-9-7,4 9-9,-5-11 2,5 11 0,-4-8 48,4 8 0,-5-11-48,5 11 2,-7-10 0,7 10 20,-8-12-38,8 12 25,-8-12-13,3 4 3,-2 3-7,7 5 7,-12-13 4,4 8-5,1-3 28,-1 0-31,-1 3-20,1-3-9,-2 2 42,3-1-9,-4 0-22,-1 1-14,1 0-10,1 0 16,-1 1 45,0 0-61,1 1 35,-1-1-49,-1 1 53,1 1-61,-1-2 38,1 4-50,-1-2 57,-1 2-58,2 0 43,-3-1-59,1 2 42,-2 2-44,2-2 36,-1 1-44,0 2 44,0-1-44,-2 1 44,1 1-39,0-1 72,0 2-31,0 1 27,0 1-29,1 0 45,-3 1-40,3-2 30,-1 4-51,1 0 38,0-2-33,0 2 36,2 1-38,-2-2 2,3 1-35,-1 1 0,1 0 0,2 0 0,-3-1 0,3 3 0,0-1 0,-1-1 0,3 2 0,-2-2 0,1 1 0,0 1 0,2-1 0,-1 1 0,1-1 0,1 1 0,-1-1 0,-1 2 0,3 0 0,-1 0 0,1-1 0,2 2 0,-3-2 0,2 1 0,2-1 0,-2 1 0,2-2 0,1 2 0,-1-1 0,1-1 0,0 2 0,1 1 0,-1-2 0,0 1 0,1 0 0,1 0 0,-1-1 0,2 1 0,-2 0 0,2 0 0,0 2 0,0-4 0,0 3 0,0-1 0,1 1 0,-1-1 0,0-1 0,1 1 0,1 0 0,0-2 0,-1 2 0,0 0 0,1 0 0,-1 0 0,1-2 0,1 1 0,1 0 0,-1-1 0,-1 0 0,4 1 0,-2-1 0,-1-1 0,2 0 0,1 1 0,-2-1 0,1-2 0,0 2 0,1-1 0,0-1 0,0-1 0,0 2 0,2-1 0,-1-1 0,2 1 0,-2-2 0,0-1 0,2 3 0,-2-2 0,1 0 0,1-1 0,-2 2 0,0-2 0,2 0 0,-1 0 0,1 0 0,-2-1 0,2 1 0,0-2 0,-1 0 0,0 0 0,0 0 0,1-1 0,1 0 0,-2 2 0,1-3 0,1 1 0,-2-2 0,2 0 0,-2 2 0,1-1 0,1 0 0,-13-2 0,23 0 0,-23 0 0,24 0 0,-11 0 0,-13 0 0,24-2 0,-11 1 0,-2 0 0,2-2 0,-1 1 0,-1-1 0,2 1 0,-2 0 0,2-2 0,0 2 0,-3-2 0,3 0 0,-2 0 0,1-1 0,-2 1 0,0 0 0,2-2 0,-2 1 0,2-1 0,-1-1 0,-1-1 0,1 1 0,-1 2 0,0-4 0,-1 1 0,1 0 0,-1-1 0,-1-1 0,2 2 0,-2-2 0,-1-1 0,0 1 0,2 0 0,-2-1 0,0 1 0,-1-2 0,2 2 0,-3-2 0,0 2 0,0 0 0,0 0 0,-1-1 0,2 0 0,-3 0 0,1 1 0,0-3 0,-2 3 0,1-2 0,-1 1 0,1-1 0,-1-1 0,0 0 0,-1 1 0,0-1 0,2-1 0,-2 1 0,-1-1 0,-1 1 0,1 0 0,-3 0 0,2-3 0,0 1 0,-2-1 0,1 1 0,-1-1 0,-1 0 0,2 2 0,-2-2 0,0 0 0,0 2 0,-1-1 0,0 1 0,0-2 0,0 2 0,-1 0 0,-1 0 0,2 1 0,-2-2 0,1 2 0,0 0 0,-2 0 0,0 0 0,2-1 0,-1 2 0,-1 1 0,1-1 0,-1 0 0,1 0 0,-2 2 0,0-1 0,1 1 0,0-2 0,-2 2 0,3-1 0,-1 0 0,-1 0 0,2 2 0,-3-2 0,3 0 0,-3 2 0,2-2 0,0 3 0,-1-2 0,-1 1 0,1 1 0,0-1 0,-1 1 0,0-1 0,-2 2 0,0-1 0,0 3 0,-2 0 0,0 1 0,-1-1 0,-2 1 0,0 2 0,1-1 0,-2 3 0,-1 0 0,-1 3 0,-1-1 0,-3 4 0,-2 0 0,-2 4 0,-2 2 0,-5 6-278,0 3-656,-2 4-228,0 1-673,-5 5-1546</inkml:trace>
  </inkml:traceGroup>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0.617"/>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6C904F5F-49FF-452B-9580-A43740BD4FF2}" emma:medium="tactile" emma:mode="ink">
          <msink:context xmlns:msink="http://schemas.microsoft.com/ink/2010/main" type="inkDrawing" rotatedBoundingBox="3493,9665 3901,10611 2975,11009 2568,10063" hotPoints="3770,10364 3266,10868 2761,10364 3266,9860" semanticType="enclosure" shapeName="Circle">
            <msink:destinationLink direction="with" ref="{595A2A64-A2D2-4422-AF35-7BF00100A74C}"/>
          </msink:context>
        </emma:interpretation>
      </emma:emma>
    </inkml:annotationXML>
    <inkml:trace contextRef="#ctx0" brushRef="#br0">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6:14.061"/>
    </inkml:context>
    <inkml:brush xml:id="br0">
      <inkml:brushProperty name="width" value="0.05292" units="cm"/>
      <inkml:brushProperty name="height" value="0.05292" units="cm"/>
      <inkml:brushProperty name="color" value="#008000"/>
    </inkml:brush>
    <inkml:brush xml:id="br1">
      <inkml:brushProperty name="width" value="0.05292" units="cm"/>
      <inkml:brushProperty name="height" value="0.05292" units="cm"/>
      <inkml:brushProperty name="color" value="#800080"/>
    </inkml:brush>
  </inkml:definitions>
  <inkml:trace contextRef="#ctx0" brushRef="#br0">2328 17036 372,'0'0'460,"0"0"-78,0 0-56,0 0-26,0 0-23,0 0-38,0 0-33,0 0-15,0 0-5,7-7-4,-7 7 5,0 0-13,0 0-8,9-8-6,-9 8-16,0 0-17,7-7 14,-7 7-5,0 0-36,6-10-10,-6 10-24,0 0 0,5-11-20,-5 11 12,3-11-8,-3 11 3,2-9 4,-2 9-22,0 0 13,2-17 0,-2 17 4,1-12-6,-1 12-8,0 0-1,-3-13 4,3 13-3,-6-9-16,6 9 0,-10-7-13,10 7 13,-12-6-9,12 6-5,-15-2 6,15 2-4,-18-2-3,18 2 5,-22 4-14,12-1 10,0 0-5,-2 2 0,1 1-3,-1 0-1,1 3-1,1-1 9,-2 1-9,3 2 19,0-2-20,-1 3 6,2-3-9,2 4 1,-2-2 5,3-1-5,0 0 2,1 0-5,0-1 8,4-9 3,-3 17-1,3-17-4,0 14-1,0-14 6,5 11-2,-5-11-3,11 7 12,-11-7-19,15 3 17,-15-3-11,22-1 9,-10-1-12,2-1 9,0 0-15,1-3 8,-2 1-14,1 0 0,0-2-6,-1 1 7,1-1 2,-1 0-1,-2 0-5,1 0-1,-5 0 16,5-1 2,-5 1-6,-1 0 4,0 2 2,-1-3-1,-5 8 9,8-11 4,-8 11-12,5-9 6,-5 9 11,4-11-18,-4 11 10,0 0-4,0 0 6,-2-14-7,2 14 16,0 0-19,0 0 6,0 0 1,0 0 12,0 0 5,-10 7 22,10-7-21,-3 12 15,3-12-14,-4 17 7,4-17 13,-3 22 14,2-10-9,1 0 10,-2 2-9,2 3 21,-1-2-29,1 2 12,0 0-25,-1 0 13,1 0-22,0 0 14,1-1-26,-1 1 20,0-3-18,1 1 6,-1-2-15,0 1 20,0-1-19,0-2 8,0 1-17,0 1 14,0-13-30,-1 21-18,1-21-60,-1 17-46,1-17-61,-1 16-52,1-16-76,-2 11-84,2-11-48,-2 12-174,2-12-448,-5 7-707</inkml:trace>
  <inkml:trace contextRef="#ctx0" brushRef="#br0" timeOffset="203.1189">2544 17161 661,'0'0'665,"7"-9"-107,-7 9-40,7-7-65,-7 7-41,9-5-70,-9 5-41,0 0-42,7-9-34,-7 9-45,0 0-29,7-8-33,-7 8-10,0 0-18,0 0-27,0 0-21,0 0-9,6-7-46,-6 7-57,0 0-102,0 0-90,0 0-111,0 0-105,0 0-722,0 0-810</inkml:trace>
  <inkml:trace contextRef="#ctx0" brushRef="#br0" timeOffset="4923.3306">3612 16904 264,'-9'8'432,"9"-8"-82,-10 8-41,10-8-8,-8 4-7,8-4-16,-6 6-11,6-6-10,0 0-21,-8 6 6,8-6-17,0 0 12,0 0-7,-13 1-8,13-1-15,0 0-23,0 0-13,-10-5-17,10 5-35,0 0 14,-5-8-11,5 8-13,0 0 16,0 0-16,1-15-1,-1 15 1,5-9-17,-5 9-6,9-8 5,-9 8-2,14-9-15,-14 9-12,14-7-1,-14 7 1,18-3-12,-18 3 6,17-2-19,-17 2-5,18 4-11,-9 2 2,0-1 4,0 0-8,-2 2-4,1 2-2,-2-1 0,1 3-18,-4-1 19,1 0-20,-1 2 8,-2-1-10,1 2 28,-4-1-30,2 0 17,-1 1-18,-2-1 18,1 0-18,-2-1 17,0 0-20,-1 0 18,1-1-11,0-2 16,4-8-21,-9 15 14,9-15-19,-7 11 12,7-11-18,-9 10 18,9-10-13,0 0 16,-10 3-18,10-3 24,0 0-26,-11-8 20,11 8-14,-6-12 19,6 12-20,-2-19 22,2 19-20,-2-20 19,5 8-20,-1 0 19,3-2 1,0 1 4,2-2-4,1 2 1,0 0-7,3 1 1,-2 0-1,2 0-1,1 2 0,-2 1-1,1 1-6,0-1-29,0 2-41,-1 2-26,1-1-43,-1 2-44,1 2-32,-11 2-40,20-5-37,-20 5-29,20 0-34,-20 0-59,20 5-25,-11-3-131,0 2-370,0 2-532</inkml:trace>
  <inkml:trace contextRef="#ctx0" brushRef="#br0" timeOffset="5313.9423">3923 17038 377,'0'0'605,"0"0"-117,0 0-71,0 0-40,0 0-67,0 0-29,0 0-23,11-2-44,-11 2-19,9-7-38,-9 7 9,14-10-42,-5 5-2,-1-2-39,1-1 13,-2 3-34,2-2 4,-1 0-17,0 0 6,0-1-26,-1 1 1,-1 0-6,2 0 1,-3 1-2,-5 6-5,10-11 0,-10 11-3,7-11-2,-7 11 5,3-8-7,-3 8 2,0 0-2,-1-10 17,1 10-2,0 0-8,-9-7-1,9 7-13,0 0 5,-15 0 8,15 0-18,-14 4 3,14-4-6,-15 5 12,7 0-11,0 0 12,-1 1-10,2 2 13,-1-2-5,-1 3 10,0-1-9,3 3 10,-1-1 7,1 0 24,1 2-2,-2 0 1,4-2-3,-1 2-1,1 0 1,2 0 18,-1-1-1,2 1 8,2-1-20,0 1 7,2-2-21,1 0 7,2-1-16,0 0 6,2-1-17,0 1 14,4-2-23,0-2 9,2 0-13,-1-2 3,1-1-10,1 0 7,0-2-38,2 0-43,-2-2-54,2 0-61,2-2-64,3-3-50,-1 3-36,0-2-50,-2-2-35,2 0-52,-7 2-495,1 0-565</inkml:trace>
  <inkml:trace contextRef="#ctx0" brushRef="#br0" timeOffset="5662.0048">4441 16899 361,'-1'-16'545,"1"16"-85,-1-14-38,1 14-24,-2-15-44,2 15-34,-1-14-43,1 14-10,-2-13-21,2 13-24,0 0-17,-2-13-20,2 13-10,0 0-27,-1-10-12,1 10-10,0 0-17,0 0-1,0 0-12,0 0 16,0 0 1,0 0-3,0 0-1,0 0-8,-4 11 2,4-11-16,0 20 3,1-10-5,-1 2-4,0 1-10,0 0-26,0 2 6,0-1-24,0 0 9,0 1-22,0-1 12,0 0-18,0 0 14,2 0-22,-2-1 13,1 0-16,0 0 10,1-1-20,-1-1-12,0 0-64,0-1-44,-1-10-53,3 19-42,-3-19-57,3 15-27,-3-15-46,1 12-24,-1-12-39,0 0-64,1 14-626,-1-14-728</inkml:trace>
  <inkml:trace contextRef="#ctx0" brushRef="#br0" timeOffset="6411.9869">4288 17096 329,'0'0'542,"-12"-3"-44,12 3-79,0 0-59,0 0-70,-7-6-49,7 6-10,0 0-20,0 0-3,7-7-51,-7 7-4,13-4-35,-3 0-12,2 2-24,0-2 0,3 0-18,0-1-3,2 0-31,0 1 9,-1-1-20,0 0 8,1 3-27,1-3 22,-3 2-17,3-1 8,-1 0-12,-1 0 15,0 3-24,-1-2 19,-2 1-13,1 0 14,-1 1-17,-1 0 5,0-1-5,-12 2 16,19 0-25,-19 0 25,16 0-13,-16 0 20,17 3 18,-17-3-29,7 7 16,-7-7-20,0 0 18,0 15-15,0-15 13,-5 12-12,5-12 11,-7 16-8,7-16 14,-9 15-18,4-7 14,1 1-18,-1-2 16,1 2-18,1-1 5,3-8-12,-8 19 25,8-19-18,-3 15 13,3-15-1,0 13 5,0-13-15,4 13 17,-4-13-16,8 13 6,-8-13-7,11 7 5,-11-7-7,17 7 14,-17-7-15,19 4 8,-19-4-12,24 0 17,-11-1-22,0-2 9,1 1-24,1-1 3,0-2-11,1 1 5,-2-1-26,0-2 12,0 2-9,0-3 14,-2 1-9,-1 0 13,1 0-11,-3-2 23,-1 1-9,0 0 16,-1 1-8,-2-4 13,-1 3-8,0-2 13,-1 2-7,-3 8 17,5-14-3,-5 14 19,3-14-18,-3 14 27,1-10-12,-1 10 16,0 0-5,2-14 25,-2 14-22,0 0 22,2-11-2,-2 11-18,0 0-12,0 0 11,0 0 30,0 0 9,0 0-3,0 0 28,0 0-19,0 0-6,0 15-11,0-15 10,1 13-26,-1-13-6,2 14-10,-2-14 0,2 16-12,-2-16 3,4 25 5,-1-15-22,-3-10 14,5 18-27,-5-18-29,6 18-45,-6-18-39,5 17-66,-1-9-34,-4-8-54,5 14-63,-5-14-29,7 14-66,-7-14-144,5 12-288,-5-12-416</inkml:trace>
  <inkml:trace contextRef="#ctx0" brushRef="#br0" timeOffset="7130.7029">5069 17140 249,'0'0'540,"0"0"-103,4-12-53,-4 12-42,3-8-26,-3 8-47,6-9-19,-6 9-13,11-6-21,-11 6-6,13-7-45,-13 7 8,18-4-39,-18 4 8,16-1-7,-16 1-12,19 1-21,-19-1-1,22 5-14,-10 0-10,-2-1-20,0 1-12,2 2-11,-3 0 6,1-1-3,-1 3-7,-2-2-11,1 1 0,-2 1-18,-1-1 15,1-1-8,-6-7 0,7 14 0,-7-14 1,7 14-21,-7-14 17,2 11 1,-2-11 0,3 9-3,-3-9-16,0 0 17,0 0 3,0 0 1,2 10-5,-2-10-3,0 0 2,0 0-6,0 0 6,3-15-5,-3 15 3,5-14-2,-1-5 4,-2 9-1,2-1-5,0 1 8,0-1-10,0 2-8,1-1 19,0 0-2,0 1-1,0 2 6,3-1-1,-2 1 1,2 0 11,-8 7-3,16-8 2,-16 8-5,16-4 16,-16 4 4,18 0-4,-18 0-2,16 4 11,-6-1 17,1 0-18,-2 3 15,1-1-26,-1 1 2,0 1-14,2 0 3,-2 1-10,0 0 11,1 2-11,-1 0 5,-1-3-6,0 4 4,-2-3-6,0 0-7,0 1 9,-1-1-1,0 1-5,-5-9 3,9 14-4,-9-14 10,5 11-9,-5-11 4,5 12-10,-5-12 0,4 8 1,-4-8 13,0 0-8,4 9 6,-4-9-10,0 0 9,0 0-10,0 0 8,0 0-9,0 0 5,-3-14 5,3 14-6,0-13-4,0 13 5,0-17-12,0 17-12,0-22 21,1 10 7,2 2-11,-2-2 8,3 0 2,6-14 1,-5 14 0,2 0-3,1 1 0,2 0 0,-1 1 2,1 2 8,1-1 31,2 2 21,1 1 23,0 2 17,3 0-2,-3 3 24,1-1-8,-1 4-14,4 1 32,-2-1 1,0 3 4,0 2-18,0 1 21,-2 1-46,0 0 7,-2 1-37,-3 2 12,2 0-17,-5-1-6,2 1-14,-3 2-23,-1-4 14,0 3-28,-2-3 11,0 1-47,-2-11-39,2 18-89,-2-18-84,0 16-94,0-16-78,-1 11-124,1-11-112,-4 13-165,4-13-530,0 0-950</inkml:trace>
  <inkml:trace contextRef="#ctx0" brushRef="#br0" timeOffset="9286.8787">7230 17096 145,'0'0'555,"0"0"-102,0 0-56,-11-5-24,11 5-14,0 0-37,0 0-20,-10-5-22,10 5-7,0 0-30,0 0-6,-8-7-21,8 7-15,0 0-27,0 0-6,0 0-28,0 0-15,0 0-20,-6-5-12,6 5-16,0 0-10,0 0-15,0 0 6,0 0-11,9-4-3,-9 4 5,0 0 8,22 0-17,-22 0-1,20 0-16,-6 0 10,1 1-20,0-2 13,1 1-17,2 0 16,1 0-20,2 0 10,-7 0-14,6-1 13,-2 1-15,2 0 13,-2-2-7,-2 2 5,0 0-16,-2 0 15,0 0-16,-14 0 16,22 0-16,-22 0 15,19 2-13,-19-2 15,16 0 1,-16 0 7,14 0-8,-14 0 16,0 0-18,15 1 14,-15-1-23,0 0 19,0 0-18,13 1 19,-13-1-23,0 0 11,0 0-28,0 0-37,0 0-55,0 0-51,0 0-56,0 0-44,0 0-63,0 0-64,0 0-60,0 0-99,0 0-533,0 0-700</inkml:trace>
  <inkml:trace contextRef="#ctx0" brushRef="#br0" timeOffset="9911.8571">7989 16907 278,'0'0'490,"0"0"-53,0 0-67,-2-12-13,2 12 302,-2-9-358,2 9-23,0 0 0,-2-12 7,2 12-30,0 0-24,0-12-26,0 12 7,0 0-20,0 0 2,0-14-10,0 14-17,0 0-12,0 0-16,0 0-13,2-13-19,-2 13-10,0 0 9,0 0 21,0 0-11,0 0-10,0 0 8,1 10 32,-1-10-9,1 16-22,-1-16-10,0 22-16,0-10-31,0 2 10,0 1-17,0 2 5,0 0-7,-1 1-2,1 0-8,0 2-7,-1-1-2,1 0-5,0-1-2,-2 1-2,1 0 2,0-1-11,0 0 1,-1 0-7,1-1 13,0-1-13,-1-2-2,1-1-4,1-1 3,-1 0-3,1-12 0,-2 19-1,2-19 1,-1 17 9,1-17-7,0 13 1,0-13-2,0 0-11,-2 16-21,2-16-51,0 0-106,2 10-100,-2-10-73,0 0-87,0 0-148,0 0-82,0 0-929,0 0-1260</inkml:trace>
  <inkml:trace contextRef="#ctx0" brushRef="#br1" timeOffset="15458.5404">2518 17921 102,'0'0'478,"0"0"-54,-10-5-83,10 5 4,-10-2-40,10 2-14,0 0-52,-12-7-9,12 7-6,0 0-3,-11-5-13,11 5-17,0 0-16,-9-7 5,9 7-29,0 0-24,-5-9-25,5 9-19,0 0-11,1-13-9,-1 13 0,8-12 12,-2 6-29,-6 6 6,11-13 0,-4 8-16,1-2-10,-8 7 8,12-8 0,-12 8-1,13-7-9,-13 7-11,11-5 7,-11 5-6,11-3 3,-11 3 1,0 0-2,15-2 8,-15 2 35,0 0-37,13 4-22,-13-4 19,8 4-7,-8-4-10,0 0 8,6 11-1,-6-11 2,3 10 1,-3-10 6,2 13-10,-2-13 6,1 16 3,-1-16 2,0 17-6,0-17 2,0 19 3,0-19 0,0 20-7,0-20-1,1 19-1,-1-19-2,3 20 1,-3-20 1,4 16-1,-4-16 8,5 15-5,-5-15 5,7 14 0,-7-14-7,7 11-3,-7-11 0,10 11 4,-10-11-1,12 10-8,-12-10 1,13 8 10,-13-8-5,14 6-7,-14-6 1,14 7 2,-14-7-1,13 4-2,-13-4 2,12 4 1,-12-4-2,14 2 1,-14-2 1,0 0 0,18 0 2,-18 0-4,0 0-1,14 0-2,-14 0 8,0 0-3,12-1-1,-12 1 9,0 0-8,11-4 2,-11 4-8,0 0 2,8-5 0,-8 5 5,0 0-2,0 0 8,6-7-4,-6 7-2,0 0 5,0 0 0,0 0 0,0 0 0,0 0-6,0 0 1,0 0 0,-11-1 3,11 1-6,-10 4 0,10-4 3,-12 7 0,12-7 0,-16 7-9,8-2 4,0 0 1,0 2 0,0-2-1,0 2 2,0 1-2,1-1 0,-4 2 4,2-1 9,2 3-6,-2-2 0,3 0-5,0 0 4,-1 1-2,1 0 0,0-1 4,1-1 4,0 2 3,1-2-2,-1 1 8,1-1-16,0 0 12,1 2-17,-1-2 19,0 1-21,4-9 17,-5 15-18,5-15 2,-4 14 2,4-14 2,-4 12 8,4-12-6,-4 12-2,4-12 0,-5 10-1,5-10 4,-2 9 1,2-9 3,0 0 13,-4 12 7,4-12 0,-3 10-1,3-10-3,-5 9-2,5-9 11,-6 12-18,6-12-2,-8 14-3,2-7 2,6-7-4,-11 12 6,5-6-2,-1-1-7,-1 1-13,8-6-22,-17 7-78,6-4-38,11-3-2,-16 1-124,16-1-55,-18-1-74,18 1-31,-15-7-102,5 4-677,3-5-819</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8:20.677"/>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DC84B8EA-F42D-45DC-A9EF-0C329E7FAE7A}" emma:medium="tactile" emma:mode="ink">
          <msink:context xmlns:msink="http://schemas.microsoft.com/ink/2010/main" type="inkDrawing" rotatedBoundingBox="5107,9799 5363,10754 4524,10979 4268,10024" hotPoints="5287,10411 4824,10873 4362,10411 4824,9948" semanticType="enclosure" shapeName="Circle">
            <msink:destinationLink direction="with" ref="{595A2A64-A2D2-4422-AF35-7BF00100A74C}"/>
          </msink:context>
        </emma:interpretation>
      </emma:emma>
    </inkml:annotationXML>
    <inkml:trace contextRef="#ctx0" brushRef="#br0">4744 10350 163,'0'0'608,"0"0"-121,-9 4-55,9-4-29,0 0-37,0 0-42,0 0 0,0 0-20,-10-4-25,10 4 7,0 0-43,0 0-16,0 0-13,-6-7 5,6 7-49,0 0 6,-3-11-13,3 11 15,0 0-28,3-14 22,-3 14-28,5-12 18,-5 12-7,5-13-18,0 5 2,0-1-21,0 1-11,4 0 2,-3-1-10,3 1-14,-1 1-6,0 0 15,-1 2-50,2 0 35,-1 1-54,-8 4 35,17-4-47,-17 4 35,14 1-46,-14-1 35,15 7-41,-15-7 35,10 14-46,-6-6 8,-1 2 2,0 2-1,-1 0 7,-4 0-8,1 2 44,-1 1-45,-2 2 38,-1-1-40,0 1 36,-1 0-16,0 0 14,-2-2-45,2 0 38,0-2-31,-2 0 33,0-1-30,2-2 39,1-1-43,0-1 33,-1 0-40,6-8 41,-11 11-39,11-11 40,-6 8-43,6-8 38,0 0-36,-9 4 35,9-4-35,0 0 43,0 0-44,0 0 36,0 0-36,0-11 44,0 11-42,7-10 42,-7 10-44,12-11 43,-5 5-61,-7 6 60,16-10-37,-7 6 36,0 0-40,0 1 42,1 0-39,-10 3 38,20-3-41,-20 3 39,21-1-38,-21 1 42,19 1-44,-19-1 45,18 6-44,-18-6 24,16 9-18,-16-9 37,11 11-39,-6-3 40,-5-8-40,5 16 41,-5-16-44,1 20 42,-1-20-39,-2 20 40,-2-8 0,0-2-3,-1 2-35,-4 0 48,3 1-40,-3-1 48,0-2-21,-3 1 39,1 0-27,-1-1 44,-2-2-41,1 2 35,-1-5-34,0 1 20,-1-1-56,-1-2 0,0-1 0,-1-1 0,2-1 0,0 0 0,-5-3 0,3 2 0,0-3 0,0 0 0,2-2 0,0 2 0,2-3 0,-1 3 0,4-2-28,1 1-178,0-1-116,9 6-69,-13-10-59,13 10-95,-5-11-109,5 11-96,1-10-786,-1 10-1172</inkml:trace>
    <inkml:trace contextRef="#ctx0" brushRef="#br0" timeOffset="1052.9128">4940 10164 396,'0'0'555,"1"-17"-71,-1 17-31,0-15-31,0 15-63,-3-14-30,3 14-5,-4-17-10,-1 8-17,0 1-20,0-1-26,0 3-7,-1-5-8,-2 3-5,2-2-22,-2 1-25,-1-1-11,-1 3 39,1-2-14,-1 1 10,-2-1-78,2 2 31,-2-1-49,1 2 48,-2-1-79,-1 0 64,3 2-52,-2-1 18,0 1-34,3 2 37,-3 0-37,0-1 19,2 2-36,-2 1 49,13 1-34,-24 0 16,12 1-44,2 1 36,-3 2-70,0 1-13,-1-2 0,3 4 0,-3 0 0,1 0 0,1 1 0,0 2 0,0 0 0,0 1 0,1 1 0,1 1 0,-3 1 0,3 2 0,0-1 0,0 2 0,1 1 0,0 1 0,0 0 0,1 0 0,2 1 0,0 1 0,1-1 0,1 2 0,0 2 0,1-2 0,2 2 0,-1-1 0,2-3 0,0 2 0,3 0 0,0 2 0,-1-2 0,3 1 0,0 0 0,0-1 0,2-1 0,-1 2 0,3-2 0,-1-2 0,1 4 0,1-5 0,-1 2 0,1-1 0,1 0 0,0-2 0,-1 0 0,3 0 0,-2-2 0,2-1 0,1 1 0,0-3 0,1 0 0,-2 0 0,4-2 0,-4 0 0,2-4 0,0 2 0,1-3 0,-1 2 0,2-4 0,-2 1 0,2-1 0,-2 0 0,0-2 0,-1-1 0,2 1 0,-3-1 0,2 0 0,-1-1 0,1 0 0,1-2 0,-1 0 0,0 1 0,0-3 0,0 1 0,-1-2 0,0 0 0,1 0 0,-1-1 0,0 0 0,-1 0 0,0-3 0,1 3 0,-1-3 0,0 2 0,0-2 0,0 1 0,-1-1 0,1 1 0,-1-3 0,-2 2 0,2-1 0,-2 0 0,0-1 0,0 1 0,-1 0 0,-1-2 0,0 2 0,1 1 0,-3-2 0,1 0 0,0-1 0,-1 0 0,1 1 0,-3-1 0,1 0 0,-1 0 0,0-1 0,-2-1 0,0 2 0,1-2 0,-2 2 0,-1-2 0,0 1 0,-1-3 0,0 2 0,-3-1 0,2 0 0,-2-2 0,0 1 0,-2-3 0,0 3 0,-2-2 0,0-1 0,-1 2 0,0 0 0,-3 1 0,2 0 0,-1 1 0,1-1 0,-2 0 0,-2 2 0,1 0 0,1 1 0,-3 0 0,2 2 0,-2-1 0,1 1 0,-2 0 0,1 2 0,0 1 0,1 2 0,-1-1 0,-1 2 0,0 0 0,-2 1 0,1 0 0,-2 3 0,1 0 0,-1-1 0,-1 3 0,-1 3 0,-1-3 0,0 4 0,-3 0 0,2 0 0,-1 1 0,1 3 0,0-3 0,1 4 0,-1-1 0,0 0 0,3 1 0,2-1 0,0 1 0,4-1 0,0 1 0,1-3-405,1 3-481,1-1-164,0-1-796,-1 0-1557</inkml:trace>
  </inkml:traceGroup>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41:27.084"/>
    </inkml:context>
    <inkml:brush xml:id="br0">
      <inkml:brushProperty name="width" value="0.05292" units="cm"/>
      <inkml:brushProperty name="height" value="0.05292" units="cm"/>
      <inkml:brushProperty name="color" value="#00FFFF"/>
    </inkml:brush>
  </inkml:definitions>
  <inkml:trace contextRef="#ctx0" brushRef="#br0">9255 10311 8,'0'0'674,"5"-12"-145,-5 12-52,5-7-24,-5 7-29,4-10-12,-4 10 4,4-12-35,-4 12-15,6-14-27,-6 14-15,4-13-20,-4 13 34,4-14-59,-4 14 37,2-14-66,-2 14 44,2-15-8,-2 15-16,0-13-24,0 13-6,-3-11-18,3 11-3,-5-12-95,5 12-124,-11-9 0,11 9 0,-13-8 0,13 8 0,-17-4 0,17 4 0,-17-4 0,17 4 0,-20 1 0,20-1 0,-19 4 0,7-1 0,2 2 0,-3 2 0,3 0 0,0 3 0,-2-1 0,3 0 0,0 3 0,-1 1 0,3-1 0,-1 0 0,0 3 0,2-1 0,-2 2 0,3 1 0,0 0 0,1 1 0,2-1 0,-2 1 0,0 1 0,3 2 0,-1-1 0,2-1 0,0 0 0,2 1 0,-1-1 0,1 2 0,2 0 0,-1-2 0,1 2 0,0 0 0,-1 0 0,3-4 0,0 2 0,-1-2 0,0-1 0,0 0 0,2-2 0,0 0 0,2-2 0,-1 0 0,1 0 0,1-3 0,0 1 0,1-3 0,1 0 0,0-1 0,2-1 0,-3-1 0,1-2 0,2-1 0,-1 0 0,1-1 0,0 0 0,0-2 0,-1 1 0,2-2 0,0-3 0,0 2 0,-2-1 0,2-1 0,0-2 0,-2 0 0,1 0 0,-3 0 0,0 0 0,0-1 0,-2 2 0,1-3 0,-4 3 0,1-2 0,-2 2 0,0-3 0,-1 2 0,1-2 0,-5 10 0,2-18 0,-2 18 0,-1-18 0,1 18 0,-7-18 0,3 10 0,-1-1 0,-3 1 0,1-1 0,-1 1 0,-1 3 0,0-2 0,-3 2 0,2 2 0,-2 1 0,12 2 0,-23 0 0,12 1 0,-2 3 0,0-2 0,-1 5 0,3 1 0,-3 1 0,4 0 0,-2 2 0,-1 2 0,2 2 0,2-1 0,-1 1 0,2 0 0,2-3 0,-1 3 0,1-1 0,1 1 0,0-2 0,1 0 0,1 0 0,1-2 0,-1 0 0,3-11 0,-3 20 0,3-20 0,-3 16 0,3-16 0,0 13 0,0-13 0,-1 12-471,1-12-485,-4 13-228,4-13-578,-5 10-1455</inkml:trace>
  <inkml:trace contextRef="#ctx0" brushRef="#br0" timeOffset="2478.1259">25984 8424 85,'0'0'760,"-7"-8"-127,7 8-32,-4-8-33,4 8-37,-5-9-46,5 9-49,0 0-44,-6-11-52,6 11-18,0 0 5,-3-10-75,3 10-15,0 0-76,0 0 19,0 0-35,0 0 34,-10 4-61,10-4 55,-3 13-69,3-13 32,-6 17-55,6-5 31,-3-3-43,0 4 26,3-2-20,-2 2 23,0-2-44,2 0 21,-2 0-34,2-11 24,-2 23-35,2-23 27,0 21-37,0-21 27,0 19-38,0-19 31,2 16-32,-2-16 21,6 12-17,-6-12-3,8 10-9,-8-10 0,15 9 0,-15-9 0,18 5 0,-18-5 0,20 2 0,-8-1 0,-1 0 0,3 0 0,-1 1 0,-13-2 0,25 1 0,-12 1 0,1 1 0,-1-2 0,-1 2 0,-1 1 0,1 0 0,0 0 0,-1 1 0,-2 2 0,1-2 0,-2 2 0,-1 0 0,0 1 0,0-1 0,-7-7 0,7 15 0,-7-15 0,2 16 0,-2-16 0,0 15 0,0-15 0,-5 17 0,5-17 0,-12 15 0,6-6 0,-3-4 0,-1 3 0,-3-2 0,1 0 0,-2-1 0,0-1 0,-2 1 0,1-3 0,-3 0 0,4-1 0,-1 1 0,-1-2 0,2 0 0,-1-3 0,-1 1 0,0-1 0,2-1 0,1 0 0,-1-3 0,1 1 0,2-1-61,2-1-422,0-2-76,2 2-85,3 0-60,-1-2-66,2 0-804,2-1-1221</inkml:trace>
  <inkml:trace contextRef="#ctx0" brushRef="#br0" timeOffset="2754.185">25995 8399 460,'-6'-9'783,"6"9"-108,0 0-33,0 0-79,0 0-58,4-9-41,-4 9-30,9-5-32,-9 5-4,16-5-50,-5 2 17,5 0-71,2-1 15,2 1-59,2 0-2,3-1-48,0 0 6,1 1-63,-1-1 3,0 1-51,2 1 10,-2-3-51,0 3 18,-5 0-43,0-1-28,1 2-1,-4 0 0,-1 0 0,-2 1-76,0-2-94,-14 2-13,23 0-94,-23 0-71,19 2-58,-19-2-102,14 1-95,-14-1-46,13 5-153,-13-5-520,9 4-924</inkml:trace>
  <inkml:trace contextRef="#ctx0" brushRef="#br0" timeOffset="3254.17">26654 8366 137,'0'0'853,"0"0"-166,9-5-28,-9 5-69,0 0-55,9-6-47,-9 6-38,0 0-53,0 0-38,0 0-30,0 0-26,0-12-16,0 12 31,0 0-63,-12-1 6,12 1-61,-13 1 32,13-1-39,-16 4 18,7 0-42,-1 3 16,0 0-92,-1 2-93,0 0 0,-1 3 0,3-2 0,-3 2 0,2 2 0,1-1 0,2 2 0,-2-1 0,2 2 0,3-1 0,-2 2 0,3-1 0,1 1 0,0 0 0,2 0 0,2-2 0,0 2 0,5-5 0,-1 3 0,3-2 0,1-2 0,3-1 0,1-1 0,-1-1 0,5-1 0,-3-2 0,2 0 0,2-3 0,0 1 0,1-3 0,-2 0 0,2-1 0,-1-2 0,0-1 0,-1-1 0,-2 1 0,0-1 0,-1 0 0,-1-2 0,-3 2 0,-2-2 0,-2-1 0,0 3 0,-7 5 0,6-12 0,-6 12 0,0-11 0,0 11 0,-8-10 0,-2 5 0,1 2 0,0-2 0,-5 4 0,1 0 0,-5-1 0,3 4 0,-2-2 0,0 2 0,-3 1 0,4-1 0,-2 1 0,2 2 0,1-1 0,2 2 0,-2-1 0,5-1 0,2 1 0,-1 0 0,9-5-119,-10 8-439,10-8-99,0 0-111,-3 13-191,3-13-665,7 7-1281</inkml:trace>
  <inkml:trace contextRef="#ctx0" brushRef="#br0" timeOffset="6122.5185">9496 10035 454,'0'0'474,"-4"-11"-57,4 11-80,-3-13 1,3 13-29,-5-12-41,5 12-23,-3-12 4,3 12 14,-4-15-24,4 15 18,-4-16-87,0 9 55,4 7-47,-6-16 6,6 16-15,-6-17 13,-1 8-26,7 9-21,-10-14 2,4 6-10,-1 1-4,-2 0-3,2 0 16,-1 2-25,-2-2 20,0 2-32,1 0 29,-1 0-44,-1 0 32,1 1-52,-1 1 41,-1-1-58,12 4 28,-24-3-48,24 3 36,-26 0-44,13 2 37,-3 0-46,0 3 22,-1 0-27,0 2 46,-2 1-57,-2 2 50,3 1-1,-1-1-7,0 2 2,0 2-54,-1 1 57,2-1-52,-2 2 58,0 2-54,2 0 59,0-1-45,0 4 51,2-1-36,-1 2 29,0-1-33,1 2 26,1 0-34,-2 0 38,5 0-46,-2 2 41,0-2-39,3 2 36,-2-1-39,3 0 36,1 0-38,0-3 34,1 1-36,2-1 33,-1 2 19,4-1-64,-4 1 34,5 0-5,-1-1 1,2-1-1,1 0-5,0-2-3,1 2 4,2 2 4,-1 0-10,3-2-2,0 2-22,1-2 28,0 3-32,0-3 27,3 2-22,-1-1 34,0 0-39,1-1 41,3 4-34,-1-3 31,3-1-29,-2 3 32,1-4-31,1-1 22,2 0-24,0 1 34,1-1-31,-1-2 33,1-2-27,0 2 24,0-3-33,0-2 42,2 2-43,2-2 35,-3-2 4,3 1-10,1-1-1,-1-2-2,2 0-1,-1 0-2,1-3-27,-1-1 31,3 1 1,-2-1-34,-1-3 32,-1 2-31,2-3 33,0 0-32,0-1 36,0-2-33,3 1 33,-1-2-24,-1-1 21,1 0-17,-2 0 16,1-3-27,0 1 27,-1-2-26,0 1 26,3-3-26,-2 0 33,2 0-35,-2-2 36,-2 1-36,1-2 53,0 0-57,-2-1 33,0 1-1,-1-2-3,-2 3 0,1-4-6,-2 3 12,1-4-9,-3 3-12,-1-2 17,1 0-8,0 1 1,-1-2 22,-2 0-22,1 0 28,0-4-13,-1-2 30,0 2-27,0-2-21,-2 0 0,-2 1 0,1-2 0,-2-3 0,1 1 0,-3 2 0,-1 0 0,0-2 0,-2 1 0,0-2 0,-1-2 0,-2 4 0,-2-8 0,-1 2 0,-1-1 0,-3 1 0,-3-5 0,1 1 0,-4 0 0,-1 0 0,-2 0 0,-1 2 0,-4 2 0,-1-1 0,-2 1 0,-4 1 0,1 3 0,-5-1 0,-1 3 0,-2 2 0,-4 1 0,-2 1 0,0 4 0,0 4 0,-3 1 0,3 1 0,-3 5 0,7 2 0,1 2 0,1 3 0,-2 1 0,2 4 0,0 1-103,-4 5-399,7-2-86,-5 4-141,-1 3-160,1 1-812,1 2-1377</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8000"/>
    </inkml:brush>
    <inkml:brush xml:id="br3">
      <inkml:brushProperty name="width" value="0.05292" units="cm"/>
      <inkml:brushProperty name="height" value="0.05292" units="cm"/>
      <inkml:brushProperty name="color" value="#FF00FF"/>
    </inkml:brush>
  </inkml:definitions>
  <inkml:traceGroup>
    <inkml:annotationXML>
      <emma:emma xmlns:emma="http://www.w3.org/2003/04/emma" version="1.0">
        <emma:interpretation id="{AD3CDF7D-AB98-4CAE-8C69-1812D2CC666E}" emma:medium="tactile" emma:mode="ink">
          <msink:context xmlns:msink="http://schemas.microsoft.com/ink/2010/main" type="writingRegion" rotatedBoundingBox="14291,7432 32185,7408 32187,8898 14293,8922"/>
        </emma:interpretation>
      </emma:emma>
    </inkml:annotationXML>
    <inkml:traceGroup>
      <inkml:annotationXML>
        <emma:emma xmlns:emma="http://www.w3.org/2003/04/emma" version="1.0">
          <emma:interpretation id="{1E18ADF2-983F-44B3-A03C-9AC370584E6F}" emma:medium="tactile" emma:mode="ink">
            <msink:context xmlns:msink="http://schemas.microsoft.com/ink/2010/main" type="paragraph" rotatedBoundingBox="14291,7432 32185,7408 32187,8898 14293,8922" alignmentLevel="1"/>
          </emma:interpretation>
        </emma:emma>
      </inkml:annotationXML>
      <inkml:traceGroup>
        <inkml:annotationXML>
          <emma:emma xmlns:emma="http://www.w3.org/2003/04/emma" version="1.0">
            <emma:interpretation id="{8C4939A4-6156-4F84-8B4F-847387C04AD8}" emma:medium="tactile" emma:mode="ink">
              <msink:context xmlns:msink="http://schemas.microsoft.com/ink/2010/main" type="line" rotatedBoundingBox="14291,7432 32185,7408 32186,7934 14292,7959"/>
            </emma:interpretation>
          </emma:emma>
        </inkml:annotationXML>
        <inkml:traceGroup>
          <inkml:annotationXML>
            <emma:emma xmlns:emma="http://www.w3.org/2003/04/emma" version="1.0">
              <emma:interpretation id="{C4B6782C-96A0-4B85-9C62-91F04500EC38}" emma:medium="tactile" emma:mode="ink">
                <msink:context xmlns:msink="http://schemas.microsoft.com/ink/2010/main" type="inkWord" rotatedBoundingBox="23975,7466 24383,7466 24384,7860 23976,7861"/>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O 1 2 3 u 5 6 7 8 8</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8">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annotationXML>
          <emma:emma xmlns:emma="http://www.w3.org/2003/04/emma" version="1.0">
            <emma:interpretation id="{1B1F483A-69BD-4E15-B920-62D844AF46BA}" emma:medium="tactile" emma:mode="ink">
              <msink:context xmlns:msink="http://schemas.microsoft.com/ink/2010/main" type="line" rotatedBoundingBox="20141,8217 24925,8280 24917,8916 20132,8853"/>
            </emma:interpretation>
          </emma:emma>
        </inkml:annotationXML>
        <inkml:traceGroup>
          <inkml:annotationXML>
            <emma:emma xmlns:emma="http://www.w3.org/2003/04/emma" version="1.0">
              <emma:interpretation id="{6D2D26CF-BD46-4CAD-AA88-DEFABB52E5A9}" emma:medium="tactile" emma:mode="ink">
                <msink:context xmlns:msink="http://schemas.microsoft.com/ink/2010/main" type="inkWord" rotatedBoundingBox="20140,8277 21035,8289 21028,8817 20133,8805"/>
              </emma:interpretation>
              <emma:one-of disjunction-type="recognition" id="oneOf1">
                <emma:interpretation id="interp5" emma:lang="en-IN" emma:confidence="0">
                  <emma:literal>33</emma:literal>
                </emma:interpretation>
                <emma:interpretation id="interp6" emma:lang="en-IN" emma:confidence="0">
                  <emma:literal>B3</emma:literal>
                </emma:interpretation>
                <emma:interpretation id="interp7" emma:lang="en-IN" emma:confidence="0">
                  <emma:literal>3s</emma:literal>
                </emma:interpretation>
                <emma:interpretation id="interp8" emma:lang="en-IN" emma:confidence="0">
                  <emma:literal>3B</emma:literal>
                </emma:interpretation>
                <emma:interpretation id="interp9" emma:lang="en-IN" emma:confidence="0">
                  <emma:literal>3b</emma:literal>
                </emma:interpretation>
              </emma:one-of>
            </emma:emma>
          </inkml:annotationXML>
          <inkml:trace contextRef="#ctx0" brushRef="#br1" timeOffset="1.11625E8">20188 8441 441,'0'0'443,"0"0"-13,0 0-61,-8-5 1,8 5-32,0 0-23,-7-9-24,7 9-5,0 0-3,0 0-8,-4-11-25,4 11-11,0 0-24,4-14-8,-4 14-8,7-12-10,-7 12-5,10-12-13,-5 4-13,4 2 11,-1-2 2,2-1-20,3 2-12,0-1 18,1 1-41,1-3-20,-1 5 3,1-1-8,1 0-5,0 1-9,-1 1-2,1 1-12,-3 0-19,0 3 25,-2-1-44,-11 1 35,22 4-54,-22-4 43,18 6-47,-18-6 39,9 14-45,-9-14 38,4 17-1,-6-5-46,0 0 38,-5-1-42,1 5 42,-2-2-30,-1 1 28,-1 3-41,-1-3 39,-1 2-40,-2-2 45,3-1-44,-1-1 42,1-1-44,0-1 41,2-1-40,-1-1 40,4-1-40,-1-3 40,1 2-36,6-7 33,-10 10-24,10-10 30,-8 7-44,8-7 44,0 0-44,-8 7 36,8-7-39,0 0 42,0 0-41,0 0 43,0 0-45,11-7 40,-11 7-41,10-7 34,-1 2-29,-9 5 42,18-5-42,-8 1 42,0 1-42,2 0 43,0 1-45,-1 0 41,0 2-43,2-3 46,-1 6-45,-12-3 40,22 2-40,-11 0 38,-1 1-31,0 2 34,-2 0-35,2 0 42,-4 1-43,2-1 3,-8-5 4,13 14 3,-8-5 5,-5-9 1,6 15 2,-6-15 39,3 16-30,-3-16 28,-1 17-30,1-17 9,-7 17 1,2-7 32,-1-2-31,-1 0 37,0 2-30,-2-2 33,-3 1-36,2-1 35,0 0-31,-3-2 31,1 1-41,-1-2 27,0 0-37,0-2 41,1 1-47,0-2 0,-2-2 11,1 0-10,-1 0-1,2 0 0,-2-1-1,1-2 1,0 0-1,1-1 3,-1 1 0,-1-4-1,4 2-4,-1 2 1,1-2 14,1-1-17,0 2-34,1-2-53,8 6-68,-13-10-53,6 4-55,7 6-65,-7-9-83,7 9-118,-7-8-76,7 8-112,0 0-777,2-13-1129</inkml:trace>
          <inkml:trace contextRef="#ctx0" brushRef="#br1" timeOffset="1.11625E8">20708 8405 669,'-7'-7'545,"7"7"-69,0 0-4,-10-8-75,10 8-30,-7-8-39,7 8-37,-7-6-26,7 6-26,-1-12 2,1 12-22,1-12-25,-1 12 5,7-12-6,-7 12 5,11-13 5,-3 6-13,3 0-10,2 1-21,-2 0-17,3-1-28,-2 5-21,0-1-17,1 0-10,-13 3-8,26 3-12,-16-1-6,1 1-6,-1 3-5,-1 0 32,-2-1-42,0 4 29,-1 0-26,-2 1 47,0 0-47,-3 2 46,-2 1-50,-1-1 39,-1 4-51,-1-2 5,-4 2 3,1-2 6,-1 0-11,0 1 1,-2-2 1,1 1-5,0-2-2,-1 0-1,1 0 4,1-2-11,-2 0 9,4-2 1,-1 0-2,1-1 2,6-7 0,-9 11 3,9-11 27,-9 9-25,9-9-5,0 0-1,-8 7 3,8-7-1,0 0 0,0 0-4,0 0-2,0 0-1,11-7 1,-11 7 4,11-7 38,-11 7-48,15-8 45,-5 5-52,-2-3 36,3 3-33,-2-1 39,3-1-55,-2 1 50,3 1-38,-1 0 39,-2 1-44,3 1 48,-2-1-47,2 0 45,-13 2-46,22 2 42,-22-2-31,20 5 8,-20-5-18,18 6 46,-9-2-47,-9-4 44,14 9-40,-5-4 45,-3 2-44,-6-7 48,12 13-45,-7-6 51,-5-7-30,9 14 38,-9-14-14,4 15 37,-4-15-32,1 14 9,-1-14-5,-4 19 11,0-11 15,-1 1-14,0 1 10,0-1-5,-1-1-45,-2 2-16,-2-1 0,-1-1 0,1 2 0,-2-3 0,0 2 0,-2-2 0,0 1 0,-1-1 0,0-1 0,-1-2 0,1 1 0,-2 0 0,2-1 0,-2-1 0,3-3 0,0 0 0,0 0 0,0 0 0,0-3 0,0 2 0,1-3-229,0-1-379,-2 1-162,2-3-163,-2-1-851,1 2-1482</inkml:trace>
        </inkml:traceGroup>
        <inkml:traceGroup>
          <inkml:annotationXML>
            <emma:emma xmlns:emma="http://www.w3.org/2003/04/emma" version="1.0">
              <emma:interpretation id="{8E070D26-79E6-4ED5-9E58-806B29CC215B}" emma:medium="tactile" emma:mode="ink">
                <msink:context xmlns:msink="http://schemas.microsoft.com/ink/2010/main" type="inkWord" rotatedBoundingBox="22160,8243 23066,8255 23060,8735 22153,8723"/>
              </emma:interpretation>
              <emma:one-of disjunction-type="recognition" id="oneOf2">
                <emma:interpretation id="interp10" emma:lang="en-IN" emma:confidence="0">
                  <emma:literal>23</emma:literal>
                </emma:interpretation>
                <emma:interpretation id="interp11" emma:lang="en-IN" emma:confidence="0">
                  <emma:literal>z3</emma:literal>
                </emma:interpretation>
              </emma:one-of>
            </emma:emma>
          </inkml:annotationXML>
          <inkml:trace contextRef="#ctx0" brushRef="#br2" timeOffset="1.12123E8">22217 8528 331,'0'0'705,"-13"-2"-140,13 2-52,-10-2-30,10 2-21,0 0-74,-13-5-9,13 5-60,0 0-27,-13-8-46,13 8-12,0 0-12,-7-9-18,7 9 7,0 0-33,-4-10 7,4 10 5,0 0-4,1-17-19,-1 17 7,5-12 11,-1 2-50,0 3 24,3 0-34,0-1 25,-1-1-37,3-1 2,1 0-7,1 3 0,-1-3 1,3 1-4,-2 2-12,3-1-41,-4 2-52,1 0 0,1 2 0,-1-1 0,-11 5 0,20-5 0,-20 5 0,18-3 0,-18 3 0,17 3 0,-17-3 0,16 5 0,-16-5 0,14 9 0,-9-1 0,-5-8 0,7 16 0,-6-6 0,-1-10 0,-1 22 0,-2-10 0,-2 3 0,0-1 0,-1 0 0,-3 3 0,-2 0 0,2 0 0,-2-2 0,-1 2 0,1-3 0,0 3 0,-1-3 0,-2 1 0,2-3 0,2 0 0,-1-1 0,2 0 0,-2-1 0,1-3 0,3 1 0,0-1 0,1 0 0,-2 0 0,8-7 0,-10 9 0,10-9 0,-8 8 0,8-8 0,-6 7 0,6-7 0,0 0 0,0 0 0,0 0 0,0 0 0,8 5 0,-8-5 0,12-4 0,0 1 0,-2 0 0,4-1 0,3 1 0,-2-1 0,3-1 0,1 2 0,-1-2 0,1 0 0,-1 1 0,3-1 0,-2 2 0,-1-1 0,1 0 0,0 0 0,-2 3 0,0-2 0,-1-1 0,0 2 0,-1 0 0,-3 0 0,0 0 0,-12 2 0,20-2 0,-20 2 0,16-3 0,-16 3 0,15-2 0,-15 2 0,0 0 0,15-1 0,-15 1 0,0 0 0,12-2 0,-12 2 0,0 0 0,0 0 0,0 0 0,0 0-146,0 0-310,0 0-67,5-8-140,-5 8-109,0 0-206,-5-7-499,5 7-1098</inkml:trace>
          <inkml:trace contextRef="#ctx0" brushRef="#br2" timeOffset="1.12124E8">22714 8369 297,'0'0'726,"-9"-8"-125,9 8-58,-6-5-39,6 5-35,-9-9-87,9 9-9,-5-7-47,5 7-30,-6-8-35,6 8-8,-2-11-21,2 11-30,2-11-1,-2 11-39,6-12 14,-1 5-38,1-1 38,2 2-55,-1 1 32,2 0-61,1-1 50,2 2-68,-1 1 44,2 2-19,-1 0-16,2 1-10,-14 0-15,23 1-9,-12 0-5,-2 5-6,0-2-6,-1 2-7,-2 0 24,1 1-43,-7-7 32,9 18-32,-9-18 23,1 20-33,-2-9 29,-4 2-27,2-2 25,-2 2-30,0 0 1,-2 0 4,0-1-3,0-2 2,2 2-10,0-2 16,0-3 0,0 3-5,0-2-1,5-8 11,-8 11 5,8-11-13,-5 12-4,5-12 5,0 0-2,-6 8-3,6-8 1,0 0 3,0 0-3,0 0 2,0 0-2,10-2-3,-10 2 31,12-5-30,-12 5 20,16-7-22,-7 3 33,1 0-31,2 1 38,-1 1-22,1-2 31,0 1-29,1 2 46,0 0-9,-1 0 14,1 2-31,-1 0 27,2 0-15,-2 3 3,0 1-15,-1-2-33,-2 2 0,2 2 0,-3 1 0,-1 0 0,0 1 0,-2-1 0,0 2 0,-3-1 0,0 2 0,-2-11 0,-2 21 0,0-13 0,-1 4 0,-4-1 0,0-1 0,-2 1 0,-3-1 0,0-2 0,-4 2 0,-2 0 0,-2-3 0,1 0 0,1-2 0,-1 0 0,1-1 0,-1-1 0,1 0 0,-1-3 0,3 0 0,-1 0 0,-1-3 0,1 1 0,1-1 0,2-1 0,-2 1 0,5-1-458,-1-1-171,2 1-124,1 0-124,0-1-853,2 0-1413</inkml:trace>
        </inkml:traceGroup>
        <inkml:traceGroup>
          <inkml:annotationXML>
            <emma:emma xmlns:emma="http://www.w3.org/2003/04/emma" version="1.0">
              <emma:interpretation id="{010DD276-213D-40E6-BD12-A9E821B9C6BC}" emma:medium="tactile" emma:mode="ink">
                <msink:context xmlns:msink="http://schemas.microsoft.com/ink/2010/main" type="inkWord" rotatedBoundingBox="24024,8355 24924,8367 24917,8916 24017,8905"/>
              </emma:interpretation>
              <emma:one-of disjunction-type="recognition" id="oneOf3">
                <emma:interpretation id="interp12" emma:lang="en-IN" emma:confidence="0">
                  <emma:literal>94</emma:literal>
                </emma:interpretation>
                <emma:interpretation id="interp13" emma:lang="en-IN" emma:confidence="0">
                  <emma:literal>44</emma:literal>
                </emma:interpretation>
                <emma:interpretation id="interp14" emma:lang="en-IN" emma:confidence="0">
                  <emma:literal>4</emma:literal>
                </emma:interpretation>
                <emma:interpretation id="interp15" emma:lang="en-IN" emma:confidence="0">
                  <emma:literal>64</emma:literal>
                </emma:interpretation>
                <emma:interpretation id="interp16" emma:lang="en-IN" emma:confidence="0">
                  <emma:literal>449</emma:literal>
                </emma:interpretation>
              </emma:one-of>
            </emma:emma>
          </inkml:annotationXML>
          <inkml:trace contextRef="#ctx0" brushRef="#br3" timeOffset="1.12283E8">24181 8538 116,'0'0'710,"-4"-10"-160,4 10-50,-4-14-38,4 14 6,-1-15-5,1 15-20,0-14-29,0 14-26,0-15-34,0 15-1,4-17-30,-4 17 13,1-17-59,-1 17 47,5-15-52,-5 15 21,1-13-45,-1 13 8,2-10-65,-2 10-3,0 0-61,1-11-4,-1 11-111,0 0-12,0 0 0,0 0 0,-5 11 0,0-2 0,0 4 0,-2-1 0,1 5 0,-2-1 0,-1 1 0,2 2 0,-4-1 0,1 1 0,1 0 0,-1-2 0,0-1 0,2 0 0,0-2 0,1-2 0,-1 3 0,2-5 0,2-1 0,-1 1 0,5-10 0,-8 14 0,8-14 0,-6 12 0,6-12 0,0 0 0,-4 9 0,4-9 0,0 0 0,0 0 0,0 0 0,14-1 0,-14 1 0,10-6 0,-2 1 0,-8 5 0,18-9 0,-9 5 0,2-1 0,-1 2 0,2-1 0,2-1 0,-3 1 0,3 0 0,-2 3 0,1-2 0,1 1 0,0 0 0,0 1 0,-1 1 0,1-1 0,-1 1 0,0-2 0,-13 2 0,22 0 0,-22 0 0,19 0 0,-19 0 0,17 2-24,-17-2-7,17 1-48,-17-1 39,0 0-21,19 0 26,-19 0-7,0 0 32,14 0-28,-14 0 34,0 0-28,13-1 39,-13 1-36,0 0 35,0 0-35,0 0 35,3-8-34,-3 8 44,0 0-42,-3-11 39,3 11-35,-8-7 35,8 7-33,-8-10 37,8 10-38,-10-9 32,10 9-27,-13-10 27,13 10-26,-10-8 35,10 8-34,-10-9 38,10 9-38,-9-5 38,9 5-27,0 0 24,-10-8-27,10 8 28,0 0-43,0 0 38,0 0 3,-11 6 59,11-6-30,-1 12 37,1-12-35,1 19 26,1-8-41,-2 1-2,1 2-34,0 1 0,2 1 0,-3 0 0,1 1 0,0 1 0,1-1 0,-2 0 0,1-1 0,0 1 0,-1-3 0,-1 1 0,1-1-21,0-1-183,0-1-118,0-12-73,0 22-54,0-22-101,-1 17-76,1-17-71,-2 13-864,2-13-1204</inkml:trace>
          <inkml:trace contextRef="#ctx0" brushRef="#br3" timeOffset="1.12284E8">24686 8436 281,'6'-12'804,"-1"5"-115,-1-2-28,-4 9-75,6-13-42,-6 13-45,5-10-40,-5 10-68,2-9-25,-2 9-79,0 0-19,4-11-70,-4 11 21,0 0-58,0 0 33,0 0-59,-11 8 29,11-8-27,-8 15-14,1-6-19,1 1-50,-1 3 33,2-1-44,-3-1 35,0 3-35,0-1 29,1-1-37,-3 3 20,4-4-41,-1 0 32,-2 2-29,2 0 21,-2-3-40,4-1 23,-2-1-26,2 1 26,-1-1-31,6-8 36,-9 14-39,9-14 29,-8 10-10,8-10 5,-5 9-28,5-9 33,-5 8-25,5-8 28,0 0-37,-5 8 33,5-8-31,0 0 29,0 0-22,5 9 24,-5-9-34,0 0 32,10 4-32,-10-4 37,13 2-39,-13-2 32,14 2-39,-14-2 26,18 1-39,-18-1 27,23 0-44,-10 1 37,-13-1-42,24 0 39,-10 0-35,-2 2 38,2-2-48,-2 1 5,4-1 1,-3 1 6,-1-1-3,2 0 2,-1 3 3,2-3 7,-15 0 8,25 0 5,-25 0 5,20 0 2,-20 0 9,19 0 2,-19 0-3,16 0 14,-16 0 0,14-3-6,-14 3 11,11-4-7,-11 4 7,9-5-2,-9 5 0,0 0 1,8-9 1,-8 9 0,4-11 2,-4 11-1,0 0-1,0-17-2,0 17 1,-2-12 3,0 1-5,-1 2 47,-1 0-49,2-1 41,-4 0-45,1 1 59,0 1-39,-1-1 72,6 9-44,-10-13 55,10 13-58,-9-11 39,9 11-42,-8-5 33,8 5-11,0 0 49,-11 2-17,11-2 27,-6 10-11,6-10 35,-2 20-38,2-20-11,0 24-88,0-10 0,0 1 0,2 4 0,-2-2 0,1 1 0,0 1 0,0 0 0,2 0 0,-3 2 0,1-1 0,-1-3 0,1 1 0,-1-1 0,0-3 0,0 0 0,2 1 0,-4-3-101,2-12-300,-1 20-57,1-20-94,-4 18-116,4-18-131,-3 11-850,3-11-1313</inkml:trace>
        </inkml:traceGroup>
      </inkml:traceGroup>
    </inkml:traceGroup>
  </inkml:traceGroup>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8:06.051"/>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6D2E53A7-7948-4E17-8375-92C8ABF92C07}" emma:medium="tactile" emma:mode="ink">
          <msink:context xmlns:msink="http://schemas.microsoft.com/ink/2010/main" type="writingRegion" rotatedBoundingBox="31900,8365 32734,8365 32734,8867 31900,8867"/>
        </emma:interpretation>
      </emma:emma>
    </inkml:annotationXML>
    <inkml:traceGroup>
      <inkml:annotationXML>
        <emma:emma xmlns:emma="http://www.w3.org/2003/04/emma" version="1.0">
          <emma:interpretation id="{0ECB2ADA-7E2A-42AC-B764-29B3E925F7A9}" emma:medium="tactile" emma:mode="ink">
            <msink:context xmlns:msink="http://schemas.microsoft.com/ink/2010/main" type="paragraph" rotatedBoundingBox="31900,8365 32734,8365 32734,8867 31900,8867" alignmentLevel="1"/>
          </emma:interpretation>
        </emma:emma>
      </inkml:annotationXML>
      <inkml:traceGroup>
        <inkml:annotationXML>
          <emma:emma xmlns:emma="http://www.w3.org/2003/04/emma" version="1.0">
            <emma:interpretation id="{EA257ED6-A4F1-45F4-95D0-DF5D875C0707}" emma:medium="tactile" emma:mode="ink">
              <msink:context xmlns:msink="http://schemas.microsoft.com/ink/2010/main" type="line" rotatedBoundingBox="31900,8365 32734,8365 32734,8867 31900,8867"/>
            </emma:interpretation>
          </emma:emma>
        </inkml:annotationXML>
        <inkml:traceGroup>
          <inkml:annotationXML>
            <emma:emma xmlns:emma="http://www.w3.org/2003/04/emma" version="1.0">
              <emma:interpretation id="{FA0A51BE-4012-4B9D-BACC-35AFB6C885CD}" emma:medium="tactile" emma:mode="ink">
                <msink:context xmlns:msink="http://schemas.microsoft.com/ink/2010/main" type="inkWord" rotatedBoundingBox="31900,8365 32734,8365 32734,8867 31900,8867"/>
              </emma:interpretation>
              <emma:one-of disjunction-type="recognition" id="oneOf0">
                <emma:interpretation id="interp0" emma:lang="en-IN" emma:confidence="0">
                  <emma:literal>99</emma:literal>
                </emma:interpretation>
                <emma:interpretation id="interp1" emma:lang="en-IN" emma:confidence="0">
                  <emma:literal>9 9</emma:literal>
                </emma:interpretation>
                <emma:interpretation id="interp2" emma:lang="en-IN" emma:confidence="0">
                  <emma:literal>9 q</emma:literal>
                </emma:interpretation>
                <emma:interpretation id="interp3" emma:lang="en-IN" emma:confidence="0">
                  <emma:literal>9 9</emma:literal>
                </emma:interpretation>
                <emma:interpretation id="interp4" emma:lang="en-IN" emma:confidence="0">
                  <emma:literal>q 9</emma:literal>
                </emma:interpretation>
              </emma:one-of>
            </emma:emma>
          </inkml:annotationXML>
          <inkml:trace contextRef="#ctx0" brushRef="#br0">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671.8498">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22.85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FF"/>
    </inkml:brush>
  </inkml:definitions>
  <inkml:traceGroup>
    <inkml:annotationXML>
      <emma:emma xmlns:emma="http://www.w3.org/2003/04/emma" version="1.0">
        <emma:interpretation id="{3EBFAA9D-43C6-4B0C-9263-29A8A75CA391}" emma:medium="tactile" emma:mode="ink">
          <msink:context xmlns:msink="http://schemas.microsoft.com/ink/2010/main" type="writingRegion" rotatedBoundingBox="7293,8805 12426,8713 12499,12773 7366,12866"/>
        </emma:interpretation>
      </emma:emma>
    </inkml:annotationXML>
    <inkml:traceGroup>
      <inkml:annotationXML>
        <emma:emma xmlns:emma="http://www.w3.org/2003/04/emma" version="1.0">
          <emma:interpretation id="{C6461D8A-9998-4BF7-B272-05F6A1804D90}" emma:medium="tactile" emma:mode="ink">
            <msink:context xmlns:msink="http://schemas.microsoft.com/ink/2010/main" type="paragraph" rotatedBoundingBox="7293,8805 12426,8713 12438,9348 7305,9440" alignmentLevel="1"/>
          </emma:interpretation>
        </emma:emma>
      </inkml:annotationXML>
      <inkml:traceGroup>
        <inkml:annotationXML>
          <emma:emma xmlns:emma="http://www.w3.org/2003/04/emma" version="1.0">
            <emma:interpretation id="{ED746A6F-7FE6-4BC8-81E0-FBAE020194B2}" emma:medium="tactile" emma:mode="ink">
              <msink:context xmlns:msink="http://schemas.microsoft.com/ink/2010/main" type="line" rotatedBoundingBox="7293,8805 12426,8713 12438,9348 7305,9440"/>
            </emma:interpretation>
          </emma:emma>
        </inkml:annotationXML>
        <inkml:traceGroup>
          <inkml:annotationXML>
            <emma:emma xmlns:emma="http://www.w3.org/2003/04/emma" version="1.0">
              <emma:interpretation id="{4D73E8E3-4AC7-4E36-9A3C-74DE8904ED44}" emma:medium="tactile" emma:mode="ink">
                <msink:context xmlns:msink="http://schemas.microsoft.com/ink/2010/main" type="inkWord" rotatedBoundingBox="7293,8805 8109,8790 8120,9378 7304,9393"/>
              </emma:interpretation>
              <emma:one-of disjunction-type="recognition" id="oneOf0">
                <emma:interpretation id="interp0" emma:lang="en-IN" emma:confidence="0">
                  <emma:literal>are</emma:literal>
                </emma:interpretation>
                <emma:interpretation id="interp1" emma:lang="en-IN" emma:confidence="0">
                  <emma:literal>were</emma:literal>
                </emma:interpretation>
                <emma:interpretation id="interp2" emma:lang="en-IN" emma:confidence="0">
                  <emma:literal>here</emma:literal>
                </emma:interpretation>
                <emma:interpretation id="interp3" emma:lang="en-IN" emma:confidence="0">
                  <emma:literal>ace</emma:literal>
                </emma:interpretation>
                <emma:interpretation id="interp4" emma:lang="en-IN" emma:confidence="0">
                  <emma:literal>am</emma:literal>
                </emma:interpretation>
              </emma:one-of>
            </emma:emma>
          </inkml:annotationXML>
          <inkml:trace contextRef="#ctx0" brushRef="#br0">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08.9227">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BFEB7031-5559-4D48-A1A8-0A029DBAC3F2}" emma:medium="tactile" emma:mode="ink">
                <msink:context xmlns:msink="http://schemas.microsoft.com/ink/2010/main" type="inkWord" rotatedBoundingBox="8764,8866 9526,8853 9534,9303 8772,9317"/>
              </emma:interpretation>
              <emma:one-of disjunction-type="recognition" id="oneOf1">
                <emma:interpretation id="interp5" emma:lang="en-IN" emma:confidence="0">
                  <emma:literal>56</emma:literal>
                </emma:interpretation>
                <emma:interpretation id="interp6" emma:lang="en-IN" emma:confidence="0">
                  <emma:literal>5b</emma:literal>
                </emma:interpretation>
                <emma:interpretation id="interp7" emma:lang="en-IN" emma:confidence="0">
                  <emma:literal>5s</emma:literal>
                </emma:interpretation>
                <emma:interpretation id="interp8" emma:lang="en-IN" emma:confidence="0">
                  <emma:literal>5€</emma:literal>
                </emma:interpretation>
                <emma:interpretation id="interp9" emma:lang="en-IN" emma:confidence="0">
                  <emma:literal>5°</emma:literal>
                </emma:interpretation>
              </emma:one-of>
            </emma:emma>
          </inkml:annotationXML>
          <inkml:trace contextRef="#ctx0" brushRef="#br0" timeOffset="2147.3497">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2397.3302">8989 8932 673,'-8'-7'794,"8"7"-70,0 0-74,0 0-91,-6-7-33,6 7-81,0 0-54,0 0-68,0 0-9,0 0-53,4-14-5,-4 14-36,11-7-5,-2 2-12,3 1-31,-1 0-24,5-1-15,-2 1-33,1 1-25,0 0-9,2-1-6,-2 1-11,1 2-10,-2 0-7,1 1-11,-2 0-37,2 0-56,-2 0-58,1 1-86,-3 0-50,1 0-74,1 1-101,-3 0-67,0 2-70,2-1-92,-12-3-666,16 3-939</inkml:trace>
          <inkml:trace contextRef="#ctx0" brushRef="#br0" timeOffset="2881.691">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6AAD5F73-3E83-4305-9CF0-21A5D36A8939}" emma:medium="tactile" emma:mode="ink">
                <msink:context xmlns:msink="http://schemas.microsoft.com/ink/2010/main" type="inkWord" rotatedBoundingBox="10369,8792 11152,8778 11162,9323 10379,9337"/>
              </emma:interpretation>
              <emma:one-of disjunction-type="recognition" id="oneOf2">
                <emma:interpretation id="interp10" emma:lang="en-IN" emma:confidence="0">
                  <emma:literal>43</emma:literal>
                </emma:interpretation>
                <emma:interpretation id="interp11" emma:lang="en-IN" emma:confidence="0">
                  <emma:literal>4B</emma:literal>
                </emma:interpretation>
                <emma:interpretation id="interp12" emma:lang="en-IN" emma:confidence="0">
                  <emma:literal>433</emma:literal>
                </emma:interpretation>
                <emma:interpretation id="interp13" emma:lang="en-IN" emma:confidence="0">
                  <emma:literal>43B</emma:literal>
                </emma:interpretation>
                <emma:interpretation id="interp14" emma:lang="en-IN" emma:confidence="0">
                  <emma:literal>4s</emma:literal>
                </emma:interpretation>
              </emma:one-of>
            </emma:emma>
          </inkml:annotationXML>
          <inkml:trace contextRef="#ctx0" brushRef="#br0" timeOffset="4008.1226">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4586.2329">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636D71B2-C090-49B7-9F62-87DA288DCB32}" emma:medium="tactile" emma:mode="ink">
                <msink:context xmlns:msink="http://schemas.microsoft.com/ink/2010/main" type="inkWord" rotatedBoundingBox="11924,8747 12427,8738 12438,9348 11935,9357"/>
              </emma:interpretation>
              <emma:one-of disjunction-type="recognition" id="oneOf3">
                <emma:interpretation id="interp15" emma:lang="en-IN" emma:confidence="0">
                  <emma:literal>19</emma:literal>
                </emma:interpretation>
                <emma:interpretation id="interp16" emma:lang="en-IN" emma:confidence="0">
                  <emma:literal>\ 9</emma:literal>
                </emma:interpretation>
                <emma:interpretation id="interp17" emma:lang="en-IN" emma:confidence="0">
                  <emma:literal>| 9</emma:literal>
                </emma:interpretation>
                <emma:interpretation id="interp18" emma:lang="en-IN" emma:confidence="0">
                  <emma:literal>1 9</emma:literal>
                </emma:interpretation>
                <emma:interpretation id="interp19" emma:lang="en-IN" emma:confidence="0">
                  <emma:literal>l 9</emma:literal>
                </emma:interpretation>
              </emma:one-of>
            </emma:emma>
          </inkml:annotationXML>
          <inkml:trace contextRef="#ctx0" brushRef="#br0" timeOffset="5332.8906">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5964.8771">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annotationXML>
        <emma:emma xmlns:emma="http://www.w3.org/2003/04/emma" version="1.0">
          <emma:interpretation id="{29D2DB13-87E5-4230-92FE-53B5880F208F}" emma:medium="tactile" emma:mode="ink">
            <msink:context xmlns:msink="http://schemas.microsoft.com/ink/2010/main" type="paragraph" rotatedBoundingBox="8377,10254 8811,12722 7621,12931 7187,10464" alignmentLevel="2"/>
          </emma:interpretation>
        </emma:emma>
      </inkml:annotationXML>
      <inkml:traceGroup>
        <inkml:annotationXML>
          <emma:emma xmlns:emma="http://www.w3.org/2003/04/emma" version="1.0">
            <emma:interpretation id="{E7E93D1E-1A92-411E-91E0-ED591279572F}" emma:medium="tactile" emma:mode="ink">
              <msink:context xmlns:msink="http://schemas.microsoft.com/ink/2010/main" type="line" rotatedBoundingBox="8377,10254 8811,12722 7621,12931 7187,10464"/>
            </emma:interpretation>
          </emma:emma>
        </inkml:annotationXML>
        <inkml:traceGroup>
          <inkml:annotationXML>
            <emma:emma xmlns:emma="http://www.w3.org/2003/04/emma" version="1.0">
              <emma:interpretation id="{B3A861AE-E664-41A3-B4D8-965641F83A03}" emma:medium="tactile" emma:mode="ink">
                <msink:context xmlns:msink="http://schemas.microsoft.com/ink/2010/main" type="inkWord" rotatedBoundingBox="7762,10312 8245,10792 7879,11160 7396,10680"/>
              </emma:interpretation>
              <emma:one-of disjunction-type="recognition" id="oneOf4">
                <emma:interpretation id="interp20" emma:lang="en-IN" emma:confidence="0">
                  <emma:literal>a</emma:literal>
                </emma:interpretation>
                <emma:interpretation id="interp21" emma:lang="en-IN" emma:confidence="0">
                  <emma:literal>5</emma:literal>
                </emma:interpretation>
                <emma:interpretation id="interp22" emma:lang="en-IN" emma:confidence="0">
                  <emma:literal>&amp;</emma:literal>
                </emma:interpretation>
                <emma:interpretation id="interp23" emma:lang="en-IN" emma:confidence="0">
                  <emma:literal>W</emma:literal>
                </emma:interpretation>
                <emma:interpretation id="interp24" emma:lang="en-IN" emma:confidence="0">
                  <emma:literal>o</emma:literal>
                </emma:interpretation>
              </emma:one-of>
            </emma:emma>
          </inkml:annotationXML>
          <inkml:trace contextRef="#ctx0" brushRef="#br1" timeOffset="1.12399E8">7673 10512 497,'0'0'483,"4"-9"-46,-4 9-3,2-10-29,-2 10-30,3-12-43,-3 12 35,4-13-8,-4 13-43,2-14 12,-2 14-38,3-15 15,-3 15-29,2-14 6,-2 14 5,4-14 0,-4 14-6,1-11 15,-1 11-55,0 0 16,2-15-56,-2 15 16,0 0-41,1-11 7,-1 11-46,0 0 5,0 0-142,0 0 0,0 0 0,0 0 0,-10 12 0,6-2 0,0 0 0,0 4 0,-1 1 0,0 2 0,-3 3 0,2 1 0,-2 1 0,1-1 0,-1 1 0,0 0 0,1 0 0,-1 0 0,0-2 0,2 1 0,0-2 0,0-3 0,1 1 0,-1-4 0,2 1 0,-1-1 0,1-2 0,0-1 0,0-1 0,4-9 0,-5 15 0,5-15 0,-5 12 0,5-12 0,0 0 0,-2 8 0,2-8 0,0 0 0,0 0 0,0 0 0,10-7 0,-10 7 0,10-10 0,-3 4 0,-1 0 0,3 0 0,0 0 0,1-1 0,1 0 0,1 1 0,1-1 0,0 0 0,-1 2 0,2 0 0,1 0 0,0 1 0,-1 1 0,2-1 0,0 1 0,0 2 0,-1-1 0,0 1 0,-1 0 0,1-1 0,-1 2 0,4-1 0,-4 0 0,2 0 0,-2 1 0,1-2 0,-2 1 0,1 0 0,-1 0 0,-1-1 0,-1 1 0,-11 1 0,21-2 0,-21 2 0,17-5 0,-17 5 0,14-4 0,-14 4 0,11-5 0,-11 5 0,9-8 0,-9 8 0,8-7 0,-8 7 0,4-9 0,-4 9 0,1-11 0,-1 11 0,-3-12 0,3 12 0,-4-13 0,4 13 0,-7-15 0,7 15 0,-8-15 0,8 15 0,-7-9 0,7 9 0,-9-10 0,9 10 0,-8-5 0,8 5 0,0 0 0,-13 1 0,13-1 0,-10 9 0,10-9 0,-7 19 0,3-7 0,0 3 0,1-1 0,-1 3 0,2 2 0,-1-1 0,0 6 0,0-2 0,0 2 0,1-1 0,1 1 0,-2 0 0,2-1 0,-2-1 0,2-1 0,0 0 0,1-4 0,-2 1 0,1 0 0,1-4 0,-1 1 0,1-1 0,-2-2 0,2-12 0,0 20 0,0-20 0,-1 17 0,1-17 0,0 14 0,0-14 0,-2 12 0,2-12 0,-4 10 0,4-10 0,-5 7-104,5-7-480,0 0-126,-12 6-162,12-6-995,0 0-1586</inkml:trace>
        </inkml:traceGroup>
        <inkml:traceGroup>
          <inkml:annotationXML>
            <emma:emma xmlns:emma="http://www.w3.org/2003/04/emma" version="1.0">
              <emma:interpretation id="{A0B51803-6D2C-4D06-B876-0114D52F32B3}" emma:medium="tactile" emma:mode="ink">
                <msink:context xmlns:msink="http://schemas.microsoft.com/ink/2010/main" type="inkWord" rotatedBoundingBox="8690,11510 8745,12822 7538,12873 7483,11560"/>
              </emma:interpretation>
              <emma:one-of disjunction-type="recognition" id="oneOf5">
                <emma:interpretation id="interp25" emma:lang="en-IN" emma:confidence="0">
                  <emma:literal>On</emma:literal>
                </emma:interpretation>
                <emma:interpretation id="interp26" emma:lang="en-IN" emma:confidence="0">
                  <emma:literal>on</emma:literal>
                </emma:interpretation>
                <emma:interpretation id="interp27" emma:lang="en-IN" emma:confidence="0">
                  <emma:literal>or</emma:literal>
                </emma:interpretation>
                <emma:interpretation id="interp28" emma:lang="en-IN" emma:confidence="0">
                  <emma:literal>Or</emma:literal>
                </emma:interpretation>
                <emma:interpretation id="interp29" emma:lang="en-IN" emma:confidence="0">
                  <emma:literal>Our</emma:literal>
                </emma:interpretation>
              </emma:one-of>
            </emma:emma>
          </inkml:annotationXML>
          <inkml:trace contextRef="#ctx0" brushRef="#br1" timeOffset="1.12434E8">7849 12109 491,'0'0'760,"-9"-9"-87,9 9-30,0 0-75,-7-8-51,7 8-48,0 0-54,-4-9-51,4 9-34,0 0-16,2-12-23,-2 12-2,9-12 33,3 4-45,-1-2 35,7-1-35,1 0 21,7-3-41,2 2 23,7-5-236,0 3-44,2-1 0,-1 1 0,0 2 0,-5 1 0,-1 2 0,-2-1 0,-2 3 0,-4 0 0,1 1 0,-4 1 0,-2 1 0,-1 0 0,-2 0 0,0 1 0,-4 1 0,2-1 0,-12 3 0,15-3 0,-15 3 0,12-3 0,-12 3 0,0 0 0,0 0 0,0 0 0,5 9 0,-5-9-513,-12 11-241,5-6-144,-5 2-1001,-2 4-1627</inkml:trace>
          <inkml:trace contextRef="#ctx0" brushRef="#br1" timeOffset="1.12436E8">8235 11834 406,'0'0'680,"-2"-11"-122,2 11-67,-3-9-48,3 9-17,-5-14-27,5 14-84,-7-13-19,4 4-45,-4 2-2,7 7-40,-10-16 6,4 8-42,-2 0-6,0 1 11,-1-3-10,-1 3-29,-1-3-2,2 4-6,-4 0-12,0-3-5,-1 3-7,0-1-9,0 0 0,-1 3 52,-1-2-59,0 2 48,-1 1-70,-2-1 39,0 1-49,1 2 44,-3 0-46,0 1 33,0 1-49,0 2 36,-2-1-35,-1 1 28,1 2-31,1 2 30,0-1-41,1 2 35,0 1-43,-1 2 31,3-3-33,0 5 35,1-2-34,2 3 50,1 1-43,1-1 31,1 3-41,3-1-16,0 1 0,1 2 0,0-1 0,2 4 0,2-2 0,0 1 0,3 3 0,-3-2 0,3 2 0,1 1 0,1 1 0,-1-1 0,1 1 0,1 0 0,-1 1 0,1 1 0,1-1 0,-1 2 0,1-1 0,1 3 0,-1-4 0,1 5 0,1-6 0,-2 0 0,4 1 0,-2-1 0,-1-1 0,4 0 0,-2-3 0,1 1 0,1-1 0,-1 1 0,3-4 0,0 1 0,0-2 0,2 1 0,-1-2 0,1-2 0,1 1 0,1-1 0,1-1 0,0-2 0,2 3 0,-1-5 0,2 1 0,1-1 0,-1 0 0,1 0 0,3-4 0,-1 1 0,-2-2 0,1 0 0,0-2 0,2 1 0,-1-3 0,1 1 0,-1-1 0,2-1 0,-2-1 0,1-1 0,1 1 0,-1-2 0,0 2 0,-2-1 0,3-1 0,-4-1 0,2 0 0,3 0 0,-6-1 0,4 1 0,0-4 0,-2 1 0,1 1 0,1-3 0,-3 2 0,2-2 0,-1-1 0,-2 0 0,2-1 0,-1 0 0,0 0 0,1-2 0,-2 1 0,0-1 0,-1 1 0,0-1 0,0 1 0,0-2 0,-3 1 0,1-2 0,-1 1 0,1-1 0,-2-1 0,-2 0 0,1 0 0,-3-1 0,1 1 0,0-2 0,-2 1 0,0-3 0,-1 1 0,2-2 0,-3 1 0,0-2 0,-1 1 0,-1 0 0,-1 2 0,-1 0 0,1 0 0,-2-2 0,-2 1 0,1 2 0,-1-5 0,-2 1 0,0 0 0,-1 0 0,0 0 0,-3-1 0,0 2 0,-2-5 0,0 5 0,0-4 0,-1 3 0,-1-2 0,0 1 0,-2 1 0,1 0 0,0-1 0,0 1 0,-2 1 0,0 2 0,0-2 0,-2 2 0,-2 0 0,1 1 0,-1-1 0,0 2 0,-3-1 0,-1 2 0,-1 2 0,1 0 0,-3 0 0,-2 3 0,0 0 0,-3 2 0,1 2 0,-2 2 0,-3 0 0,-2 4 0,0 1 0,-1 3 0,-6 4 0,0 1 0,1 3 0,-3 3-314,4 2-362,-4 5-111,-4 1-152,-2 4-792,4 2-1412</inkml:trace>
          <inkml:trace contextRef="#ctx0" brushRef="#br1" timeOffset="1.12434E8">7871 12126 50,'0'0'761,"5"-10"-159,-5 10-39,6-9-20,-6 9-54,6-13-21,-6 13-27,3-14-9,-3 14-39,7-14-20,-7 14-22,2-15-10,-2 15 27,3-14-74,-3 14 39,1-10-41,-1 10 19,2-11-42,-2 11-1,0 0-64,-4-12-159,4 12-45,0 0 0,0 0 0,-9-5 0,9 5 0,-8 5 0,8-5 0,-10 8 0,10-8 0,-8 16 0,3-7 0,2 0 0,0 0 0,0 2 0,0-1 0,1 1 0,0-1 0,0 2 0,2-12 0,0 21 0,0-21 0,2 19 0,-2-19 0,6 19 0,-2-10 0,1-1 0,1-1 0,2 1 0,2-3 0,-1 1 0,3 1 0,1-2 0,0 0 0,3-1 0,-2-1 0,2 1 0,0 0 0,0 0 0,1-1 0,-1-1 0,1 2 0,-2-1 0,2 0 0,-3 0 0,1 1 0,-2 0 0,-1-1 0,-1 0 0,-1 0 0,1 1 0,-11-4 0,18 8 0,-18-8 0,12 9 0,-12-9 0,10 8 0,-10-8 0,4 11 0,-4-11 0,2 11 0,-2-11 0,-7 13 0,7-13 0,-12 13 0,3-6 0,-2 2 0,-3-1 0,0-2 0,-4 3 0,0-1 0,-2 0 0,0-1 0,-1-2 0,1 1 0,-2 1 0,2-3 0,2-1 0,-2 1 0,2-1 0,1-1 0,2-2 0,0 0 0,2 0-181,1-1-341,1-3-55,2 0-83,-1 1-81,4-6-114,1 3-622,1-3-1100</inkml:trace>
        </inkml:traceGroup>
      </inkml:traceGroup>
    </inkml:traceGroup>
  </inkml:traceGroup>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20.14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8000"/>
    </inkml:brush>
  </inkml:definitions>
  <inkml:traceGroup>
    <inkml:annotationXML>
      <emma:emma xmlns:emma="http://www.w3.org/2003/04/emma" version="1.0">
        <emma:interpretation id="{68A5C94A-2823-4AB4-A9AB-3D6DE25BA8F0}" emma:medium="tactile" emma:mode="ink">
          <msink:context xmlns:msink="http://schemas.microsoft.com/ink/2010/main" type="inkDrawing" rotatedBoundingBox="6708,8811 6793,12515 5959,12534 5875,8830" shapeName="Other"/>
        </emma:interpretation>
      </emma:emma>
    </inkml:annotationXML>
    <inkml:trace contextRef="#ctx0" brushRef="#br0">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596.3324">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1" timeOffset="1.12268E8">6233 10391 183,'0'0'587,"0"0"-113,0 0-65,0 0-32,0 0-43,0 0-43,0 0-23,0 0-18,0 0-13,0 0-23,0 0 1,0 0 10,0 0-29,-8-5-1,8 5-45,0 0-13,0 0-38,-4-12 34,4 12 2,0 0 10,0-14-31,0 14 14,0 0-36,2-17 20,-2 17-26,3-15 34,-3 15-19,6-14 22,-3 5-30,2 1 1,-1-1-13,1-1-7,0 2 3,1-1-3,-1 1-1,2-1-12,0 1 3,-1 0-8,2 2-21,1-1 13,-2 0-8,1 2-6,1 0-6,1 0-7,-1 2-4,0-1-1,3 1-2,-12 3 0,18-2-3,-18 2-1,19 1-5,-19-1 3,16 4 3,-6 0-2,-10-4 1,15 9 0,-9-3 12,0 3-14,-2-1-1,0 2 3,-1-1-5,-1 1 1,-2 2-6,0-12 7,-1 22-2,-2-10-3,1 1 6,-2 1 0,0-1-11,-3 2 5,1-2-1,-1 1 0,-1-1-2,-1-1 1,1 2-1,1-4 0,-1 2 4,-1-3 43,1 2-53,1-2 47,-1-2-56,1 0 51,0-1-53,1 0 49,6-6-49,-13 10 54,13-10-55,-10 6 48,10-6-51,-9 4 49,9-4-50,0 0 5,0 0 2,-13-4 3,13 4 2,0 0 2,0 0 1,4-13 13,-4 13-12,6-11 2,-1 4 1,-5 7 0,12-13 2,-5 7-5,1-1 7,1 0 2,0 2-3,1-2 1,0 2-5,-1 0 2,3 1-4,-3 1 0,1-1 7,-10 4-7,19-3 1,-19 3 9,18 0-4,-18 0 0,17 3-2,-17-3 3,18 6-3,-18-6 6,15 8-2,-8-1 0,0-2 45,-1 2-55,-6-7 48,9 17-53,-5-9 45,1 1-50,-5-9 47,4 19-50,-3-8 50,-1-11-50,0 22 50,-1-12-51,0 1 51,-1 0-13,-2 1 11,1-1-55,-1-2 58,0 3-56,-1-1 54,-1 0-49,-3 1 51,2-3-48,-2 1 50,-1-1-42,0 1 59,0-2-38,-3-1 48,2 0-40,-2-1 36,0 0-17,-1 0 25,0-4-18,0 2 58,0-1-44,1-1 24,-1-2-43,0 3 27,0-3-36,0 0-10,0-3-20,0 3 0,1 0 0,0-2 0,2 0 0,0 0 0,-1-1 0,1 1 0,1-1 0,0-1 0,10 4 0,-17-6 0,7 2 0,10 4 0,-14-6 0,14 6 0,-14-6 0,14 6 0,-10-7 0,10 7 0,-9-6-128,9 6-162,-8-5-60,8 5-61,0 0-112,-10-5-104,10 5-108,0 0-888,0 0-1280</inkml:trace>
    <inkml:trace contextRef="#ctx0" brushRef="#br1" timeOffset="1.1227E8">6353 11854 331,'0'0'540,"0"0"-68,0 0-60,4-8-25,-4 8-35,0 0-29,0 0-23,1-12 14,-1 12-7,0 0-25,0 0-1,5-8-44,-5 8 8,0 0-30,0 0 7,0 0-39,0 0 6,3-11-38,-3 11 8,0 0-45,0 0 10,0 0-33,0 0 10,0 0-23,0 0 25,-7 11-2,7-11-13,-3 10-13,3-10-15,-8 15 8,5-5-3,-2 1-12,0 1-5,1 2-4,-3-1-6,1 3 2,1 0-9,-1 0-4,-1-2 34,0 6-56,0-3 44,0 1-52,-1 0 37,-1-1-40,3 0 45,-2-3-48,2 2 44,-2-3-45,2 1 40,-1-1-51,1-2 49,2-1-48,-2-1 47,1 0-45,5-9 49,-8 15-46,8-15 77,-8 12-25,8-12 37,-5 7-41,5-7 28,-7 7-41,7-7 28,0 0-39,0 0 27,-12 0-30,12 0 22,0 0-38,-5-7 43,5 7-45,0 0 34,-3-13-39,3 13 30,3-12-27,-3 12 31,5-11-35,-5 11 32,6-15-31,-6 15 33,9-12-34,-9 12 33,13-11-34,-7 5 32,2 1-31,2 1 30,-10 4-25,18-4 30,-18 4-33,22-1 29,-22 1-27,22 0 29,-11 1-29,1 1 19,0 0-19,1 1 28,0 0-37,0 0 39,-2 0-37,2 0 39,-1 1-37,0-2 30,0 3-28,-1-2 27,1 2-27,-1-1 28,1-1-26,-2 1 23,0 0-27,0 0 31,-10-4-30,18 4 35,-18-4-39,17 5 32,-17-5-38,13 2 31,-13-2-35,14 2 29,-14-2 3,13-3-3,-13 3-2,10-4-2,-10 4-1,11-6-37,-11 6 36,8-7-31,-8 7 53,6-8-42,-6 8 43,6-10-37,-6 10 40,3-11-43,-3 11 45,1-11-42,-1 11 41,-3-14-39,3 14 41,-4-12-40,4 12 40,-5-14-42,0 7 44,5 7-45,-8-13 41,8 13-42,-11-12 44,11 12-38,-11-8 38,11 8-40,-10-6 43,10 6-40,-11-6 30,11 6-32,0 0 43,-14-2-49,14 2 57,-10 4-54,10-4 43,-7 5-42,7-5 42,-6 13-42,6-13 43,-6 17-40,6-17 41,-2 20-29,2-20 41,-1 23-42,1-10 14,1 0-13,-1 1 32,0 3-26,0-1 29,1 1-38,-1 0 41,1 0-39,-1 0 2,2 0 4,-1-2 4,-1 2 1,1-1 1,-1-3-1,2 1-1,-2-2 0,1 2 0,-1-14-3,1 23 1,-1-11 2,0-12-1,-1 21 1,1-21 0,0 17-3,0-17-2,-3 15-2,3-15-5,-2 12-45,2-12-50,-3 10-52,3-10-83,-5 9-35,5-9-67,-9 7-83,9-7-108,-6 8-70,6-8-177,0 0-575,-11 2-956</inkml:trace>
  </inkml:traceGroup>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42:29.139"/>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A0522D"/>
    </inkml:brush>
  </inkml:definitions>
  <inkml:trace contextRef="#ctx0" brushRef="#br0">15052 10628 684,'0'0'677,"4"-11"-43,-4 11-42,1-12-35,-1 12-46,1-11-24,-1 11-34,0-12-37,0 12-4,0 0-10,-1-14-82,1 14 9,0 0-73,-1-13 0,1 13-64,0 0 17,0 0-37,0 0 18,0 0-20,0 0 53,0 0-174,-4 16-49,4-16 0,0 23 0,0-10 0,3 2 0,-3 1 0,-3 3 0,3-1 0,0 3 0,0 0 0,0-1 0,0 0 0,3 1 0,-3 1 0,0 3 0,0 0 0,0-4 0,0 0 0,0 1 0,-3-1 0,3-2 0,0 2 0,0-3 0,-2 0 0,2-1 0,-1-1 0,0-1 0,0-2 0,1-2 0,-1 0 0,1-11 0,0 17-109,0-17-374,0 14-41,0-14-97,0 0-60,0 0-60,0 0-852,0 0-1245</inkml:trace>
  <inkml:trace contextRef="#ctx0" brushRef="#br0" timeOffset="379.1411">15023 10689 298,'-3'-11'683,"-3"2"-80,1 0-68,1 1-24,-1-1-49,2-3-57,1 3-17,-1-2-55,3-1-45,-1 1-25,2 0-13,2 1-25,2-3-19,2 1-18,3 1-1,1 1-23,3-1-5,2 1-5,5 3 0,-1-1-7,2 1-1,2 3 24,2 2-57,-3 2 23,0 0-53,1 2 31,2 2-36,-3 1 12,-3 1-45,1 3 36,-4 0-47,-4 1 30,-1 1-32,-2 0 39,-4 1-32,0 2 36,-4 1-37,-2-2 28,-1 3-39,-4-1 28,-2 0-36,-4 1-7,2 3-12,-3-1 0,-2-2 0,0 1 0,-4 1 0,3-2 0,-4-2 0,3 0 0,0-1 0,-2 1 0,3-2 0,-2-1-41,4 0-115,2-4-31,-3 3-41,2-3-39,0 1-80,3-3-25,1 0-109,-2 2-111,10-7-94,-9 10-847,9-10-1167</inkml:trace>
  <inkml:trace contextRef="#ctx0" brushRef="#br0" timeOffset="1053.7789">15481 10969 406,'-11'-3'805,"11"3"-113,-12-5-31,12 5-102,-10-6-47,10 6-88,-9-8-39,9 8-80,-5-10-7,5 10-26,3-13-32,-3 13-19,7-14-14,1 6-10,2 0-17,3 2-11,0 0-14,3 2 19,0 1-41,2 1 14,-3 2-64,1 3 23,0 1-54,-1 1 28,-1 2-54,0 0-4,-2 1 1,-2 2-5,-1 1-2,-4 0 3,0 0-7,-2 0-5,-2 0 0,0 1-1,-1-12-3,-1 21-1,1-21-4,-1 20-3,1-20-3,-3 15-20,3-15-11,-4 14 0,4-14-5,0 0-1,-2 13-9,2-13-10,0 0-12,0 0-9,0 0 0,4-8-22,-4 8 29,6-15-22,-3 6 24,3-5-9,-2 1 27,0-2 8,1 3 9,-1-3 8,2 1 4,2 0 4,-5 4 4,3-1 7,-3 1 0,3 2-1,-6 8 2,12-11 1,-12 11 7,11-3 8,-11 3-6,10 0-2,-10 0-18,15 9 30,-8-4-27,-1 2 31,0 1-28,2 0 26,-2-2-22,2 3 25,-1-2-22,1 2 27,0-2-25,1-1 24,2 0-16,1 0 30,1-1 2,1-2-7,-3 0-1,5-3-2,-2 0 3,1-2 3,0 0 9,3-1 2,-4-1 2,2-2 1,-4 0 17,2 0-6,-3-2 6,-4-1-21,0 1-2,-1-1 51,-2-2-56,-4 11 70,3-18-99,-3 18 60,-6-17-55,1 9 50,-2 0-53,-1 0 43,-1 3-53,-4 0 46,3 1-57,-3 1 52,1 0-54,-1 2 49,-1 1-51,1 0 36,-1 1-77,2 2-36,-1 1-42,1 2-78,-1 0-57,0 0-51,4 1-96,1 1-63,0 1-30,8-9-64,-8 12-127,8-12-377,-4 10-702</inkml:trace>
  <inkml:trace contextRef="#ctx0" brushRef="#br0" timeOffset="1584.4145">16142 10710 239,'6'-10'732,"-2"-1"-89,-1 3-43,1-1-52,-4 9-46,2-17-52,-2 17-40,5-12-40,-5 12-41,1-11-40,-1 11-47,0 0-35,4-10 12,-4 10-33,0 0 14,0 0-49,7 9 34,-7-9-62,6 17 25,-3-5-55,-2-1 36,3 4-55,0 0 30,-2 2-49,-1 0 18,2-1-38,0 1 34,-2 0-41,0 0 37,0-1-44,1 1 34,-1-1-44,0 1 33,1-5-41,-1 2 34,0-2-46,1-1 25,-2-11-16,1 16 22,-1-16-29,1 15 37,-1-15-41,1 12 37,-1-12-40,0 0 36,0 0-42,0 0 37,0 0-36,0 0 23,14-7-27,-14 7 32,7-13-34,-2 5 30,0 0-49,2-1 33,1 0-31,1 0 28,3-1-35,-1 0 51,1 1-46,2 1 53,-1 1-52,2 3 61,-2-2-51,1 2 55,-1 4-47,-13 0 48,25 0-50,-13 3 49,-1-1-39,-1 4 39,-1-1-44,1 3 8,-3 0 22,-1-1 7,-1 2 41,-1 1-36,-2 0 42,-2-10-31,-2 21 5,-2-9-7,-1 2 14,-1-2-5,-2 0-2,-2-1-4,0 1-14,-3 0 8,0-2-7,0-1 1,-1 2-12,0-3 34,0 0-36,1-2 24,-1 1-54,3-1 18,-1-3-69,1-1-3,1 1-87,10-3-48,-21 0-46,21 0-69,-18-5-85,9 0-122,9 5-53,-10-11-63,10 11-206,-6-10-342,6 10-809</inkml:trace>
  <inkml:trace contextRef="#ctx0" brushRef="#br0" timeOffset="2006.2756">16628 10992 189,'0'0'729,"10"11"-94,-10-11-33,8 8-62,-8-8-47,8 7-63,-8-7-17,9 5-60,-9-5-31,12 4-62,-12-4-4,0 0-36,20-1-6,-20 1-32,17-5-15,-8 1-15,1-2-6,-1 0-25,4 0-11,-3-1-10,1-2-15,0 1-13,-1-2 41,0 0-66,-1 1 45,-1-2-65,0 2 46,-2-2-60,-1 3 51,-1-2-56,-4 10 45,5-15-58,-5 15 41,0-11-42,0 11 43,-5-11-56,5 11 51,-9-4-56,9 4 48,-14 0-44,14 0 47,-16 7-51,6-3 23,3 1-22,-2 3 9,-1-1 2,2 3 3,0-1 2,2 2 2,-2 0 2,4-1 1,0 1 10,1 0 10,1 1-1,1-1 15,1-11 16,0 22 40,1-10-31,2-3 26,-1 2-30,2-4 21,2 4-39,0-2 28,0-3-37,2 0 27,0 0-39,2 0 36,-1-1-47,-9-5 31,19 6-36,-19-6 26,20 3-51,-20-3-29,22 0-108,-22 0-66,23-4-73,-13 0-80,2 0-93,-2 0-155,1-2-82,0 2-889,0-5-1253</inkml:trace>
  <inkml:trace contextRef="#ctx0" brushRef="#br0" timeOffset="2553.1251">17603 10756 330,'7'-7'757,"0"1"-118,-7 6-24,10-11-57,-10 11-92,6-11-22,-6 11-57,4-13-27,-4 13-14,1-12-54,-1 12 32,0 0-63,-1-15 18,1 15-79,-5-9 17,5 9-68,-6-6 25,6 6-12,-11-4-2,11 4-20,-11 2-3,11-2-10,-15 7-5,7 0-17,0 2 11,-1 3-32,2-1 27,-1 4-41,0 0-11,2 2-59,-2 2 0,2-1 0,1 2 0,1-2 0,0 0 0,1 0 0,1 1 0,1-1 0,1 0 0,1-1 0,0 0 0,2 1 0,1-4 0,1 1 0,1-1 0,1-2 0,3 0 0,-1-2 0,1-1 0,4-3 0,-1-1 0,-1-1 0,3-4 0,1 0 0,1-2 0,2-2 0,0-2 0,0-1 0,0-3 0,-2 0 0,1-2 0,-3-2 0,1-1 0,-4-2 0,0-2 0,-2-1 0,-3-1 0,0-1 0,-4 1 0,-2-4 0,-2 2 0,-2 0 0,-2-1 0,0 3 0,-3-1 0,1 2 0,-5 3 0,2 0 0,0 1 0,-3 3 0,1 3 0,0 1 0,0 1 0,-1 2 0,-1 1 0,1 2 0,1 3 0,-1 0 0,-1 0-45,1 3-241,0 2-38,-1 1-43,1 2-41,1 1-42,1 0-64,2 2-49,1-1-17,3 2-148,-1 0-511,4-2-847</inkml:trace>
  <inkml:trace contextRef="#ctx0" brushRef="#br0" timeOffset="2945.676">18181 10924 63,'18'0'954,"-4"2"-241,-2-2-73,-12 0-92,22 2-52,-22-2-82,17 2-28,-17-2-69,13 3-14,-13-3-52,11 3 4,-11-3-44,8 4-2,-8-4-13,0 0-31,4 9-11,-4-9-22,0 0-17,0 0-20,-4 11-21,4-11-8,0 0-8,-11 7-5,11-7-2,0 0-10,-10 8-5,10-8-8,0 0 6,-12 1-8,12-1-3,0 0-1,0 0-4,-15-1-1,15 1-3,0 0 4,-10-3 2,10 3-5,0 0 1,-8-4 4,8 4-9,0 0-3,0 0-11,0 0 0,4-14 3,-4 14 3,10-6-1,-10 6 3,17-5-5,-17 5 2,20 0 1,-7 1 15,-2 2 24,5 0 22,-5 4-30,1 1 22,-1 2-35,-3 1 33,-2 4-43,-2 2 29,-4 2-52,-4 3-34,-5 6-150,-7 6-132,-5 0-169,-9 11-230,-6-5-319,0 5-471,-4 0-1148</inkml:trace>
  <inkml:trace contextRef="#ctx0" brushRef="#br0" timeOffset="4055.2012">19294 10704 452,'3'-17'781,"-3"17"-126,4-19-35,-2 6-44,0 3-70,-1-2-30,2 2-48,-2-2-31,-1 12-26,2-17-25,-2 17-39,3-14 1,-3 14-103,3-12-8,-3 12-30,0 0 55,0 0-43,0 0 25,12 12-39,-9-3 14,1 1-18,-2 5-17,1 1-43,-1 1-57,2 1-44,-2 1 0,1 0 0,0 0 0,-2 2 0,0-3 0,1 3 0,-1-1 0,0-3 0,0 1 0,1 0 0,-2-1 0,1-4 0,0 1 0,-1-2 0,2-1 0,-2-11 0,1 17 0,-1-17 0,2 13 0,-2-13 0,7 5 0,-7-5 0,0 0 0,15-2 0,-15 2 0,13-11 0,-4 4 0,-2-2 0,3-1 0,-3 1 0,2-3 0,-3 3 0,1-1 0,-1 3 0,2-3 0,-2 2 0,1-1 0,-2 2 0,-5 7 0,12-9 0,-12 9 0,12-6 0,-12 6 0,14 3 0,-14-3 0,15 7 0,-6-3 0,0 2 0,-1 1 0,0-2 0,-2 2 0,3 0 0,-1 1 0,-1-2 0,0 2 0,2-1 0,-3 1 0,2-2 0,-1 1-207,2-1-102,-2 0-51,0 0-54,1-2-31,2 0-95,-1 0-20,-9-4-62,21 2-103,-21-2-542,22-1-874</inkml:trace>
  <inkml:trace contextRef="#ctx0" brushRef="#br0" timeOffset="4352.0662">20039 10679 230,'4'-13'722,"-2"2"-112,0 1-57,-2 10-22,2-17-31,-2 17-88,-2-17-5,2 17-10,-1-14-42,1 14-20,-3-10-39,3 10-21,-4-10-37,4 10-8,0 0 40,-11-2-64,11 2 20,-10 5-32,10-5 8,-12 14-7,7-3-5,0 3-2,0 0-40,-1 2 19,0 1-53,3 1-114,-1-1 0,0 3 0,1-3 0,1 1 0,-1 0 0,1 1 0,2-2 0,2 1 0,-1-2 0,2 3 0,1-2 0,0-3 0,1 3 0,1-2 0,3-1 0,-1 0-93,1-1-246,1-2-39,1 0-26,2-3-9,0-1-49,-1-1-53,-1-2-25,2-1-38,-2-2-64,3-2-564,-1-5-814</inkml:trace>
  <inkml:trace contextRef="#ctx0" brushRef="#br0" timeOffset="4930.1686">20367 10743 357,'6'-15'703,"-1"2"-115,0 1-21,0 1-10,0 2-38,-2-2-25,1 4-32,-4 7-56,5-13-61,-5 13-2,4-9-45,-4 9 36,0 0-18,0 0-9,0 0-24,0 0-22,4 11-15,-4-11-26,-3 18-14,2-7-39,-3 2 1,0 1-124,0 1-44,-1-1 0,0 1 0,-1-1 0,-1 0 0,2 1 0,-1-2 0,1-1 0,-2 1 0,2-2 0,0-3 0,1 2 0,4-10 0,-6 14 0,6-14 0,-4 11 0,4-11 0,0 0 0,-3 10 0,3-10 0,0 0 0,0 0 0,11 3 0,-11-3 0,11-3 0,-11 3 0,18-5 0,-18 5 0,22-5 0,-10 3 0,1-3 0,4 1 0,-3 1 0,3-1-109,-2 1 24,2-1-30,-1-1 35,-1 2-36,2 0 46,-2 0-37,2-1 14,-3 1 8,0 2 12,-2-2 6,-1-1 12,2 2 13,-2 0 6,-11 2 3,19-6 6,-9 3 6,-10 3 5,13-6 2,-13 6 4,11-6 43,-11 6-52,7-11 48,-7 11-52,4-12 48,-4 12-46,2-13 48,-2 13-49,-3-14 49,3 14-43,-3-17 54,3 17-41,-6-16 61,6 16-49,-5-13 55,5 13-38,-5-11 44,5 11-4,-6-7 7,6 7 5,0 0 5,0 0 9,0 0 29,-9 7-37,9-7 31,-2 15-37,2-15 32,-1 22-58,0-7-52,-1-2 0,2 4 0,-1 1 0,0 0 0,-1 0 0,2 1 0,-1-1 0,0 0 0,0 2 0,1-3 0,-2 0 0,2-3-158,0 0-134,0 2-68,0-4-90,0 1-105,2-3-100,-2-10-68,3 20-146,-3-20-440,6 13-910</inkml:trace>
  <inkml:trace contextRef="#ctx0" brushRef="#br0" timeOffset="5369.6568">20911 10797 477,'4'-12'764,"-2"1"-106,2 1-52,0-2-48,2 3-53,-1-2-42,2 1-57,2 1-42,1 0-35,1 3-2,0 0-61,0 1 12,1 3-72,-12 2 16,21 1-31,-12 2-66,0 2 25,-1 2-28,-3 2-52,0 2 35,-2-2-64,-2 3 41,-1 1-49,-1-1 28,-3 1-44,-1 1 30,1 2-35,-5-4 25,3 1-45,-1 1 40,0-3-39,-2 0 25,4-2-29,-2 0 29,7-9-35,-9 15 39,9-15-56,-7 10 3,7-10 7,0 0-5,0 0-11,0 0-1,0 0 2,11 4 3,-11-4 6,15-4 4,-4 0 50,-1-1-49,1 1 49,5 0-51,-2 1 50,2-1-46,-3 3 47,2 0-52,0 0 50,0 2-37,-1 0 59,-1 2-33,-1-1 64,0 3-35,-1 0 42,-3 1-31,0 1 32,-1 2-24,-3-2 30,-4-7-41,4 19 18,-4-19-37,-2 19 31,-1-8-41,-2-1 22,0-1-35,-2 1 23,0 0-46,-1 1-26,-2-1-101,1-2-48,0 1-100,-2-1-95,2-1-117,1-1-139,-1 0-107,1 1-865,-1-3-1267</inkml:trace>
  <inkml:trace contextRef="#ctx0" brushRef="#br0" timeOffset="5619.6317">21439 10948 438,'0'0'1013,"12"-1"-255,-12 1-56,0 0-56,13 5-22,-13-5-89,7 8-78,-7-8-50,5 12-47,-5-12-57,3 17-54,-3-17-42,-1 22 4,-1-11-66,-1 2-29,1 0 13,-2 0-61,0 2 7,0-1-44,-1 0 27,0-1-65,-1 1-21,2-2-120,-1-1-64,2 0-68,-1-1-58,0-2-91,4-8-96,-4 14-29,4-14-122,0 0-702,4 10-978</inkml:trace>
  <inkml:trace contextRef="#ctx0" brushRef="#br0" timeOffset="5994.6183">21754 10802 341,'4'-9'917,"-4"9"-198,5-13-66,-5 13-73,0 0-53,0 0-30,0 0-50,0 0-31,-10 7-40,4 0 2,1 3-86,-1 2-47,1 1-28,0 0-22,0 0 3,0 3-58,1-2-19,2-2-15,-1 2-12,3-2-17,0 0-11,1 0-7,-1-12-6,5 20-2,-1-12-11,4 0 0,-2-2-12,3-2-6,0 0 5,4-1-13,-13-3-2,25-1 23,-10-2-34,1-1 30,-2-1-38,3-1 32,-3-3-33,2-2 25,-3-1-30,-1 0 36,-3-1-31,-2-1 27,-1-2-34,-3 2 27,-1-2-28,-2 3 27,-2-1-3,-1-1 0,-4 3 1,-1 0-9,-2 0 1,0 2-6,-2 2-3,-1 0-26,0 0-20,-1 3-45,0 1-106,-2-1-43,3 2-65,-1 3-62,14 0-56,-24-3-79,24 3-68,-20 3-24,20-3-106,-13 0-525,13 0-844</inkml:trace>
  <inkml:trace contextRef="#ctx0" brushRef="#br0" timeOffset="6279.7725">21894 10573 312,'5'-14'886,"-5"14"-176,9-15-34,-9 15-50,7-12-49,0 5-55,-7 7-70,12-10-35,-3 6-35,3 0 15,1 2-65,1 2 5,5 2-22,-1 3 12,5 2-21,0 2 10,4 5-36,-2-1-259,-2 4-21,5 4 0,-2 1 0,-4-2 0,-1 0 0,-3 3 0,0 0 0,-3-2 0,-1 4 0,-5-5 0,-1 1 0,-3 1 0,-1 0 0,-6-3 0,-2 6 0,-1-2 0,-6 4 0,-3 0 0,-1-1 0,-5 1 0,-3 2 0,-1-4 0,-1-2-283,-5 4-761,0-6-1118,0-2-1939</inkml:trace>
  <inkml:trace contextRef="#ctx0" brushRef="#br0" timeOffset="6999.898">23464 10611 285,'0'0'603,"-13"3"-63,13-3-58,-15 3 8,15-3-52,-14 2-19,14-2-15,-14 1-31,14-1-17,-13 4-23,13-4-16,-13 2-5,13-2-16,-10 2 38,10-2-62,0 0 28,0 0-47,-14 3 31,14-3-9,0 0-2,0 0-15,0 0-16,14 4-190,-14-4-52,24 0 0,-8 0 0,5-2 0,7 2 0,2 0 0,2 0 0,7 0 0,3 0 0,-1 0 0,2 0 0,-1 0 0,-1-1 0,-2 1 0,1 0 0,-7 1 0,-2-1 0,-2 0 0,-2 0 0,-6 0 0,0 0 0,-2 0 0,-5 0 0,0 0 0,-1 0 0,-13 0 0,19-1 0,-19 1 0,13-1 0,-13 1 0,0 0-325,0 0-110,9-5-3,-9 5-64,0 0-65,-6-6-44,6 6-9,0 0-73,-12-9-571,12 9-871</inkml:trace>
  <inkml:trace contextRef="#ctx0" brushRef="#br0" timeOffset="7330.113">24002 10488 566,'-9'-12'664,"9"12"-85,-6-9-17,6 9-42,-7-10-63,7 10 2,-6-8-52,6 8-11,0 0-56,-7-10 1,7 10-33,0 0-33,0 0-11,-5-9 2,5 9 22,0 0-43,0 0 18,13 7-35,-13-7 14,14 10-56,-2-2 13,-1 1-63,2 0-136,4 1 0,-1 2 0,1 0 0,1 2 0,-2-2 0,3 1 0,-2-1 0,1 1 0,0-2 0,-4 1 0,1 1 0,-3-3 0,-2-1 0,1 1 0,-3-1 0,-4 1 0,0-1 0,-4-9 0,-3 20 0,-2-6 0,-3-3 0,-2 1 0,-1 4 0,-6-2 0,-1 3 0,-2 0 0,-2 0 0,0-1 0,1 0 0,-2 0-112,3-1-559,0 2-206,0 0-267,5-2-559,2-3-1380</inkml:trace>
  <inkml:trace contextRef="#ctx0" brushRef="#br0" timeOffset="8168.0541">25004 10644 539,'-9'-4'678,"9"4"-92,0 0-38,-13-4-50,13 4-25,0 0-49,-11-8-26,11 8-36,0 0-49,-9-9-39,9 9-37,0 0-21,-2-12-17,2 12-5,6-10-7,-6 10-14,12-9-14,-3 3 3,4 1 29,0-1-48,1 2 42,4 0-28,0 2 24,0 1-44,0 1 23,-1 3-34,2 1 14,-1 0-47,-3 3-35,0 0-58,-3 2 0,-1 1 0,-1 0 0,-4 0 0,-2-1 0,-1 2 0,-3-11 0,-3 22 0,-2-10 0,0-1 0,-5 3 0,-1-2 0,2 1 0,-6-1 0,2 2 0,-2-3 0,2 0 0,-1-2 0,1-1 0,2-1 0,0 0 0,1 0 0,3-3 0,-2 0 0,9-4 0,-12 6 0,12-6 0,0 0 0,0 0 0,-9-3 0,9 3 0,0 0 0,6-8 0,-6 8 0,12-10 0,-1 6 0,0-2 0,2 2 0,3-3 0,-1 2 0,2 2 0,1-2 0,-1 2 0,2 2 0,0 0 0,0 2 0,-1 0 0,-1 2 0,-1 2 0,0-1 0,-2 2 0,-1 0 0,-1 3 0,-1-1 0,-1 0 0,0 2 0,-7 0 0,1 0 0,-2-1 0,-2-9 0,0 20 0,-2-10 0,-4-1 0,0 1 0,0 0 0,-5-1 0,2 0 0,-7-1 0,2-1 0,-3-2 0,-2 2 0,0-2 0,0 0 0,-2-2 0,4-2 0,-3 1 0,2-2 0,-1 0 0,1-2 0,1 1 0,0-2 0,1 2 0,1-3 0,4 1 0,-2-1-63,3-1-466,2 0-48,-2 1-90,2-3-135,1 3-952,0-3-1444</inkml:trace>
  <inkml:trace contextRef="#ctx0" brushRef="#br1" timeOffset="11164.7354">26888 10480 17,'0'0'737,"4"-12"-145,-4 12-35,9-14-59,-9 14-31,4-16-25,-4 16-44,6-12-37,-6 12-26,4-11-22,-4 11-40,0 0-24,0-12-44,0 12 18,0 0-20,-16 0 12,7 3-33,-5 4-3,-3 2-13,0 4-29,-4 3 11,0 2-6,2 3 4,0 1 15,1 1-51,1 2 13,2 0-41,4 0-12,0 0-4,4-3-8,0 0-14,5 0 1,2-2-6,0 1-11,5 1-8,1-3-1,5 2-1,3 0-6,3 0-2,2-2-8,3-2 4,1 0-46,-1-2-59,5-3-52,-2 0-76,2-1-28,-4-5-76,-1 3-18,2-5-77,-1 0-59,-4-4-32,2 3-28,-2-6-37,1 2-155,0-4-308,-4-1-663</inkml:trace>
  <inkml:trace contextRef="#ctx0" brushRef="#br1" timeOffset="11711.5346">27310 10738 355,'0'0'656,"2"-17"-79,-2 17-34,0-13-47,0 13-51,-2-12-33,2 12-50,-4-10-14,4 10-51,-10-5-4,10 5-14,-10-2-3,10 2-17,-17 6-17,11-2-19,-3 6-5,2-1-32,-2 1-27,2 2-32,-1 1-7,3 0-28,0 0-19,2 0-16,2 1-11,1-3-2,1 3-9,0-3-4,4 0 7,2 0-20,-1 0-3,3-1-1,3-3-2,-1 0 6,2-2-8,3 0-7,-3-3-16,3-1-22,2-2-16,-2-1-36,4 0 7,-4-2-6,2-2 22,1-1-23,0-2 24,-3 1-16,-1-4 19,-1 3-7,-1-1 32,-4 0-17,2 2 32,-4-1-16,0 2 31,0 2-25,-7 5 24,9-10-19,-9 10 24,0 0-18,0 0 17,0 0-15,0 0 26,9 5-23,-9-5 25,0 14-19,0-14 23,0 14-22,0-14 26,2 19-22,0-10 7,0 1 7,3-1-7,-1-1 2,4 1 1,-2-2 2,3-1-3,2 0 8,2-1-7,0-2-2,4 0-1,-4-2 2,3-1 15,4-2-22,-2-1 17,3-1-19,-4-1 21,2 1-24,-3-2 21,-2-1-21,0-2 22,-2 1-19,-3-1 21,0-2-26,-4 2 22,-3-1-22,0-2 20,-2 12-14,-2-19 4,-1 7 6,-4 3-2,-2-2-3,0 2 0,-2 1 0,-2 3-3,0 1 2,1-1-4,-1 3-1,-1 2-22,0 0-66,0 0-28,1 2-73,-3 3-36,3-2-88,3 1-82,-2 1-58,3 2-66,2-1-84,1 1-531,6-7-751</inkml:trace>
  <inkml:trace contextRef="#ctx0" brushRef="#br1" timeOffset="12433.9432">28004 10675 338,'5'-9'642,"1"-2"-76,-3 4-42,1-3-21,1 2-45,-3-2-51,-2 10 2,7-16-32,-7 16-7,2-12-54,-2 12-9,4-12-68,-4 12-26,0 0-59,0 0-11,0 0-24,0 0 11,0 0-6,0 0 4,0 0-21,-2 21 6,2-8-9,1 1-4,-1 1-16,0 2-9,1-2-11,0 3-12,1-1-3,-2 1-10,2-2-12,1 1-7,1 0 9,0-2-17,-2-3-1,7 2-2,-4 0-13,2-4-23,2 1-36,0-1-5,0-3-57,2-1-28,0-3-9,1 2 6,-1-5-29,-11 0-22,26 0-5,-11-5 6,-1 1 3,3-4 4,-4 1 26,3-3 25,-3-2-5,1-3 24,-1 1 25,-2-3 12,0 0 20,-2-2 9,-2-1 17,1 0 12,-4-4-12,2 3 25,-3-2-2,-2 2 42,0 3 23,-1-2 46,-1 3 21,0 0-4,-1 3-2,1 1 14,-1 1-8,2 12-10,-4-19-14,4 19-12,-5-13-1,5 13 13,0 0 22,0 0 9,-13 1-6,13-1 11,-7 16-19,5-4 20,1 0-30,-1 5 22,1 1-5,0 1-26,1 0 7,-2 1-26,2 0 27,0 1-58,2-3 7,-1 2-19,0-3 9,2 0-19,-1 0 12,1-1-19,1 0 14,0-3-23,5-2-4,0 1-42,0-4-13,1 0-15,3-2-21,-2-3-10,3-1-13,0 0-14,0-4-9,2 0 14,0-3 10,0 1 8,0-4-8,-2-1 22,1-2 2,-2-1 25,1-1-14,-5 1 40,0-1-2,-1-2 20,-1 2 0,-2 1 14,-1 1 2,2 0 21,-5 2-4,-1 9 22,5-13-19,-5 13 22,0 0 1,0 0 37,0 0-20,0 0 28,0 0-22,4 10 8,-4-10-13,-3 17 15,3-17-25,3 20-5,-3-20-14,0 22 6,1-11-11,0-1 4,1 2-6,-1-3-1,3 2-1,-4-11-20,5 17-36,-5-17-78,9 12-11,-9-12-84,11 12-84,-11-12-66,11 5-80,-11-5-179,14 3-451,-14-3-697</inkml:trace>
  <inkml:trace contextRef="#ctx0" brushRef="#br1" timeOffset="12621.4383">28678 10511 426,'0'0'724,"-5"-13"-125,5 13-25,-6-9-99,6 9-45,-2-9-66,2 9-73,0 0-56,-3-10-38,3 10-50,0 0-37,0 0-15,0 0-22,0 0-48,0 0-99,0 0-85,0 0-50,0 0-85,13 4-86,-13-4-167,6 11-423,-6-11-561</inkml:trace>
  <inkml:trace contextRef="#ctx0" brushRef="#br1" timeOffset="13090.168">29161 10752 490,'10'-9'806,"-10"9"-104,5-11-65,-5 11-90,2-11-80,-2 11-48,-1-15-77,1 15-36,-9-13-66,2 6-18,-3 3-49,1-2 7,0 2-44,-3 1-4,0 1-44,-2 1 4,14 1-36,-25 1 8,12 1-12,0 1-30,-1 1 12,2 3-22,0-1 19,2 1-28,2-2 26,0 3-30,2 0 20,1 0-22,5-8 22,-5 14-22,5-14 20,2 16-21,2-7-1,3-3 0,1 2 2,4 0 1,2-1-1,0 0-2,5 3-8,0-3-5,3 0-4,0 2 7,-1-3-1,-1 3 6,1-2-9,-4-1 7,-1 1 5,0 0 2,-5-2 3,-2 0-1,-1 0 1,-1 2 3,-7-7 2,6 8-1,-6-8 15,-3 9 4,3-9 1,-14 8 2,4-4 0,0-2 0,-4 1-8,-2-1 2,-2 1-3,2-1-4,-2 0-4,0 1-3,0-3-1,0 1-1,0 1-6,3-1-29,1-1-45,0 0-62,1 0-49,13 0-59,-22-1-89,22 1-84,-16-3-86,16 3-103,-8-5-588,8 5-809</inkml:trace>
  <inkml:trace contextRef="#ctx0" brushRef="#br1" timeOffset="13308.91">29353 10749 408,'11'-5'640,"-1"0"-78,-10 5-27,14-7-50,-14 7-72,11-5-23,-11 5-36,12-5-63,-12 5-5,0 0-62,13 3-16,-13-3-44,7 5-9,-7-5-6,5 12-20,-5-12-17,7 15-40,-7-15-10,5 17-8,-3-8-8,-2-9-10,4 20-11,-1-11-9,-3-9-41,2 20-56,-2-20-56,4 17-72,-4-17-82,3 12-81,-3-12-78,1 14-166,-1-14-524,0 0-754</inkml:trace>
  <inkml:trace contextRef="#ctx0" brushRef="#br1" timeOffset="13543.3073">29475 10687 420,'-4'-12'788,"0"2"-112,0 0-20,0 0-111,4 10-98,-5-17-83,5 17-56,-5-14-55,5 14-55,-5-13-37,5 13-43,-3-11-15,3 11-18,0 0-56,-3-12-45,3 12-61,0 0-57,0 0-61,0 0-41,0 0-48,0 0-53,0 0-19,11 4-136,-11-4-456,7 11-527</inkml:trace>
  <inkml:trace contextRef="#ctx0" brushRef="#br1" timeOffset="14168.223">29629 10735 669,'0'0'544,"0"0"-59,0 0-35,-4 12-42,4-12-60,-5 8-23,5-8-16,-7 12-31,7-12-63,-11 14 2,8-6-46,3-8 0,-6 16-24,6-16-11,-2 19-7,2-19-12,0 18-19,0-18-12,2 18-8,2-10-3,-4-8-14,9 14 0,-1-7-11,-2-2-15,3 0 0,0 0-5,3-3-6,-1-1-4,-11-1-9,23 3-3,-11-4 8,0-1-3,0 0-5,-2-1-8,0 0 0,-2-2 3,-8 5-5,13-12-5,-13 12-6,7-11-5,-7 11-9,2-16 5,-2 16 2,-4-20 18,-1 10-17,1 0 18,-1 0-42,-1-1 53,0 0-19,1 2 21,-1 0-20,6 9 21,-8-14-25,8 14 16,-5-11-22,5 11 21,-2-10-15,2 10 19,0 0-23,10-4 26,-10 4-21,14 1 19,-14-1-19,15 8 5,-6-4-1,1 1 2,-1 2 1,0-1 2,1 2 4,-2 0 1,0 0-1,-2-1-1,2 1 2,-3-1 1,-5-7 0,9 13-10,-9-13 20,6 10-7,-6-10-2,4 10-1,-4-10 3,0 0-1,0 0-6,-1 15 1,1-15 3,0 0 1,0 0-2,-10 3 5,10-3-7,0 0-7,-11-5 5,11 5 2,-5-10 2,5 10-13,-5-11 8,5 11-3,-1-17 22,1 17-46,3-22 48,1 9-23,2-2 22,0 3-22,4-2-10,2 1 5,-1 0 8,5 2 0,-1 0 1,2 5 1,-2-1 12,4 5 15,-1-1 5,0 5 8,1-1 31,-1 2-5,1 4-3,-2-3-1,-1 3-7,-2 1-4,2 0-6,-5 1-8,1 0-9,-2 1 6,-2 0-17,-2-2-4,0 1-7,-2-1-28,1 0-64,-5-8-73,4 13-72,-4-13-76,-1 11-93,1-11-107,-7 11-208,7-11-519,-7 6-844</inkml:trace>
  <inkml:trace contextRef="#ctx0" brushRef="#br1" timeOffset="14465.0784">30190 10367 337,'5'-12'772,"2"4"-109,0-1-48,5 2-89,-1 2-30,2-1-45,4 2-3,0 4-60,4 2-1,3 2-21,4 4 13,3 2-14,6 5-11,-1 4-25,2 5-20,-1 0-20,-2 3-23,-1 4-13,-3 0-55,-3 0-198,-4 3 0,-3 1 0,-4-1 0,-6 2 0,-3-4 0,-7-1 0,-5 3 0,-7 5 0,-6 0 0,-7-1 0,-10 6-134,-5 1-355,-3-5-154,-7 5-164,-5-9-1120,0 2-1663</inkml:trace>
  <inkml:trace contextRef="#ctx0" brushRef="#br2" timeOffset="27518.7157">10636 10413 696,'0'0'627,"0"0"-94,0 0-24,0 0-56,0 0-46,-9 4-26,9-4-33,0 0-29,0 0-39,0 0-24,0 0-20,0 0-17,0 0-11,0 0-16,-11 1-16,11-1-15,0 0-11,0 0-13,0 0-14,-6-8-12,6 8 9,0 0 39,0 0-67,-4-11 38,4 11-40,0 0 40,0-14-39,0 14 30,2-10-35,-2 10 28,5-11-46,-5 11 28,7-15-41,-7 15 38,7-16-31,0 7 44,1-1-50,0 0-56,1-1 0,3 0 0,-2 1 0,1 1 0,2 0 0,-1 1 0,-1-1 0,3 4 0,-1-2 0,0 3 0,-2 2 0,2-1 0,-1 2 0,-12 1 0,24 1 0,-14 2 0,3 0 0,-2 0 0,0 4 0,-2-2 0,1 1 0,-1 4 0,-3 1 0,-1-2 0,0 3 0,-2-3 0,-2 6 0,-1-2 0,-3 0 0,1 1 0,-2 1 0,-2 0 0,-1-1 0,1 1 0,-2-1 0,-1-1 0,2 1 0,-1-2 0,-3 0 0,2-2 0,0 1 0,-3-1 0,5-2 0,-2-1 0,1-1 0,-1 0 0,1-2 0,8-4 0,-13 7 0,13-7 0,-12 2 0,12-2 0,0 0 0,-14-1 0,14 1 0,0 0 0,-10-7 0,10 7 0,0 0 0,2-15 0,-2 15 0,6-13 0,-1 7 0,2-2 0,2-1 0,2 2 0,-2-2 0,4 4 0,-1-3 0,-1 3 0,0 1 0,1 1 0,0 2 0,2 0 0,-14 1 0,23 0 0,-11 2 0,-1 1 0,0-1 0,-1 3 0,-1 1 0,2-1 0,-3 2 0,-1-1 0,-1 3 0,2 1 0,-4-2 0,-2 4 0,1-1 0,-2 0 0,0 1 0,-2 1 0,1-1 0,-2 0 0,-1-1 0,-1 4 0,-2-3 0,-3 0 0,2 0 0,-1 0 0,-3-2 0,1 2 0,0-2 0,-4 0 0,1-1 0,-1-1 0,0 1 0,-3-2 0,1-1 0,-1 0 0,0-1 0,1-2 0,-1 1 0,2-1 0,-1-3 0,0 0 0,2 0 0,-1 0 0,0 0 0,0-3 0,0 1 0,-2-2 0,3 0 0,-1 0 0,1 1 0,0-2 0,1 1 0,0-3 0,3 2 0,2 0 0,-1 1 0,2-2 0,0-1 0,2 0 0,5 7 0,-6-10-232,6 10-424,-5-10-74,5 10-104,0 0-978,-4-12-1514</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43:27.739"/>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A0522D"/>
    </inkml:brush>
    <inkml:brush xml:id="br3">
      <inkml:brushProperty name="width" value="0.05292" units="cm"/>
      <inkml:brushProperty name="height" value="0.05292" units="cm"/>
      <inkml:brushProperty name="color" value="#800080"/>
    </inkml:brush>
  </inkml:definitions>
  <inkml:trace contextRef="#ctx0" brushRef="#br0">14960 11965 638,'0'0'559,"0"0"-74,0 0-1,0 0-25,10-8-10,-10 8-14,5-7-48,-5 7 3,0 0-60,7-8-8,-7 8-47,0 0-7,5-7-22,-5 7-19,0 0-24,0 0-2,0 0-4,13 4-16,-13-4 25,4 13-22,-4-13-10,5 20-14,-5-9-9,3 2 12,-1 2-37,0 1 20,-1 0-47,-1 4-53,2-3-46,-2 3 0,0-1 0,-2 2 0,2-1 0,0-1 0,-1 2 0,-1 0 0,2-2 0,-2 2 0,-1 0 0,-1 1 0,1-1 0,-1-3 0,2 0-74,-1-1-174,1-2-57,-2-1-16,2-2-49,1-1-17,0 0-55,1-11-33,-4 14-36,4-14-63,0 0-76,-2 12-558,2-12-817</inkml:trace>
  <inkml:trace contextRef="#ctx0" brushRef="#br0" timeOffset="344.0313">14917 12155 74,'-3'-12'705,"1"-1"-115,-2 2-83,4-1-3,-2-1-73,2 2-36,0-1-30,2 0-64,-2 0-10,4-1-46,-1 0-10,4-3-26,0 5 8,1-3-41,1 2 7,5-1-14,1 1 10,3 1-41,-2 1 8,2 4-28,1 0 8,-2 2-27,3 3-22,-4 1 7,4 0-14,-4 3-10,-1 2-12,1 0-6,-3 0-9,-2 4-3,-1-1-4,-5 2-3,-1 1-2,-2 1-2,-2 1-1,-4 1 1,-3 1-4,-3 2 47,0-1-67,-3 2 63,-1-2-63,-3 2 34,0-1-29,-3 0-10,4-2-2,-2-2 3,3 0 5,1-1 2,-1 1-1,1-5-12,3 2-27,0-3-46,-1 0-71,4-1-27,0-1-62,8-5-52,-13 7-107,13-7-77,-7 6-65,7-6-123,0 0-570,0 0-852</inkml:trace>
  <inkml:trace contextRef="#ctx0" brushRef="#br0" timeOffset="968.9966">15237 12351 159,'0'0'837,"0"0"-169,0 0-67,0 0-68,0 0-51,-9-5-30,9 5-80,0 0-17,0 0-73,2-17-1,-2 17-30,6-13-14,-1 5-12,2 0-6,4-1 18,0-1-71,2 2 41,3 0-65,1 2 15,-1-1-66,0 3 27,0 1-58,-1 2 23,-1 1-54,0 1 37,-1 1-58,-1 2-1,-3 0 3,-1 2-2,0 0 0,-3 3-1,-5-9-4,7 20 1,-7-20-2,-4 20-11,3-9-15,-2-1-9,-1 1-9,-1 0-9,1-2-25,-1 0 5,0-1-16,5-8 21,-11 13-23,11-13 17,-7 11-29,7-11 16,0 0-12,0 0-3,0 0-9,-12-4 28,12 4-24,2-15 23,-2 15-34,4-19 43,-1 7-4,3-1 33,-2 1-10,6 0 29,-4 1 4,3 1 3,0 2 6,0 2 0,0 0-15,1 3 20,1 1-5,-11 2 17,19-3-17,-19 3 25,20 3-17,-9-1 19,0 1-19,-1-1 30,0 1-20,1 1 24,0-1-17,-1 0 38,3 0-16,-3-1 19,1 1-23,4-2 19,-3-1-26,2 0 16,1 0-30,-2-1 21,2-2-19,0 1 29,-1-3-22,1 1 22,-2-2-8,0 1-3,-3-1-8,-1-2 7,-1 2-8,-1-3 0,-3-1-3,0 2-11,-1-3 6,-3 11-4,-2-20 0,-2 8-26,1 2 26,-4 1-21,0-1 23,-1-1-24,-1 3 19,-1 1-18,0 2 22,-1 2-23,0-2 21,-2 3-20,3 0 15,-3 4-57,13-2-29,-23 4-62,12-1-17,1 1-77,-1-1-76,3 2-51,1 0-40,7-5-55,-8 8-95,8-8-508,0 0-680</inkml:trace>
  <inkml:trace contextRef="#ctx0" brushRef="#br0" timeOffset="1500.2253">15963 11952 712,'8'-12'643,"-2"2"-60,2 1-37,-3-2-36,0 5-26,-1-4-67,-4 10-20,6-11-87,-6 11-33,9-11-73,-9 11-10,0 0-21,9-3 20,-9 3-45,7 6 12,-7-6-38,7 16 6,0-3-9,-4-1-18,3 4-10,-3-1-11,1 2-11,0 1 37,1 4-68,-2-1 34,2 0-45,-3 1 42,1-3-46,0-1 25,-1 0-43,1 2-2,-2-2-3,0 0 1,1-1-2,-1-2 6,-1-1-2,1-2 0,0-2 12,-1-10-13,0 18 0,0-18 4,2 16-2,-2-16-2,0 0 2,0 13-1,0-13-2,0 0-3,0 0-3,0 0 45,0 0-58,-2-13 51,2 13-56,4-16 51,0 7-53,0-2 40,2-1-44,1 1 46,2-2-58,1 2 2,0 0 43,2-1-31,2 3 9,0-2 6,1 3 1,-1-1 2,1 2 3,1 2-2,-2 0 5,0 1-2,0 2 1,-14 2 6,22 0 0,-22 0 7,19 4 3,-19-4 1,11 9 5,-11-9 37,9 10-42,-9-10 47,1 13-59,-1-13 49,-5 19-51,-1-11 4,1 1 2,-3 1 3,0 1-1,-4-1-7,3-1 5,-3 2-2,1-2-1,-1 0-11,0-1 14,1 0-2,2-2 2,0-2-5,1 1-31,8-5-36,-17 7-48,17-7-40,-14 4-49,14-4-63,0 0-41,-16-1-93,16 1-81,-8-4-36,8 4-96,-6-10-672,6 10-890</inkml:trace>
  <inkml:trace contextRef="#ctx0" brushRef="#br0" timeOffset="1875.2112">16423 12293 87,'0'0'717,"19"0"-138,-19 0-73,20 0-45,-8 0-56,-1-3-23,0 0-30,3-3-20,0 1-45,0-2-17,2 2-15,-1-3-16,-2-1-30,3-1-23,0-1-18,-1 1-21,-2-1-13,-1 2-23,0 0-15,-2-3-13,0 2-15,-2 0-10,0 1-7,-2-1-11,-6 10-24,10-15 17,-10 15-23,4-12 14,-4 12-26,0 0 21,-2-12-24,2 12 20,0 0-23,-14-3 22,14 3-5,-16 4-9,6 3 2,0-1 5,0 0-3,-2 6 7,1-1 9,0 0 21,1 1 1,1 2 15,0 0 8,1 0 3,1 2-9,2-2 4,1-1 2,1 3 2,2-4-2,0 2-5,1-3-3,1 1-5,2 0-7,1 0-9,-1-3-9,3 0-8,1 0-2,1-2 7,-1-1-25,4 0-46,0-1-48,-1-1-82,4-2-44,-1-1-65,2 1-46,1-4-92,3 1-58,2 0-67,3-2-94,0 0-643,2-4-891</inkml:trace>
  <inkml:trace contextRef="#ctx0" brushRef="#br0" timeOffset="2187.7007">17525 11950 271,'2'-10'813,"-2"10"-131,2-13-45,-2 13-78,1-11-35,-1 11-59,0 0-12,-1-15-73,1 15-8,0 0-55,-2-12-19,2 12-31,0 0-33,0 0-35,0 0 6,0 0 13,0 0-7,0 0 13,0 0-13,9 12-22,-6-2-6,-1 1-25,1 4-37,-1 0-121,1 2 0,0 1 0,-2 0 0,3 5 0,-3-3 0,3 3 0,-3 0 0,-1 0 0,1 0 0,-1-2 0,0 1 0,-1 1 0,1 1 0,-1 0 0,-2-5 0,2 2 0,0-3 0,-1 2-267,1-1-165,0-2-56,0 0-95,1 2-94,0-6-83,0 1-819,1-1-1225</inkml:trace>
  <inkml:trace contextRef="#ctx0" brushRef="#br0" timeOffset="2797.0586">17896 12489 809,'16'-5'839,"-16"5"-125,15-4-90,-15 4-80,14-3-45,-14 3-84,11-2-49,-11 2-58,0 0-12,13-3-53,-13 3-7,0 0-41,0 0-15,13-1-30,-13 1-9,0 0-19,0 0-6,0 0-3,0 0-15,0 0-17,0 0-12,0 0-10,0 0-3,0 0-14,0 0-7,-4 9-7,4-9-5,0 0-3,0 0-2,-12 0-4,12 0-2,0 0-3,0 0 10,-12-3-15,12 3-2,0 0 0,-5-7-8,5 7 7,0 0-1,0-12-2,0 12 5,5-9-5,-5 9-2,9-9 7,-9 9-6,14-9 0,-14 9 2,15-5 2,-15 5-1,16-5 1,-16 5 8,16-2 2,-16 2-4,13 2 3,-13-2-1,12 3-3,-12-3 6,10 5-4,-10-5 0,4 8 17,-4-8-15,0 0-3,1 14 0,-1-14-9,-5 11 0,5-11 1,-7 10 0,7-10 2,-10 8-5,10-8 4,-11 7 10,11-7-22,-12 6-7,12-6-13,-11 3-22,11-3 7,0 0 13,-17-1-1,17 1 7,-9-6-2,9 6-15,-7-11 19,7 11 0,-6-15 6,6 15 8,-1-13 0,1 13 2,4-14-6,-4 14 10,8-13 1,-2 6 4,3 3 6,-9 4 13,19-5 18,-19 5 31,23 2-1,-12 0 24,2 3 13,0 2 0,1 1 3,-2 2-8,2 3-7,-3 1-6,0 2 8,-1 1-15,-4 3-75,-1-1-3,-2 1 0,-2 0 0,-2 4 0,-3 1 0,-4 4 0,-3 0-58,-3 3-172,-4 0-129,-3 1-113,0-1-177,-5-1-245,-1-2-853,1-2-1434</inkml:trace>
  <inkml:trace contextRef="#ctx0" brushRef="#br0" timeOffset="3359.5321">19654 11964 348,'0'0'278,"-15"-8"-153,15 8-179,-11-4-167,11 4 69</inkml:trace>
  <inkml:trace contextRef="#ctx0" brushRef="#br0" timeOffset="3922.024">19217 12085 171,'0'0'827,"-4"-14"-165,4 14-83,-2-16-46,2 16-29,-2-16-62,2 16 6,-2-14-66,2 14-16,0-13-64,0 13-20,-1-11-69,1 11-28,0 0-42,0 0 12,0 0 2,0 0 18,0 0-49,3 17-9,-2-5-6,0 3 32,2 3-59,0-1 31,-1 3-56,1 3 33,-1 1-51,2 0 0,0 0-2,0-1-1,-1 3-4,0-3-1,1 3 0,-2-2-6,2-2-10,0-1-3,0-1 15,0-3-23,0 0 4,-2-2-7,2-1-1,-1-3 1,0 0 2,0-1-4,-3-10 2,5 14 5,-5-14-4,8 7-2,-8-7-9,0 0-2,11-3-24,-11 3-27,9-11 4,-1 1 11,-2 0-1,1-3 5,-1-2 7,2-3-8,2 2 50,-2-1-46,-1 2 53,3 2-51,-2 0 38,1 1-34,2 2 54,1 0-54,-2 3 53,4 1-40,-1 2 64,1 1-41,-1 3 57,-1 1-44,1 1 53,2 3-42,-1 2 32,-3 1-33,1 1 4,-1 3-8,-2-1-1,1 2-4,-1 0 11,-1 1-13,-2-1-7,2 3-1,-4-1-4,0-1-39,-1 1-74,-1-2-78,-1-1-95,0 0-51,-1-12-88,0 23-131,0-23-76,-1 19-128,1-19-666,-1 13-1028</inkml:trace>
  <inkml:trace contextRef="#ctx0" brushRef="#br0" timeOffset="4250.1259">20011 12078 455,'7'-14'800,"-1"1"-131,-1 3-36,-1 1-56,-1-1-67,-3 10-44,5-17-98,-5 17-41,1-11-64,-1 11-7,0 0-10,-5-8 9,5 8-22,0 0 16,-9 7-4,9-7-29,-10 12 24,7 0-29,-2 0 12,3 2-41,-2 2 8,1 1-47,0 1 22,1 0-96,1 1-69,1 0 0,-2 2 0,4-1 0,-1-1 0,0 1 0,2 0 0,-1 2 0,2-1 0,1-2 0,1 1 0,2-2 0,-1-2 0,2-4-55,1 2-267,-1-2-21,2-2-72,2 0-23,0-3-89,0 1-52,1-4-21,0-1-72,-1-1-674,1-2-947</inkml:trace>
  <inkml:trace contextRef="#ctx0" brushRef="#br0" timeOffset="4828.2329">20398 12122 397,'2'-15'811,"-1"2"-111,0 1-24,-1 12-84,2-21-27,-2 21-71,1-15-50,-1 15-88,0-12-2,0 12-29,0 0-20,0 0 20,0 0-67,0 0-7,0 0-59,1 12 31,-1-12-64,-2 20 5,0-9-50,1 2 10,-2 2-48,1 1 21,-1-1-47,1-1 18,-1 2-39,1 0 13,-2-2-42,1-2 0,2 1 0,0-4 0,-2 3 0,3-12 0,-2 18 0,2-18 0,-2 13 0,2-13 0,0 0 0,0 17 0,0-17 0,0 0 0,8 7 0,-8-7 0,13-1 0,-13 1 0,15-3-40,-3 0-29,-2 0-51,1-1 17,3 0-49,1 1-7,1-1 9,0-1-3,0 3 3,-1-1-3,3 1 5,0-1 18,-1 1 6,1 1 13,-6-1 0,4 1-13,-3 1 28,-1-1-15,-12 1 32,23 0-13,-23 0 32,18-2-20,-18 2 46,14 0-9,-14 0 25,13-1-16,-13 1 25,0 0-19,9-8 28,-9 8-20,0 0 25,5-11-3,-5 11 3,1-12-23,-1 12 26,0-12-8,0 12 38,-1-12-15,1 12 34,-1-12-23,1 12 43,-4-12 0,4 12 18,-3-8 9,3 8-3,0 0-17,-2-12-6,2 12 20,0 0 15,0 0-5,-8 5 2,8-5 43,-5 13-61,5-13 48,-5 19-48,2-7 35,2 2-49,-1 2 1,-1 2-6,-1 1-10,3-1 2,-2 1-4,1 5-18,0-2-12,-1 2-5,0-2-8,1 0-39,0-1-71,1-2-63,0 1-82,1-3-38,0 0-79,1-1-73,0-4-96,2 1-61,0-3-121,3-3-711,-6-7-1024</inkml:trace>
  <inkml:trace contextRef="#ctx0" brushRef="#br0" timeOffset="5281.3412">20977 12204 728,'2'-12'655,"0"3"-90,2 1-29,0-2-32,2 0-62,-1 4-28,2-2-43,0 0-22,2 3-46,-1-1-2,1 1-42,0 2-40,2 1-14,-11 2-24,17 0-37,-17 0-18,14 4-17,-14-4-8,12 12 21,-12-12-57,6 15 30,-6-15-57,0 18 28,-1-7-46,-3 0-3,1-1 0,-2 1-6,0 1 3,0-1-14,-3 0 7,2-2-1,1 0 1,0-1-5,1 1-3,-1-2 1,5-7-10,-7 11-13,7-11-12,0 0 3,-3 9 7,3-9-7,0 0 8,0 0-2,16 0 4,-16 0 2,14-4 3,-14 4 4,21-5-1,-21 5 3,23-4 5,-11 3 0,-12 1-2,26 0-1,-14 1 10,0 2 6,-2 0 21,1 1 8,-1 0 7,-2 3 15,-1 0 9,-2 0-6,0 1 1,-1 1 4,-4-9 4,0 21 1,0-21-17,-4 20-9,1-8-3,-4-2-4,1 2-15,-3 0-6,-2-1 0,0-2-7,0 5 0,-2-6-8,0 1-34,0-1-31,2-1-62,-2 1-27,0-2-72,3-1-25,0 0-48,1-3-57,9-2-73,-16 5-65,16-5-47,0 0-140,-15 0-538,15 0-825</inkml:trace>
  <inkml:trace contextRef="#ctx0" brushRef="#br0" timeOffset="5687.5746">21334 12448 287,'13'0'761,"1"1"-133,-14-1-21,22 1-70,-22-1-90,20 3-32,-20-3-49,19 5-15,-19-5-67,13 5-30,-13-5-56,10 7-8,-10-7-39,9 7 7,-9-7-34,0 0 7,2 12-40,-2-12 0,0 0-32,-5 11 9,5-11-35,-7 6 19,7-6-35,-8 7 16,8-7-23,0 0 15,-11 5-22,11-5 19,0 0-28,0 0 18,-16-2-18,16 2 17,0 0-18,-5-10 19,5 10-22,0 0 10,5-13-7,-5 13 22,9-8-23,-1 2 31,-8 6-10,15-7 26,-3 3 6,-12 4 20,19-3 4,-19 3 30,23 1-8,-23-1-4,22 5-4,-12-1 5,-1 1 3,1 2-9,-1-2-13,-1 4-10,-2-1-7,-1 1-12,-1 1-8,-3 1 1,0 1-7,-3 1-10,-1 1-8,-1 1-28,-3-3-40,1 4-60,-2-3-70,-1-1-29,-3 0-79,1 1-37,-2-4-130,2 0-96,-1-1-62,-1 0-191,3-4-418,0 1-839</inkml:trace>
  <inkml:trace contextRef="#ctx0" brushRef="#br0" timeOffset="5984.4496">21733 12283 402,'3'-12'812,"1"1"-154,0 1-13,-1 0-69,-1 0-74,-2 10-17,5-14-48,-5 14-49,4-15-37,-4 15-39,3-9-54,-3 9-7,0 0 4,5-7 29,-5 7-44,0 0 24,9 8-57,-9-8 25,7 17-33,-3-6-25,0 3-16,-1 1-57,-1 1-101,1 2 0,-1 2 0,0-2 0,-1 3 0,-1 0 0,0 0 0,0-1 0,0-1 0,0 0 0,0 0 0,-1-1 0,1-3 0,0-2-176,0 0-178,0-13-21,0 22-38,0-22-31,0 14-97,0-14-62,1 10-83,-1-10-774,0 0-1078</inkml:trace>
  <inkml:trace contextRef="#ctx0" brushRef="#br0" timeOffset="6250.0542">21900 11930 749,'-3'-12'774,"2"2"-75,1 10-94,-2-17-44,2 17-77,1-12 20,-1 12-76,10-4 3,-10 4-23,19 0-22,-2 2-4,0 4-16,5 0 2,7 6-18,4 5-1,1 0-2,1 4-347,0 2 0,-3 1 0,0 1 0,-4 2 0,-2 3 0,-3 0 0,-2 3 0,-5-1 0,-2 4 0,-6-5 0,-5 2 0,-3 0 0,-4 4 0,-7 5 0,-5-2 0,-2 3 0,-8 4 0,-2-2 0,-5 1-35,-2-3-865,-1-1-302,-2-6-706,8-4-1637</inkml:trace>
  <inkml:trace contextRef="#ctx0" brushRef="#br0" timeOffset="13287.4689">23348 12393 612,'0'0'542,"-14"-1"-70,14 1-32,-13-2-17,13 2-20,-12-1-17,12 1 10,0 0-46,-15-2 1,15 2-18,0 0-17,-11-2-6,11 2-14,0 0-21,0 0-17,-12-2 27,12 2-52,0 0 22,0 0-5,0 0 30,0 0-63,12-5 19,-12 5-36,22-2-128,-5-1-72,2 1 0,6-1 0,0-1 0,2 1 0,1 0 0,8 0 0,-2-1 0,1 3 0,2-2 0,0 2 0,1-2 0,1 2 0,-1 0 0,2-1 0,-1 2 0,0-2 0,-1 2 0,0-2 0,1 1 0,-2 1 0,0-1 0,-5 0 0,-2 1 0,1-2 0,-3 2 0,-1 0 0,-3-1 0,-2 1 0,-3 0 0,-4-1 0,1 1 0,-16 0 0,24 0 0,-24 0 0,17 0 0,-17 0 0,0 0 0,11-1-312,-11 1-150,0 0-54,0 0-67,0 0-43,-11 1-29,11-1-48,-14-3-675,14 3-977</inkml:trace>
  <inkml:trace contextRef="#ctx0" brushRef="#br0" timeOffset="13620.6418">24158 12126 794,'0'0'713,"-5"-12"-65,5 12-58,-4-9-41,4 9-68,0 0-2,-6-11-61,6 11-43,0 0-41,-4-9-46,4 9-29,0 0-31,0 0 17,0 0-44,0 0 26,0 0-52,0 0 13,0 0-29,12 9 19,-6-1-49,3 2 17,0 1-18,2 0-8,2 4-39,1-1-23,0 2-58,2 0 0,1 2 0,4-1 0,-6 0 0,-1-2 0,-1 2 0,-1-2 0,1 2 0,-4-1 0,-1-2 0,-3 0 0,0-1 0,-5 2 0,0-1 0,-5 0 0,-2 1 0,-3 2 0,0 0 0,-4-2 0,0-1 0,0 1 0,-3-1 0,3 1 0,-2-3 0,3 0 0,0-3-308,2 1-108,1 0-28,1-2-67,2 1-77,2-1-72,5-8-102,-4 14-668,4-14-1041</inkml:trace>
  <inkml:trace contextRef="#ctx0" brushRef="#br0" timeOffset="14386.238">25204 12189 606,'-6'-6'710,"6"6"-81,-5-11-34,5 11-42,-4-10-37,4 10-34,-3-9-36,3 9-31,0 0-33,-3-10-37,3 10 11,0 0-89,0 0 15,-4-11-45,4 11 17,0 0-31,0 0 11,-2 11-37,2-11 14,-6 12-36,4-1-99,-1-2-76,-3 3 0,1 1 0,-3 0 0,2 1 0,-2 2 0,-2 0 0,-1-2 0,2 3 0,0-4 0,0 2 0,-2 1 0,2-4 0,0 0 0,2 1 0,-1-4 0,1 0 0,0-1 0,2-1 0,5-7 0,-9 12 0,9-12 0,-7 10 0,7-10 0,0 0 0,0 0 0,0 0 0,0 0 0,5 8 0,-5-8 0,13-2 0,-13 2 0,19-3 0,-7 0 0,2 1 0,2-1 0,0-2 0,3 3 0,0-1 0,0-1 0,4 1 0,-2-1 0,-1 1 0,3 0 0,-1 1 0,-3-1-53,3 1-53,-3 0 45,2 2-29,-2-2 36,-2-1-37,-1 3 11,-1 0 17,-15 0 6,23-2 7,-23 2 12,19 0 4,-19 0 10,15-1 6,-15 1 5,11-1-3,-11 1-3,0 0 7,10-5-7,-10 5 13,0 0 44,0 0-51,3-11 47,-3 11-57,-4-9 51,4 9-47,-4-10 43,4 10-42,-8-16 46,4 8-53,-2 1 63,3-4-17,-1 2-42,-2-1 63,3 2 15,-2 0 16,5 8 11,-7-16 16,7 16-14,-6-9-12,6 9-7,0 0 31,0 0 20,0 0-105,0 0-13,-8 9 0,7 3 0,1 0 0,1 0 0,-1 5 0,1 0 0,1 2 0,-2-1 0,1 3 0,0-2 0,-1 1 0,0 1 0,0 1 0,-1 2 0,0-2 0,-2 1 0,2-3 0,-1-2 0,-1 1 0,0 0 0,2-2 0,-2 0-123,3-3-461,-2-1-128,0 0-134,2-1-237,0-12-453,0 16-1170</inkml:trace>
  <inkml:trace contextRef="#ctx0" brushRef="#br1" timeOffset="17094.7508">26863 12076 734,'13'-10'699,"-3"2"-87,0-2-44,3 1-33,-3-1-69,-1 2-5,-3-1-63,2 2-20,-4 0-48,-4 7 1,7-12-45,-7 12-24,0 0-34,-2-10-44,2 10-7,-14 3-11,3 1 0,-2 6 0,-4 1-4,-3 6-15,2 1 29,-4 3-46,3 2 18,0 5-51,3-5-11,2 3-14,0 1-46,2-1-26,3 0 0,1-3 0,2 1 0,4 0 0,1-5 0,2 2 0,3 0 0,0 1 0,6-1 0,3-3 0,1 3-6,3-3-171,4-2-48,0 1 8,-2-5-43,2-2-3,1-1-31,0-2 9,1-2-28,0-1-24,-1-1 4,-2-2-12,3-2 5,4-2 6,-2-3 22,-1-1 20,2-3 53,1 0 13,-3-4 60,-2-1 7,0-2 46,-2 0 24,-1 1 62,-4 0 51,-3 0 60,-3 3 33,-1 2 29,-3-1 33,0 0 16,-1 3 18,-4 9 1,2-16 19,-2 16-30,-2-13-8,2 13-36,-7-10 19,7 10-37,-9-7 9,9 7-29,-13-4-4,13 4-31,-14-1 21,14 1-37,-13 2 12,13-2-37,-14 7 11,14-7-25,-11 10 17,5-3-29,6-7 14,-7 16-27,7-16 20,-6 17-31,6-17 26,1 17-25,-1-17 10,2 15-29,-2-15-7,10 15-20,-6-8 5,4-2-18,-1 1 0,-7-6-38,16 8 19,-16-8-25,21 5 8,-10-4-26,-11-1-5,24 0-5,-11-1 5,-13 1 18,23-4 17,-12 2 22,1 0 16,-1 0 4,-2-2 13,5 1 12,-4-1 7,-1 1 1,-9 3 6,18-6 7,-11 1 6,-7 5 4,14-7 28,-14 7 23,11-7 6,-11 7 6,9-7 27,-9 7-21,9-9 25,-9 9-19,5-7 40,-5 7-19,0 0 23,4-10-19,-4 10 16,0 0-24,5-8 17,-5 8-43,0 0 19,0 0-23,1-12 23,-1 12-29,0 0 14,0 0-26,0-12 18,0 12-26,0 0 18,0 0-27,1-11 9,-1 11-14,0 0 17,0 0-5,2-10 2,-2 10-10,0 0-2,0 0 9,0 0-4,0 0-2,4-8 3,-4 8 6,0 0 12,0 0 1,0 0-6,0 0-4,0 0 0,0 0 0,0 12-1,0-12 3,-4 10-7,4-10-5,-9 10 3,9-10 36,-6 12-50,6-12 5,-9 9 2,9-9 0,-8 8 0,8-8 8,-6 7-7,6-7 3,0 0 8,-9 7 3,9-7 7,0 0-1,-7 8 0,7-8-12,0 0 0,0 0-15,0 0-3,0 0-7,0 0-3,-11-4 1,11 4-3,0 0-5,0-11-6,0 11-23,0 0-53,0-11-43,0 11-24,0 0-19,4-13-16,-4 13-50,0 0-12,0 0-50,2-12-27,-2 12-84,0 0-51,0 0-21,0 0-47,0 0-83,0 0-555,0 0-776</inkml:trace>
  <inkml:trace contextRef="#ctx0" brushRef="#br1" timeOffset="17735.3489">27483 12248 373,'0'0'580,"5"-11"-67,-5 11-43,5-12-16,-5 12-36,4-15 2,-4 15-28,0-13 0,0 13-44,2-13-23,-2 13-41,-4-12 9,4 12-30,-5-11 2,5 11-30,-10-8-13,10 8-10,-19-4 2,19 4 30,-23 2-28,7 5 25,1 0-47,-6 3 28,4 2-18,-4 2-7,1 3-197,2 2 0,-2-1 0,4 0 0,3 2 0,2-3 0,1 2 0,1-1 0,1 1 0,5-2 0,1-2 0,2 1 0,4-1 0,1-1 0,3-2 0,2 0 0,6 0 0,2-4 0,2 1 0,0-4 0,5-1 0,0 0 0,1-3 0,1-2 0,2 0 0,-4-3 0,5 1 0,-1-5 0,2 0 0,-4-2-13,0-2-116,0 0 19,-4-2 10,-1-1-4,0-1 8,-7 2 16,0-1 27,-2 1 3,-3 2 12,-2 0 3,-1 2 3,-5 1 11,2 0-3,-4 9 14,4-11 0,-4 11 6,0 0 10,-8-7 17,8 7 14,-11 5 6,11-5-1,-11 12 8,4-4-3,0 1 1,1 1-9,1-1-12,1 1 7,-1 2-12,2 0-5,1-2 5,0 1-12,2-11 13,0 21-16,2-12 8,4 0-10,0-3 7,1 2-18,1-2 10,4-3 1,-1 2-2,0-2 4,3-2-10,-1-1 4,3 0-2,-1-1 1,0-2 0,0 0-1,0-2 1,-3-1-3,2-2 0,-4-1-2,1 0 5,-6-3-12,4 1 4,-6 0-7,-3 0 34,0-1-43,-2 0 31,-3 1-33,-1 0 38,-2 1-38,-1 1 37,-4 2-37,0 0 41,-1 2-67,0 2-13,-1 0-34,1 3-38,-1 0-48,-1 3-7,1 0-69,-2 2-8,1 1-59,3 0-62,2 0-42,-1 2-33,6-1-46,-1 1-86,7-8-583,-5 11-792</inkml:trace>
  <inkml:trace contextRef="#ctx0" brushRef="#br1" timeOffset="18500.9635">28126 12204 577,'8'-11'771,"-5"1"-131,2 2-42,-1-2-41,0 0-60,-4 10-24,3-12-80,-3 12-44,4-11-71,-4 11-36,0 0-58,3-10-13,-3 10-4,0 0 24,0 0-18,-2 14-12,2-14-4,-2 22-7,-1-9-3,0 3-15,3 1-20,-4 1-12,4 0-7,0 2-27,0-2 6,0 1-18,0 0-24,2-1 8,0 2-29,1-3 8,1 0-5,-1 0 2,3-1-17,1-3-26,-1 1-30,2-2-24,2-2-3,0-1-31,3-1-27,-4-2-7,4-2-9,-1-1-14,1-2-3,1-1-14,-1-2-17,2-4 4,1 0-5,1-3-12,0-2-9,0-2-2,-2-2 1,0-1-2,1-5 7,0-1 8,-3-2 42,1 1 27,-5-2 40,1 0 15,-1 3 30,-3-1 28,-2 1 45,0-1 46,-2 5 10,-1-2 69,-1 3 4,-1 1 23,-2 0 40,0 0-5,1 4-20,-2 2-2,1-2 7,0 3 3,3 9-17,-10-14-18,10 14-3,-9-8 25,9 8 5,0 0-24,-14 8 17,11 1-20,-1 3 3,0 2-15,2 3 9,-1 2-20,1 0-14,2 2 1,-2 2-13,2 2-19,0-1-17,0 0-3,2 0-20,0-1-2,-1 1-14,3-2 5,0-1-8,1 0-10,4-1-8,-2-1-9,3-3-34,1-2-36,1 2-24,3-5-24,-1 0-15,0-4-10,2 0-27,-1-2 1,3-2 7,1-2-8,-4-1 1,3-1-1,0-3 14,-1-3 14,3-1 7,-3-2 9,1-3 11,-3 0 8,-1-3 16,-1-1 20,-2 2 7,-1-1 14,-2 2 33,-1 1 29,-2 1 46,1 1 5,-2 1 46,0 1-5,-4 9 21,5-15-37,-5 15 10,0 0-10,2-8 26,-2 8-14,0 0 36,0 0-21,-2 11 19,2-11-19,-1 16 0,1-16-24,-2 19 9,0-7-29,2 0-6,2 0-15,-2 0 8,0-1-25,2 2 8,-1-1-25,0-1 13,2 1-14,-1-3-4,0 2-55,4-2-32,-2-1-27,-4-8-28,7 14-33,-7-14-33,10 9-23,-10-9-38,12 8-58,-12-8-41,12 2-38,-12-2-78,10-2-104,-10 2-502,10-8-702</inkml:trace>
  <inkml:trace contextRef="#ctx0" brushRef="#br1" timeOffset="18782.7534">28836 12222 607,'0'0'691,"-15"4"-108,15-4-44,-13 4-68,13-4-51,-8 5-66,8-5-41,0 0-40,-5 7-25,5-7-63,0 0-9,0 0-48,13 3 23,-13-3-31,19-3 10,-8-1-17,3-1 27,2-1-24,-2 0 3,1-1-31,1-2 10,-3 1-24,-1 0 12,1-2-35,-4 2 11,0-2-29,-2 2 14,-3 1-29,2-2 9,-6 9-19,4-14 11,-4 14-25,0 0 22,-2-14-30,2 14-2,-9-7-56,9 7-14,-14 2-76,14-2-21,-18 7-79,6-3-85,0 4-83,-1 3-115,-1 3-222,0 0-366,1 1-747</inkml:trace>
  <inkml:trace contextRef="#ctx0" brushRef="#br1" timeOffset="19235.8613">29224 12383 679,'19'-8'749,"-1"-1"-111,0-1-52,-1 0-68,-2-1-44,-3 3-50,-1-2-71,-2 1-35,-3 0-59,0 3-22,-3-4-67,-3 10-12,-1-11-46,1 11 16,-10-10-29,10 10 5,-21-5-13,9 4 6,-2 1-30,-1 1 17,-2 1-31,0 3 10,-1-2-29,-1 6 11,1-1-26,0 1 16,3 1-24,1-1 5,2 1-10,2 1-2,1-1-3,3 2 4,2-1 0,3-1-1,3 1-2,2-1-2,4 2 2,3-2 0,2 2-17,5 0-8,-1-4-7,3 3 1,2-2 3,-3 0 7,3-2 2,-3 1 4,0-2 2,-3 1 3,-1-1 2,-2 1 1,-2-5-1,-2 3 13,-9-5-1,12 7 12,-12-7-15,0 0 6,0 0 7,-5 16 4,5-16-5,-17 9 1,6-5 4,-4 1-5,1-1-2,-4 1 5,1-2-11,0 0-1,-1 2-1,2-3 1,0 1-9,3-1-54,3 1-59,-2-1-82,12-2-78,-17 3-110,17-3-44,0 0-45,-12 1-67,12-1-170,0 0-365,0 0-694</inkml:trace>
  <inkml:trace contextRef="#ctx0" brushRef="#br1" timeOffset="19470.2282">29540 12404 249,'10'-7'833,"0"-1"-159,-10 8-11,13-9-80,-13 9-68,10-9-54,-10 9-74,9-7-79,-9 7-34,0 0 5,0 0-18,0 0-45,8 8-38,-8-8-21,-1 15-24,1-15 6,-3 19-15,2-9-21,-1 2-33,1-1-14,0-1-11,0 2-7,1-12-10,1 23-1,-1-23-10,1 20 0,-1-20-14,3 19-34,-3-19-46,2 16-37,-2-16-35,4 13-30,-4-13-49,5 10-10,-5-10-72,7 7-31,-7-7-39,0 0-28,10 4-65,-10-4-85,0 0-486,9-7-663</inkml:trace>
  <inkml:trace contextRef="#ctx0" brushRef="#br1" timeOffset="19751.4677">29518 12305 461,'0'0'780,"-18"0"-148,18 0-32,-16 0-79,16 0-73,-13-2-73,13 2-57,0 0-44,-15 0-3,15 0-13,0 0-24,0 0-16,0 0-22,0 0-4,10-9 13,-3 5-37,1-2-5,1 1-10,1-1-30,-2-1-11,2 1-15,2-2-12,-5 1-10,1 0-11,1-1-12,-3 3-7,-1-2-10,-5 7-11,9-13-5,-9 13-14,6-10-23,-6 10-58,0 0-36,0 0-60,0-12-39,0 12-57,0 0-35,-9 4-98,9-4-60,-8 8-48,8-8-83,-7 14-132,7-14-322,-4 13-663</inkml:trace>
  <inkml:trace contextRef="#ctx0" brushRef="#br1" timeOffset="20610.8114">29743 12346 434,'0'0'771,"13"-5"-125,-13 5-27,14-4-58,-14 4-28,11-8-72,-11 8-33,8-7-60,-8 7-12,9-5-59,-9 5-24,0 0-65,6-7-26,-6 7-51,0 0-18,0 0-30,0 0 9,-6 6-14,6-6 8,-10 14 12,3-3-13,0 2-12,0-1 9,0 2-25,2 0-8,-1 1-2,1-1-6,1 0-6,2-1-11,2-1-6,0 1 4,2-1-10,2 0 0,3-2-13,0-1 9,3 1 1,1-3-4,2 0 3,1-2 15,1-1-28,2-1 3,-1-2-22,1 0-5,1-2 1,0-2-4,-1 1-19,0-3-2,0-1-11,-2 0 1,0-4-4,-2 3-2,-1-5 2,-3 0 8,-2-1 2,-3 0 12,-1 1 11,-3-1 4,-3 0 7,1-1 5,-5 2 2,-1 0 1,-2 2 4,0-2 21,-2 4-16,-1 2 16,0-2-24,-3 1 21,4 3-20,0 1 25,-1-1-25,13 4 22,-21-3-25,21 3 24,-17 0-20,17 0 22,0 0-22,-13 3 2,13-3 1,0 0 5,0 0-1,13 7 2,-13-7-2,17 4-5,-6-1-8,2 0-14,1-1-8,0-1-8,1 1 1,2-2 3,-1 1 14,0-1 2,3 0-4,-4-1 10,2 1 3,-2-2 3,1 1 9,-1 1-6,0-1 7,-1 0-1,0 1-3,-1-2 3,1 2 6,-14 0-4,24 2 9,-24-2-4,24 2 11,-14 2 7,0-1-3,-1-1-5,0 3 5,-9-5 3,15 10-3,-15-10-5,13 12 5,-13-12-5,8 9 5,-8-9-5,5 10 7,-5-10-10,2 12 7,-2-12-8,0 0 7,-2 12-8,2-12 2,-7 7-3,7-7 1,-10 6-5,10-6 12,-10 2-2,10-2-6,0 0-6,-19-1 5,19 1-1,-12-7 0,12 7 1,-9-9-5,9 9 0,-6-15 3,6 15-2,-4-20 2,5 9-2,3-1 0,0 0-2,2-1 1,2-1 20,5-1-22,0 0 16,3 1-20,1 0 8,2 2 6,3-1 9,0 2 48,2 3 7,-1 1 26,2 0-16,-2 2 6,-2 3-17,0 2 28,-1 0-7,0 2-11,-1 3-12,-2 0-8,-1 1 1,-1 2-18,-2 0-4,-1 1-10,-3 1 2,1 0-10,-2 3 0,-3-2-9,0-2 0,-1 1-16,1 0-39,-1-1-35,-4-9-53,4 18-58,-4-18-37,2 13-65,-2-13-13,2 13-65,-2-13-38,0 0-45,1 15-43,-1-15-105,0 0-625,0 0-835</inkml:trace>
  <inkml:trace contextRef="#ctx0" brushRef="#br1" timeOffset="20892.0521">30649 11875 27,'1'-14'858,"2"3"-188,2 1-26,3 1-20,3 1-58,2 3-34,3 1-50,4 2-32,3 4 3,5 0 2,5 5-27,5 3-35,4 4-10,-2 1-1,0 3-8,0 3-26,-2 1-226,-1 3-122,-3 3 0,-2-3 0,-2 6 0,-4 0 0,-3 0 0,-5 3 0,-2 1 0,-7 2 0,-4-4 0,-4 1 0,-4 3 0,-6 5 0,-6 1 0,-9 7 0,-7 0 0,-5 0 0,-6-2 0,-5-1-233,-4-1-570,-4 0-180,-1-6-962,-6-1-1681</inkml:trace>
  <inkml:trace contextRef="#ctx0" brushRef="#br0" timeOffset="23584.1037">14551 14046 415,'4'-13'465,"1"2"-42,-1 2-48,-2 0 3,1-1-18,1 0-32,-2 1 8,-2 9-27,5-18-11,-5 18 14,7-18-11,-7 18-50,5-17 11,-5 17-31,4-13 2,-4 13-37,2-11 12,-2 11-36,3-9 8,-3 9-33,0 0-1,4-9-24,-4 9 54,0 0 11,8 8 0,-8-8 19,8 17-6,-4-3-3,3 1-12,-1 4-6,1 3-28,0-1-76,-2 1-75,-1 2 0,1-1 0,-1 2 0,0-3 0,2 3 0,-2-2 0,-2 0 0,2 0 0,-2 0 0,0-3 0,0-1 0,-2 2 0,0-3 0,0 0 0,0 0-256,-2-2-63,2 1-25,-2-2-83,2-1-57,-4-1-86,4 1-48,-2-4-82,-1 2-722,3-12-1028</inkml:trace>
  <inkml:trace contextRef="#ctx0" brushRef="#br0" timeOffset="23959.0894">14715 13946 233,'-9'-13'867,"0"3"-190,5-4-71,-1 1-87,1 0-48,1 1-61,3-2-29,3-4-63,1 4 2,5-3-41,3-1 13,5 0-38,6 0 2,1 1-26,8-2-8,2 5-26,-3 2-20,2 3-18,-3 1-27,-3 5-23,0-1 25,-5 4-63,2 3 24,-5-2-49,-1 5 25,-3 0-44,-3 2 31,-2 1-46,-6 3 36,-3 0-45,-2 2 1,-4 2 4,-5 3-7,-2 0 7,-3 3-7,-2 0 6,-3-2-14,0 0-11,-1-1-46,-1 0-21,-1-2-16,4-1-34,0-3-14,4-1-44,-1-1-51,2-3-30,1 1-33,4-4-65,0 0-50,2 0-45,7-5-49,-9 5-178,9-5-439,0 0-749</inkml:trace>
  <inkml:trace contextRef="#ctx0" brushRef="#br0" timeOffset="24490.3252">15300 13845 518,'8'-6'831,"2"1"-113,-1-1-70,-1 0-47,3 1-79,-2 1-31,2-1-101,3 1-6,2 0-72,-1 0-20,1 2-49,0 2-24,-2-1-49,1 2-30,-2 1-27,1 1-12,-1 2-22,0 1-12,-2 0-21,-3 0-10,-2 4-4,2-3-5,-4 5-6,-2-3 5,0 2-14,-2-11 3,0 22-26,0-22-18,-3 19-17,1-8-15,-4-3 0,6-8 2,-5 15-10,5-15-11,-3 11 3,3-11 2,0 0 4,0 0-3,0 0 13,0 0-3,-6-11 7,6 11 3,3-19 2,2 4 15,-1 5-14,2-4 31,-1-1-12,2 2 23,-1 0-18,2 3 16,1 0-13,-1 0 25,-1 4-15,3 2 23,-10 4-13,17-6 27,-17 6-27,18 2 29,-18-2-20,18 5 24,-18-5-24,18 8 23,-18-8-18,15 9 32,-5-6 1,-2 2 29,1-1-26,-9-4 14,19 4-21,-7-1 18,-12-3-25,23 0 21,-12-2-32,2-1 27,0 0-22,1-3 15,-2 1-18,1-2 28,-1 0 5,-2-1 0,0-1-9,-4 1 7,0-1-11,-1-1 3,-3 0-12,-2 10-11,-2-22-3,-1 12-4,-3-2-12,-2 0 8,-3 3-12,0 1 8,-3-1-8,2 5 5,-1-1-8,-4 2 3,3 2-45,-1 1-32,-1 3-61,1 2-42,1 2-74,-1 3-66,1 0-105,-2 4-85,5 1-95,-1 1-211,5-3-332,0-1-763</inkml:trace>
  <inkml:trace contextRef="#ctx0" brushRef="#br0" timeOffset="24990.3023">16243 13653 524,'10'-12'857,"-1"2"-106,-2 1-93,-4-1-67,1 2-92,-4 8-25,5-17-85,-5 17-24,3-14-77,-3 14-33,0 0-72,4-14-18,-4 14-50,0 0 10,0 0-23,0 0 12,5 9-25,-5-9 2,5 20 1,-3-8-8,1 3-4,0 2-11,-1 1-9,0 2-13,0 1-9,1 2-3,-1 1-10,-1 0-3,-1 0-8,0-3 1,0 0-5,-1 0 2,1-2-6,-2-1 3,0 0 14,1-3-19,0-2 4,0-1-7,-1-1 5,2-11 0,-2 17-5,2-17-8,-2 12 2,2-12-5,0 0-2,0 0-2,0 0-9,0 0-8,0 0-13,6-13-4,-3 4-26,4-1 14,-1-2-24,2-2 28,2 0-15,1 2 32,2-1-13,2-1 31,1 2-18,0 2 22,0 1-14,0 3 24,-1-1-13,1 3 21,0 1-18,-3 2 24,0 0-19,1 1 26,-3 2-13,-1 1 35,0 0-25,-2 2 30,-8-5-30,10 11 23,-10-11-18,5 14 25,-5-14-15,-4 15 14,0-5-18,-1-1 16,-3 0-23,-3 2-3,1 0 0,-2-2-12,-4 3 2,0-1-1,0 0-1,-1-2 1,-1 0-10,3-1-11,0 0-54,-1-2-29,2 2-42,1-1-46,-1-3-62,4 1-76,-1-2-93,2-1-72,9-2-89,-17 5-772,17-5-956</inkml:trace>
  <inkml:trace contextRef="#ctx0" brushRef="#br0" timeOffset="25334.2066">16618 13967 179,'19'-4'810,"-2"2"-136,0-2-54,5-2-59,-2-1-50,-1 1-81,2-3-3,-1 1-64,0-2-23,0 1-51,-2 0-19,0-1-53,-1-2-13,-1 2-27,-1 0-15,-2-2-27,-3 3-19,2 0-20,-3 1-12,-3-1-15,-1 1-15,-5 8-15,6-14-2,-6 14-1,-1-10-16,1 10-3,-7-7-1,7 7-6,-13 0-1,13 0-1,-21 7-1,12-3-4,-3 4-12,-1 2 16,1 1-18,-2 2 19,3 2-12,1 1 11,-1 1-9,4-3 8,2 0-14,-1 1 11,3 0-10,-2 1 15,3-2-16,1-1 18,2 1-12,1-3 12,0 1-14,3 0 10,0-1-14,0 0 14,3-2-32,2 0-29,1-1-74,-1-1-65,4-2-62,0-2-75,2 1-106,1-1-92,4-1-127,0-1-738,2-1-996</inkml:trace>
  <inkml:trace contextRef="#ctx0" brushRef="#br0" timeOffset="25709.1931">17499 13909 17,'-6'-11'942,"6"11"-200,-4-10-91,4 10-112,-3-13-44,3 13-74,0-14-24,0 14-72,5-14-23,1 6-50,1 1-6,2-3-42,1 3 24,3 0-18,0 0-12,2 2-18,-2 0-35,0 3-22,1 1-20,-14 1-17,23 1-18,-23-1 2,17 5-25,-10 0-11,-1 3-1,-6-8-1,7 15-13,-7-15-10,0 23 2,-1-11-5,-3 2 9,-1 2-13,-2-2 6,2 3-6,-1-2 5,-2 1-2,1 0 13,1-2-2,0-1 1,1 0 3,1-2 14,1 0 27,0-1-9,3-10 12,-5 17-3,5-17 13,0 14-12,0-14-7,5 11-12,-5-11-6,7 7-5,-7-7-8,12 4-11,-12-4-45,20 0-74,-8-1-77,2-2-62,3 0-88,0-1-41,1 0-86,4-2-106,1 1-56,0 0-113,1-1-597,1 0-934</inkml:trace>
  <inkml:trace contextRef="#ctx0" brushRef="#br0" timeOffset="26037.3071">18125 14009 26,'0'0'919,"15"0"-176,-15 0-80,0 0-86,0 0-59,13 0-66,-13 0-10,0 0-49,0 0-11,0 0-21,11 4-20,-11-4-25,0 0-40,0 0-46,5 9-28,-5-9-32,0 0-8,0 0-18,-4 11-10,4-11-19,0 0-20,-6 9-10,6-9-17,-7 5-8,7-5-14,0 0-11,-10 6 2,10-6-7,0 0-8,-13 1-8,13-1 0,0 0-4,-11-4-2,11 4-2,0 0-2,-7-10-3,7 10 0,0 0-4,0-13 11,0 13-8,7-9 14,-7 9 12,14-10 16,-14 10-40,20-6-2,-8 5 0,3 0 0,-2 1 0,2 1 0,2 2 0,0 1 0,0 2 0,1 2 0,0 3 0,-3 0 0,-1 2 0,-3 2 0,-2 2 0,-4-1 0,-2 1 0,-5 3 0,-3 4 0,-5 4-181,-8 7-385,0 0-156,-7 0-223,-1-1-879,-8 6-1528</inkml:trace>
  <inkml:trace contextRef="#ctx0" brushRef="#br0" timeOffset="26881.0257">19498 13701 301,'-4'-12'656,"1"3"-85,1 0-52,-1-1-37,1 0-9,2 10-40,-2-17 4,2 17-58,0-13-35,0 13-64,2-12 6,-2 12-45,0 0 5,0 0-14,0 0-23,10 2-46,-10-2 7,4 15-24,-2-2 0,1 3-15,0 1-11,-1 0-12,-1 3 8,2 4-20,-2-2-16,0 2 11,0 1-26,1-1-15,-1 2 1,0-3-8,1 0 6,0 0-19,0-3-1,-1-1-12,0 0 2,0-1-9,2-3 3,-2-2-8,2-1 9,-2-1-15,0 0 13,-1-11-11,3 16 5,-3-16 2,2 14 2,-2-14-5,4 9 5,-4-9-10,0 0-7,13 0 12,-13 0-3,14-9-7,-6 1 2,2 0-14,1-5 11,1-2-13,2 0 4,-1-4-7,5 0 26,-3 0-28,3 1 8,-4 2 3,4 1 3,-3 1 5,2 3 4,-4 3 0,2-1-5,-2 4 6,2-1 17,-2 4 8,-2 2-1,-11 0-1,23 0 5,-11 2 4,-2 4-3,-1-2-8,1 2-4,-1 1-2,-3 1-7,2 0 6,0 1-7,-3-1-36,0 2-55,0-3-88,0 4-83,-1-2-69,1 0-80,-1 0-81,0 1-120,0-2-84,0 1-881,-4-9-1215</inkml:trace>
  <inkml:trace contextRef="#ctx0" brushRef="#br0" timeOffset="27193.5123">20309 13675 596,'7'-17'911,"-2"2"-160,2 1-119,-2 0-22,-2 4-19,1 0-99,-2 0-70,-2 10-91,0-13-42,0 13-50,-4-9-4,4 9-20,-10-3 11,10 3-12,-15 6-7,6 0-4,-1 5-4,-2 1-6,1 2 5,-2 4 13,0 5-43,2 2-110,-2 0-58,3 2 0,2 1 0,0 1 0,3-5 0,3 4 0,0-3 0,2 1 0,2-1 0,2 1 0,1-3 0,3-1 0,1 3 0,2-5 0,3 2 0,-1-4 0,0-2-370,3 0-64,2-3-75,0 0-88,0-2-76,0 1-89,-1-3-775,0-3-1171</inkml:trace>
  <inkml:trace contextRef="#ctx0" brushRef="#br0" timeOffset="27818.4926">20684 13796 141,'0'0'993,"2"-17"-229,-2 17-113,4-9-49,-4 9-60,5-9-23,-5 9-97,0 0-22,10-4-40,-10 4-13,8 5-39,-8-5-23,7 10-39,-4-1-21,0 1-30,-2 0-20,-2 4-21,-1-1-9,0 3-20,-3-1-12,1 2-18,-3 0-13,1 1-18,0 0 1,-3-4-18,2 2-10,1-3 7,-1-1-22,1-1-1,0-1-19,1-1-2,1-1 0,-1 0 0,5-8 0,-7 13 0,7-13 0,-4 10 0,4-10 0,0 0 0,0 0 0,0 0 0,6 9 0,-6-9 0,11-3 0,-11 3 0,18-2 0,-18 2 0,21-4-56,-9-1-17,4 4-1,-1-3-14,2 0 6,-1 0-6,2 2-19,0-3 4,0 2-30,-2 0-5,4-1-3,-5 2 6,1 0-8,-1 1 5,-1-2 5,-2 1 18,2 0 5,-14 2 25,21-2 8,-21 2 12,18-4 11,-18 4 9,14-4 13,-14 4-8,13-5 14,-13 5 7,7-7 2,-7 7 2,5-9 1,-5 9 7,3-10-1,-3 10 4,-1-13 1,1 13 3,-4-18-2,4 18 10,-5-18 45,5 18-4,-7-16 40,3 8-7,4 8 28,-7-15-25,7 15 27,-8-11-8,8 11 0,-5-11-24,5 11-5,-5-8-22,5 8 2,0 0 6,0 0 31,0 0 22,-9 4-9,9-4 1,-4 14-2,4-14-4,-1 19-23,0-7-8,-1 1-12,1 4-5,0-2-14,-2 3-1,2 0-15,0-1 0,-1 2-5,1 0-5,-1-3-20,0 2-47,1 0-66,1-1-64,-1 2-54,-2-5-53,2 3-58,0-4-70,1 0-123,-2 0-101,0-1-142,2-12-588,2 22-973</inkml:trace>
  <inkml:trace contextRef="#ctx0" brushRef="#br0" timeOffset="28802.8318">21193 13890 686,'3'-11'894,"-3"11"-111,3-19-139,-3 19-32,2-15-81,-2 15-51,1-12-93,-1 12-39,4-11-53,-4 11-21,0 0-5,4-9-14,-4 9-26,0 0-29,0 0-20,0 0 11,0 0-13,14 4-33,-14-4-13,5 8-17,-5-8-16,6 9-1,-6-9-6,6 11-18,-6-11-74,5 9 0,-5-9 0,2 11 0,-2-11 0,0 0 0,5 10 0,-5-10 0,0 0 0,4 9 0,-4-9 0,0 0 0,0 0 0,4 9 0,-4-9 0,0 0 0,0 0 0,0 0 0,0 0 0,0 0 0,8 5 0,-8-5 0,0 0 0,0 0 0,0 0 0,0 0 0,7-4 0,-7 4 0,0 0 0,0 0 0,8-8 0,-8 8 0,0 0 0,0 0 0,7-9 0,-7 9 0,0 0 0,0 0 0,0 0 0,6-9 0,-6 9 0,0 0 0,0 0 0,0 0 0,0 0 0,5-7 0,-5 7 0,0 0 0,0 0 0,0 0 0,0 0 0,0 0 0,0 0 0,0 0 0,0 0 0,0 0 0,0 0 0,0 0 0,0 0 0,5-7 0,-5 7 0,0 0 0,0 0 0,0 0 0,0 0 0,0 0 0,0 0 0,0 0 0,0 0 0,0 0 0,0 0 0,0 0 0,0 0 0,0 0 0,0 0 0,0 0 0,0 0 0,0 0 0,0 0 0,0 0 0,0 0 0,1-10 0,-1 10 0,0 0 0,4-8 0,-4 8 0,0 0 0,7-11 0,-7 11 0,8-9 0,-8 9 0,15-8 0,-6 3 0,2 0 0,-1 0 0,2 2 0,2-1 0,-1 2 0,1-1 0,-2 1 0,2 2 0,-2 2 0,0 1 0,-1-1 0,-1 3 0,-2 2 0,-1-1 0,-3 3 0,0 0 0,-4 5 0,0-14 0,-4 24 0,0-11 0,-3 3 0,-1-1 0,-1 0 0,-2 2 0,1 0 0,-1-2 0,0 0 0,2-2 0,-1-1 0,0-2 0,2 2 0,1-4 0,1 1 0,-1-2 0,7-7 0,-10 11 0,10-11 0,-6 11 0,6-11 0,0 0 0,0 0 0,0 0 0,0 0 0,0 0 0,0 0 0,12-1 0,-12 1 0,13-7 0,-4 3 0,-9 4 0,21-5 0,-10 3 0,2 1 0,-1-1 0,-12 2 0,24 0 0,-13 1 0,2 1 0,-1 2 0,-2-1 0,1 2 0,-2 2 0,0-2 0,0 3 0,-2-1 0,-1 0 0,-1 1 0,-1 1 0,-1 0 0,-3-9 0,0 19 0,-3-11 0,0 2 0,-2 0 0,-1-2 0,-3 2 0,-1 0 0,0-2 0,-3 1 0,0-1 0,-1-1 0,0 0 0,0-1 0,0-1 0,0-1 0,0 2 0,2-3 0,0 0 0,0-3 0,2 2-281,10-2-78,-22 3-52,22-3-44,-18-3-80,18 3-81,-14-4-102,14 4-809,-15-7-1161</inkml:trace>
  <inkml:trace contextRef="#ctx0" brushRef="#br0" timeOffset="29224.6893">21591 14115 278,'18'-3'829,"-3"2"-145,0 0-74,-2-1-61,2 2-99,-15 0-24,26 0-56,-15 2-25,1-1-50,-12-1-39,20 4-33,-20-4-33,17 5-25,-17-5-17,11 5-13,-11-5-10,10 5-4,-10-5-10,7 7-15,-7-7-16,0 0-7,3 9-12,-3-9-6,0 0-14,-5 8-9,5-8-4,0 0-6,-8 5-3,8-5-4,0 0 0,-9 4 10,9-4-14,0 0 6,0 0 17,0 0 21,-10-3-11,10 3-5,0 0-4,0 0-2,1-10 2,-1 10 12,6-8 5,-6 8 2,12-8 1,-12 8-1,16-4 11,-5 2 7,-11 2 0,23-1 10,-12 2 10,3 1-5,2 2 23,-2 2-8,-2 2-30,1-1-72,0 4 0,-3 0 0,0 4 0,-2-1 0,-3 2 0,-3 2 0,-2 0 0,-3 2 0,-2 2 0,-3-1 0,-3 3 0,-1 3 0,-3-5 0,1 1-26,-3-1-244,0-2-20,-2-1-68,0-3-50,4-2-77,-4-1-116,2-4-77,1 2-117,1-2-564,1-4-961</inkml:trace>
  <inkml:trace contextRef="#ctx0" brushRef="#br0" timeOffset="29630.9215">22042 14119 747,'0'0'692,"5"-14"-94,-5 14-19,5-12-76,-5 12-52,10-14-41,-3 7-28,0-1-49,5 0-29,-2-1-19,2 1-20,0 1 8,2-3-24,4 4 13,0-2-12,-1 2-23,2 0-11,-2 2-24,2 1-16,-3 1-9,-2 2-23,0 0-22,0 0-24,-3 4-15,-1 1-10,-1 1-18,-3 1-5,-2 2-45,-4-9-5,0 22 0,-4-8 0,-2 0 0,-4 1 0,-1 3 0,-1 0 0,-2-3 0,-1 2 0,0 0 0,2-2 0,-2 0 0,4 1 0,-3-3 0,5-1 0,1-2 0,1-1 0,1-2 0,2 0 0,4-7 0,-2 12 0,2-12 0,4 8 0,-4-8 0,11 5 0,-11-5 0,19-1 0,-3-1-100,0-3-76,5 0-18,2-1-48,1-2-36,4-2-38,-1-1-44,2-2-86,-1 1-92,-1-1-78,0-1-133,4-3-575,-6 0-927</inkml:trace>
  <inkml:trace contextRef="#ctx0" brushRef="#br0" timeOffset="29896.551">22534 13539 562,'0'0'818,"-8"-10"-176,8 10-32,0 0-55,0 0-38,4-11-26,-4 11-44,19 4-30,-3 3 8,4 1 3,4 4-18,3 2-19,5 6-4,1 1 8,0 2-31,1 4-32,-2 2-332,0 2 0,-3 2 0,-2 2 0,-2 1 0,-5 3 0,-4 0 0,-3 3 0,-4-2 0,-5 3 0,-6-5 0,-2 6 0,-6 1 0,-5-1 0,-8 7 0,-5 2 0,-5-4 0,-5 2-515,-3 2-361,-7-8-352,1 2-532,1-1-1451</inkml:trace>
  <inkml:trace contextRef="#ctx0" brushRef="#br0" timeOffset="30447.1191">23795 13930 61,'0'0'856,"-17"1"-159,17-1-33,-14 0-71,14 0-58,0 0-39,-16 0-49,16 0-62,0 0 0,0 0-48,0 0 19,0 0-31,0 0-22,20 0-27,-6 0-16,7 0 6,2-1-27,3 0-19,5-1-31,0 1-34,5-2-27,-3 1-110,1-3-18,1 1 0,-2 1 0,-5 0 0,0-1 0,-2 0 0,-2 1 0,-1-2-69,-5 3-178,0-2-26,-4 0-78,-1 1-38,-3-2-39,0 1-82,-10 4-29,13-7-40,-13 7-54,5-7-690,-5 7-926</inkml:trace>
  <inkml:trace contextRef="#ctx0" brushRef="#br0" timeOffset="30743.9817">24186 13741 304,'-9'-7'724,"9"7"-89,-9-8-34,9 8-47,-8-8-42,8 8-66,-5-7-34,5 7-57,0 0 13,0 0-33,0 0-8,5-7-8,-5 7-25,15 2-6,-4 3-15,1 0-8,3 1-1,-1 2-30,4 3-25,1-1 6,0 1-6,4 4-161,-1-1-48,1 3 0,1 0 0,-2-1 0,-2 1 0,1 1 0,-2-1 0,-4-1 0,0-2 0,-3 3 0,-2-2 0,-2 0 0,-4-1 0,-2 1 0,-2-1 0,-2 0 0,-2 1 0,-4 0 0,-1 1 0,-1 0 0,-2-2 0,-1 0 0,-3 1 0,2-2 0,-1-2 0,2-1 0,3 0-191,-3-1-280,4-1-62,1-1-99,-2 0-87,5 0-78,5-7-740,-8 10-1173</inkml:trace>
  <inkml:trace contextRef="#ctx0" brushRef="#br0" timeOffset="31322.085">25055 13790 498,'0'0'559,"11"-13"-77,-11 13-29,8-10-37,-8 10-56,5-8-54,-5 8-50,6-11-49,-6 11-37,5-7-38,-5 7-19,0 0-23,4-11-19,-4 11-15,0 0-27,5-9 20,-5 9 7,0 0 13,0 0 3,4-10 1,-4 10 2,0 0 23,0 0-20,3-10 25,-3 10-20,0 0 23,0 0-15,0 0 19,4-7-18,-4 7 24,0 0-17,0 0 12,0 0-30,0 0 13,0 0-38,0 0 12,0 0-10,0 0 43,-11 5 1,11-5 23,-9 12-12,2-2 15,2-1-13,1 2-3,-2-2-22,-1 3-5,2-1 13,1 0-15,3-1-3,-1 1-8,2-11-1,0 20-9,0-20 19,6 19 4,2-12-5,-1 2-12,4-1-10,1 0-9,0 0 6,3-2 2,-1 1 8,3 1 1,-2-2-12,3 1-54,0 1 0,2-2 0,-4 1 0,2 0 0,-2-1 0,-2 0 0,-1-1 0,1 2 0,-2-2 0,-2 2 0,-1-2 0,0-1 0,-9-4 0,14 9 0,-14-9 0,9 8 0,-9-8 0,3 10 0,-3-10 0,-4 9 0,4-9 0,-11 10 0,0-4 0,0-2 0,-4 2 0,1-3 0,-1 0 0,-2 0 0,-2 0 0,2 0 0,1 0 0,3-3 0,-4 0-211,3 0-156,-1-3-56,3 0-50,0-1-48,1-1-78,2 0-41,-3-3-145,5-2-538,1 1-925</inkml:trace>
  <inkml:trace contextRef="#ctx0" brushRef="#br0" timeOffset="31587.705">25222 13694 804,'0'0'786,"0"0"-69,0 0-96,0 0-46,9-7-24,-9 7-58,12-3-50,-12 3-71,20-1-24,-6 0-30,3-1-20,2 1-27,3-1-20,2 0-14,3-2-16,0 1-19,2 0-14,5-2-13,-1 0-21,1 0-7,-1-1-128,0 2-19,-1-4 0,-3 5 0,-5-2 0,-1 2 0,-3-2 0,-3 3 0,-1-1 0,-4 1 0,1 0 0,-13 2 0,18-2 0,-18 2-166,12-3-142,-12 3-53,0 0-45,0 0-92,0 0-122,0 0-140,0 0-846,0 0-1259</inkml:trace>
  <inkml:trace contextRef="#ctx0" brushRef="#br1" timeOffset="33267.2272">27014 13646 180,'10'-10'754,"0"0"-143,1-1-47,0 0-58,0 0-10,-2 1-47,0-1-29,0 2-28,-4 0-29,2 2-12,-1-1-15,-6 8-13,7-10-19,-7 10-29,0 0-56,2-12-21,-2 12-32,0 0 2,-13 3-5,4 2-16,-5 2-20,1 5-3,-3 0-3,-2 7-16,-4 1-5,-1 6-11,3-1-6,-2 4-26,-1 0-57,6 0 0,-2 0 0,8-1 0,-3-2 0,6 0 0,1-2 0,1-1 0,4-1 0,2-3 0,2 0 0,6 3 0,-3-4 0,5 1 0,4-1 0,-1-2 0,4-2 0,2 1-197,0-5-60,0 0-27,4-2-26,0-2 9,1-1-45,1-2-7,-5-1-30,3-1-23,1-2-19,2-2 6,-2-2-19,0-3-38,5-1 15,-4-2-519,1-4-574</inkml:trace>
  <inkml:trace contextRef="#ctx0" brushRef="#br1" timeOffset="33798.457">27470 13822 700,'2'-12'575,"-4"1"-48,2 11-17,-2-15-65,2 15-35,-5-12-36,5 12-5,-12-6-26,12 6-39,-11 5-31,11-5-12,-14 11-10,6-2-7,1 4-28,-1 1-14,0 1-19,4 2-31,-3-1-27,5 1-28,0 0 4,1-1-29,1 0-9,3 0-16,1-1-10,2 0-6,0-4-2,3 2 0,2-2-11,2-3-8,0 1-2,2-4 11,0 0-14,4 1-20,-3-5-12,1-1-9,0 0-19,2 0-27,-1-4 7,0-1-14,2-1 4,-2-4-8,0 1 19,0-2-1,-2 0-1,-1-1 24,-3 0 5,-2 2 9,2-3 18,-5 3-4,1 2 1,-1-2 8,-1 3 15,-1 0-2,-5 7-1,5-8 3,-5 8 5,0 0 26,0 0 0,0 0 9,0 0 3,-4 15-10,4-15 11,-5 15-6,5-15-3,-7 17-6,7-17 2,-2 20-8,2-20-1,-1 18-8,1-18 1,1 16-8,-1-16 5,7 15-5,-7-15 2,9 11-3,-9-11 0,13 7-2,-13-7 1,19 2-2,-19-2 2,18-2-3,-7 0 2,-1 0-1,2-4 3,-3 2-5,0-4 0,3 1 2,-4-3-3,-1 0 2,-1-1-2,-2 0 1,-2 0-2,-2-2 0,0 2 0,-2-2 26,-2 4-33,-4-2 0,1 2 1,-1 1-1,-5 2-1,0 0 1,-2 3-2,2 1-13,-4 1-19,2 1-34,-1 3-33,-1-1-37,-2 3-31,4-1-62,-1 3-34,-1 1-55,4-1-48,0 3-44,1-1-99,2 0-141,1-1-316,3 0-568</inkml:trace>
  <inkml:trace contextRef="#ctx0" brushRef="#br1" timeOffset="34126.5703">28079 13779 15,'6'-14'840,"1"3"-180,-2-1-77,0-2-67,-1 4-20,0-2-44,-2 3-54,-2 9-27,4-19-39,-4 19-25,2-13-33,-2 13-52,2-11-33,-2 11-32,0 0-15,0 0-1,0 0 18,-4 12-37,4-12 21,-1 23-13,0-7-10,-1 1-16,0 3-6,0 0-6,0 2-26,-1 1-10,1-1-8,0-1-13,0 0-3,2-3-11,0 2-1,0-2-8,0-1-2,4 0-20,-2-3-27,1 0-69,1 1-36,2-5-17,-1 0-31,3-1-33,-2-3-14,2-1-3,1-2-45,3 1 14,-12-4-24,19 0-10,-7-4-5,1 1 2,1-3-24,0-2 19,2-4 7,-1-1-16,2-3 54,-1-2-82,1-2-25,-4-2-248,1-1-132</inkml:trace>
  <inkml:trace contextRef="#ctx0" brushRef="#br1" timeOffset="34579.6795">28405 13776 1211,'6'-21'267,"-2"0"7,-1 3 15,-1-1 11,-2 1-5,0 1 11,-1 1 1,0 1-35,-2 0 44,1 4-31,-2-1-7,2 2-33,-1 0-34,3 10-35,-9-12-1,9 12-27,-6-5-4,6 5 4,-8 5 5,8-5-12,-7 16 2,4-5-1,-1 5 14,1 1-25,1 2 10,-1 2-15,1 2-16,0-1-16,1 2-18,0 1-13,1-3-11,0 0-11,0-1-8,1-2-6,0 1-4,3 0-4,-1-4-4,2 1-20,2-3-30,0 1-32,2-3-16,1-2-21,1 0-19,0-2-14,3-2-13,1-1 7,0-1-21,1-1-12,0-3-1,1-2 17,1-1-6,0-2 29,1-1-6,0-2 26,-1-2-17,1-2 42,-5-1 0,2-1 32,-5 0-6,3-2 27,-5 4-1,-1-1 36,-1-1 26,0 2 38,-2 1 23,-1-1 16,-4 12-6,5-14-6,-5 14-13,0 0-4,2-12 6,-2 12 8,0 0 2,0 0 6,-2 12 13,2-12-1,-3 19-22,2-9 8,1 3-17,-1 1-2,1-2-23,0 1-2,0 0-14,0 0-1,2 1-12,0-2 7,0 1-14,2-1-2,1-1-3,-1-1 2,1 0-10,1-2-20,0 1-45,2-2-25,0-2-49,-8-5-16,16 7-42,-16-7-29,19 2-71,-19-2-63,20-2-53,-8-1-76,-3-2-122,3-4-428,-1 1-654</inkml:trace>
  <inkml:trace contextRef="#ctx0" brushRef="#br1" timeOffset="34907.7932">28759 13691 115,'-15'4'801,"2"0"-173,1-2-85,3 1-27,-2 1-79,11-4-41,-13 8-65,13-8-56,-9 5-51,9-5-45,0 0-24,0 0-16,0 0-11,11 7-10,-11-7-5,17-3-9,-6-1-2,1-1-5,4 0-4,-1-2-31,2 0 30,-3-1-12,0 1-11,-1-3 0,-1 3 6,-1-3-5,-2 1-9,-1-1-15,-2 1 2,0 1 6,-2 0-9,-4 8-12,3-14 0,-3 14-14,-2-12-5,2 12-4,-6-5-3,6 5-4,-12-2 1,12 2-1,-18 6-5,7 0-22,-2 2-38,0 3-66,-2 4-35,0 0-37,-2 4-56,3 2-77,-3 1-46,4 0-35,3 0-66,1-2-89,2 3-485,1-3-672</inkml:trace>
  <inkml:trace contextRef="#ctx0" brushRef="#br1" timeOffset="35314.039">29109 13952 237,'22'-11'715,"1"-1"-102,0-3-74,-1 1-22,-6 1-78,2-2-32,-1 2-34,-4 0-68,-3 3-29,0-4-47,-4 5-28,-1-1-22,-2 0-30,-3 10-18,0-14-22,0 14-11,-8-12 8,1 7-2,-3 2-3,-2 1 0,-1 1 1,0 1-20,-1 1-13,0 1-1,-1 1-20,0 1-9,2 2-9,-1 1-7,0 0-3,6 3-7,-2-1 10,3 1-12,4 0-5,0 2 4,2 0-23,2-2-17,3 3-36,2 1-10,2-3-23,2 3 7,3-1-1,1 1 24,-1-3-3,1 2 14,0 0 6,0-4 21,0 3-16,-2-3 32,-1 0-9,-1-1 18,-1 0-13,-2-1 18,0-1-1,-7-6 12,7 12-2,-7-12 19,-3 9 8,3-9 12,-11 12-6,3-9 5,-1 2-15,-1 0 7,-3-3-18,1 3 10,0-3-20,-1 1 10,-1-1-11,1 0 1,1 0-46,0-1-47,12-1-84,-19 0-77,19 0-46,-17 0-60,17 0-32,-9-4-93,9 4-78,0 0-511,1-13-681</inkml:trace>
  <inkml:trace contextRef="#ctx0" brushRef="#br1" timeOffset="35548.3938">29445 13892 494,'11'-5'768,"-11"5"-144,13-7-52,-13 7-51,0 0-51,12-3-30,-12 3-32,0 0-53,4 11-51,-4-11-27,1 13-50,-1-13-23,2 18-33,-1-7-31,-1-11-25,3 21-17,-1-10-20,0 0-12,1 0-20,-1 0 1,2-1-16,1 1-6,1-2-4,0-1-4,-1 1-8,1-3-25,1 1-52,1-1-40,-8-6-59,16 7-26,-16-7-43,14 4-46,-14-4-45,15-1-49,-15 1-33,13-6-127,-13 6-145,12-9-297,-7 1-572</inkml:trace>
  <inkml:trace contextRef="#ctx0" brushRef="#br1" timeOffset="35845.2585">29349 13796 719,'-12'2'622,"12"-2"-104,-16 3-62,16-3-84,0 0-32,-11 2-72,11-2-17,0 0-53,0 0-9,13-7-6,-4 2 23,4-2-32,0 2 10,6-3 2,0-2-11,0 0-13,0 1-30,-3 0-16,2-2-20,-2 0-15,-2 4-5,-4-3-2,0 0-17,0 3 5,-2 0-23,-3-1 0,-5 8-17,4-12 5,-4 12-14,-3-10 3,3 10-11,-9-9 1,9 9-5,-17-5 8,17 5-18,-22 0-24,6 0-51,1 3-16,-3 0-57,-1 3-17,0 0-74,0 1-39,1 3-62,0 1-60,3 1-89,1 1-673,3-4-783</inkml:trace>
  <inkml:trace contextRef="#ctx0" brushRef="#br1" timeOffset="36673.359">29775 13871 848,'14'-5'672,"-3"0"-87,0 2-36,-2-1-29,-1 0-60,-8 4-59,12-6-53,-12 6-52,10-7-54,-10 7-23,0 0-25,0 0-11,0 0-10,0 0-2,0 0-3,0 0-4,-10 14 4,4-6-14,-1 4-22,-3 0-5,2 2-13,-1 3-17,-1 1-10,1 1-16,3-2-10,-2 2-12,2-2-9,2-3-9,2 2-7,0-3 5,1-1-10,2 1-5,2-3 2,1-1-6,2 0 0,2-1 5,2-1-9,1-3 9,1-1-12,3 0-2,1-2 0,-1-1-7,5-1 6,-1-4-49,3 0 5,1-2-48,-1 0 12,-2-3 4,0 0-21,-3 0-11,-1-2-19,-4-1 5,-2 0-1,-4 1 16,-2-3 2,-4 4 19,-1 0 9,-6-1 19,-1 1-1,-4 2 20,-2 0-3,-6 2 19,1 1-5,-4 2 15,-1 0-7,2 1 20,2 2-16,-2 1 15,2 0-9,0 0 8,5 1-9,1 1 7,14-2-13,-22 3 18,22-3-7,-10 3 11,10-3-5,0 0 6,0 0-14,13 5 11,-13-5-24,23-1-15,-6 0-24,2-2 14,1 0-17,6-2 28,-2 0-10,3 0 24,4-3-10,-2 2 20,-2 0-12,-2 0 18,-1 3-12,-1-2 23,-3 2-4,-1 2 22,-1-2 7,-3 3 27,-1 0 10,1 3 18,-2-1 4,1 4 34,-2-2-5,0 1 0,1 1 10,-2 1-24,1 1-22,-3-2-15,0 2-8,0-1-12,-2 2-10,0-2-4,-2 1-1,1-1-21,0 2 7,-1-2-5,-5-7-1,5 12-13,-5-12 12,4 13-1,-4-13-2,0 12-6,0-12-4,0 0 7,-3 12-4,3-12-7,0 0-9,-7 7-21,7-7-9,0 0 6,0 0 1,-12-7 7,12 7-3,0 0 24,2-18-20,1 9 7,2-3-1,3 0 4,1-1 1,4-1 6,1-1-1,4 1 7,1-3-3,3 3 11,2-1 18,1 2 21,1 2 42,1-1-7,-3 5 13,0 2 5,1 1-15,-5 1-14,-1 3-12,2 0 4,-5 4-25,2-1 9,-4 4-21,2 0 11,-5 1-16,1 0 7,-3 3-17,0-1 16,-1 1-23,-1 0 6,-1 0-65,-2 1-49,1-2-64,-1 0-66,1 1-61,-1-2-53,0 0-81,0 0-75,0-1-38,-4-8-141,7 17-537,-7-17-834</inkml:trace>
  <inkml:trace contextRef="#ctx0" brushRef="#br1" timeOffset="36938.9689">30837 13589 204,'-4'-16'870,"4"2"-199,2 4-63,6-2-67,1 3-45,5 1-17,2 3-8,5 3-43,6 4-11,6 3 12,7 4-14,2 3 4,-2 2-20,1 4-11,-2 1-32,-3 1-55,-2 2-11,-4 2-281,-3 1-9,-6 1 0,-5-1 0,-5 2 0,-2 0 0,-6-2 0,-5 3 0,-8 4 0,-5 6 0,-8 0 0,-12 7 0,-3-1-498,-7 1-173,-6 5-206,-4-7-1060,-5 3-1670</inkml:trace>
  <inkml:trace contextRef="#ctx0" brushRef="#br0" timeOffset="47759.9615">15201 15400 449,'0'0'515,"6"-8"-64,-6 8-36,6-9-13,-6 9-5,5-10-11,-5 10 33,0 0-32,6-12 14,-6 12-20,0 0-18,3-12-9,-3 12-10,0 0-4,1-12-6,-1 12-38,0 0-29,0 0-18,0 0-32,0 0-3,0 0-4,0 0 6,-4 14-32,0-2-184,1 5 0,-1 3 0,0 4 0,2 1 0,-4 6 0,3 0 0,-1 1 0,-1 2 0,1-2 0,1 0 0,0 1 0,-1 0 0,1-3 0,-2 2 0,4-4 0,-3-1 0,3-1 0,-2 0 0,2-2 0,-1 1 0,0-5 0,1 0 0,1-4 0,-2 1 0,1-3-144,1-2-314,0-12-40,0 20-1,0-20-71,1 15-65,-1-15-30,0 0-832,0 0-1127</inkml:trace>
  <inkml:trace contextRef="#ctx0" brushRef="#br0" timeOffset="48103.7072">15093 15515 168,'-5'-13'759,"4"2"-155,-2 1-60,3-3-54,0 13-41,1-20-55,2 10-17,3-3-42,1 3-16,5 0-32,1-1-9,5 3-18,2-2-24,2 3-13,3 0-22,-1 2-16,0 2-16,-2 0-31,1 3-10,-3 0-18,2 3-15,-3 0-15,-1-2-4,-1 4-9,-3 1-9,-1 0 3,-1 2-11,-5 0 0,-1 1-19,-3 0 13,-3-9-27,0 23 17,-4-11-27,-3 2 13,0 1-6,-6-1 0,0 1-17,-2 1 14,-1-2-14,0-1 11,0 0-31,-3-2-42,2 0-32,1 0-31,1-4-27,2 3-65,-2-5-45,3 0-55,2 0-59,-1-2-73,11-3-56,-13 5-120,13-5-685,0 0-918</inkml:trace>
  <inkml:trace contextRef="#ctx0" brushRef="#br0" timeOffset="48681.8035">15585 15478 275,'0'0'810,"6"-10"-140,-6 10-67,0 0-69,0 0-84,3-13-32,-3 13-55,6-7-29,-6 7-56,11-5-4,-1 0-19,-10 5-17,20-3-25,-6 1-29,-1 2-23,-13 0-15,26 2-9,-14 1-35,4 2-13,-3 0-21,-2 1-13,0 3-15,-2 1-5,0 0-10,-4 1 4,1 2-10,-4-2 1,-1 1-11,-1-1 6,-1 2-9,-1-2 2,-1 1-16,0-1-18,0-1-7,-1 0-21,-1 0-3,1-2 5,4-8-14,-5 11-18,5-11-9,0 0-4,-8 8 7,8-8-1,0 0 3,0 0 11,0-13-1,0 13-2,4-20 3,0 5 22,1 1-3,0-2 17,3 1-3,-1-4 24,1 5-14,1-1 1,-2 4 6,1 0 23,3 4-16,-3-1 24,1 5-13,-9 3 19,14-1-6,-5 5 27,-9-4-28,14 11 46,-7-3-16,0-1 13,0 2-11,-1 0 8,2 0-8,-1 0 11,1 0-18,0-2 16,0 2-5,-1-4 9,2 1-14,0-1 5,0 0-15,2-3 4,-11-2-12,22 0 6,-9-2-13,-3-1 5,3-2-7,-1 0 6,0-2-10,0 0 12,-3-1-10,-3 1 25,3-5-8,-4 3-3,-1-1-8,-1-1 7,-2 0-9,-1-3 2,-1 2 2,-3-1-7,-1-3-1,-2 3-6,0 1 2,-1 0-1,0 3 3,0 1-3,-2 3 1,1 0-2,9 5-4,-19-4-15,19 4-47,-18 2-24,7 2-82,1 2-11,-1 0-92,0 2-76,1 3-88,2 0-47,-3 1-239,3 0-341,1 0-685</inkml:trace>
  <inkml:trace contextRef="#ctx0" brushRef="#br0" timeOffset="49228.6588">16270 15259 814,'4'-11'687,"1"0"-52,-1 2-89,-2 0-42,-2 9-72,9-15-30,-9 15-62,4-12-51,-4 12-42,5-8-6,-5 8-23,0 0-14,0 0-4,14 7-2,-14-7-18,6 17 7,0-4-38,-3 2 7,0 1-23,1 1-7,-2-1-15,0 3-14,0 2-13,1-1-12,-3 1-8,0 0-4,0 4-9,0 0-9,0-1-7,-3-4-10,2 1-5,0-3-3,-1 0-1,0-1-2,1-2-2,-1-2-2,1 1-2,-2-3-3,3-11 0,-1 18 6,1-18-8,-2 14-2,2-14 0,-4 8-14,4-8 5,0 0-6,0 0-14,0 0-2,0 0-36,1-14 4,-1 14-17,5-19 4,-1 6 5,1-1-10,3 1 3,-2-3 7,4 1 9,-1 0 6,4 1 11,0-1 5,1 2 10,1 1 6,2 2 1,0 3 4,-1-2 7,0 4-1,3 2 6,-4 0 12,3 2-8,-2-1 0,-1 4 7,-2-1 26,2 4 5,-4-3 21,1 4-6,-2 1 9,-2-1-9,-1 0 13,-2 2 0,-5-8 5,5 17-10,-5-17 14,-2 20-19,-2-11-9,0 0-5,-3 2-4,-1 0-2,0-1-14,-3 0 9,2-2-19,-3 3-5,0-3 17,0 2-22,-1-3 4,0 1-7,1-1-10,-2-1-50,-1 1-21,2-2-35,1-1-35,2 1-49,-3-3-67,1 1-15,12-3-82,-20 4-68,20-4-68,-17 0-123,17 0-790,-14-1-1023</inkml:trace>
  <inkml:trace contextRef="#ctx0" brushRef="#br0" timeOffset="49618.0557">16878 15637 699,'0'0'652,"17"-3"-72,-7 1-54,-1-3-78,1 1-48,2-4-43,-1 1-18,2-3-54,0 0-7,-1 1-52,1-5-19,-2 4-27,1-1-9,-2 0-39,-1-2-13,1 2-31,-2-1-7,0 2-29,-2-2 5,-1 2-21,-1-2 2,-4 12-20,5-18 16,-5 18-25,2-13 7,-2 13-12,-4-9 6,4 9-10,-10-4 7,10 4-8,0 0 13,-18 0-18,18 0 12,-17 10-12,8-5 11,1 3-6,-2 1 2,3-1-9,-1 5 13,1 0-7,2-1 13,0 1-5,0 0 12,3-1 18,-2 3 7,3-3-4,1-2-5,0-10-7,1 25 1,1-15-11,1 1 4,1-3-10,0 2 5,3-3-9,-2 0 3,3 1-14,0-2-42,2-4-78,-1 3-65,1-3-39,3-2-128,-13 0-58,27 0-96,-15 0-147,6-2-556,2-3-823</inkml:trace>
  <inkml:trace contextRef="#ctx0" brushRef="#br0" timeOffset="50149.2858">17613 15354 10,'0'0'787,"-7"-10"-164,7 10-75,-3-12-67,3 12-45,-3-14-63,3 14-22,4-18-25,-2 9-34,4-3-30,1 3-35,2-2-14,1 2-14,1-1 2,1 0-12,1 1-11,2 4-6,0-2-3,1 2-18,0 2-9,-1 2-25,-2 0-15,1 3-12,-3 1-12,1 2-15,-2 2 0,-1 2-21,-4 0 45,-1 2-67,-2 1-12,-2 2 4,-2 0-1,-2 2 1,-2 3 3,-2 1-10,-2-1 13,-1 1-20,0-1 13,-2 0-10,2-1 7,-2-2-15,3 0-2,-1-3-25,1-2-19,3 2-16,0-5 1,2-1 7,0 0-4,5-7 12,-6 10-1,6-10 8,0 0-2,0 0 10,0 0-2,14 0 12,-14 0 2,14-7 10,-3 2-4,-1 1 14,2 0-6,2 0 13,0 0-4,1 3 0,-1-2-6,2 1 10,-2 2-1,1 0 23,-1 2 20,3 1 10,-2-1 12,0 4 9,0-2 9,-2 3-12,-1 0 11,-1 0-17,-3 1-7,-1 1-13,-2-1 18,-3 2-28,-2-10 23,3 16-33,-3-16 13,-3 21-23,-1-13 15,-1 2-20,-2 0 12,-3 0-4,-1-2-6,0 0-10,-3 2 9,-2-3-16,-2 2-5,3-1-43,-1-3-49,-2 1-14,0-1-50,0 0-19,1 0-44,-2-2-44,2-1-50,1 1-65,-2-2-93,4-1-120,-4 2-796,4-2-999</inkml:trace>
  <inkml:trace contextRef="#ctx0" brushRef="#br0" timeOffset="50758.6392">18378 15676 186,'12'-2'696,"-12"2"-122,0 0-62,13-4-44,-13 4-50,0 0-25,11-1-37,-11 1-23,0 0-35,0 0-7,0 0-22,9-6-19,-9 6-19,0 0-22,0 0-29,0 0-23,0 0-15,0 0-14,0 0-14,0 0-15,0 0-18,0 0-12,0 0-11,0 0-9,0 0-8,-8-4-6,8 4-3,0 0-7,-14 0-6,14 0 2,0 0-17,-16 3 1,16-3-1,-13 1-6,13-1 4,-12 3 3,12-3 2,0 0-3,-16 3-3,16-3-2,0 0 3,0 0-2,-14 0-3,14 0-6,0 0 0,0 0 2,0 0 1,0 0-2,-12-3-4,12 3 0,0 0-4,0 0-6,6-10-2,-6 10 1,7-7 3,-7 7 3,12-9 12,-4 3-6,0 3 2,1-1 2,1 2 4,3 0-3,0-1 7,1 3 11,0 0 37,4 3 26,-1 0 7,-1 2 20,-2 1-5,3-1 7,-4 5-17,-1-3-16,-3 3-6,0 2-6,-4 0-22,-1-1-6,-3 2-1,-1 1-13,-5 2-11,-1 3-57,-3 1-39,-3 1-62,-3 3-53,-2-1-82,-4 2-34,-2 2-124,-1-2-105,-2 1-134,-1-2-800,-1-1-1107</inkml:trace>
  <inkml:trace contextRef="#ctx0" brushRef="#br0" timeOffset="51782.1977">19620 15158 638,'0'0'605,"-5"-11"-90,5 11-17,-4-13-76,4 13-3,-5-8-47,5 8-12,-4-10-55,4 10-32,0 0-70,-6-8-9,6 8 10,0 0-10,0 0 1,-8 11-9,8-11 0,0 22-8,2-8-30,0 6-12,2-3-26,0 4-2,-2 4-21,2 0-8,0-1-9,0 3-15,-1-1-5,0 0-5,0 1-2,1-1-13,-2-2-7,2-1 13,-3-1-21,2-2 1,-2 0-3,0-4-10,1 2 10,-1-1-14,-1-5 9,0 0-7,0 0 9,0-12-10,0 19 13,0-19-13,-1 18 12,1-18 17,0 11-19,0-11-16,0 0 18,-5 12-30,5-12 4,0 0 7,0 0 8,-7-6 5,7 6-10,0-15-19,0 15 19,1-22-7,2 8 1,1-2-3,0 1 7,3-3-4,4-1 8,-1 2-2,3 0-6,2 3 1,0 0-1,2 3 13,2 1-9,0 4 7,0 0-8,1 4 7,-1 1 4,0 2 9,-1 1-4,0 2 15,-3 2-7,0-1 13,0 5-15,-3-3 8,-2 3-3,1 0 7,-2 1-20,-4 1 9,0-2-11,-1 3 12,-2-4-19,0 5 13,-2-2 0,0-12-14,-2 23-56,1-14-67,-2 2-53,1-1-63,-2-1-59,0-1-65,4-8-67,-6 16-59,6-16-93,-9 12-157,9-12-412,-5 7-768</inkml:trace>
  <inkml:trace contextRef="#ctx0" brushRef="#br0" timeOffset="52125.9497">20269 15232 594,'8'-16'729,"0"4"-85,-2-1-18,3 2-83,-4 0-25,-1 1-51,0 2-48,-4 8-72,5-14-42,-5 14-35,0 0-15,0-15-20,0 15-4,0 0-13,-10-3-5,10 3-11,-9 7-5,1-1-10,3 3-17,-1 2 9,1 3-14,-1 2-3,-1 3-11,2 1-14,1 2-110,0 1-27,0 2 0,2-3 0,-1 2 0,0 0 0,3-2 0,-1 0 0,1-2 0,0 0 0,1 1 0,2-1 0,2 1 0,0-3 0,0 1 0,4-1 0,0-1 0,0-5 0,4 2 0,-3-1 0,2-2 0,2-3-81,0 0-285,1-1-50,-1-3-42,3 1-41,-2-3-65,0 1-54,0-3-19,0 0-808,-2 0-1061</inkml:trace>
  <inkml:trace contextRef="#ctx0" brushRef="#br0" timeOffset="52750.9198">20746 15296 588,'4'-13'705,"-3"2"-100,-1 11 4,5-18-73,-5 18-36,4-14-77,-4 14-24,3-13-76,-3 13-8,0 0-46,5-8 7,-5 8-5,0 0-36,0 0 22,2 13-65,-2-13 19,-1 13-52,0-2-13,0 2-12,-2 0-7,-1 1-16,-1 2-16,1-2-22,-2 0-7,1 0-12,0 1-11,-2-1-12,2-2-3,-1 2-2,-1-1-9,3-3 6,-1-1-9,1-1 10,4-8-15,-5 15 2,5-15-3,-6 11 1,6-11-2,-5 9 6,5-9-7,0 0 4,-3 10-6,3-10 2,0 0-10,0 0 5,0 0 6,12 5-12,-12-5-5,13-4-14,-13 4-12,17-5-17,-5 2-17,0 0 7,4 0-20,0-3-14,0 4 12,2-4-6,-1 2 15,2 0-15,-1-1 1,1 2 4,0-3 0,-2 4 9,0-3 5,-1 4 6,0-3 3,-3 1 14,0 2 5,-3-3 13,-10 4 0,21-3 13,-21 3 0,14-3 10,-14 3-2,11-4 1,-11 4 6,10-3-1,-10 3-6,0 0 9,9-7-5,-9 7 6,0 0-5,4-10 8,-4 10-6,0 0 7,0 0-4,-2-12 17,2 12 5,0 0 18,-7-13 9,7 13-13,-5-9 14,5 9-4,-5-10 0,5 10-2,-6-11 8,6 11-2,0 0-9,-7-11-8,7 11-9,0 0-4,0 0-3,0 0 5,0 0 17,0 0 28,-6 8-2,6-8 2,-1 17-13,-1-5-9,2 1 0,-2 2-4,0 3-12,1-1-2,-1-1 7,-1 4-17,-1 2 5,0 0-17,1 2 8,-1-2-70,0 0-59,0-1-64,0 1-61,2-5-77,-2 2-58,3-2-79,-1-1-67,1-2-81,0 1-139,0-2-513,2-1-863</inkml:trace>
  <inkml:trace contextRef="#ctx0" brushRef="#br0" timeOffset="53266.5188">21206 15421 67,'0'-13'761,"0"13"-155,1-22-72,2 11-66,1 1-47,0-1-65,3 0-13,0 1-38,4 2-9,-1-1-40,4 4-16,-2-1-22,1 2-6,1 3-12,0 1-23,0 0-17,-3 4-7,3 0-7,-2 2-23,-2 0-15,-1 2-14,-4 1-9,0 1-14,-2 0-6,-2 2-6,-2-1-11,-2 1-10,-1 1-4,-1 2-9,-2-2-3,0-2-6,1 3 0,-2-2 6,-2-1-17,2-1 7,-1 1-8,2-2-1,-2-2-1,1 0 3,0 0-1,8-7 2,-12 8-4,12-8-14,-9 5-2,9-5-7,0 0-3,0 0-12,0 0-3,0 0-12,0 0 1,5-12-5,4 7 8,-2-2 1,1 2 16,2 0-4,2 1 22,-1-1-15,3 0 15,-1 2-6,0 0 15,1 0-11,0 2 4,0 2 0,-1 1 1,0-1 4,-2 3 1,1 0 11,-1-1 9,-2 2 20,0 1 29,-1 1 14,-2-1-3,-2 4-5,-4-10-5,4 17-3,-4-17-17,-3 19 11,-1-8-15,-1 0-9,-1 0-25,-4 2 10,2-2-4,-2 0 5,0 1-10,-1-2 2,0-1-2,-1 1-74,2 0-63,0-1-67,-2-1-76,3-1-81,0 0-114,1 0-96,-1-1-172,1-1-590,8-5-928</inkml:trace>
  <inkml:trace contextRef="#ctx0" brushRef="#br0" timeOffset="53735.2522">21688 15776 684,'0'0'722,"15"2"-69,-15-2-68,13 2-70,-13-2-55,11 3-48,-11-3-43,11 3-45,-11-3-26,0 0-21,10 4-15,-10-4-22,0 0-17,10 7-31,-10-7-16,0 0-35,8 5-28,-8-5 1,0 0 3,0 0-24,6 7 1,-6-7-23,0 0 7,0 0-27,0 0-2,0 0-12,0 0 9,0 0-18,-4 10-1,4-10-12,0 0 12,0 0-14,0 0 8,0 0-18,-10-4 11,10 4-15,0 0 7,0 0-9,0-15 9,0 15-11,3-10 8,-3 10-10,5-12 15,-5 12-18,6-10 12,-6 10-6,10-10 6,-10 10-3,11-6 10,-11 6-21,10-4 11,-10 4-3,0 0 15,19 1-12,-19-1 13,12 6-1,-12-6 13,11 6-6,-11-6 9,8 9-10,-8-9 4,5 11-7,-5-11 8,4 9-6,-4-9-3,0 12-5,0-12 2,-4 13-3,4-13-2,-5 11-2,5-11 2,-9 14 1,9-14 0,-13 12-7,5-5-13,1-1-44,-4 0-43,2 0-73,-2 0-54,-3-1-65,2 1-80,0-3-101,-2 2-168,-2-1-128,5 1-709,-1-2-1100</inkml:trace>
  <inkml:trace contextRef="#ctx0" brushRef="#br0" timeOffset="54438.3533">22185 15395 579,'-4'-15'564,"4"15"-83,-3-11-54,3 11-51,0-15-29,0 15-49,3-13 9,1 5-47,1 1 12,0 0-31,4 0-14,3-1-12,-1 2-2,4 3-3,0-1-25,0 4 13,-2 0-36,2 0-18,-4 4-27,2-1-5,0 3-15,-5 2-7,-2 0-18,-1 0 0,-1 1-26,-4-9 1,-5 24-22,1-12 4,-4 3 1,1-1-15,-5 1-5,2 1-1,-2-3 0,0 3-4,1-3 3,1-2-4,0-2-1,2 0-2,2 0-2,-1-2 1,1 1 1,6-8-1,-9 9-4,9-9 4,-5 7 0,5-7 4,0 0-5,0 0 1,0 0-2,14-3 0,-14 3 0,18-5-1,-6 1 8,3-3-7,-1 2 5,3 1-8,-1 0 8,3-1-5,0 2 8,-1 1 0,3 0 12,-2 1 22,-2 2 8,2 1 19,-4 0 0,2 2 29,-4 1-10,0 1 18,-2 1 9,-2 3-19,-2-3-12,0 2 12,-3-2-13,-4-7-8,2 20-8,-4-11-9,-1 1-2,-3 0-17,-2 1 9,0-1-19,-1 1 1,-2-3-8,-2 0-2,0 2-8,-2-2 0,0-1-7,-2-1-13,-1 0-29,3-1-38,-2 0-43,2-1-30,0-2-57,2 1-70,0 0-62,0-2-64,13-1-90,-23 0-81,23 0-110,-19 0-769,19 0-1068</inkml:trace>
  <inkml:trace contextRef="#ctx0" brushRef="#br0" timeOffset="54828.9632">22718 15037 459,'-4'-7'606,"4"7"-66,-5-15-43,5 15-36,-4-12-36,4 12-34,-3-12-27,3 12-39,0 0 0,6-9 8,-6 9-7,0 0-18,22 2-8,-9 2 33,3 3-36,0 6-15,3-1-9,3 2-22,-1 6-35,-1-1-22,2 1-3,-3 2-4,0 0-28,-3 2-20,4 5-130,-5-6-9,-3 5 0,-2 0 0,-1 0 0,-4 2 0,-2 2 0,-5-3 0,-2 5 0,-4 5 0,-4-1 0,-3 0 0,-3-2 0,-3 0-242,2-1-193,-3-4-124,-1 2-157,2-4-160,-1 0-819,0-3-1372</inkml:trace>
  <inkml:trace contextRef="#ctx0" brushRef="#br0" timeOffset="55391.4431">23974 15409 37,'0'0'647,"-18"0"-135,18 0-61,-18 3-13,18-3-28,-19 0-20,19 0-1,-18 0 5,18 0-32,-15 0 14,15 0-43,-14 0-4,14 0-16,0 0-15,-14 1-23,14-1-4,0 0 3,0 0-21,0 0-16,0 0-22,14 2-17,0-2-16,1 0-14,5 0-6,7 0-13,3-2-21,5-2-128,3 3 0,1-2 0,7-2 0,-6 3 0,1-2 0,-3 2 0,0 0 0,-2-1 0,0-1 0,-6 4 0,-3-3 0,-5 2 0,0 0 0,-2 1 0,-6-2 0,3 2 0,-6-1 0,1-1-165,-12 2-163,17-1-44,-17 1-26,11-2-39,-11 2-29,0 0-44,0 0-10,0 0-6,0 0-112,0 0-51,-4-11-294,4 11-575</inkml:trace>
  <inkml:trace contextRef="#ctx0" brushRef="#br0" timeOffset="55703.9475">24401 15228 197,'-9'-8'676,"0"1"-110,1-1-45,0 2 18,3-2-32,-4 1-59,4 3-30,-2-1-45,1-2-26,6 7-37,-11-9-24,11 9-42,-9-7-29,9 7-26,0 0 14,0 0 12,-8-5-33,8 5 20,0 0-21,9 11-8,0-7-10,3 4-23,2 4 2,4 0-11,1 3-10,3 2-3,-2 2-16,1-2-17,-1 3 1,1-2-18,-4 2-25,2 1-43,-1-1 0,-4 2 0,-2-5 0,-1 3 0,-3-2 0,0 2 0,-3-3 0,-2-1 0,-3 2 0,-2 1 0,-3-2 0,0 3 0,-1-2 0,-1 2 0,-6-3 0,3 0 0,0 0 0,-3-2 0,0-1-234,-1 1-94,1-4-76,3 1-72,-2-4-91,0 1-96,3 0-122,-1-1-717,3-2-1129</inkml:trace>
  <inkml:trace contextRef="#ctx0" brushRef="#br0" timeOffset="56328.9406">25506 15195 479,'9'-8'593,"-5"1"-89,-4 7-35,9-14-15,-9 14-52,7-13-40,-7 13-11,8-13-46,-8 13-8,4-11 0,-4 11 2,1-12-39,-1 12-11,-1-10-35,1 10 6,-8-10 18,8 10-31,-11-4-10,11 4 4,-16-3-17,16 3 3,-22 5 1,6 0-25,1 2 5,-3 2-19,2 4-3,-5-1-18,1 8-8,0-1-6,0 1-68,-1 0-46,6 5 0,-8 1 0,7-1 0,1-1 0,-1 3 0,4-3 0,2 3 0,0-2 0,6-3 0,-3 1 0,5 0 0,2-2 0,1 0 0,2 0 0,2 0 0,3-2 0,0 0 0,5-1 0,-1-2 0,3-4 0,2 2 0,-1-4 0,5-1 0,0-3 0,0 0 0,1-2 0,0-4 0,-2 0 0,3 0 0,-1-1 0,3-3 0,-4-1 0,-2 0 0,-4-1 0,2 0 0,-4-1 0,-1-1 0,-2-2 0,-6 2 0,4-3 0,-8 11 0,2-19 0,-4 9 0,-3-1 0,0 2 0,-3 0 0,1 0 0,-5 1 0,-1 3 0,2 0 0,-5 1 0,3 1 0,-1 2 0,-1 1 0,1 1 0,-3 2 0,1 1 0,2-1 0,-2 4 0,5-2 0,-3 1-208,4 1-159,-1 1-53,3-2-53,1 1-71,-1 0-94,3 1-127,5-8-750,-10 13-1145</inkml:trace>
  <inkml:trace contextRef="#ctx0" brushRef="#br1" timeOffset="60156.6282">27158 15091 409,'8'-8'689,"1"-2"-143,-3 3-39,2-2-31,-1 2-58,-1-1-33,0 0-30,-6 8-15,10-12-36,-10 12-24,5-9-41,-5 9-22,0 0-23,-5-10-21,5 10-1,-16 0 9,16 0-8,-23 9 33,10-1 0,-5 4-30,-2 3-18,-2 4-1,1 2-6,-4 4 20,3 1-26,0 1-10,-1 2-2,8-4-5,-1 1-19,4-1-32,-1 0 5,4 0-19,2-2-27,1-1-36,6 0 0,-2-2 0,4-2 0,2 3 0,1-1 0,3-2 0,2 0 0,3-4 0,0 2 0,3-4 0,2-1 0,-2-1-99,4-2-101,0-2-45,1-2-26,1 0-14,-2 0-19,3-4-12,-1 0 1,3-4-24,-3 0 6,3-2-17,-2-1 26,-1-1-11,1-1 11,-1-4 9,3-1 24,-3 0 1,-5 1 79,0-2 8,-2 1 69,3-1 3,-5 1 64,-1-1 7,-3 4 63,-2-3 37,3 1 22,-6 4 38,-2-1 40,2-1 30,-4 11 3,4-17 6,-4 17 10,-1-13 25,1 13-22,-3-10 24,3 10-33,0 0 16,-10-6-37,10 6 41,-13 4-4,5 2 20,1 1-27,-2 4-17,0 0-6,0 1-14,0 1-21,0 2-15,2-1-16,1 1-20,2 0 0,1-1-20,1 0-16,2-2-9,2 1-3,1-1-6,1 1-9,4-2-5,1-2 2,1 1-2,1-1-2,3-3-6,1-2 7,1 1-9,0-3-2,1-1-2,-1-1-1,3 0-15,0-1-11,-1-3-26,5-2-4,0 0 1,-4-2 3,2-1-3,-1-1-6,-4-1-3,2-2 11,-3-2 5,1 3 17,-3-1-2,-4-1 17,1 3-2,-2-2 7,-3 2-6,0 2 7,-5 9-3,4-17 10,-4 17-8,0-12 8,0 12-6,-5-9 10,5 9-10,-9-5 13,9 5-12,0 0 12,-18 0-9,18 0 1,-13 5 3,13-5 1,-10 7 2,10-7 10,-12 13-5,7-6 18,0 0-22,1 2 0,0-1 0,4-8-9,-4 17 11,4-17-1,-3 15-2,3-15 2,1 15 4,-1-15-3,4 13-3,-4-13-3,2 11 0,-2-11-32,4 11-59,-4-11-44,0 0-42,3 12-52,-3-12-55,0 0-59,0 0-29,0 0-67,0 0-57,0 0-619,0 0-733</inkml:trace>
  <inkml:trace contextRef="#ctx0" brushRef="#br1" timeOffset="61406.5823">27793 15386 370,'0'-14'697,"0"14"-85,0 0-57,0 0-48,0 0-67,0-13-29,0 13-76,0 0-39,0 0-59,0 0-12,0 0-5,0 0 20,-9 7-23,5 0-15,-1 3-3,1-1-31,0 0-6,1 3 28,-2 0-29,1 1-28,1-2-23,1 2-25,2 0-19,0-4-2,0 3-5,2-1-13,1-2-5,1 3-7,2-4-6,2-1-11,3 0 0,0-2-11,2-1 8,4-1-12,-4-3 8,3 3-4,2-6-18,0 0 15,0 1 14,0-3-19,5-2 16,-6 0-15,2-2 11,-3-1-13,-2 0 6,-3 0-6,0-2 8,-3 0-6,-2 0 6,-2 0-16,-1-1 13,-3 0-12,-2 0 0,-2 1 2,-1-2-1,-1-1-3,-4 3 10,1 1-4,-2 0 10,-2 1-1,1 3-10,-3 0 4,1 2 8,1 1 0,-1 1-13,14 3 2,-27 2 1,16-1 9,0 3-11,2 1 12,2 1-3,0 1 3,7-7-8,-6 14 8,6-14-23,0 17-18,5-8-26,-1-2-42,5 0-29,-3 1-15,8-1-15,-1-2-25,1 0-16,1-1-16,3-1 6,0-3-14,3 0-20,-1 0-13,0-3 3,6 1 17,-2-4-5,2 0 35,-2 2 5,-1-4 24,0 0 2,2-1 22,0-3 18,-1-1 35,-6 1 7,2-1 15,-4 0 22,0-2 31,-1 2 23,-3-3 53,-3 4 18,-1-1 53,-2 3 18,2-2 24,-8 12 10,5-18 15,-5 18-16,5-15 2,-5 15-5,0 0-22,-1-16 2,1 16 9,0 0-15,0 0 19,-15 3-22,8 6 4,0-2-12,1 3 29,-1 2-8,-1 4 10,2 1-21,-2 2 12,2 0-7,0 1-24,1-2-14,3-2-18,-1 3-16,2-1-13,1-1-11,0 0-2,1-4-13,2 3-5,2-1-24,0-1 52,1-4-44,1 2-3,2-4-4,0 1-12,2-2-22,1-2-30,1 1-26,-2-5-22,3 1-11,0-2-14,1-2-49,2-2-5,1-1 4,0-2-5,4-3-9,-2 0-9,2-6-5,-2 0 2,0-2 12,0 0 23,-4-3 13,2-1 23,-2 0 27,-2-3 25,-1 0 15,-3 0 18,0 1 1,-2 2 27,-2 0 8,-2 1 44,-2 3 9,0 0 32,-1 0 21,-2 1 9,-1 5 10,1-1 14,0 2 4,-2 1-13,1 1-14,-2-1-12,4 10 11,-9-10 10,9 10 11,-10-3 15,10 3-19,-13 4-6,6 4-1,-1 3 4,0 0 19,2 4-11,-2 2-3,-1 1-6,3 2 0,0 3-6,1-1-12,1 0-20,1 0-12,-1 1-13,1-3 7,3 1-20,0-4-11,3 2-6,-2-1-2,3 0-2,0-2-3,1 0-4,1-2 1,2 0-3,3-2 1,-2-2-5,4 0 3,0-2-17,0-3-18,3 2-9,0-5-1,3-1-11,0-2-5,-1-1-11,2-3-4,3 0-5,-3-2-5,4-3 5,-4 0-1,4-4 8,-4-1 16,0-1-3,-6 2 22,0-2 1,-2 1 22,-2-3-12,-4 6 18,-1-2-3,-1 1 14,-1 1-3,-2 3 17,-1 9-6,0-17 9,0 17-9,-4-11-16,4 11 17,0 0 18,-9-5 15,9 5 15,-7 8-8,2 1 10,0 0-1,1 3-1,0-1-11,0 3-3,0 1-11,4-1-8,-1 0-5,-1 0-3,2-1-5,2 3-2,-2-7 1,1 5-8,3-2-1,0 0 2,0-2-6,1-1-32,1-2-55,3 0-43,-1 0-31,1-3-40,1 0-23,-10-4-38,22 2-30,-10-3-32,1 0-56,2-5-37,0 1-109,-1-2-540,2-4-680</inkml:trace>
  <inkml:trace contextRef="#ctx0" brushRef="#br1" timeOffset="61750.3177">29167 15090 423,'-19'3'714,"3"1"-128,2-1-76,3 0-84,-1 2-46,5-1-23,-1 1-20,8-5-44,-10 12-30,10-12-7,0 0-43,3 16-20,-3-16-35,13 8 0,-4-3-37,4-2 1,1-2-21,3-1-10,-2 0-19,5 0 0,-1-1-5,1-2 5,-1-1-6,0 0-7,-4-1-9,2 0-6,-4-2 10,1 0 5,-4 0-17,-1-1-7,-1 1-7,-2-2-5,-2 1-6,-4 8 7,1-17-13,-1 17-6,-4-13-5,4 13 1,-11-13-1,3 7-2,8 6-1,-19-5 7,19 5-13,-23 1-24,6 2-43,3 4-33,-4 1-59,2 3-43,-2 4-4,1-2-59,2 3-18,1 1-28,2-1-31,2 3-25,0-2-69,4 2-52,0-3-480,4-1-571</inkml:trace>
  <inkml:trace contextRef="#ctx0" brushRef="#br1" timeOffset="62187.8053">29541 15314 446,'20'-10'693,"0"1"-92,-2-2-49,-2-1-57,0-1-73,-1 4-23,-5-3-25,-1 2-68,1 1-45,-5 1-55,0-1-21,-5 9-22,4-12-27,-4 12-8,-4-9-14,4 9-6,-10-4-10,10 4 9,-16 2 0,5 0-23,0 1-4,-2 3-14,-1 2-4,1-1-11,0 1-2,-2 4-10,1 0-1,1 1-9,1 0-2,1 0-5,2-1-3,2 1 9,-1 0-7,2 0-13,3 0-1,2-2 1,2 1-3,1 0 0,4 0-4,0 1 3,2-1-13,2-2-21,2 1-9,0-1-11,1-1 0,4 1 10,-3-2 7,-1-1 7,1 0 3,-3-1 5,-1 0 5,0 0 2,-2-1 7,-8-5 5,12 6 7,-12-6 1,6 7 6,-6-7 13,0 0 10,-6 8-2,6-8-5,-13 5-5,2-1-3,-1-1-4,-3 0-4,-3-1 2,-1 1-8,1 1-1,-4-2 4,-2 2-6,1-3-4,0 2-1,2 0-7,1 1-43,2-3-71,1 2-62,4-1-65,1-1-79,12-1-64,-16 3-69,16-3-44,0 0-162,0 0-451,0 0-732</inkml:trace>
  <inkml:trace contextRef="#ctx0" brushRef="#br1" timeOffset="62453.4267">29858 15312 788,'8'-7'669,"-8"7"-86,13-9-72,-13 9-83,10-8-75,-10 8-63,0 0-49,0 0-37,0 0 14,0 0 6,6 10-60,-6-10 0,-6 18-16,3-7-20,-2 2-31,3-2-4,-2 4-21,0-2-13,1 1-10,1-2-12,0 2-6,2-3-6,0-11-2,2 22-4,-1-11-2,1-1-9,4-2 5,-2-1-32,3 0-44,-1 0-35,-6-7-36,16 7-39,-16-7-29,16 6-49,-16-6-44,17 0-35,-17 0-55,20-4-104,-20 4-516,20-7-606</inkml:trace>
  <inkml:trace contextRef="#ctx0" brushRef="#br1" timeOffset="62734.6603">29758 15211 583,'-16'1'643,"2"0"-116,3 2-57,2 1-66,9-4-35,-12 5-42,12-5-2,0 0-67,0 0-18,9 7-62,-9-7-3,20-2-43,-3-1 8,1 0-35,6-1 12,0-3-25,2 2-9,-1-1 7,-2-1-2,2-1-8,-4 2-6,1-3-14,-4 2-10,-3 0-7,-1 0-10,-1-3-3,-3 3-6,-3 2-5,-1-3-6,-6 8-3,5-13-4,-5 13-6,-4-11-1,4 11-2,-9-4-3,9 4-30,-14 0-38,14 0-31,-23 4-48,9 3-43,-1-2-65,-4 5-59,1 0-86,-1 2-73,-2 5-700,3-5-789</inkml:trace>
  <inkml:trace contextRef="#ctx0" brushRef="#br1" timeOffset="63594.0174">30163 15337 503,'9'-7'679,"-1"2"-94,-8 5-44,11-11-91,-11 11-34,9-10-40,-9 10-22,7-7-64,-7 7-33,0 0-68,6-6-14,-6 6-27,0 0-3,0 0-9,0 0 10,-6 9-9,6-9-8,-7 16-14,7-16-5,-6 18-19,3-8-3,0 0-12,0 1-15,2-1-11,1-10-24,-1 20 19,3-10-24,-2-10 13,6 19-22,0-10 16,1-1-19,0-3 18,4 1-18,-1 0 10,2-2-15,1-2 8,1 0-17,1-1 15,-1-1-2,3 0 0,-1-2 4,2 1-9,-2-2 12,0-3-15,0 0-9,-1 1-6,-1-2-3,0-1-4,-2-2-16,-1 0 9,-3-1 13,-2 0-28,-2 0-6,-3 1 15,-1-2-4,-1 1 18,-4 0-7,-2-1 3,-3 3 13,-1-1-9,-4 3 2,0 0 6,-2 2 2,-2 0 1,0 3 1,1 1 7,-2-1-7,1 0 18,5 2-18,-3 1 13,4-1-13,0 3-16,2-1 22,1-1 1,10-1-1,-14 7 0,14-7 3,-5 7-2,5-7 0,6 7-22,-6-7-43,19 9-32,-7-8-36,4 3-4,3-2-17,-1-1-9,3 0-3,0-1 19,1 0 30,0 0 15,0-1 27,-2 0 12,2 0 14,-2 1 13,-2 0 10,-1 0 12,-3 1 31,1 0 13,-2 2 7,0-1 11,0 3 23,-2-1 3,-1 1 15,1 1 2,-4-1-8,3 1-15,-3 1-4,-1 0-4,1-1-1,-1 2 0,-6-8-15,10 13-9,-10-13-6,7 12-6,-7-12-2,2 11-3,-2-11-1,0 0-1,0 14-6,0-14-1,-4 9 1,4-9 1,0 0-4,-10 6-3,10-6-12,0 0-18,0 0-8,-16 0-2,16 0 15,-8-6-20,8 6 2,-5-12 6,5 12 11,-3-14-1,3 14-14,1-20 27,3 8 3,1 1 0,1-4 4,4 4-2,0-2 4,3 1 1,2 1-17,0 0 19,3 1 13,1 3 16,-1 0 9,1 2 14,-1 3 7,0-1 9,0 3 4,-1 1 7,1 2 2,-2 1 1,2 1 5,-4-1-30,1 2 8,0 0-22,-3 1 0,-1 0-19,-1 1 11,-1-1-16,-3 0 5,-1 0-14,-5-7 4,9 14-44,-9-14-49,4 10-57,-4-10-70,2 11-59,-2-11-52,0 0-67,-4 11-57,4-11-84,0 0-622,-8 7-760</inkml:trace>
  <inkml:trace contextRef="#ctx0" brushRef="#br1" timeOffset="63875.2435">30947 14872 418,'3'-15'684,"1"3"-80,1 2-26,4 2-44,4 2-49,3 1-33,3 4-20,1 2-31,7 2 1,5 2-44,5 4 23,4 1-16,-1 2-41,2 3-37,-1-1-27,-3 3-19,-1 0-13,0 5-23,-4-3-13,-2 5-23,-2 1-26,-3-2-95,-4 3-48,-6-1 0,-4 0 0,-6-3 0,-1 2 0,-9 0 0,-2 3 0,-6 2 0,-8 4 0,-7 0 0,-9 5-181,-5 1-254,-4-2-141,-7 1-128,-4-3-166,-8 0-845,-2-2-1394</inkml:trace>
  <inkml:trace contextRef="#ctx0" brushRef="#br2" timeOffset="69030.0089">10618 11932 208,'0'0'625,"0"0"-107,0 0-63,4-9-21,-4 9-26,0 0-3,5-9-21,-5 9-47,0 0 13,4-13-45,-4 13 5,0 0-16,3-10-15,-3 10-17,0 0-20,0 0-18,2-9-24,-2 9-18,0 0-16,0 0 25,0 0-70,0 0 26,0 0-56,0 0 39,0 0-49,0 0 40,0 0-36,-13 5 31,13-5-30,-9 14 26,3-4-43,1 2 24,-1 2-24,-1 0 22,1 1-91,-2 3 0,0 2 0,2-2 0,-2 3 0,0-1 0,0 0 0,0 1 0,0-2 0,0 1 0,1-1 0,1-1 0,-1-2 0,2-2 0,-1 1 0,1-1 0,0-1 0,1-1 0,1-3 0,-1 0 0,4-9 0,-6 16 0,6-16 0,-4 13 0,4-13 0,0 0 0,-4 14 0,4-14 0,0 0 0,0 0 0,0 0 0,0 0 0,0 0 0,0 0 0,12-5 0,-12 5 0,9-10 0,-9 10 0,10-13 0,-4 6 0,3-1 0,-1 2 0,1-4 0,2 3 0,-2-4 0,3 5 0,-1-3 0,1 2 0,0 2 0,0-2 0,0 2 0,-1 1 0,1 0 0,1 3 0,-1-1 0,0 1 0,-12 1 0,24 0 0,-11 1 0,0 1 0,-1-1 0,2 2 0,-1 1 0,2-1 0,0 2 0,0-3 0,-1 2 0,1 0 0,-1 0 0,0-2 0,-2 1 0,-1 0 0,2-1 0,-3 1 0,-10-3 0,23 2 0,-23-2 0,18 2-21,-18-2-31,18 0 12,-18 0 5,14-2 0,-14 2 2,13-3-5,-13 3 5,10-5-9,-10 5 3,7-7 7,-7 7 3,6-9 6,-6 9 3,1-12 6,-1 12 3,0-13-7,0 13 16,-2-14-2,2 14 2,-7-15-2,7 15-5,-7-16 3,7 16 8,-9-13 4,4 6 0,-3-1-30,1 4 42,0-3-12,1 1 34,6 6-24,-16-12 23,16 12-19,-13-9 42,13 9-28,-12-8 31,12 8-39,-9-6 24,9 6-33,-8-5 17,8 5-13,0 0 16,-9 5-13,9-5 19,-4 12-43,4-12 0,-2 22 0,2-10 0,0 2 0,0 4 0,1 0 0,0 2 0,-1-1 0,2 5 0,0 1 0,-1 0 0,-1-1 0,2 1 0,-1 0 0,0-2 0,0 1 0,1-3 0,-1-2 0,0 0 0,1-1 0,-1-1 0,1-1 0,-2-1 0,0-2 0,2-1 0,-1-1 0,-1-11 0,0 19 0,0-19 0,1 15 0,-1-15 0,2 14 0,-2-14 0,0 0 0,-3 15 0,3-15 0,0 0-89,0 0-283,-5 7-57,5-7-70,0 0-133,0 0-91,-10-5-157,10 5-571,-8-6-1064</inkml:trace>
  <inkml:trace contextRef="#ctx0" brushRef="#br2" timeOffset="70173.3815">10635 13452 316,'-3'-13'628,"3"13"-68,0-13-51,0 13-48,0-13-4,0 13-7,0-13-3,0 13-49,-1-13-3,1 13-55,0 0-6,0-15-44,0 15-25,0 0-39,-1-10-22,1 10-45,0 0-13,0 0-21,0 0-4,-12 3 28,12-3-3,-8 13-13,4-4-14,0 0-16,0 1 10,0 2-3,1 3-9,1-3-9,-1 2-13,2-2-13,1 0-6,1 1-1,1-1-29,-1 2-30,4-2 0,-1 1 0,2 0 0,3-2 0,-1 1 0,2-3 0,1-1 0,2-1 0,3 0 0,-2 1 0,2-1 0,1-2 0,1 1 0,-1 0 0,2-2 0,-1 0 0,1 0 0,0 1 0,0 0 0,-1-2 0,1 1 0,-4-1 0,2 1 0,-3-2 0,-2 3 0,0-2 0,-12-3 0,18 5 0,-8-2 0,-10-3 0,12 6 0,-12-6 0,6 10 0,-6-10 0,0 0 0,-1 14 0,1-14 0,-9 13 0,1-6 0,-2-1 0,-3 0 0,-1 2 0,-1-2 0,-5 2 0,0-1 0,-1 0 0,-1-1 0,0 0 0,-1 0 0,2-1 0,-2-1 0,1 0 0,1 1 0,2-2 0,1-1 0,0 0 0,2-1 0,1 1 0,2-1 0,-1-1 0,14 0-47,-24 0-311,24 0-39,-19-3-71,19 3-102,-15-5-75,15 5-48,-9-8-196,9 8-418,-5-12-909</inkml:trace>
  <inkml:trace contextRef="#ctx0" brushRef="#br2" timeOffset="70566.6958">10627 13405 670,'-2'-9'701,"2"9"-105,0 0-38,0 0-57,0 0-67,0 0-36,0 0-38,0 0-28,0 0-12,0 0-27,0 0 29,7-7-30,-7 7-15,13-2-27,-13 2-25,18-4-12,-4 1-7,1 0-6,5-2-10,1-1-14,2-2-14,2 1-6,4-1-4,2-2-1,-1 3-95,0-4-56,2 2 0,-3 0 0,0 2 0,-2 0 0,-2 1 0,0 0 0,-4 1 0,-2 0 0,0 0 0,-4 3 0,0-2 0,-3 1 0,0-1 0,-12 4 0,19-4 0,-19 4 0,14-2 0,-14 2 0,12-3 0,-12 3 0,0 0 0,0 0 0,12 3 0,-12-3 0,0 0 0,0 0 0,-5 13 0,5-13 0,-7 9-300,1-2-119,-1-1-67,-1 2-87,-1 2-98,-3 1-93,2 0-813,-1 3-1223</inkml:trace>
  <inkml:trace contextRef="#ctx0" brushRef="#br2" timeOffset="71857.3164">10740 15066 586,'0'0'530,"3"-9"-68,-3 9-22,4-10-27,-4 10-40,4-10-29,-4 10 17,5-14-21,-1 6-20,-4 8-26,8-15-17,-8 15-1,7-16-17,-7 16-9,8-15-9,-8 15-25,9-14 14,-9 14-8,5-12-7,-5 12-21,4-10-2,-4 10-17,4-10-9,-4 10-22,0 0-13,4-10-15,-4 10-20,0 0-12,0 0-11,-8-6-13,8 6-13,0 0-4,-17 5-22,17-5-21,-16 9 0,6-1 0,-1 0 0,0 0 0,-1 6 0,0-1 0,-2 2 0,1-1 0,1 2 0,-2 1 0,1 1 0,1 0 0,1 1 0,-2 3 0,2-1 0,2 0 0,1 1 0,0 0 0,1 0 0,1 1 0,2 0 0,1 0 0,1 2 0,2-2 0,0 0 0,2 1 0,3 1 0,1-1 0,0-2 0,3-1 0,1 6 0,2-6 0,2 0 0,-1-3 0,4 2 0,-1-5 0,3 1 0,-1-3 0,1-2 0,1-3 0,0 1 0,1-5 0,-2-1 0,1-2 0,0-1 0,0-1 0,0-4 0,1 1 0,0-3 0,-2-1 0,0-2 0,-1-1 0,-3 0 0,-1 0 0,-1-3 0,-4 3 0,1-1 0,-3-2 0,-3 1 0,-2 1 0,-2 12 0,-1-23 0,-2 12 0,0 2 0,-4-2 0,-3 2 0,-2 0 0,-2 4 0,2 1 0,-5 0 0,0 1 0,-2 3 0,1 0 0,0 3 0,-2 1 0,2 0 0,-2 1 0,-1 3 0,3 0 0,-1 0 0,2 4 0,1-3 0,2 2 0,0 2 0,2-3 0,1 2 0,2-1 0,0 0 0,1-1 0,1 0 0,1-2 0,1-1 0,0 1 0,5-8 0,-6 14 0,6-14 0,-5 11 0,5-11 0,-3 10 0,3-10 0,0 0 0,-2 12 0,2-12 0,0 0 0,0 0 0,-2 10 0,2-10 0,0 0 0,0 0 0,0 0 0,0 0 0,0 0 0,2 11 0,-2-11 0,0 0 0,0 0 0,0 0 0,0 0 0,0 0 0,0 0 0,0 0 0,0 0 0,0 0-35,0 0-452,-3-12-56,3 12-115,0 0-108,-6-10-210,6 10-523,-5-11-1127</inkml:trace>
  <inkml:trace contextRef="#ctx0" brushRef="#br3" timeOffset="77275.4023">576 11969 109,'4'-10'825,"-4"10"-178,0 0-83,0 0-41,5-11-56,-5 11-23,0 0-79,0 0-26,0 0-85,4-8-26,-4 8-51,0 0 4,0 0-16,0 0-11,7 7-8,-7-7 3,3 10-25,-3-10-9,4 15-2,-4-15-6,2 14-14,2-4-22,-4-10 3,3 19-6,-1-9-9,0 2-1,0-2-7,3 2 1,-2 0-6,-1 0-6,0 2-3,0-1-2,3-2-15,-3 0-2,0 1 0,2-1 17,-2 1-19,1 0-3,2-2-1,-3 2-9,2 0 0,-1-2 1,-1 2 0,0-2 18,2 1-21,-2-1 16,1 0-18,-3 1 15,4-1-18,-4-10 16,3 18-17,-3-18 18,3 15-14,-3-15 11,1 15-16,-1-15 21,0 11-12,0-11 7,3 10-16,-3-10 19,0 0-19,0 12 22,0-12-16,0 0 37,0 0-9,2 11-5,-2-11-16,0 0-2,0 0-5,0 0 7,0 0-4,-4-12-3,4 12 3,0-13-1,0 13-9,0-18 0,0 18-1,2-21 3,0 9 0,0 0 3,0 0-4,1-1 3,-1 1 1,2-4-1,0 5 1,2-3 2,-2 2-3,3 1 0,-3 0-1,2 4-11,-1-3 12,0 4 1,2 0 7,-7 6-2,12-10 1,-12 10-9,15-2 5,-15 2-7,17 1 49,-17-1-52,16 5 2,-7 1 2,-1-3 1,0 4 5,1 0 1,-3 0-5,1 1 15,-2 1-12,0-2 1,1 3 0,-2-1 2,-1 1-1,1 0 17,-2-1-14,-2-9 10,3 20-23,-3-20 3,0 17-48,0-17-33,0 17-34,0-17-47,-1 15-25,1-15-53,-6 14-7,6-14-79,-5 12-89,5-12-102,-6 12-97,6-12-713,-9 8-937</inkml:trace>
  <inkml:trace contextRef="#ctx0" brushRef="#br3" timeOffset="77634.7641">1185 12050 130,'6'-9'836,"-6"9"-156,5-14-51,0 5-57,-5 9-65,5-14-29,-5 14-36,4-13-41,-4 13-42,0-13-20,0 13-10,0 0-42,0-14-14,0 14-62,0 0-37,-3-12-28,3 12-30,0 0-13,0 0-17,-15 2-9,15-2-9,-11 11 2,6 0 0,-3 0 2,0 2-8,3 2-7,-3 4-4,1 1-6,0-1-4,3 1-7,-1 1-3,3-2-2,0-1-11,0 2-3,0-2-4,2 1-3,2 0 1,-2-2-4,2 1-1,0-2 1,3 0-10,-2 0-32,2-4-54,2 3-45,0-4-54,1-1-55,1-2-59,-1-1-24,3-2-67,0-3-75,1 1-56,-12-3-51,26 0-92,-15 0-584,5-6-860</inkml:trace>
  <inkml:trace contextRef="#ctx0" brushRef="#br3" timeOffset="77869.1361">1451 12149 661,'-3'-11'684,"-1"2"-75,0 1 7,0-1-105,-2 2-31,2-1-38,4 8-19,-11-12-46,11 12-14,-10-9-31,10 9-33,-6-8-38,6 8-39,-7-7-42,7 7-38,0 0-14,0 0 45,0 0-34,-7 7 6,7-7-34,0 17 2,0-17-26,3 21-7,0-10-12,-2 3-9,3 1-17,-1 1-4,1 0-7,-2 1-4,2-1-3,0 0-11,-2 1-45,2-1-67,-2 0-83,1 1-64,0-2-66,0-1-50,-1-2-79,0 0-93,1-2-65,0 0-98,-3-10-694,3 14-993</inkml:trace>
  <inkml:trace contextRef="#ctx0" brushRef="#br3" timeOffset="78181.6197">1530 12128 249,'-2'-11'797,"2"11"-137,-4-17-84,0 7-36,0 2-92,4 8-40,-7-14-78,7 14-23,-12-13-72,12 13-22,-11-5-43,11 5 1,-16-2-31,16 2-3,-15 3-19,15-3-17,-17 10-9,11 0 9,1-3 2,-1 3-4,3 0-13,-1 4-8,-1-3-4,5 4-3,0-2-7,4 1-9,-2 0-8,2 0-3,0 1-9,0-2-5,1-1-7,1-1-4,2 0 2,0-1-6,-3-2-6,4 0-5,0-2-43,0 0-58,-9-6-74,19 5-59,-8-4-70,-11-1-111,22-1-91,-9-1-46,1-1-180,-1-1-415,2-2-757</inkml:trace>
  <inkml:trace contextRef="#ctx0" brushRef="#br3" timeOffset="78525.3572">1801 12205 294,'0'0'733,"0"0"-150,16 3-37,-16-3-59,0 0-12,4 8-48,-4-8-30,0 0-31,2 9-44,-2-9-19,0 0-31,0 13-24,0-13-30,0 0-25,0 10-24,0-10-30,0 0-5,-2 12-21,2-12-16,0 0-6,0 0-14,-3 9-11,3-9-12,0 0-11,0 0 3,-8 4-20,8-4 5,0 0-15,0 0 3,-9-4-16,9 4 9,0 0-12,-5-7 1,5 7-6,0 0 9,-2-14 11,2 14-17,0 0-3,5-13 5,-5 13-10,9-9 14,-9 9-15,12-8 11,-12 8-1,16-2 43,-16 2-39,18-2 11,-18 2-5,21 4 8,-21-4-5,18 7 4,-9-2-6,-1 2 1,-2 0-4,1 1 6,-1 4-6,-4-3-23,1 5-66,-3-14-65,0 25-67,-3-9-86,-2 1-58,0-2-138,-1 5-94,-2-3-188,-3 0-544,1-1-925</inkml:trace>
  <inkml:trace contextRef="#ctx0" brushRef="#br3" timeOffset="78822.2205">1969 12063 474,'6'-12'845,"0"4"-85,-6 8-84,11-11-61,-11 11-37,6-10-55,-6 10-67,5-7-43,-5 7-43,0 0-40,7-10-46,-7 10-27,0 0-28,0 0-4,0 0-17,5 11-2,-5-11-30,1 13-14,3-3-14,-4-10-19,2 20-15,-1-8-101,1 0-13,0 3 0,0 1 0,-1-2 0,-1 2 0,3 0 0,-2 1 0,0-2 0,0-2 0,-1 0 0,2 1 0,-1-2-114,-1-12-179,1 21-55,-1-21-65,1 16-54,-1-16-109,2 15-92,-2-15-134,0 0-631,0 12-1043</inkml:trace>
  <inkml:trace contextRef="#ctx0" brushRef="#br3" timeOffset="79087.8361">2010 11836 783,'0'0'863,"1"-10"-180,-1 10-58,4-11-36,-4 11-30,8-6-58,-8 6-46,13-4-21,-13 4-20,21 1-32,-8 0-36,-1 3-20,4 0-35,0 2-4,0 1-21,4 2-6,-2 1-133,1 1-127,-1 2 0,-1 1 0,2 2 0,-2 4 0,-2 1 0,-1 1 0,-3 1 0,-2 2 0,-2 0 0,-3 2 0,-3 1 0,-2 6 0,-3 2 0,-1 6 0,-6 4-378,-4 1-450,-8 11-307,0 1-711,-3-1-1557</inkml:trace>
  <inkml:trace contextRef="#ctx0" brushRef="#br3" timeOffset="80075.5745">663 13427 163,'0'0'446,"0"0"-117,0 0-7,-6 7-50,6-7-3,0 0-22,0 0-1,0 0-3,-7 8 0,7-8 25,0 0 8,0 0 6,0 0-5,0 0 12,0 0-14,0 0 4,0 0-9,0 0 2,0 0-14,-9 3-13,9-3-22,0 0-11,0 0-50,0 0-21,0 0-42,0 0-3,0 0-3,0 17 29,4-7-20,-2 0 8,1 4-12,2 2-9,3 4-14,-3-1-9,3 3-6,-3 0-1,3 2-14,-2 0-7,-1 1-1,-1-2-1,0 2-14,2-2-2,-2 0-10,-2 1 10,3-3-15,-2-3 8,-2-2-9,1 0 10,0-2-9,0-5 2,1 3 12,-3-12-22,2 17-1,-2-17 3,2 14-10,-2-14 1,0 0-13,5 9 3,-5-9-22,0 0 12,0 0-30,2-14 20,-2 14-16,4-17 22,-3 6-17,1 0 11,2-3 0,1 0 20,-1 0 5,3-2 5,0 2-9,-1-2 4,1 2 10,3 1-7,-4 1 25,3 2-23,1 1 30,1-2-38,-1 5 22,-1 1-17,1-1 26,-10 6-21,19-4 8,-19 4-10,18 3 4,-18-3 2,19 5 1,-19-5 5,13 12 1,-13-12 15,11 13-20,-7-4 17,1 0-18,-2 1 18,-3 2-11,0-12 14,0 22-20,0-10 9,0 0-48,-3 0-40,1 0-58,-3 1-56,0-2-41,1 1-56,-2-2-32,2 0-68,-3-1-64,1-2-47,0 1-47,0-1-767,6-7-921</inkml:trace>
  <inkml:trace contextRef="#ctx0" brushRef="#br3" timeOffset="80403.6873">1076 13568 725,'6'-9'637,"-2"1"-54,2-1-45,-6 9-46,5-13-40,-5 13-3,7-11-50,-7 11-61,5-10-49,-5 10-40,0 0-43,0 0-21,0 0-10,0 0-15,0 0-5,0 0-14,-18 7-15,11 0 7,2 1 11,0 3-31,-3 2-12,1 1-14,1 1 1,-2 2 10,3 2-13,1 0-13,0-3-12,0 2-8,3 1-12,1-1-8,0 0-2,1-1 5,1 0-16,2-1 12,2 0-18,-1-1 6,3-2-9,0-1 6,3-1-20,-1-4-18,3 2-79,1-3-46,1-4-54,-2 1-59,2-3-37,3 0-68,-1-5-43,2 0-29,-3-1-48,5 0-27,-2-4-128,-2 1-521,-1 0-775</inkml:trace>
  <inkml:trace contextRef="#ctx0" brushRef="#br3" timeOffset="80653.6785">1386 13583 253,'-6'-7'707,"1"-1"-101,5 8-33,-10-10-60,10 10-44,-7-9-25,7 9-53,-9-8-10,9 8-54,-7-7-25,7 7-38,0 0-26,-7-7-45,7 7-31,0 0-29,0 0-1,-8 5 11,8-5-25,0 0 7,0 18-39,0-18-10,2 21-20,0-9-11,1 2-10,-2 0-3,3 1-5,-3 0-7,3 2-4,0-3-30,1 3-50,-2-1-49,-1 0-65,2 0-34,-1-2-96,-1-1-89,2 2-98,-2-3-63,0 0-247,-2-12-365,3 19-782</inkml:trace>
  <inkml:trace contextRef="#ctx0" brushRef="#br3" timeOffset="80966.1773">1556 13525 624,'0'0'733,"0"-15"-106,0 15-33,-3-11-109,3 11-47,-6-8-92,6 8-14,-7-8-61,7 8-41,-11-4-59,11 4-7,-11-2-32,11 2-15,-16 5-27,16-5 1,-14 8-28,6-2 16,1 2-31,-1 0 2,0 2-11,3 2 15,-1 3-11,3-3 5,-2 3-5,4-3-4,1 2 11,0-1-4,1 1-2,2 0-7,0 1 9,3-1 5,0-2-1,1 3-2,0-3-10,2-2-2,-2 2-8,2-3-2,3-1-4,-1-1-4,-2-2-3,2-1 1,-2 1-9,3-2-40,0-1-50,-12-2-73,22-3-74,-9 0-80,-3-2-113,7 1-95,-5-1-85,4-1-720,-4 0-926</inkml:trace>
  <inkml:trace contextRef="#ctx0" brushRef="#br3" timeOffset="81200.5345">1854 13639 326,'0'0'778,"0"0"-142,0 0-27,0 0-114,0 0-33,0 0-96,0 0-20,0 0-7,0 0-11,0 0-23,0 0-22,5 7-37,-5-7-20,6 11-11,-6-11-11,10 13-20,-10-13-17,8 14-23,-5-3-23,2-1-20,-3 3-22,1-1-23,1 2-29,-2 1 10,-2 2-51,1-2-96,-1 2-102,-1 0-88,-1 0-143,2 0-126,-4 0-74,1-1-876,-2 0-1150</inkml:trace>
  <inkml:trace contextRef="#ctx0" brushRef="#br3" timeOffset="81622.3942">2008 13595 228,'0'0'969,"3"-15"-279,-3 15-29,4-12-99,-4 12-22,1-13-52,-1 13-47,7-16-56,-7 16-28,7-17-36,-3 8-48,1 1-24,-1 1-43,5 0-14,-4 2-33,4 0-18,-9 5-12,18-7-20,-18 7-23,18-2-8,-18 2-15,17 4-20,-8-1 1,-1 2-18,1 2 7,-3 2-18,-1 1 9,-1 1-14,-1 1 8,0 1-4,-2 0-5,-1 1-16,-1 2-3,-1 1 19,1-1-9,-2 1 8,2-2-10,-3-1 11,2 1-4,-1-1 7,0-3-9,1 2 6,2-13-12,-4 18 1,4-18-7,-2 15 30,2-15-40,-3 11 17,3-11-5,0 0 10,1 14-13,-1-14 17,0 0-13,0 0 8,13 2-7,-13-2 10,13-8-23,-4 1-26,2-2-21,0-1-39,1-3-16,1 0-58,1-2-34,-1 0-30,0-1-18,-1 1-39,1-1-93,1 1-66,-3 0-47,-1-1-86,-1 3-703,-3-1-897</inkml:trace>
  <inkml:trace contextRef="#ctx0" brushRef="#br3" timeOffset="81856.7606">2197 13295 488,'0'0'857,"0"0"-178,-9-5-82,9 5-70,0 0-1,0 0-22,0 0-23,0 0-21,0 0 3,21 2 7,-11 0-60,3 2 1,1 2-8,0 1-17,6 1 6,1 2-255,-2 2-137,4 1 0,0 1 0,-1 2 0,-3 4 0,1-1 0,-1 2 0,-3 1 0,-1 3 0,-2 2 0,-3 2 0,-1 1 0,-4 4 0,-3 1 0,-2 3 0,-3 8 0,-7 1-344,-2 13-567,-9-5-1274,1 2-1965</inkml:trace>
  <inkml:trace contextRef="#ctx0" brushRef="#br3" timeOffset="82872.3484">616 14998 69,'0'0'575,"-9"-4"-98,9 4-65,-8-6-20,8 6-13,-8-4-48,8 4 4,0 0-28,-7-10 44,7 10-52,0 0-33,-8-8 24,8 8-31,0 0-39,0 0-35,-7-4-32,7 4-21,0 0 156,3 10-139,-3-10-17,6 19 0,-2-7 3,3 2-10,0 6-27,0 0-9,0 1-24,1 1 9,2 4-21,-1 0 18,-1-1-22,-1-1 19,2-2-11,-2 0-10,2 5-21,-5-8 5,6 1 28,-6-4-46,2 0 2,-3-2-8,3 0 1,-2-2-3,0-2-1,-4-10 2,4 16 4,-4-16 14,6 15-23,-6-15 7,1 10-3,-1-10-9,0 0-1,0 0 11,0 0-13,0 0-9,0 0-2,4-11-6,-4 11-12,0-16 16,0 4-12,0 0 22,2 0-17,0-1 23,-1 0-10,0 1 24,2-1-26,0 1 5,-1 0-2,2 2 14,-1 0-12,1 0 22,-4 10-22,11-14 13,-11 14-20,12-11 22,-12 11-11,13-7 20,-13 7-18,16-1 17,-16 1-9,15 3 11,3 4-4,-13 0-8,3 0 12,-3 1-15,2 2 15,-2 0-3,-1 1-2,-2 1-5,2 5 1,-3-6 0,1 1 8,0-1-77,-2 2-38,0-13-36,0 22-61,-2-11-31,2-11-63,-2 19-49,1-9-75,1-10-68,-6 11-34,0-3-195,6-8-426,-10 10-755</inkml:trace>
  <inkml:trace contextRef="#ctx0" brushRef="#br3" timeOffset="83231.7114">1023 15034 496,'5'-7'700,"1"-2"-104,0 3-24,-6 6-92,8-12-13,-8 12-34,7-12-23,-7 12-43,4-8-53,-4 8-50,0 0-44,0 0-43,0 0-19,0 0-15,0 0-11,0 0-1,-11 7-8,4 0-2,2 1-12,-3 3-3,3 1-7,-4 0 11,0 5-35,4-1-14,-3 2 10,1 2-8,0-2 11,2 3-31,-5 19 41,7-22-45,2 1-30,0 0 12,1 0 0,0-2-3,1 1-10,2-1 1,0-2 0,1 1-9,3-3-41,-1-1-55,2-2-40,-1 1-23,1-4-45,3-3-16,-1 1-16,1-3-26,-11-2-44,22-1-2,-9-2-38,1-2-39,0-2-23,1 0-84,-2-3-62,-4 3-440,5-4-591</inkml:trace>
  <inkml:trace contextRef="#ctx0" brushRef="#br3" timeOffset="83481.7019">1266 15073 706,'-4'-15'617,"4"15"-54,-5-9-60,5 9-44,-5-8-51,5 8-34,0 0-28,-11-7-24,11 7-32,0 0-22,0 0-16,-16 3-21,16-3-19,-5 9-3,5-9-5,-4 12-24,4-12-3,-4 20-31,4-9 2,0-11-29,0 26-4,0-12-30,2-2-7,1 5-25,-1 0 5,0-2-25,0 2 16,2 1-31,0-1 17,-1 0-20,0 0-6,3 18-199,-2-19-2,-3 0-66,3-1-55,-2-1-62,1 0-73,1-5-69,-3 3-30,3-2-251,-4-10-345,0 15-757</inkml:trace>
  <inkml:trace contextRef="#ctx0" brushRef="#br3" timeOffset="83809.8161">1461 15198 436,'0'0'675,"0"-22"-101,0 22-74,-2-18-45,2 18-42,-5-18-30,5 18-33,-8-15-40,2 7-48,6 8-49,-11-12-36,11 12-35,-11-8-11,11 8-24,-15-2-18,15 2-8,-16 2-11,6 1 1,0 4-11,1-2-3,1 4-1,0 2-4,1-2-2,1 5 7,2 0-24,0 0 2,0 2 0,2-2 5,2 1-2,2 2-3,-2-3-2,6 3 0,-2-2-15,0-2 2,2 1-4,1-2-5,2 2 0,-2-4-3,0 1-2,3-3 2,0-1-1,-1 1-14,12-1-159,-21-7-20,19 5-54,-19-5-63,21 0-82,-10-2-68,0-1-43,-11 3-208,20-5-301,-10 1-607</inkml:trace>
  <inkml:trace contextRef="#ctx0" brushRef="#br3" timeOffset="84231.6746">1657 15296 248,'9'-5'634,"-9"5"-62,0 0-45,10-4-31,-10 4-58,0 0-12,0 0-67,17 1 34,-17-1-46,9 7-9,-9-7-34,6 6-3,-6-6-9,9 11-27,-9-11-11,8 13-37,-8-13-16,4 12-44,-4-12 1,7 14-38,-7-14-10,4 15-38,-4-15-2,2 17-21,-2-17 5,2 15-28,-2-15 4,0 17-46,0-17 13,0 11-85,0-11-35,0 12-29,0-12-18,0 0-14,-2 14-7,2-14-10,0 0-29,-2 10-2,2-10-12,0 0-8,0 0-14,0 0 17,0 0-7,0 0 3,-12-7 12,12 7 26,-3-10 42,3 10 30,-3-11 30,-1-2-56,4 13 104,0-13 48,0 13 32,2-14 31,-2 14 24,2-14 16,-2 14 17,3-9 16,-3 9 34,4-8 28,-4 8 10,6-6 32,-6 6-40,9-6-3,-9 6 38,0 0 7,18 0-6,-18 0 17,13 3-4,-13-3-1,16 9 22,-8-3-45,1-2-15,-2 6-49,1-1-10,0 3-37,-3 3-1,1 1-31,-3 3-5,-2 4-26,0 2-72,-3 1-82,-1 5-94,-3 1-87,1-3-89,-5 5-142,-1 3-101,-3 1-235,1-4-502,-3 0-970</inkml:trace>
  <inkml:trace contextRef="#ctx0" brushRef="#br3" timeOffset="84856.6525">1891 15212 798,'0'0'718,"-3"-10"-89,3 10-76,-2-12-19,2 12-75,0-13-21,0 13-54,2-15-34,-2 15-33,7-16-44,-7 16-43,10-14-31,-10 14-29,10-6-20,-10 6-26,11-5-28,-11 5 2,12 3-34,-12-3-6,13 8-20,-7 0 4,-1 2-21,0-1 4,-2 2-5,1 1 21,-2 0-36,0-1-11,0 3 10,-1 0 8,1-2-12,-2-1 6,1 2-6,0-3 6,-1-10-4,0 20 0,0-20-11,2 16 3,-2-16-2,0 14 5,0-14-4,2 11-10,-2-11-1,3 10 3,-3-10 2,0 0 13,5 7-12,-5-7 4,0 0 2,13 2 7,-13-2-6,0 0 4,16-2 0,-16 2 6,13 0-7,-13 0 17,22-3-17,-22 3 3,11 3 8,-11-3 0,13 2 14,-13-2-17,9 7 41,-9-7-37,5 10 7,-5-10-13,4 14 18,-4-14-13,0 15 4,0-15-2,-4 19 10,0-8-11,0-1-8,-1 3 9,-1-3-7,-2 3 2,0-1 1,1-1-4,-2-2-11,0 1-17,0-1-51,1-3-36,-2 1-46,1-2-57,0-1-56,9-4-57,-16 4-79,16-4-75,-17-5-69,17 5-835,-18-10-987</inkml:trace>
  <inkml:trace contextRef="#ctx0" brushRef="#br3" timeOffset="85169.1445">1931 14945 376,'-2'-15'800,"2"15"-129,-5-14-56,5 14-68,-1-12-24,1 12-62,-2-11-30,2 11-64,0 0-23,0-16-23,0 16-9,3-10 6,-3 10-28,18-16 256,-18 16-286,19-6 18,-19 6-16,23-2-7,-8 4-41,2-2-214,1 4 0,2 0 0,1 1 0,2 1 0,-1 2 0,3 0 0,-1 5 0,2-2 0,-1 3 0,0 1 0,-2 3 0,-3 2 0,2 0 0,-1 5 0,-5 0 0,-2 3 0,-4 0 0,-3 4 0,-5 5 0,2-1 0,-4 4-177,-4 6-594,-1 3-238,-7 9-955,-3 1-1705</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45:10.449"/>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A0522D"/>
    </inkml:brush>
    <inkml:brush xml:id="br2">
      <inkml:brushProperty name="width" value="0.05292" units="cm"/>
      <inkml:brushProperty name="height" value="0.05292" units="cm"/>
      <inkml:brushProperty name="color" value="#800080"/>
    </inkml:brush>
  </inkml:definitions>
  <inkml:trace contextRef="#ctx0" brushRef="#br0">15387 17109 248,'-14'4'253,"5"-1"-16,9-3-118,-18 4 25,7-1-90,0 0 16,11-3-80,-21 2 13,21-2-157,-23 4-147,23-4 239</inkml:trace>
  <inkml:trace contextRef="#ctx0" brushRef="#br0" timeOffset="484.3596">15115 16815 113,'0'0'771,"0"0"-130,0-10-42,0 10-83,0 0-9,0 0-35,2-12-27,-2 12-34,0 0-34,0 0-20,0 0-15,0 0 2,0 0-7,-5 9-28,2 0-8,2 5-6,-1 4-21,-3 3-19,2 2-9,1 2-28,-2 0-157,0 2-61,0 3 0,0 1 0,-1 2 0,0-2 0,0 0 0,1 3 0,0-2 0,-1 1 0,1-1 0,-1-1 0,-2-1 0,4 0 0,-1-5 0,0-1 0,0-1 0,2 0 0,-1-6 0,1-2-114,0-1-280,-1-2-63,3-12-7,3 17-93,-3-17-71,2 12-67,-2-12-150,0 0-431,0 0-884</inkml:trace>
  <inkml:trace contextRef="#ctx0" brushRef="#br0" timeOffset="843.7184">14987 16964 829,'-3'-9'664,"1"-2"-64,-2 1-59,3 0-82,2-2-39,0 0-36,4 0 10,0 0-27,3 0-28,1-3-26,4 3-7,0 0-18,3 0-16,1 1-25,3 0-23,2 2-12,-1 1-13,3 1-20,-1 2-22,2 1-13,1 0-4,-2 2-17,-2 3-11,1-1-19,-2 2-15,1 3-5,0 0-39,-3 1-34,-2 2 0,-2 1 0,-3-1 0,-2 4 0,-2-1 0,-2 1 0,-4 0 0,0 1 0,-4 0 0,-3 1 0,-1 2 0,-5 1 0,-2 1 0,-5 3 0,0-3 0,-4 2 0,-1-2 0,-2 2 0,0-3 0,1-2 0,0 1-36,1-1-102,0-1-27,5-3-43,-1 0-43,2-1-53,3-2-51,0-2-31,0 2-50,4-1-66,1-2-78,-2 0-84,11-5-656,-13 9-925</inkml:trace>
  <inkml:trace contextRef="#ctx0" brushRef="#br0" timeOffset="1625.4081">15465 17286 431,'0'0'615,"-13"-4"-87,13 4-33,-13-5-21,13 5-70,-10-7-33,10 7-26,-6-7-35,6 7-13,-4-8-22,4 8 6,4-11-6,-4 11 0,11-13-20,1 9 9,-2 1 2,5-1-36,1 1 14,1 2-29,1 2-20,0 1-16,0 1-26,-1 1-22,0 0-33,-2 3-18,-1 0-15,-1 0-13,-1 3-13,0-2-4,-3 3-10,-3-1-5,-2 2-3,1-2-8,-4 1 2,-1-11-15,-1 22-3,0-12-22,-4 0-4,2-1-21,-1 1-2,4-10-25,-7 15 9,7-15-31,-7 12 2,7-12-17,-8 7 5,8-7-6,0 0-8,0 0-11,0 0 0,-3-9-12,3 9 2,7-18 1,-3 6-3,1-2 15,0-2 11,3 0 14,1-2 11,1 1 17,1 0 17,0 1 9,0 2 13,1 1 33,1 2-14,-2 3-1,2 1 9,-1 2 7,-2 2 16,-10 3 14,20 0 17,-20 0-17,19 6 42,-11-1 2,1 0 10,-3 2 1,2-2-5,0 2 4,-2 0 1,2-1-13,-8-6-4,14 11-3,-6-6-4,-1 0 4,-7-5-1,17 7 2,-17-7 0,15 5-1,-15-5 1,18 0-2,-8-3 2,2 1-8,-2-2-12,0-2 10,3 1-11,-2-2 7,1-2 9,-2 1-14,-1-3-31,1 1 13,-2-2-13,-2-1 11,1 1-17,-3 2 12,-2-1-16,0-2 15,-2 13-16,0-19 12,0 19-5,-4-17 12,-1 10-13,5 7 10,-12-12-13,12 12 8,-17-3-14,17 3 36,-18-2-46,6 4-1,1 0-38,-1 1-55,2 2-35,-3 2-62,0-2-57,1 2-63,2 0-67,-1 2-56,0-1-39,5-3-110,-1 3-117,0-1-277,7-7-591</inkml:trace>
  <inkml:trace contextRef="#ctx0" brushRef="#br0" timeOffset="2156.6301">16280 16892 782,'8'-9'695,"-3"1"-50,-5 8-98,9-11-27,-9 11-88,6-10-24,-6 10-62,7-5-30,-7 5-24,0 0 2,0 0-3,11 5-4,-11-5-43,5 17 22,-4-5-38,-1 0-4,2 5-17,-2 0-34,0 2-19,-2 2-15,1-3-21,0 3-17,0 4-6,-1-3-10,0 2-17,0-2-8,1 2-9,0-5-17,0 2 2,-1-3-5,1 1-9,-1-2-22,0 0 0,2-5 0,-1 1 0,1-13 0,0 21 0,0-21 0,-1 17 0,1-17-18,1 12-22,-1-12 1,0 0-7,5 8 1,-5-8-16,0 0 3,10-7-24,-10 7 20,12-14-22,-6 6 6,3-2 4,-1-1 20,1 0-13,2-1 22,0 2-2,-1-2 1,1 1 14,1 3 21,-2-2-15,3 5 19,-4-2 0,2 5-2,-1-1-1,-10 3 16,21-3-12,-21 3 25,19 4-15,-8-2 38,-11-2-15,17 9 49,-9-4-3,1 2 9,-3-1-6,-1 2-14,0 0 9,1-2 5,-6-6-6,6 17-1,-6-17-2,1 17-14,-1-17 1,-3 17-9,-1-8-7,0 0-8,-1-1-16,-2 1-14,-1-2 0,-2 1 0,0 1 0,-4-4 0,2 3 0,0-2 0,-2-2-44,-1 2-31,2-3-47,1-1 0,-2 0-51,1-1-21,2 1-21,-3-2-23,2 1-38,12-1-47,-22-1-59,13-2-51,9 3-49,-16-9-47,16 9-96,-9-12-624,9 12-859</inkml:trace>
  <inkml:trace contextRef="#ctx0" brushRef="#br0" timeOffset="2656.6136">16763 17241 482,'0'0'677,"0"0"-104,8 7-30,-8-7-86,0 0-38,10 6-40,-10-6-62,0 0-17,12 2 3,-12-2-18,0 0-22,17-2-18,-17 2-17,14-3-22,-14 3-2,17-7-19,-8 4-1,0 0-40,-9 3-7,18-9-40,-9 4 9,2 1-46,-3-1 3,1 0-25,-1-1 4,0 0-19,0-1 9,-1 2-11,-1-2 10,1 1-20,-7 6 12,10-12-9,-10 12 0,5-12-20,-5 12 11,0 0-20,0-12 15,0 12-22,0 0 7,-8-7-13,8 7 0,0 0-10,-20 1 4,20-1 13,-17 6-2,7 0-6,-1-1 7,1 1 5,-1 4 1,0-1 6,0 1 0,1-1 6,2 2 1,0-1 11,0 1 14,2 1 1,3-2 20,0 2 0,0-4 25,3-8-13,0 21 28,0-21-5,4 20 9,1-11 2,1-1-12,1 1-3,0-2-3,2 1-8,0-3-5,2 1-11,2 0 3,1-2-17,-1 1-11,2-3-2,-2-1-2,3-1-7,0 0-2,0 0-8,0 0-42,3 0-65,-3-1-104,4-1-86,-3 0-81,3-1-59,0-1-123,-2 1-117,0 0-195,1-2-512,-1 1-984</inkml:trace>
  <inkml:trace contextRef="#ctx0" brushRef="#br0" timeOffset="3449.5895">17681 17057 360,'0'0'664,"10"-15"-94,-10 15-37,6-11-46,-6 11-36,7-11 0,-7 11-60,3-8-9,-3 8-44,0 0-14,8-8-13,-8 8-14,0 0-8,0 0-10,0 0 1,1 15-37,-1-15-2,-5 17-25,1-8-22,1 5-12,-4 1-16,1-1-24,-4 3-11,1 1-24,0 1-1,0-3-50,-3 2-56,3 1 0,0-2 0,-1-2 0,4-1 0,-1-3 0,0 1 0,-1-1 0,3-1 0,0-2 0,0 1 0,5-9 0,-7 12 0,7-12 0,-7 10 0,7-10 0,-4 9 0,4-9 0,0 0 0,0 0 0,0 0 0,4 8 0,-4-8 0,0 0 0,14-1 0,-14 1 0,13-3 0,-13 3 0,19-4 0,-19 4 0,21-2 0,-9-1 0,1 0 0,2 1 0,-2-1 0,3 2 0,0-2 0,2 1 0,-1-1 0,0 2 0,0-2 0,-1 2 0,0-1 0,-2 2 0,1-2 0,-1 2 0,0 0-35,-14 0-35,25-3-9,-25 3 11,22 0-18,-22 0 19,22-1-18,-22 1 21,17-3-12,-17 3 21,15-1-13,-15 1 26,13-2-16,-13 2 16,11-5-23,-11 5 44,0 0-21,9-9 9,-9 9 3,0 0 6,4-12 5,-4 12 3,0 0 3,0-15 3,0 15 1,-4-12 2,4 12-10,-4-15 15,1 6-8,0-1 12,-1 3-7,-1-3 7,1 3-13,0-3 24,4 10 1,-6-11 30,6 11-9,-4-11 33,4 11-20,0 0 35,-6-6-13,6 6 16,0 0 6,-6 9 18,6-9-4,-3 14 5,2-4 2,-1 1-15,1 2 1,0 0-64,0 3-35,-1-1 0,1 2 0,-2 0 0,1 0 0,0 0 0,0 2 0,-2-2 0,0-3 0,2 3 0,-2 0 0,1-2-97,1 0-177,-2 1-61,3-4-43,-2 0-80,1-2-89,-1 4-110,2-4-90,-1 2-743,0-2-1117</inkml:trace>
  <inkml:trace contextRef="#ctx0" brushRef="#br0" timeOffset="3935.9284">18484 17479 788,'9'-9'800,"-9"9"-108,7-5-86,-7 5-33,6-8-42,-6 8-41,0 0-75,0 0-40,8-8-24,-8 8-46,0 0-9,0 0-53,0 0-13,6-6-41,-6 6-26,0 0-38,0 0-20,0 0-19,0 0-6,0 0-9,0 0-22,-11 2-9,11-2-6,0 0-13,-13 7-5,13-7 0,0 0-2,-12 6-6,12-6 1,-9 4-3,9-4-3,0 0-5,-11 4-5,11-4-3,0 0-2,0 0-11,-13 0 14,13 0-11,0 0 0,0 0 2,-6-5 7,6 5-1,0 0 4,0 0 11,-2-12 17,2 12-32,4-12-6,-4 12 29,7-7-15,-7 7 15,9-8-19,-9 8 12,14-9-17,-14 9 5,18-5 1,-18 5 6,17-2 9,-17 2 29,25 3 16,-15-1 5,2 1 19,-1 2 6,-1-1-7,0 1-13,1 2-11,-4 1-7,0-2-9,-3 5-8,-1-2-9,0 3-19,-3-1-47,-4 2-80,-1 2-81,-4 2-84,-1 0-75,-3-2-63,-2 3-49,-5 3-98,4-1-86,-7 4-163,0-4-498,-1 2-926</inkml:trace>
  <inkml:trace contextRef="#ctx0" brushRef="#br0" timeOffset="4968.1721">19628 16898 520,'0'0'740,"-9"-11"-108,9 11-29,0 0-102,-8-8-16,8 8-46,-6-6-21,6 6-53,0 0-34,-8-7-28,8 7-25,0 0-21,-11 3-13,11-3 9,-7 9-40,7-9-12,-6 17-21,5-7-8,-2 2-19,1 2-20,0 3-15,0 0-3,1 3-18,1-1-10,0 1-15,0 1-11,0 0-9,1 1-12,-1-1-5,0 0-9,0-2-3,0 1-6,0-1 0,2-2-7,-2 2-10,2-4 0,-2 0 0,1-4 0,0 1 0,0-2 0,1 2 0,-2-12 0,1 17-11,-1-17-12,3 13-14,-3-13-3,3 11 1,-3-11 1,0 0-11,7 8 7,-7-8-11,0 0 10,10-5-10,-10 5 17,8-7-16,-8 7 31,9-12-14,-4 4 26,0-1-37,1 0 46,2-2-13,-2 1 14,1-2-17,2 2 22,0-1-16,0-1 17,1 2-17,-1 0 17,2 1-17,1 1 16,-1 0-12,0 2 19,0 1-13,-1 2 25,2 0 13,-12 3-7,21-1-7,-21 1 24,21 1-19,-11 2-1,-1 0-2,0 2 3,-1 0-7,-8-5-9,11 12 4,-11-12-4,10 12-3,-10-12 0,5 16-2,-5-16 2,3 15-9,-3-15-11,-1 15-26,1-15-27,-3 17-67,3-17-44,-6 14-49,6-14-35,-9 15-33,4-9-41,5-6-30,-8 12-38,8-12-45,-8 9-43,8-9-19,-8 7-163,8-7-435,0 0-721</inkml:trace>
  <inkml:trace contextRef="#ctx0" brushRef="#br0" timeOffset="5327.5345">20244 16794 743,'9'-13'665,"-3"3"-68,0 1-35,-6 9-84,10-14-26,-10 14-53,7-12-33,-7 12-63,4-8-11,-4 8-26,0 0 2,0 0-10,0 0-4,0 0-1,-6 8-8,2-1-5,-1 3-4,-2 3-23,-3 5 7,0 2 3,-3 4-13,0 4-7,-1 4-3,-1 2-155,1 0-45,-1 0 0,0 1 0,3 0 0,3-4 0,0-2 0,0 0 0,4 3 0,1-6 0,3-2 0,1 3 0,2-4 0,3 0 0,4-1 0,1 2 0,3-2 0,4-3 0,3-1 0,3-4 0,4 0 0,4-3-402,10-1-109,-6-4-130,3-1-146,1-3-250,3-2-490,7-2-1158</inkml:trace>
  <inkml:trace contextRef="#ctx0" brushRef="#br0" timeOffset="6171.2548">20832 16948 333,'2'-9'624,"-2"9"-80,6-17-56,-6 17-28,4-17-16,-4 17-60,4-13 2,-4 13-44,4-13 2,-4 13-32,4-10-17,-4 10-19,3-11-19,-3 11-18,0 0-3,2-9-25,-2 9-12,0 0-16,0 0-1,0 0-2,0 0-1,0 0-2,-2 11-15,-1-2-5,-1 5-11,2 1-9,-4 0-20,-2 3-3,0 2-31,0-1-83,0 3 0,-2-3 0,1 1 0,2-3 0,-3 1 0,2-2 0,0 0 0,0-3 0,1 1 0,2-2 0,0-2 0,1-1 0,-1 0 0,5-9 0,-7 14 0,7-14 0,-5 11 0,5-11 0,0 0 0,-2 10 0,2-10 0,0 0 0,0 0 0,0 0 0,12 3 0,-12-3 0,12-3 0,-12 3 0,15-2 0,-15 2 0,19-6 0,-7 4 0,1-2 0,2 1 0,2-1-28,-1 0-10,2 0-10,0 2-1,0-2 7,1 0-6,0 1 10,-1-1-12,1 2-11,-2-1-17,1 2 8,0-2-25,-2 1 50,-2-1-52,0 0 17,-2 3-5,1-2 21,-2 0 4,-11 2 14,21-3 2,-21 3 16,14-4-5,-14 4 11,14-3-18,-14 3 25,10-7-8,-10 7 9,6-7-14,-6 7 14,7-7-3,-7 7 8,3-9-2,-3 9 8,2-12-3,-2 12 6,-2-10-5,2 10 7,-2-13-6,2 13 7,-4-13-4,4 13 15,-6-12 4,6 12 8,-8-12-12,8 12 35,-8-9 0,8 9 12,-5-8-3,5 8 2,-7-7 6,7 7 0,0 0 0,0 0 19,-12 1 6,12-1 14,-5 12-3,1-3 3,0 3-3,-1-1-9,2 4-3,-1 0-12,1 1-42,-1 1-36,2-2 0,-2 5 0,1-3 0,-1 2 0,1 0 0,0-1 0,1 1 0,-1 0 0,0-2 0,0 1 0,0-2 0,2 1-198,-2-3-116,2 2-52,-1-3-75,1-1-52,1-12-108,-1 22-65,1-22-89,0 20-630,0-20-986</inkml:trace>
  <inkml:trace contextRef="#ctx0" brushRef="#br0" timeOffset="6718.1088">21333 17123 497,'1'-12'724,"-1"12"-123,1-20-55,-1 20-74,4-20-51,-1 11-5,0-1-62,1 1-25,4 2-53,-3-3-8,3 3-26,-2 0-7,2-1 0,2 3-18,0 1-13,-1 1-5,3-2 1,-12 5-41,18 0 12,-18 0-32,20 5-7,-12 0-21,-1 0-34,0 4-9,-4-1 5,1 2-31,-1 1 5,-3-11-18,0 22 10,-3-8-20,-1-1 3,-1 2-8,-2-3 12,0 2-20,0 0 14,-2-1-24,-1-1 13,1 2-19,0-4 14,-1 0-6,0-1-1,3 0-10,-1-3 1,2 3-25,-1-4 29,7-5-48,-7 8 18,7-8-14,-7 7 27,7-7-14,0 0 22,0 0-12,0 0 20,0 0-12,8-5 30,-8 5-34,14-7 21,-5 2-16,1 0 19,1 0-11,0 0 14,2 1-9,-1 0 23,0 0-14,0 2 36,0 0-15,1 2 32,-13 0-16,24 1 39,-12 2-12,-1-2 1,0 5-2,-2-3 10,1 2-3,-3 2 9,1 0 8,0 0-9,-3 1 16,0 1-57,-5-9-39,5 18 0,-5-18 0,0 19 0,-1-7 0,-3-3 0,-1 1 0,-3 0 0,2 1 0,-5 0 0,2-2 0,-4-1 0,1 1 0,-2-2 0,0 1 0,-1-3 0,-1 0 0,1 1 0,-1-3 0,3-1-183,0-1-117,0-1-46,-1 0-73,2-1-32,0-1-115,0 0-88,2-1-161,-2-1-601,3-3-1024</inkml:trace>
  <inkml:trace contextRef="#ctx0" brushRef="#br0" timeOffset="7624.326">22130 17426 578,'0'0'661,"0"0"-82,12-4-42,-12 4-48,0 0-61,12-4-30,-12 4-39,0 0-92,0 0-27,13-2-45,-13 2-30,0 0-1,0 0-40,0 0-8,0 0-29,0 0-16,0 0-17,0 0-3,-5 11-19,5-11-19,-9 5 9,9-5 2,-10 4-8,10-4 5,-10 4-19,10-4 18,-11 2-19,11-2 6,0 0-7,-15 2 17,15-2-17,0 0 2,0 0-2,-12-2 9,12 2-11,0 0 11,0 0-8,0 0-6,-3-9 19,3 9-7,0 0 19,9-8-4,-9 8 3,7-6 16,-7 6 7,12-5-3,-12 5-5,10-3 10,-10 3 15,10-2 1,-10 2-4,0 0-19,15-3-6,-15 3-6,0 0-5,0 0-5,13 0-2,-13 0-6,0 0-2,0 0-2,0 0-5,0 0 0,-1 13-3,1-13-9,0 0-9,-10 8-18,10-8-6,-11 6-14,11-6-18,-12 4-10,12-4 8,-13 6-9,13-6 20,-15 2-9,15-2 22,-12 2-10,12-2 18,0 0-13,-16 0 20,16 0-10,0 0 21,-12-5-9,12 5 25,0 0-11,-6-10 7,6 10-9,0 0 20,0-12 3,0 12 18,5-9 0,-5 9 42,10-9-2,-10 9 19,15-6 10,-15 6 23,20-4 13,-20 4 16,24 0 22,-10 2 4,1 1-6,2 2 20,-3 2-19,1 0-10,-1 3-10,1 1-7,-2 4-11,0-1 1,-1 1-13,-3 2-6,-3-3-21,-2 3-13,0-2-17,-3 2-11,-2 0-13,-3 0-14,-1 0-18,-3 2-48,-2 0-33,-2-2-72,1 0-75,-3-2-60,-2 0-65,1-2-53,0-3-52,0 0-68,-2-1-74,-1-4-46,1 3-739,2-7-986</inkml:trace>
  <inkml:trace contextRef="#ctx0" brushRef="#br0" timeOffset="8414.4718">22525 17033 178,'6'-10'688,"-6"10"-114,7-8-48,-7 8-33,8-9-55,-8 9-38,7-7-3,-7 7-57,5-7 4,-5 7-37,0 0-4,7-6-13,-7 6-14,0 0-2,0 0-20,0 0 15,13 1-35,-13-1 0,0 0-18,4 15-18,-4-15-16,0 14-17,-2-5-18,2-9-9,-4 23-26,0-11 1,-2-1-31,1 2-63,-2 1-19,1 1 0,-2-1 0,-1 1 0,2-1 0,-1-1 0,-2 1 0,2-2 0,0 0 0,1-2 0,-1 0 0,2 0 0,0-3 0,6-7 0,-9 14 0,9-14 0,-7 11 0,7-11 0,-6 8 0,6-8 0,0 0 0,-3 10 0,3-10 0,0 0 0,0 0 0,6 7 0,-6-7 0,0 0 0,18 1 0,-18-1 0,19-2 0,-19 2 0,22-3 0,-8 0 0,18-3 0,-15 2 0,1 0-9,-1 1-46,1-1-7,0 1 4,-1-1-10,1 1 7,-2-1-12,1 1-25,-2 0 11,-1 1-28,-1 0 12,1 1-5,-2-1 2,-1 0 10,-11 2 16,19-3 7,-19 3 22,17-3-2,-17 3 22,12-4-15,-12 4-1,9-3 5,-9 3-1,8-5 7,-8 5-3,5-7 5,-5 7-6,0 0 4,3-13 0,-3 13 11,0 0-4,-3-13 12,3 13-1,-2-11 9,2 11-5,-4-10 12,4 10-6,-4-9 11,4 9 1,-5-8 24,5 8 20,0 0 4,-6-11 7,6 11-1,0 0 14,0 0 3,0 0 23,0 0-16,-12 3 23,12-3 3,-4 9-3,4-9-5,-2 17 11,-2-8-17,3 3-4,0 0-1,-2 1-3,2-1-16,-2 5-15,2-3 2,-2 0-13,2-1 15,-2 0-29,2-1-4,0 1-2,0 0-9,-1-3-15,1 2-22,1-12-33,-3 21-46,3-21-22,-1 15-82,1-15-33,0 15-27,0-15-39,0 0-16,1 16-47,-1-16-51,0 0-54,0 0-57,7 8-72,-7-8-132,0 0-320,10-3-670</inkml:trace>
  <inkml:trace contextRef="#ctx0" brushRef="#br0" timeOffset="8726.9614">22969 16815 17,'0'0'835,"-1"-16"-200,1 16-81,1-11-54,-1 11-8,0 0-30,9-7-35,-9 7-2,18 6-45,-6 1-9,6 4 0,-2 2 7,7 5 9,3 3-33,-2 5-23,2-1-16,-2 1-24,-1 1-15,-1 2-19,-3 0-124,0 0-133,-5-3 0,0 2 0,-2 0 0,-3 0 0,1 2 0,-4 1 0,-2-2 0,-1-1 0,-3 0 0,-4 1 0,-1 3 0,-4-3 0,-4 5 0,-4 0 0,-2-1 0,-2-2 0,-3-2 0,1-2-262,0-2-353,-2 1-155,-1-2-169,5-5-831,-2-3-1464</inkml:trace>
  <inkml:trace contextRef="#ctx0" brushRef="#br0" timeOffset="9274.4383">24348 17186 2,'-16'-3'714,"16"3"-133,-20-2-69,20 2-43,-16-2-43,16 2-27,-15-1-36,15 1-23,-14-2-8,14 2-27,0 0-31,-17-1-30,17 1-24,0 0-23,-13-1-14,13 1-16,0 0-5,0 0 11,0 0 0,0 0-21,17 1 17,-3-1-24,4 0 9,3-1-28,7 1 2,2-1-35,0 1-3,9-2-3,-1 1-1,1 0-9,0 1-7,1-3-14,-2 2-3,2 0-10,-3-1 2,-1 1-6,-6-2-1,1 2-8,-3 0-1,0-1 4,-5 0-18,-5 2-4,2-3-4,-5 3 3,-1 0-3,-3-1-23,3 0-34,-14 1-76,16-3-73,-16 3-59,12-2-58,-12 2-58,0 0-61,10-5-40,-10 5-54,0 0-38,0 0-27,0 0-701,-2-10-899</inkml:trace>
  <inkml:trace contextRef="#ctx0" brushRef="#br0" timeOffset="9633.803">24834 16921 585,'-7'-6'777,"-2"1"-63,9 5-91,-12-8-26,12 8-62,-11-7-17,11 7-84,-6-5-34,6 5-29,0 0-12,-10-4-18,10 4-30,0 0 8,0 0 0,0 0-17,0 0-12,12 9-15,-12-9-154,15 10-121,-3-3 0,3 1 0,1 1 0,2 1 0,4-1 0,1 4 0,1 1 0,0-2 0,2 5 0,-1-2 0,0-1 0,0 1 0,-3-1 0,2 0 0,-2 1 0,-4-4 0,1 0 0,-4 1 0,-3-2 0,-1 0 0,-3 1 0,-2-1 0,-4 2 0,-2-12 0,-4 22 0,-2-9 0,-2 1 0,-5 0 0,-5 3 0,0-2 0,-3 2 0,-4-3 0,3 1 0,-2-1 0,1 1 0,-4-3 0,7 0 0,0-2 0,0 2-347,4-1-227,2-3-135,2 1-127,-2 1-971,3-2-1510</inkml:trace>
  <inkml:trace contextRef="#ctx0" brushRef="#br0" timeOffset="10587.6258">25681 16814 279,'0'0'710,"0"0"-110,9-3-63,-9 3-27,0 0-85,0 0 5,11-3-45,-11 3-34,0 0-26,0 0-37,0 0-21,0 0-25,0 0-27,0 0-26,7-6-13,-7 6-23,0 0 8,0 0-50,0 0-16,0 0-7,-14 0-9,14 0-9,0 0-14,-13 0-10,13 0-6,0 0-7,-19 0-6,19 0-3,-13 2-8,13-2-2,-16 1-3,16-1-1,-15 1 2,15-1-2,-14 2 7,14-2-6,0 0 9,-18 0-2,18 0 6,0 0-5,-13 0 6,13 0 0,0 0-4,0 0 0,0 0 1,0 0 3,0 0-2,0 0 3,0 0-10,20 0 3,-9-2-9,3 2 6,4 0-11,-1 0 3,5 2-5,-3-2 3,3 0-6,1-2 6,2 2-10,0-1 10,1 0-7,-3 1 5,4-2-17,-7 1 20,2-1-11,1 0 8,-2 1-11,-1-1 2,-2-1-2,0 1 3,-1 0-4,-1 1 0,-5-3 2,1 2 2,-1 1 6,-11 1-7,20-5 4,-20 5-4,14-5-1,-14 5 1,9-7 1,-9 7 4,7-5 4,-7 5-8,0 0 0,6-10 17,-6 10-7,0 0-7,0 0 8,-2-11-12,2 11-1,0 0 1,-10-5 2,10 5 0,0 0 1,0 0 4,-13 2 5,13-2 22,-8 7-7,3 0 22,-2 0-11,0 2 33,3 2 1,-3 3 5,3 0-1,-3 2 4,0 2-2,1 2 3,-1 0 5,-2 2 2,6 2 11,-3 0-92,3 0-2,-3 4 0,4-3 0,0 1 0,-1 1 0,0-1 0,3-1 0,-2 0 0,2 1 0,0-5 0,-2 0 0,2 0 0,0-3 0,0 0 0,0-1 0,2-3 0,-2-1 0,0-13 0,2 24 0,-4-14 0,2-10-31,2 16-212,-2-16-45,0 11-50,0-11-21,0 0-48,0 0-51,-4 10-45,4-10-26,0 0-72,-2-10-65,2 10-519,-5-13-797</inkml:trace>
  <inkml:trace contextRef="#ctx0" brushRef="#br0" timeOffset="10853.2423">25770 17020 253,'-8'-8'713,"8"8"-116,0 0-86,-7-8 6,7 8-45,0 0-6,9-5-48,-9 5-14,13-4-54,-13 4-11,21-3-23,-8 1-18,5-1-16,0 3-37,4-1-8,1 0-51,2-2-21,2 2-13,2-2-38,-3 2-16,1-1-13,-1 0-25,0-1-13,-3 3-16,-2 0-25,-2-1-33,0 0-53,-2-1-51,-1 1-56,-3 0-66,1 1-49,-1-1-87,-13 1-74,19-2-97,-19 2-98,13 0-712,-13 0-971</inkml:trace>
  <inkml:trace contextRef="#ctx0" brushRef="#br1" timeOffset="14515.8405">27258 16542 677,'0'0'578,"0"0"-58,5-6-32,-5 6-37,0 0-13,0 0-26,6-8-36,-6 8-19,0 0-31,0 0-28,0 0-17,0 0-28,0 0-14,-15 4-7,3 1-15,-1 5-4,-3 0-29,-6 6 10,2 2-31,-3 1-2,-1 5-21,-1 3 13,2-1-24,0 3-10,4 0-7,-1 2-8,1 1-16,6-5-10,1 0-17,1 1 2,5-1-24,3-3-1,-1 1-29,8 1-9,1-2 0,2 3 0,9 0 0,3 1 0,6 0 0,4-2 0,1-2 0,6-1-17,2-2-103,3-3-76,-1-2-38,5-2-51,-3-1-43,0-2-43,0-4-29,-4-2-51,-3 1-29,-1-4-20,-4 0 1,-2-4-95,-5 2-573,0-5-781</inkml:trace>
  <inkml:trace contextRef="#ctx0" brushRef="#br1" timeOffset="14799.3747">27798 17014 176,'2'-12'643,"0"0"-65,1 3-66,-3 9-38,3-20-36,0 11-26,-1-2-32,2 1-9,-4 10-14,5-15-22,-5 15-19,3-13-13,-3 13-14,4-11-25,-4 11 4,0 0-54,4-11-6,-4 11-33,0 0 38,0 0-9,0 0-5,1 12-2,-1-12-19,0 19-6,-1-7-30,-1 1-2,1 2-107,-2 1-33,1 1 0,-1 0 0,0 0 0,0 0 0,0 1 0,1-1 0,-1 0 0,1 0 0,-2-2 0,0 2 0,1-2-48,0-1-211,-3 1-48,4-3-59,0-1-51,-1 0-41,-1-2-63,4-9-45,-4 15-34,4-15-194,-7 12-421,7-12-824</inkml:trace>
  <inkml:trace contextRef="#ctx0" brushRef="#br1" timeOffset="15111.8668">27622 16910 803,'-8'-11'667,"4"3"-45,-2 0-75,6 8-68,-9-14-42,9 14-83,-2-12-18,2 12-48,2-13 9,5 6-26,4 0-28,2 0-7,6-2-8,3 1-7,5-1-19,2 3 8,7-4-62,-1 5 24,7-5-45,0 3-15,3 0-24,-2 0-11,-4 2-26,-2 1 10,-1-1-28,-4 0 7,-1 2-17,-3 0 4,-2-1-29,-6 4-45,3-2-41,-5 0-43,-3 2-38,-1-1-29,-14 1-33,24 0-34,-24 0-49,16 1-49,-16-1-51,7 7-45,-7-7-17,0 0-144,-4 14-516,-2-5-750</inkml:trace>
  <inkml:trace contextRef="#ctx0" brushRef="#br1" timeOffset="16074.7018">27773 17114 638,'-9'6'705,"-2"0"-108,1-1-50,10-5-68,-14 9-53,14-9-47,-10 5-43,10-5-14,-4 7-15,4-7-45,0 0-25,0 0-25,4 13-2,-4-13-45,16 4-12,-5-3-34,0 0 4,5 1-42,-3-2-1,7 1-17,-1-1-13,1-1 0,2 1-17,1-2-23,4 1 13,0 0-24,1 1-37,0-3-49,1 1-6,0-1-33,-4 0-15,4 1-19,-2 0-21,1-3-10,-2 3-7,-1-3-7,-3 0 8,1 1 1,0-1 13,-6 2 23,1-3 18,-3-2 19,-1 5 21,-1-4 18,0 0 18,-5 1 15,0-1 9,1 0 11,-3 2 23,0-2 27,-6 7 32,7-12 36,-7 12 14,7-7 12,-7 7-3,0 0 11,0 0-2,0 0 4,0 0 12,0 0 0,0 0-6,0 0-9,-1 17-7,1-17 5,-4 17-11,4-17 5,-3 17-25,3-17 1,-1 21-24,1-21 5,0 17-28,0-17 8,2 17-24,-2-17 11,2 16-20,-2-16 11,9 13-20,-9-13 16,7 12-15,-7-12 11,13 8-19,-13-8 17,17 5-19,-17-5 14,17 2-19,-17-2 19,24-2-17,-13-1 16,1 1-22,0-5 8,2 2-37,-2-3 15,1-1-20,-2 0 18,-1-2-11,2-1 17,-3 0-3,0 0 14,0-2-11,-2 4 14,1-2 2,-3 4 0,-1-2 5,4 3-1,-8 7 3,9-14 1,-9 14-2,6-9 1,-6 9-4,0 0 17,0 0-7,0 0 22,7 7-9,-7-7 13,1 12-13,-1-12 5,2 14-14,-2-14 10,4 18-20,-2-7 16,0-3-20,2 2 17,-4-10-16,6 18 14,-1-9-20,0-1 20,3 0-17,-2 0 13,3-2-17,-1-1 18,6 2-14,-4-2 14,5-1-16,1-1 16,2-2-17,-1 0 16,4-2-16,1 0 17,1-3-18,1-1 16,2-2-20,2-1 18,-1-4-20,-2 1 12,-2-2-13,-1-3 12,0 1-10,-4 2 17,-6-2-15,1 1 11,-3 0-11,-3 2 14,-2 0-1,-2 0 1,-2 2 0,-1 10-3,-4-19 1,-1 11 0,-2 1 0,1 2 3,-4-1-1,1 2 2,-1 2-1,-2 0 0,12 2 1,-19-1-5,8 2 5,11-1-1,-19 8-3,12-2-6,1 1 8,0 1-17,3 2 17,0 1-11,3 1 14,1 1-13,2 1 13,1 1-16,1-1 19,0 1-17,3-1 15,0 1-12,2-1 13,0 3-23,-1-5 26,-2 4-18,1-3 16,1-1-11,-3 0 40,1-2 18,-3 2 26,-1-5 2,1 3 32,-4-10-21,3 15 18,-3-15-52,-7 14 22,2-7-20,-1 1-12,-2-3-11,-1 2-9,-1-2-5,1-1-4,-2 0-14,-1 0-28,1-2-71,-1 1-16,2-2-53,10-1-50,-21 1-61,21-1-74,-18-2-62,18 2-66,-13-5-70,13 5-168,-12-10-481,12 10-801</inkml:trace>
  <inkml:trace contextRef="#ctx0" brushRef="#br1" timeOffset="16996.5508">29504 17170 779,'0'0'628,"15"-4"-73,-15 4-55,18-2-66,-7-1-36,1-1-29,0 1-44,3-2-24,-1 3-52,1-3-31,0-1-13,0 1-21,-1-1-17,1 1-34,-2-1 1,-1 0-29,-1 2 4,-1-2-29,-1 2 6,0 1-34,-9 3 7,13-11-27,-13 11 12,8-8-19,-8 8 1,5-9-18,-5 9 10,0 0-14,-9-6 10,9 6-14,-13-2 11,13 2-13,-19 3 11,7 1-5,1-1 10,-1 3 0,1 2 28,-2 0-24,3 2 38,-1 1-17,1 0 18,3 1-31,0 0 17,1 1-31,1 0 19,2-1-22,2 0 16,1 0-22,0-12 17,4 22-23,2-8 16,1-3-50,0 0-34,1-1-43,5 0-19,-3-1-39,4 1-24,-1-2-48,1-2-21,2 1-30,-1-2-15,1 0 11,1-2-4,-5-2 5,0 0 11,3-1 16,-2-1 31,0 0-3,-2-2 69,-2 1 14,3-3 57,-5-1 4,1 0 72,1-4 24,-3 3 59,0-5 19,0 0 41,0-3 15,1 1 15,-1-1 18,1 1 12,-1-2 9,3 0 2,2 2-6,1-3-5,1 5 1,-1-1-4,1 4-1,3 2-6,-2 1-5,4 0-12,-1 4 6,1 2-13,1 0 4,2 2-16,-3 3 0,0-1-15,0 1 4,-2 1-38,-2 0 4,2 1-33,-5 1 6,0 0-25,0 0 8,-5 0-25,1-2 11,-7-6-14,6 16 12,-6-16-18,-2 17 11,2-17-24,-7 16 21,2-9-17,-2-1 14,1 1-18,-1-2 15,-1 2-20,0-2 8,8-5-31,-15 7 7,15-7-34,-12 2-26,12-2-29,0 0-8,-13-4-45,13 4-15,-3-10-52,3 10-7,6-17-10,-2 7-10,2-5 6,3-2-16,1-1 36,1 0 17,0-1 19,3-2 46,2-1 26,-1 0 27,0 0 20,1 1 17,-1 0 29,0 0 32,-2 4 54,1 1 32,-4-1 47,2 1 8,-3 3 24,-2 0 10,0 1 5,1 0-1,-2 3 21,-1 1-9,-5 8-19,9-14-24,-9 14-19,6-12-9,-6 12-1,0 0-6,0 0 12,0 0 36,10 5-10,-10-5 13,3 19-16,-3-6 24,1 0-29,-1 4 30,2 0-20,-1 0 19,0 2-54,0 2 36,-1-3-59,3 2 16,-2-1-68,1 0 43,-2 1-78,1-1 58,0-1-58,0-1 46,2 0-52,-2-1 46,3-2-47,-1-1 50,-1-1-29,1 0-60,-1-3 10,2 1-64,1-3 5,-5-7-37,9 15 6,-9-15-39,13 8 3,-13-8-17,13 4-26,-13-4-9,0 0-25,19-1-32,-19 1-30,11-8-55,-11 8-51,12-13-87,-12 13-155,6-14-365,-6 14-616</inkml:trace>
  <inkml:trace contextRef="#ctx0" brushRef="#br1" timeOffset="17137.1718">30172 17130 686,'0'0'660,"-17"1"-150,17-1-52,0 0-64,0 0-67,0 0-61,0 0-54,11-6-41,0 4-32,7-3-34,0 2-16,5-3-26,3 1-51,2-3-70,3 0-69,0-1-78,1-1-58,6-2-108,-6 3-186,5-6-238,1 1-320</inkml:trace>
  <inkml:trace contextRef="#ctx0" brushRef="#br1" timeOffset="17387.1622">30874 16586 808,'0'0'742,"-1"-12"-99,1 12-43,5-10-71,-5 10-28,14-10-38,-14 10-19,22-2 3,-7 2-60,5 2 56,3 4-81,7 0 34,-1 6 13,6 2-5,0 6-24,-2-1-147,-1 8-233,0 0 0,-4 2 0,-1 2 0,-6 1 0,-1 2 0,-7 2 0,-2 0 0,-7-2 0,-4 1 0,-6 5 0,-9 1 0,-11 6 0,-10 1 0,-6 0 0,-8 0 0,-8 3 0,-15 5-625,-6-3-392,-12 0-1045,-1 1-1824</inkml:trace>
  <inkml:trace contextRef="#ctx0" brushRef="#br1" timeOffset="20969.8884">10439 16591 431,'0'0'335,"0"0"-39,0 0-27,0 0-32,-5-8-4,5 8-16,0 0-1,0 0-2,0 0 4,0 0 4,0 0-12,0 0 21,0 0 22,13 3-23,-13-3 26,0 0-42,0 0 11,0 0-12,13 2 6,-13-2 2,0 0 1,0 0 9,0 0-4,0 0-11,0 0 5,0 0-2,0 0 2,11 2-14,-11-2-7,0 0-4,0 0 1,0 0-5,0 0-4,0 0-5,0 0-72,0 0-111,0 0 0,0 0 0,0 0 0,0 0 0,0 0 0,0 0 0,0 0 0,0 0 0,0 0 0,0 0 0,-5-7 0,5 7 0,-9-5 0,9 5 0,-9-7 0,9 7 0,-10-6 0,10 6 0,-10-9 0,10 9 0,-15-8 0,15 8 0,-13-8 0,13 8 0,-14-9 0,14 9 0,-12-7 0,12 7 0,-11-6 0,11 6 0,-9-5 0,9 5 0,-8-5 0,8 5 0,0 0 0,-9-3 0,9 3 0,0 0 0,0 0 0,0 0 0,0 0 0,0 0 0,0 0 0,0 0 0,0 0 0,0 0 0,9 3 0,-9-3 0,16 5 0,-5-3 0,0 2 0,5-3 0,0 4 0,1-3 0,1 1 0,4-1 0,-1-1 0,1 1 0,4-1 0,-2-1 0,3 0 0,-4 0 0,3-1 0,0-1 0,-3 1 0,0 0 0,0 0 0,-2-1 0,-1 0 0,-1 1 0,-1-1 0,1-1 0,-3 2 0,-1-2 0,-4 1 0,3-1 0,-3 1 0,0 1 0,-1-2 0,-10 3 0,16-6 0,-16 6 0,13-6 0,-13 6 0,7-7 0,-7 7 0,6-9 0,-6 9 0,0 0 0,1-11 0,-1 11 0,0 0 0,-7-9 0,7 9 0,0 0 0,-9-7 0,9 7 0,0 0 0,-14 0 0,14 0 0,-10 4 0,10-4 0,-15 9 0,7-2 0,2 0 0,-2 2 0,-2 1 0,1 2 0,1 0 0,2 3 0,-4 2 0,3 0 0,-1 4 0,2 1 0,0 7 0,-2-1 0,3 2 0,-2 4 0,2-2 0,-1 1 0,1 2 0,-2-2 0,4 3 0,-4-2 0,2-1 0,0 0 0,0-2 0,1 1 0,-1-3 0,1-3 0,-1-1 0,1 0 0,-1-3 0,3-2 0,-1-5 0,-1 2 0,2-2 0,-1-1 0,0-2 0,-1 0 0,1-3 0,3-9-226,-7 15-203,7-15-71,-6 10-32,6-10-100,0 0-51,-12 0-142,12 0-562,-11-8-989</inkml:trace>
  <inkml:trace contextRef="#ctx0" brushRef="#br1" timeOffset="21344.872">10476 17004 365,'0'0'708,"-10"-5"-75,10 5-38,0 0-52,-12-6-85,12 6-18,0 0-50,-9-6-27,9 6-66,0 0-23,0 0-46,-10-4-27,10 4-34,0 0-10,0 0 28,0 0-7,6-7-7,-6 7-34,13-6-8,-2 4-7,2-2-4,5 1 12,0-2-13,3 1-22,5 0-23,-1 0 1,3 1-15,3 1 9,0 1-17,-1 0 15,2 0-27,4-1-3,-4 0-5,0 1-7,-1 0-3,-1 0 0,1 1-5,-3 0 1,0 0 1,-4 0-1,-3-2 1,-1 2 11,0 0 6,-6 0 6,1 0 4,-3 2-4,-12-2-2,21 0 3,-21 0-5,18 0-3,-18 0-9,14 0-24,-14 0 0,12-2 0,-12 2 0,0 0-13,0 0-115,12-3-66,-12 3-96,0 0-73,0 0-100,0 0-105,0-12-121,0 12-216,-5-9-549,5 9-1069</inkml:trace>
  <inkml:trace contextRef="#ctx0" brushRef="#br1" timeOffset="26909.8594">27993 8485 411,'0'0'418,"6"-10"-68,-6 10-39,0 0-14,0 0-9,6-10-24,-6 10-10,0 0-22,0 0 5,2-8-11,-2 8 22,0 0 18,0 0-1,0 0 8,2-13-17,-2 13-9,0 0-9,0 0-8,0 0-10,0 0 8,-2-11-38,2 11 22,0 0-61,0 0 28,0 0-59,-3-9 38,3 9-58,0 0 33,0 0-51,-5-8 17,5 8-25,0 0 25,0 0-42,-4-11 26,4 11-33,0 0 26,0 0-43,0 0 24,-4-10-39,4 10 27,0 0-39,0 0 27,0 0-33,0 0 27,-4-8-29,4 8 28,0 0-29,0 0 23,0 0-32,0 0 25,0 0-22,0 0 29,0 0-32,0 0 30,0 0-32,0 0 30,0 0-28,0 0 35,0 0-36,0 0 27,0 0-26,0 0 49,0 0-40,0 0 31,0 0-30,0 0 29,-2-9-24,2 9 24,0 0-31,0 0 39,0 0-40,0 0 30,5-9-28,-5 9 31,0 0-31,5-8 26,-5 8-28,10-10 40,-10 10-34,6-6 42,-6 6-41,7-9-2,-7 9 0,6-8 0,-6 8 0,7-7 0,-7 7 0,0 0 0,7-10 0,-7 10 0,0 0 0,0 0 0,7-8 0,-7 8 0,0 0 0,0 0 0,0 0 0,0 0 0,0 0 0,6-6 0,-6 6 0,0 0 0,0 0 0,-4 13 0,4-13 0,-5 15 0,1-5 0,-3 2 0,3-1 0,-5 4 0,2-2 0,-3 3 0,0 2 0,1-2 0,-1 1 0,1 0 0,-1-2 0,-2-1 0,3 1 0,2-3 0,-1-1 0,-1 0 0,0 1 0,5-2 0,-3-3 0,3 4 0,-4-5 0,8-6 0,-6 15 0,6-15 0,-7 11 0,7-11 0,-5 8 0,5-8 0,0 0 0,-4 11 0,4-11 0,0 0 0,0 0 0,7 6 0,-7-6 0,0 0 0,15 0 0,-15 0 0,16-2 0,-5-1 0,1 2 0,1-1 0,3-3 0,2 4 0,-2-2 0,1 1 0,3 1 0,-2-2 0,1 2 0,1 0 0,-2 1 0,-1 0 0,2 0 0,-1 0 0,0 0 0,-3 1 0,2-1 0,-3 1 0,2-1 0,-2 1 0,0 1 0,-1-1 0,-1 0 0,-12-1 0,25 1 0,-25-1 0,23 0 0,-23 0 0,19 2 0,-19-2 0,16 0 0,-16 0 0,17-2 0,-17 2 0,14-1 0,-14 1 0,14-4 0,-14 4 0,12-3 0,-12 3 0,7-6 0,-7 6 0,9-8 0,-9 8 0,3-10 0,-3 10 0,2-13 0,-2 13 0,-2-16 0,2 16 0,-3-19 0,1 11 0,-2-4 0,1 3 0,1 0 0,-2 0 0,4 9 0,-5-16 0,5 16 0,-4-13 0,4 13 0,-4-11 0,4 11 0,-4-8 0,4 8 0,0 0 0,0 0 0,-6-9 0,6 9 0,0 0 0,-3 12 0,3-12 0,-1 14 0,1-14 0,0 22 0,-1-11 0,1 2 0,-1 2 0,1-1 0,-2 2 0,1 2 0,-1-1 0,0 0 0,2 1 0,-1-2 0,0 1 0,1 0 0,-2-1 0,1-1 0,0-2 0,1 1 0,-2 0 0,1-2 0,1-12 0,-2 22 0,0-12 0,2-10 0,0 19 0,0-19 0,-2 15 0,2-15 0,0 12-286,0-12-97,0 0-67,-1 12-72,1-12-101,0 0-53,0 0-151,0 0-580,0 0-1009</inkml:trace>
  <inkml:trace contextRef="#ctx0" brushRef="#br1" timeOffset="27597.3438">28737 8526 582,'0'0'525,"-6"-10"-68,6 10-48,-5-8 0,5 8-48,-5-11-42,5 11-25,-4-9-9,4 9 7,-4-13-53,4 13-14,-3-11-40,3 11 11,0-14-30,0 14 7,3-14-27,-3 14 12,8-15-30,-8 15 10,12-14 6,-4 9 7,1-2-2,0 2-12,2 1-17,1 1-16,-2 1-15,3 2-11,-13 0-5,24 0-10,-12 2-8,-2 3 10,2 2 0,-2 0-11,-1 3-7,-3 2 1,2-3-2,-4 2 10,-1 1-4,0 0-1,-2 0 8,-1 0-9,-1-1-1,-2 0-10,1 1-4,-3 2-3,0-2-8,-3-2-3,1 2 5,1-2-11,-1 0-3,1-1-1,-2-2-3,4 1-2,-1-1 0,5-7 0,-11 10 1,11-10 0,-8 9 0,8-9 3,0 0-1,-7 8-2,7-8 7,0 0-10,0 0-5,0 0 4,0 0-6,0 0-2,8-7 0,-8 7 0,12-5 5,-12 5-5,15-5 2,-15 5 0,21-5-1,-21 5 3,22-3-2,-11 2 16,-11 1-9,23 0-17,-11 1 12,1 0 2,-3 2-3,2 1 2,-1-1 1,-1 2 12,-1 1 7,0 0 9,-1 0 22,-1 1-3,-1 1-3,0 1 18,-4 1 5,1-1 9,-3-9-66,-1 21-11,-2-10 0,-1-1 0,-2 2 0,-2 0 0,1-1 0,-2 0 0,-1-2 0,-2 1 0,-1-2 0,-1 1 0,-1-1 0,-1-1 0,-1-1 0,0 0 0,-1-1 0,0-2 0,0 0 0,-1 0 0,2-3 0,-1 0 0,2 0 0,-2-3 0,1 2 0,2-3 0,0 1 0,1-1 0,0 0 0,1-1 0,3 3 0,1-4 0,-1 2 0,1-1 0,9 5 0,-16-7 0,16 7 0,-11-7 0,11 7-209,-9-7-222,9 7-52,-7-6-52,7 6-100,0 0-68,-6-8-941,6 8-1306</inkml:trace>
  <inkml:trace contextRef="#ctx0" brushRef="#br2" timeOffset="32693.4134">673 16683 42,'0'0'559,"-3"-9"-137,3 9-30,-2-10-33,2 10-17,-4-9-15,4 9-16,-1-11-5,1 11 28,0 0-23,-2-14 4,2 14-20,0 0-16,-4-11-28,4 11 12,0 0-28,-5-11 12,5 11-28,0 0 7,-3-9-56,3 9 1,0 0-63,0 0 18,0 0-38,0 0 26,0 0 4,-4 13 5,4-13-17,2 18-5,1-5-1,-3 2-22,5 0 4,-3 2-6,0 1-10,2 2-11,1 1-6,-1 2-6,1-1-8,-1-1-5,3 1-4,-4-2-6,3-2-6,-2 2-3,1-3-4,-1 0-11,4-2 8,-4 0 0,2-1-5,-1 0 17,-1-2-55,-1 0 49,2-3-42,-1 2 49,0-4-50,-1 3 50,3-4-58,-6-6 60,5 9-33,-5-9 33,6 9-41,-6-9 44,0 0-41,8 7 40,-8-7-42,0 0 42,8-8-10,-8 8-11,7-13-9,-3 3-7,2-1-11,-2-1-4,0-2-4,1 0 0,-3-2 9,2 0-5,1-1 14,-1 1 6,1 0 1,0 2 1,-1-1 1,0 2-6,-2 3 8,2-2 3,-1 3 3,2 1-1,-5 8 0,5-16-2,-5 16-3,8-10-4,-8 10 1,11-5 6,-11 5-4,0 0-7,19 1 16,-19-1 1,14 6 0,-6-2 0,-8-4-1,15 12 0,-8-4 0,2-1 7,-4 0-10,3 4 6,-3-2-3,0 0-1,0 1 1,-1 0 2,1 1-2,-1 0 1,-2-2 0,2 3-2,-1-4-1,-2 4-14,-1-12-46,1 17-63,-1-17 1,0 17-57,0-17-30,-2 16-60,2-16-22,-3 14-47,3-14-50,-6 12-51,6-12-36,-6 11-29,6-11-155,-7 9-450,7-9-724</inkml:trace>
  <inkml:trace contextRef="#ctx0" brushRef="#br2" timeOffset="33118.1863">1377 16523 698,'0'0'678,"0"-12"-65,0 12-33,-2-13-75,2 13-35,-4-10-50,4 10-5,-4-9-65,4 9-16,-9-8-56,9 8-29,-9-5-41,9 5 8,0 0-44,-18 3 17,18-3-44,-18 10 35,11-3-20,0 3-9,-1 2-14,1 0-15,2 4-15,-2 2-6,1 2-15,2 1-14,0-1-9,0 2-13,2-1-5,2-2-20,0 1 1,2-1-4,0 1-2,0-1-3,2 0-2,0 1-3,1-3-1,-1-1-2,2-1-2,-1-1 0,4-1-5,-2-1-3,0-1 0,1 0-25,2-2-23,-1-2-18,-1-2-60,4-2-48,-1-1-69,-11-2-25,23 1-49,-12-2-29,2-4-57,0 2-25,0-3-40,1-1-29,-1-2-11,-1 1-175,1 0-360,-3-2-661</inkml:trace>
  <inkml:trace contextRef="#ctx0" brushRef="#br2" timeOffset="33430.6826">1603 16554 689,'-2'-10'674,"2"10"-89,-4-14-8,4 14-71,-6-14-19,6 14-33,-4-8-54,4 8-20,-3-10-26,3 10-26,0 0-35,-3-9-34,3 9-34,0 0-27,0 0 2,0 0-25,0 0-9,0 0-28,6 13 12,-1-4-15,-2 0-10,1 3-19,0 0-18,3 1-17,-3 1-15,1 1-10,1-1-9,-1 2-11,0 0-3,-1 1 1,0 2-9,0-2-13,0 0-23,0 0-33,-1 0-82,1-1-36,-2 1-67,0 1-49,0-4-44,1-2-57,-2 1-77,2-2-56,-2 0-44,0-1-102,-1-10-643,2 17-916</inkml:trace>
  <inkml:trace contextRef="#ctx0" brushRef="#br2" timeOffset="34149.3993">1888 16564 818,'0'-12'691,"0"12"-71,-2-20-75,2 20-41,-3-17-76,3 17-37,-8-14-42,8 14-36,-10-12-66,10 12-27,-14-7-54,14 7-8,-18-1-36,8 4-7,0 0-25,-4 3 10,0 0-31,0 3 17,1 1 0,2 0-3,0 2-9,1 0-8,1 1-3,0 0-3,3 1 17,-1 1-12,3-1-6,3 2-2,0-4 29,2 2-41,-1 0 1,3-1 9,-1 1-21,3 1 10,-1-1-8,4-2-12,0 1 7,1-4-4,2 3-4,0-4-4,2-2-33,1-1-47,-1-1-71,0-1-40,1-3-37,-1 0-52,2-1-28,0-4-27,1 3-39,-1-2-5,0-1-17,-1-1 25,0 1 4,-1-1 51,0-2 23,-2 3 74,1-3 19,-1 1 49,-3 0 31,2-1 48,-1 1 22,-1 1 89,-2-2 23,3 3 53,-1-3 30,-8 8 15,9-9 26,-9 9-4,9-9 20,-9 9-6,6-6-5,-6 6-19,9-5 16,-9 5 5,0 0 2,0 0-2,13 4 16,-13-4-28,0 0-5,5 12-23,-5-12-13,1 11-20,-1-11-27,0 12-15,0-12-30,0 12 0,0-12-22,-2 13 5,2-13-22,0 0 7,-3 14-19,3-14 36,0 0-44,-5 10 31,5-10-43,0 0 25,0 0-23,-5 6 9,5-6-15,0 0 4,0 0-1,-6-10 19,6 10-15,-4-9 21,4 9-2,-3-12-25,3 12 11,-1-14-12,1 14 2,0-15 0,0 15-5,1-12 8,-1 12 1,5-11-1,-5 11 2,7-11 5,-7 11 13,10-7 14,-10 7 4,13-6 27,-13 6-9,14-4 15,-14 4 0,16 0 10,-16 0 9,17 4-3,-8 0-16,1 1-4,-3-1-9,2 4-4,-5-1-9,3 3-8,-2 2-6,-3 1-5,1 1-8,-1 0-5,-4 3-27,1 2-56,-3 3-80,-1 0-70,-3 0-65,-1 3-80,2-2-91,-5 3-130,-1-1-92,-2 7-213,0-9-484,1 1-978</inkml:trace>
  <inkml:trace contextRef="#ctx0" brushRef="#br2" timeOffset="35243.1135">2259 16536 163,'0'0'669,"0"0"-83,0-13-42,0 13-55,1-12-16,-1 12-31,0-13-7,0 13-8,1-10-29,-1 10-24,0 0-19,3-14-14,-3 14-29,0 0-26,0 0-54,0-12-21,0 12-33,0 0-18,0 0-2,0 0 3,5 9-6,-5-9-14,2 13-7,-2-13-29,2 21 1,-2-21-29,0 22-4,0-22-67,0 22-6,0-9 0,0-13 0,0 24 0,0-24 0,0 19 0,0-19 0,1 19 0,-1-19 0,0 15 0,0-15 0,1 15 0,-1-15 0,0 11 0,0-11 0,2 11 0,-2-11 0,0 0 0,1 14 0,-1-14 0,0 0 0,0 0 0,2 12 0,-2-12 0,0 0 0,0 0 0,8 6 0,-8-6 0,0 0 0,19-1 0,-19 1 0,17-3-41,-7 1-26,0-1-2,3-1-16,-1 2 11,-1-1-24,2-1 23,-2 1-41,2 0 27,-1 0-18,-1 0 13,2-1 8,-2 2 13,1-1-2,-2 1-7,-10 2 5,17-5 14,-17 5 11,15-3 7,-15 3 10,10-6 10,-10 6 4,10-5 2,-10 5 3,0 0 4,9-7 26,-9 7-12,0 0-8,4-10 0,-4 10-3,0 0 1,-2-11 4,2 11 10,-5-9-8,5 9 2,-6-9 11,6 9 8,-7-7 22,7 7 10,-6-8 12,6 8-5,0 0 14,-8-8-16,8 8 1,0 0-24,0 0 3,0 0-13,0 0 32,-8 8-2,8-8 15,-1 12-22,1-12-7,0 17-1,1-7-8,-1 2 11,0 0-10,0 1-4,0 1-3,0-1-7,0 0-1,0 4-3,0-2-3,0-1 6,0 3-11,0-2-6,-1-1-71,1 0-45,-2-1-58,2 0-71,-1-1-65,-1-1-53,2-11-86,-1 20-74,1-20-67,-3 17-147,3-17-540,-3 12-885</inkml:trace>
  <inkml:trace contextRef="#ctx0" brushRef="#br2" timeOffset="35618.1046">2407 16281 472,'0'0'856,"-4"-8"-132,4 8-101,0 0-58,-4-11-56,4 11-67,0 0-57,0 0-16,0 0 29,3-10-17,-3 10 1,10 2-25,-10-2-8,17 7-8,-7-2-28,5 0 18,-2 5-33,4-3-202,-1 5-96,2-2 0,2 2 0,-3 2 0,4-1 0,-1 4 0,-1 0 0,0 2 0,-1 0 0,0 2 0,-1 0 0,-2 2 0,-2-1 0,0 2 0,-3 0 0,-2-2 0,-1 0 0,-2 2 0,-1 1 0,-3 1 0,-1-2 0,0 2 0,-1-1 0,-3 2 0,-1 2 0,-4 0 0,-1 1 0,-5 4 0,-3-2 0,-3 2 0,-2 0-207,-2 0-557,-10 9-149,-7 0-1073,4-5-1734</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9:18:42.786"/>
    </inkml:context>
    <inkml:brush xml:id="br0">
      <inkml:brushProperty name="width" value="0.05292" units="cm"/>
      <inkml:brushProperty name="height" value="0.05292" units="cm"/>
      <inkml:brushProperty name="color" value="#FF0000"/>
    </inkml:brush>
  </inkml:definitions>
  <inkml:trace contextRef="#ctx0" brushRef="#br0">27398 10563 228,'-25'26'436,"-2"-1"-159,0 0-33,4 2-113,0-1-7,0 0-36,0 0-24,2 3-38,0-3-8,2 1-17,1-2-12,1-1-18,-2 0-7,2 0 11,-2-1-24,1-2-19,-2 1-121,0-1-203,-1 1 155</inkml:trace>
  <inkml:trace contextRef="#ctx0" brushRef="#br0" timeOffset="23543.9472">10610 11211 301,'0'0'450,"0"0"-64,0 0-81,0 0 0,0 0-42,0 0 7,0 0-44,0 0 4,0 0-24,0 0 6,-11 4-20,11-4 5,0 0-3,0 0 9,0 0 7,0 0-11,0 0-20,0 0-3,0 0-6,0 0 3,0 0 3,0 0-11,-4 8 9,4-8-21,0 0 27,0 0-35,0 0 46,0 0-58,0 0 49,0 0-56,9 6 29,-9-6-28,0 0-16,17 0-5,-17 0-21,18-3-4,-7 0-14,2 2-12,2-3-8,2 0-4,2 1-5,3-2-6,-2-1-7,5 0-3,-1 1 4,0-1-24,0 1 21,1 2-10,0-1 1,1-2 7,-2 2 6,-1-1-2,-1 2 5,-2 1 9,1-1 0,-3-1-16,-2 3 14,1 0 2,-3-2 4,-3 1 5,2 1 4,-13 1-28,19-2-24,-19 2 0,17-2 0,-17 2 0,13-3 0,-13 3 0,11-3 0,-11 3 0,0 0 0,13-1 0,-13 1 0,0 0-70,8-7-297,-8 7-121,0 0-129,0 0-164,0 0-276,-9-7-469,9 7-1158</inkml:trace>
  <inkml:trace contextRef="#ctx0" brushRef="#br0" timeOffset="25763.5864">10764 12701 157,'0'0'728,"-14"4"-161,14-4-61,-10 4-36,10-4-40,-10 3-20,10-3-26,0 0-65,-11 3-12,11-3-50,0 0-3,0 0-57,-10 4 34,10-4-29,0 0 24,0 0-16,0 0-20,0 0-9,10-3-20,-10 3-22,18-4-20,-6 1 8,3-1-15,2 0 26,6-2-62,1-1 30,-1-1-57,8 1 33,-1 0-54,0-3-4,-1 3-1,0-3 41,-2 5-38,-1-1 52,-2 0-35,0 1-3,-2 0 3,-2 2 1,-2-1 3,-1 0-5,0 1-6,-6 1-5,2 0-3,-2 1-3,-11 1 7,18-4-7,-18 4-2,15-3 0,-15 3-8,13-3-3,-13 3-1,0 0-3,12-2-25,-12 2-84,0 0-45,0 0-156,0 0-127,0 0-83,0 0-143,0 0-147,-17 8-826,6-1-1285</inkml:trace>
  <inkml:trace contextRef="#ctx0" brushRef="#br0" timeOffset="27615.764">10527 14248 119,'0'0'813,"-5"-7"-198,5 7-90,0 0-71,0 0-26,0 0-56,0-14-5,0 14-35,0 0-35,9-11-35,-9 11-18,11-7-6,-3 2-27,1-2-26,2 2-14,4-2-13,-1 0-8,7-1-2,0-2-7,4 1-18,1-2-26,3 0-9,0 2-2,0-3-16,1 3 9,-1-1-20,2 0-4,-1 2-10,-1-2-3,-1 2-9,-4 1 7,-1-1-22,0 2 2,-1 0-11,-6 1-1,1 0-2,-1 0 3,-4 2-3,0-1 1,0 1-18,-12 3-53,14-5-79,-14 5-59,0 0-67,13-4-77,-13 4-114,0 0-95,0 0-86,-11 12-770,3-5-1016</inkml:trace>
  <inkml:trace contextRef="#ctx0" brushRef="#br0" timeOffset="32097.7925">10925 16000 544,'0'0'459,"-13"-6"-94,13 6-65,-10-4-39,10 4-11,-9-4-25,9 4-23,-11-5-4,11 5-16,0 0-3,-11-2-18,11 2-8,0 0-23,-9-4 0,9 4-20,0 0 15,0 0-11,0 0 15,0 0-11,0 0-42,0 0 34,0 0-18,12 1-41,-12-1 2,20 3-4,-7-2-10,4-1-39,1 0-113,4-1-106,0 0-96,4-2-121,-3 3-734,1-1-781</inkml:trace>
  <inkml:trace contextRef="#ctx0" brushRef="#br0" timeOffset="47360.2922">17061 5196 456,'-13'3'817,"2"-1"-201,11-2-95,-17 4-30,17-4-8,0 0-22,-13 6-41,13-6-4,0 0-22,4 10-28,-4-10-27,17 9 12,-2-4-78,7 2-8,3-2-54,7 2-7,4-2-52,1 0 0,8 0-24,2 0 21,2-1-42,2 1 15,-1-2-45,3-1 22,1 1-42,-3 0 7,-1-1-64,0 1 0,-9 0 0,1-2 0,-4 0 0,-2 0 0,-6 0 0,-3 0 0,-4 0 0,-3 1 0,-1-2 0,-5 1 0,-2-2-72,-12 1-104,18-2-107,-18 2-71,0 0-73,0 0-92,0 0-67,-14-5-51,1 4-53,-7-2-724,-5 0-1018</inkml:trace>
  <inkml:trace contextRef="#ctx0" brushRef="#br0" timeOffset="47680.0949">16734 5373 1241,'-12'5'861,"12"-5"-181,-12 5-152,12-5-21,0 0-33,12 6-69,1-3-40,5-2-22,6 1 39,7 0-69,8 0 21,12-1-60,6 1 11,3 0-54,14 1 19,1-1-62,3-2 6,3 1-56,-3 1 15,0 0-108,-4 0-45,-10-1 0,-3 0 0,0 0 0,-1 1 0,-2-2 0,-2 2 0,-2-1 0,-3-1 0,-10 2 0,-3-1 0,-6 0 0,-4 0 0,-1 1 0,-5-2 0,-4 2 0,-3-2 0,-15 0 0,19 0 0,-19 0-12,0 0-256,0 0-72,0 0-27,0 0-40,-17-6-44,1 5-69,-5-1-32,-3-1-44,-5 3-108,-4-4-551,-6 1-863</inkml:trace>
  <inkml:trace contextRef="#ctx0" brushRef="#br0" timeOffset="47930.9395">17044 5492 1277,'-15'4'961,"6"0"-230,9-4-127,-1 11-61,1-11-33,18 9-60,-2-6-56,10 2-30,7-1-14,5-1 25,11 1-63,1-1-8,5 0-52,1-1 2,1 0-56,3-2-2,-1 1-80,1-1-116,-2-1 0,-5 1 0,0 0 0,-2-2 0,-10 2 0,-3 0 0,-7-1 0,-2 1 0,-6 0 0,-2-1 0,-3 1 0,-2 0 0,-4-2 0,-12 2 0,16-1 0,-16 1 0,0 0-277,0 0-94,0 0-100,0 0-110,-11 4-134,11-4-221,-21 5-598,5-2-1171</inkml:trace>
  <inkml:trace contextRef="#ctx0" brushRef="#br0" timeOffset="56596.8674">31620 9206 292,'0'0'569,"0"0"-147,12 3-79,-12-3-63,10 2-31,-10-2-31,14 6-23,-14-6-3,18 4-9,-5-2 0,-2 2-12,4 1-11,1-2-2,3 2-11,4-1-11,1 3-19,7-1 4,5 1 3,-1-1-2,10 2-13,4-1-18,2-2 5,1 3-20,6-3-12,2-1-4,10 4 9,3-2 3,-3-2-8,3 2-5,-15-1-18,0-2 9,0 2-17,-5 2 7,0-2-7,-6-1 3,-6 1-18,-4 0-3,-2 0-5,-7-2 4,-3 1-10,-2 1 8,-6-3-7,1 1-2,-3-1 3,-2-2 6,-2 3-10,-11-3-4,12 4 4,-12-4 4,0 0-12,0 0 15,-16 9-12,3-8 7,-7-1 3,-7 0-34,-11 0-7,-3-1-1,-10-2-7,-3-1 6,-4 0-18,-11-5-1,-5 1-7,-3-1 11,-2 0-24,-4-1 30,2 0 0,-2 0 0,0 1 0,2-1 27,4 2 21,4 0-27,13 2 27,5 0-20,4 0 29,7 1-28,9 2 17,9-1-20,4 1 26,3 2-26,6 0 32,13 1-11,-14 1 42,14-1-17,0 0 22,17 5-29,3-2 36,7 0-21,10 2 19,12 1-13,3 0-1,17 1 7,2 0-2,4 0 10,4 0-5,0 1-16,5-1 3,-1 0 5,2 1-1,-2-1 10,-1 0-20,-3 1 18,-4 0-16,-1-1 12,-5 2-27,-12-3 10,-5 1-19,-2-2 11,-6 1-20,-9 1 1,-6-4 4,-3-1-8,-8 2 3,1-1 2,-4 0 1,-2-3 2,-13 0 0,16 4 3,-16-4 7,0 0-15,0 0 7,-12 1-7,-2-2 11,-5-1-16,-9 0 13,-10-1-13,-9-2 15,-4 1-15,-5-1 14,-2-1-15,-12 0 15,0-2 0,0 1-4,-3 1-1,1-2-1,2 1 5,9 2-8,0 0 3,4 1 1,2 0-4,4 2 0,4-2-3,10 3 5,7-1 0,8 1 1,3 1-6,7 0 3,12 0 0,0 0 2,0 0-1,0 0 0,14 4 4,9-2 1,7-2 9,11 2 4,13 0 10,5-2 4,2 3-18,3-2 24,1 0-7,-2 2 14,1-1-18,-3 0 12,-3 1-23,-2 0 35,-3 0-24,-2-2-10,-5 4-19,-8-2 17,-4 0-18,-6-2 17,-1 2-20,-4-1 25,-4 0-28,-1-1 19,-3 2-16,-2-2 16,1-1-18,-14 0 15,18 3-28,-18-3-53,0 0-92,0 0-120,0 0-152,-18 10-174,-6-6-902,-13 1-1143</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7:17.893"/>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00FFFF"/>
    </inkml:brush>
  </inkml:definitions>
  <inkml:trace contextRef="#ctx0" brushRef="#br0">21505 1085 413,'8'-8'549,"-8"8"-28,6-6-70,-6 6-7,7-7-48,-7 7-17,7-8 3,-7 8-44,8-6-27,-8 6-39,6-10-30,-6 10-21,5-8 2,-5 8 4,6-8-14,-6 8-6,0 0-27,1-9-31,-1 9-24,0 0-17,-10-10-7,10 10-14,-16-3-14,16 3-3,-20 0 21,6 3-44,-2 0 35,0 2-52,-2 0 56,-1 2-67,0 3 46,-1-1-55,1 3 50,0 1-56,2-1 51,0 2-63,1 0 49,1-1-51,2 3 53,0-3-54,4 1 51,3-2-58,0 3 62,3-3-10,0-2-12,5 2 6,-1 0-3,4-2-3,2 1-9,0-1-2,5 0 8,-1-3-12,3 3 0,2-3-2,4 0 1,-1-1 0,2 0-6,-1-2-1,1 0-57,0-4-59,2 3 9,0-3-45,-1-1 26,4-1-16,-1-1 15,-1-1-40,1-3 10,-4 0 8,2-3 16,-1 0 4,2-3 17,-6 1 15,0 0 18,-1-1 20,-5 2 6,0 2 10,-2-1 7,-2 3 7,-2-1 2,-6 8 13,7-10-1,-7 10 4,0 0-2,0 0 3,0 0 3,0 0 1,0 0 1,-12 1 4,12-1-10,-11 12 19,4-3 20,2-1-34,1 1 5,0 1-1,1 0 6,-1-1-4,1 1 4,3-10-3,0 19 9,0-19-1,7 18-12,-2-9 6,0-2-1,4 1 2,1-1 3,3 0-5,0-2 5,1-3-9,2 3 6,2-2-1,1-1 7,-1-2-11,3-2 5,-5 1 1,4-3 2,-3 1-3,0-2 2,0 0-5,-5-2 2,2-2-1,-2 1 0,-2-1 6,-1-1 16,-4 2 3,-1-3 8,-1 3-2,-3 8-5,-3-16-5,3 16-7,-9-17 4,2 12-8,-2-3 2,-2 3-5,0-2 6,-2 5-8,-1-3-1,1 3-3,0 1-1,-1-1-1,14 2-26,-24 2-69,24-2-72,-22 2-86,22-2-85,-19 4-73,19-4-84,-13 7-157,13-7-364,-10 5-623</inkml:trace>
  <inkml:trace contextRef="#ctx0" brushRef="#br0" timeOffset="677.8185">22176 1198 241,'6'-6'665,"-6"6"-96,0 0-113,8-5-69,-8 5-98,0 0-19,0 0-17,8 5-8,-8-5-41,2 9 4,-2-9-31,3 13-26,-3-13-26,3 21-3,-1-11-27,-1 2 10,0 0-31,1 0 29,-1 1-50,0-1 27,1 0-20,-2-12-5,1 21-12,0-9-9,-1-12-4,1 17-7,-1-17 0,0 14-2,0-14 3,0 0 0,0 15 0,0-15-13,0 0-3,0 0-1,0 0-2,0 0-1,0 0 0,0 0-5,0 0 6,-2-12-1,2 12 0,2-16-6,0 6 3,0 0 8,2-2-4,1 0-7,1 1-5,1-2 6,1 3 3,-1 0-6,3-1 10,1 2-7,-1 0 4,3 4-4,-2-2 6,0 2 4,1 3-2,-12 2 4,23-1-2,-11 2 0,-2 1 11,1 3-12,0 0 14,-2 2-3,1 0 2,-2-2 4,-2 5 2,0-1-7,1-1 2,-2 2-10,-1-2 7,-1 0-10,-3-8 6,6 15-6,-6-15 7,2 12-12,-2-12 18,0 0-20,0 15 10,0-15-12,0 0 8,-2 12-7,2-12 17,0 0-12,0 0-2,0 0-9,0 0 10,0 0-10,0 0 8,0 0-7,-6-8 0,6 8 11,4-13-12,0 2 0,0 2 4,4-1-5,-2-2 5,2-2-2,-1 3-3,5-3 2,-2 2 0,0 2 0,3-2 4,0 3-3,0 1-4,-1 0 6,0 4-4,1 0 6,-2 1 22,-11 3 6,23 0 16,-12 3 14,0 0 12,-2 1 3,-1 1-4,0 2 7,-1 0 18,-2 3-33,-1-3 13,0 1-32,-2 3 8,-2-11-19,2 17 13,-2-17-36,-2 20 17,2-20-18,-1 17 17,1-17-27,-3 19-60,3-19-108,-5 14-99,5-14-100,-2 13-108,2-13-54,-4 12-74,4-12-31,0 0-433,1 16-685</inkml:trace>
  <inkml:trace contextRef="#ctx0" brushRef="#br0" timeOffset="974.682">22849 1339 94,'4'-14'660,"-4"14"-69,1-13-59,-1 13-20,2-14-38,-2 14-16,1-14-38,-1 14-29,3-13-13,-3 13-19,1-11-16,-1 11-2,2-10-62,-2 10-13,0 0-77,3-10 34,-3 10-71,0 0 33,0 0-72,10 5 53,-10-5-61,7 15 45,-5-6 10,1 3-25,-1 3-25,1 2-16,-2 2 32,0 5 33,1 2-133,0 2-26,0-1 0,-1 6 0,-1-4 0,-1-1 0,-1 6 0,0-1 0,-1-2 0,-1 0 0,2-5 0,-2-1 0,0 1 0,1-3 0,0 1 0,-1-5-81,1-2-257,1-1-60,0-3-34,1-2-50,1-11-95,-1 17-78,1-17-136,2 10-620,-2-10-1014</inkml:trace>
  <inkml:trace contextRef="#ctx0" brushRef="#br0" timeOffset="1267.4113">22913 1223 598,'4'-12'562,"1"2"-88,3 1-41,2-1-71,0 3-42,3-2-19,2 3-23,3 0-9,0 3-26,3 0-5,0 1-32,0 2-7,-1 2-15,1-2-23,-3 3-23,-1 2-21,-1 1-21,-2 0-16,-3 1-13,0 1-6,-4-2-6,-2 3 2,-5-9-10,4 15-11,-4-15 0,-4 14 0,-1-6-8,-2 0-9,-1-2-3,-1 1-4,-4-1-2,0 1-2,2-2-10,-4-1-73,3-1-75,1-1-109,-1 0-79,2-1-82,10-1-87,-19 5-233,19-5-276,-13 0-623</inkml:trace>
  <inkml:trace contextRef="#ctx0" brushRef="#br0" timeOffset="1564.2838">23356 1088 35,'6'-7'810,"-6"7"-129,6-13-34,-6 13-50,7-12-79,-7 12-43,5-10-38,-5 10-49,0 0-48,5-9-48,-5 9-52,0 0-51,0 0-27,0 0-9,0 0 23,0 0 5,0 0 26,1 13-70,-1-13 36,-2 21-74,0-9 41,0 2-74,-1 3 53,1 0-83,0-2 55,0 2-77,0 0 55,0-1-72,1 2 69,-1-1-23,1 0 2,0-1-7,-1 1-55,2-4-87,-2-1-111,4 2-52,0-4-67,-2-10-60,2 19-111,-2-19-83,7 14-61,-7-14-807,6 10-1075</inkml:trace>
  <inkml:trace contextRef="#ctx0" brushRef="#br0" timeOffset="1945.6048">23451 1283 440,'0'0'559,"10"-2"-73,-10 2-55,15-3-18,-15 3-66,19-2-27,-8 0-22,-11 2-32,23-3-25,-10 1-47,-2 2-5,1-5-16,-1 3-16,1 0-14,-2-2-15,0 0-23,-1 1-19,0-1-8,-9 4-7,17-7-7,-17 7-16,9-10-6,-9 10-5,6-9-4,-6 9-8,0 0-5,-2-14-5,2 14-4,-8-11-1,8 11-1,-14-6-3,14 6-1,-18-5 1,18 5-3,-19-3 8,19 3 3,-18 3-3,18-3 8,-18 6 9,9-1 35,3 2 11,-2 1 5,2 1 18,1-1-4,1 4 22,0-2-39,3 2 9,-1-1-34,2-11 12,2 23-29,0-11 10,2 2-22,1-2 28,2 0-42,1 0 12,1 1-16,4 0-3,1-1-101,0 0-72,3-2-71,-2 0-55,4-2-79,-3-3-45,0 1-21,1-3-104,-4-2-39,1-1-453,-1-1-654</inkml:trace>
  <inkml:trace contextRef="#ctx0" brushRef="#br0" timeOffset="2164.349">23792 1301 265,'0'0'642,"-10"-15"-81,10 15-31,-6-7-40,6 7-58,-5-8-44,5 8-55,0 0-54,0 0-21,0 0 7,0 0-24,0 0-25,10-4-4,-10 4-18,17 9 9,-7-2-5,2 1-36,1 2 5,4 1-39,0-1-1,-1 1-42,0 0 12,0 1-51,-2-2 13,1 2-28,0-1 19,-1-1-24,-3 0-73,2-2-82,-3 1-84,0-2-65,-1 1-73,1-1-40,-3-2-58,-1 2-35,-6-7-36,13 10-684,-13-10-814</inkml:trace>
  <inkml:trace contextRef="#ctx0" brushRef="#br0" timeOffset="2398.7176">24131 1320 713,'0'0'645,"0"-12"-62,0 12-41,0 0-60,1-14-57,-1 14-17,0 0-96,0 0-43,-1-10-41,1 10-22,0 0-22,0 0-30,-16 1-19,16-1-16,-16 9-22,7-5-22,-2 3 2,0 0-30,1 1 8,-3-1-28,3 1 9,-1 1-19,-1 1 11,2-1-20,0-1-44,0 1-99,3-1-90,-1-1-88,1 0-92,0 2-54,2-1-146,0-1-554,5-7-775</inkml:trace>
  <inkml:trace contextRef="#ctx0" brushRef="#br0" timeOffset="2664.3235">24355 1365 394,'8'-6'663,"-2"-2"-70,-6 8-38,9-9-82,-9 9-40,8-9-74,-8 9-42,7-7-50,-7 7-44,0 0-11,0 0-11,0 0-20,0 0-20,10 6-20,-10-6-20,0 0-29,0 15-10,0-15-23,1 12-2,-1-12-20,0 17-1,0-17-16,2 16 8,-2-16-16,1 14 6,-1-14-13,3 13 0,-3-13-69,3 12-63,-3-12-50,4 8-80,-4-8-88,0 0-65,10 9-111,-10-9-88,0 0-401,0 0-614</inkml:trace>
  <inkml:trace contextRef="#ctx0" brushRef="#br0" timeOffset="2994.8701">24318 1170 443,'-17'2'617,"17"-2"-35,-13 5-68,13-5-75,-10 6-56,10-6-45,-5 6-40,5-6-9,0 0-9,2 10-46,-2-10-18,11 7-19,-11-7-26,15 3-8,-15-3-20,20 1-15,-6-2-17,-1 1 4,-2-3-13,1 2-14,0-5 7,0 3-33,0-4-8,0 1-4,-1-1-5,-1-3-8,-2 0-4,1 2-9,-3-4 3,-2 2-9,-1 1 4,-3 9-10,2-18-5,-2 18-1,-4-17-1,4 17 0,-10-13-3,1 8-3,0 1 1,0 0 2,-5 4-2,14 0 5,-24 0-5,7 3-6,3 1-43,-2 1-57,2 0-50,-2 2-67,5 1-75,-2-1-81,4 3-82,-1 0-93,1 1-755,4-1-910</inkml:trace>
  <inkml:trace contextRef="#ctx0" brushRef="#br0" timeOffset="3307.3593">24702 1206 462,'3'-9'666,"-3"9"-35,5-15-78,-5 15-81,2-16 16,-2 16-63,2-18-59,-2 18-34,1-13-26,-1 13-9,1-14-15,-1 14-30,0-11-39,0 11-41,0 0-43,0-13-13,0 13-15,0 0-30,0 0-1,0 0 13,-6 12 32,6-12-45,-7 17 23,6-6-46,-1 0 21,-1 5-45,-1 0 39,2-2-55,-1 3 36,2-1-42,-1 0 34,0 2-43,0-2-50,0-1-91,2-1-44,-1 0-59,0-1-67,1-2-77,0 1-45,-2 0-49,2-12-86,0 20-103,0-20-412,0 14-707</inkml:trace>
  <inkml:trace contextRef="#ctx0" brushRef="#br0" timeOffset="4150.9342">24590 1306 383,'0'0'624,"-11"-8"-86,11 8-68,-7-6-76,7 6-55,0 0-6,0 0-40,0 0-23,0 0-35,10 6-21,-10-6-19,17 7-30,-7-2-26,4 1-12,1 0-18,1 2-25,2-3-11,1 2-17,2-2-7,1 0-11,1 2-8,-1-5-7,1 2-4,-1-1 1,-2-2-10,3 1 4,-4-4-4,3 1-2,-5-2-1,0 1-1,0-2-3,-3 0 3,-1-2-3,0-1-1,-6 0-1,1 2-8,-3-3 6,0 1 7,-5 7-2,8-11-3,-8 11 2,2-10-4,-2 10-4,0 0 7,0 0 3,-3-13-5,3 13 9,0 0-5,-12 3 2,12-3 2,-10 8 2,2-1 9,2 2 9,0-2 1,1 3-18,-1-2 6,2 3 0,3-1-1,-3-1-9,4-9 4,0 19-5,0-19 5,4 16-8,-4-16 6,9 14-6,-4-7 3,3-4-6,2 3 16,0-3-14,2 0 3,2 0-7,-1-2 4,2-1-6,-2 0 6,2-1-7,2-2 5,-1 0-5,-2-4 3,3 2 0,-3-3-1,0-1 8,-1-1-9,1 1-1,-4-1 19,0 1-20,2 0-1,-2-2 2,-1 2 0,0 0 4,0 1 2,-4 2-5,1-2 7,1 2-6,-7 6-1,7-9-6,-7 9 5,7-6-1,-7 6 2,0 0-1,0 0 10,0 0-3,8 3 5,-8-3 32,-2 13 26,-2-3 50,2 1-24,-2 4 36,1 2-20,-1 4 81,1 4-27,-2-1-49,3 3 12,-3 6-51,1-1 13,2 2-29,0 1 21,0-1-51,2 4 33,0 0-39,0 0 30,0 1-11,0-3-5,0 1-12,0-2-1,-3-1-6,1-2-1,-1-7-11,-3 0 13,1-3 13,-3-2-12,0-2 37,-3-2-18,-2-3 6,-2-2-14,1-3 2,-2-1-9,-1-5 6,-1-2-26,0-2 13,-1-1-9,-3-7 15,2-1-18,-2-6-1,3 0-3,2-6-1,3-2-2,5-2 2,4-2-6,5 2-1,5-4-1,2 1-1,8-3-9,5-1-22,7 1-20,3 2-33,3 2-12,9-4-33,1 2-42,3 1-3,0 4-41,-4 3-29,-2 0-11,-2 3-28,-2 1 13,0 2 33,-7 3 35,-4 0 35,-1 2 41,-5 2 26,-4-1 18,-1 1 15,-5 2 12,-2-1-1,-1 2 10,-6 7-28,6-13-23,-6 13-32,0-13-9,0 13-79,-6-10-31,6 10-213,-9-8-379,9 8-396</inkml:trace>
  <inkml:trace contextRef="#ctx0" brushRef="#br0" timeOffset="5048.7436">21928 1530 279,'0'0'473,"-13"2"-84,13-2-36,-11 1-24,11-1-16,-12 2-28,12-2-27,0 0 4,-14 3-28,14-3 3,0 0-23,-11 2 0,11-2-28,0 0-5,0 0-32,-10 3-22,10-3-22,0 0-7,0 0-10,0 0 4,0 0 5,0 0-1,7 6-17,-7-6-13,19 3-13,-6-2 4,4 1-19,4 2-1,4-2-12,3 1 4,6 2-11,6-2 1,9 2-12,0-1 8,4 2-10,3 2 1,13-2-4,3 2 5,3-1-12,3 2 12,6-1-2,3 1 2,4-1-7,3 1 1,4 0-16,0-1 7,4-1-13,2 2 2,20 1-13,-20-3-1,2 0 2,2-2-3,-2 2-1,-3-1-5,-3-3 12,-4 3-1,-5-4 4,-3 1 16,-7 0 2,-2-3 2,-17 3-2,-2-2 6,-3-1-14,-5 1 11,-11-1 10,-4 0 4,-7 0 14,-1 0 25,-6 0 13,-1 0 23,-5 0-7,-2 0 8,-2-1-27,-13 1 0,22-1-23,-22 1 5,14-1-21,-14 1 9,0 0-18,13-2 6,-13 2-16,0 0 10,0 0-14,0 0 4,11-3-64,-11 3-62,0 0-67,0 0-68,0 0-68,0 0-72,0 0-83,0 0-193,0 0-352,-6-7-637</inkml:trace>
  <inkml:trace contextRef="#ctx0" brushRef="#br0" timeOffset="5487.8092">25742 1245 630,'0'0'587,"0"0"-66,0 0-67,0 0-72,0 0-67,0 0-48,0 0-60,0 0-32,0 0-53,0 0-6,0 0-32,0 0-16,0 0-88,0 0-112,0 0-144,0 0-76,0 0-199,0 0-270,0 0-354</inkml:trace>
  <inkml:trace contextRef="#ctx0" brushRef="#br0" timeOffset="5615.3531">25719 1419 582,'4'14'468,"-4"-14"-88,5 10-68,-5-10-48,3 8-50,-3-8-49,6 8-35,-6-8-34,0 0-42,7 9-124,-7-9-154,0 0-529,8 8-264</inkml:trace>
  <inkml:trace contextRef="#ctx0" brushRef="#br1" timeOffset="15872.8466">20672 2428 47,'-1'-13'728,"1"13"-83,0-13-55,0 13-46,0-14-44,0 14-54,1-16-21,-1 16 7,1-13-41,-1 13-12,0-13-21,0 13-25,2-10-36,-2 10-44,0 0-64,1-12-35,-1 12-40,0 0 54,0 0-13,0 0-15,6 12-13,-3-2-9,-3-10-16,5 21-18,-4-8-13,0 1-13,1 1-9,-1 2-15,0-1 0,0-1-5,2 2-3,-2-2-9,1 1-2,-1 0-6,-1-2-58,1 0-77,0-2-106,-1 0-83,2 0-92,-2-12-96,1 20-89,-1-20-91,1 14-57,-1-14-664,3 11-1005</inkml:trace>
  <inkml:trace contextRef="#ctx0" brushRef="#br1" timeOffset="16216.5906">20764 2226 276,'-5'-13'713,"1"1"-102,-1-2-61,0 3-6,2-1-35,-1 0-55,2 2-45,-1-1-36,3 11-34,-4-18-51,4 18-22,-1-14-70,1 14-16,1-11-52,-1 11 9,8-5-19,-8 5 13,15 5-30,-6 1 17,3 2-10,2 5 8,0 3 23,3 3-47,-3 2 12,2 4-28,-2 1 10,3 6-7,-4-1 4,-2 1-21,-2-3 0,-1 5-16,-2-4 0,1 3-9,-5 0 5,-1-1-14,1-3 4,-4-1-14,0 4 2,-3-1-6,0 0 12,-3-2-9,-1-2-13,-2 0 2,-1-2-10,-1-3-68,-1 1-75,1-5-70,-1-2-70,0-2-81,-1-1-94,2-1-126,1-2-71,1 0-180,0-4-473,2-1-916</inkml:trace>
  <inkml:trace contextRef="#ctx0" brushRef="#br1" timeOffset="16545.466">21293 2460 758,'-2'-11'719,"-1"0"-80,0 1-29,3 10-39,-4-18-41,4 18-41,-3-16-62,3 16-39,-3-12-49,3 12-53,-3-11-61,3 11-35,0 0-52,-3-8-21,3 8-26,0 0 28,0 0 1,0 17 2,0-17-37,0 22-4,0-9-18,1 2-16,-1-1-4,0 3-1,0 0-27,0 0 15,0 0-23,0-3 10,-1-1-100,1 3-79,0-3-79,0-1-87,0 0-87,1-2-103,-1-10-96,0 19-45,0-19-703,1 13-963</inkml:trace>
  <inkml:trace contextRef="#ctx0" brushRef="#br1" timeOffset="17014.2136">21297 2423 244,'0'-14'639,"0"1"-88,1 0-37,2 2-75,-1-1-40,3 0-56,0 0-41,3 3-20,2-1-17,1 2-40,-1 1-32,1 3-28,1 0-36,0 2-21,1 2-15,-1 1-18,-1 3-14,0 0-8,-2 2-11,-1 3-10,-1-1-6,-3 2 0,0 1-4,-4-11-7,0 22 1,-3-9-2,-1-1-6,-2 0 1,-2 1 12,2-3-13,-3 1-6,1 0-9,-1-3 14,1 1-2,2-4 0,-2 3 2,8-8-1,-11 9-5,11-9 6,-8 6-17,8-6 10,0 0-5,0 0-2,0 0 6,0 0 3,12-6-4,-12 6 1,18-6-3,-7 5 3,3-2 6,2 1-6,0 0-10,3 1 7,-2 1 2,2 1 1,-2 1 1,1 1-1,-2 0 2,1 2 3,-4 2 4,1-2-1,-3 2 6,-1 0 3,-2 0 33,-3 0 8,-5-7-1,5 15 16,-5-15 5,-1 14-3,1-14-10,-8 17-9,2-10-4,-4-2-9,1 3-6,-3-2-2,-2 0-4,0-2-14,-1 1-2,1-2-1,-3 0-9,4 0 5,-1-2-1,1 2-1,0-3-4,13 0-1,-24 0-65,24 0-74,-20-3-69,20 3-94,-13-5-103,13 5-121,-6-7-84,6 7-619,0 0-834</inkml:trace>
  <inkml:trace contextRef="#ctx0" brushRef="#br1" timeOffset="17701.9324">21799 2538 646,'0'0'646,"13"1"-81,-13-1-61,0 0-63,11-5-62,-11 5-29,12-4-43,-3-1-45,0 0-27,0 0-33,1-1-23,0-2-22,2 2 1,-1-2-34,-1 2-20,1-2 0,-3 2 6,0 1-3,-1-1-7,-7 6-5,11-8-15,-11 8-11,9-9-15,-9 9-13,0 0-9,0 0-6,0 0-5,-4-9-1,4 9-10,-13 2-2,13-2-2,-16 7 0,6-1-1,-2 1-4,-1 2 3,3-1-19,-2 4 28,1-4-2,2 4-24,0-1 17,1-1 3,0 0-5,4 0 4,0-1-2,1 0 4,3-9-2,3 16-6,1-7 0,1-2 5,4-1 2,1-2 2,2 3-9,3-4-4,1 1-7,2-3-12,1 1-11,1-2-4,1-2-1,2 2 4,0-3 4,3-1 1,-1 0 2,-2-2 12,2-1-2,-3-1 4,-1-1 2,-2 0 3,-2-2 3,0 1-3,-6 1 7,0-2 2,-2 1-3,-2-1 1,-2 2 0,-1 1-4,-4 8 1,4-17 3,-4 17-2,-4-12 8,4 12-9,-6-11-1,6 11 3,-11-8 0,11 8 1,-11-2 0,11 2 1,-12 0 1,12 0-2,-11 5 2,11-5 0,-10 8 0,10-8 0,-7 13 7,7-13-8,-2 17 3,2-17-2,2 15 5,2-5-2,0-1-2,3-1 1,0 2 0,1-1-4,2 1 4,1-2 2,1 3-1,0-4 3,0 0-6,-2 2 0,2-2 0,-5-1-3,1 1 4,-8-7 10,13 9 26,-13-9 8,6 9 13,-6-9-17,0 0-5,-4 11-7,4-11-9,-11 5-1,11-5-2,-15 5-5,4-3-3,11-2 3,-20 4-7,7-3-2,13-1-4,-19 2-63,19-2-73,-18-2-69,18 2-74,-15-1-89,15 1-97,-13-1-59,13 1-216,0 0-322,-6-7-679</inkml:trace>
  <inkml:trace contextRef="#ctx0" brushRef="#br1" timeOffset="18140.0562">22677 2400 387,'1'-12'608,"-1"12"-74,0-12-34,0 12-18,0 0-56,0-17-10,0 17-30,1-11-24,-1 11-21,0 0-29,2-14-7,-2 14-9,0 0-24,1-13-34,-1 13-29,0 0-40,0 0-30,1-10-37,-1 10-14,0 0-18,0 0 43,-4 8-13,4-8 57,-2 18-39,-1-6-7,2 5 11,0 1-26,1 0-6,0 1-8,0 0-6,0 1-24,1-1-7,0 0-8,2 0-9,-2 1-1,0-2-8,2-2 3,0 1-8,0 0-9,2-3 11,1-1-5,-1 1 2,1-4-4,1 1-9,0-3-14,1-1-30,1 0-34,0-4-57,2 1-61,-1-1-53,-10-3-46,25 0-53,-14-3-56,3-1-73,-1 0-40,1-2-20,-1-1-69,0 0-71,-2 1-393,-2-3-687</inkml:trace>
  <inkml:trace contextRef="#ctx0" brushRef="#br1" timeOffset="18343.1928">22690 2552 250,'-14'2'746,"1"-1"-102,13-1-34,-19 1-98,19-1-17,-17 0-71,17 0-71,-13 3-41,13-3-45,0 0-30,0 0-22,0 0-41,0 0-29,0 0-23,0 0-23,13-3-28,-13 3-9,24-1-14,-8 0-8,-1-1-11,4 0-39,-1-1-96,3 0-74,-1 1-118,-1-2-102,2 1-114,-1 1-95,1-1-566,0 3-787</inkml:trace>
  <inkml:trace contextRef="#ctx0" brushRef="#br1" timeOffset="19419.9512">23681 2565 215,'0'0'580,"5"-9"-55,-5 9-33,0 0-48,4-12-75,-4 12-22,0 0-16,2-12-28,-2 12-33,-3-10-26,3 10-29,-5-9-48,5 9-6,-13-9-4,13 9-25,-19-6-7,7 4 14,-2 2-15,0 0-22,-1 2-11,0 1-29,-5 1 21,4 3-20,-3-1 8,0 3-28,2-1 12,-1 1-19,5 2 3,-1-3-21,3 2 13,2-1-22,0 1 19,2-1-6,4 1-3,3-10-3,-2 18-1,2-18-3,9 17-24,0-8-50,3-1-48,1 0-64,2-2-41,5 2-46,-1-1-37,4-3-27,2 1-14,0-1-40,0-3 30,4 2-26,-1-3 57,3 0 29,-2 0 50,2 0 40,-1-3 52,0 1 51,3-3 40,-5 0 44,-2 0 42,-1-1 48,-1 0-7,-4-1 27,0-1 17,-3-1 8,-5 2 29,1-3 4,-3 2-18,-1-3 2,-3 4 26,-6 7-9,7-15 0,-7 15-16,-2-12-8,2 12 2,-11-7 7,11 7-23,-16-7 22,16 7-36,-23 0 1,9 2 5,-2 0-18,0 2-10,0 1 3,0 1-18,2 0-18,-1 1-6,2 1-11,0 0-5,3-1 4,2 0-7,2 0 0,-1 1-14,7-8 3,-3 10 0,3-10-4,3 11-1,-3-11 1,13 8-5,-13-8-1,17 5-3,-17-5-14,24 3-22,-10-3-21,-1-1-5,2-1 11,0-1-1,1 1 16,-2-2-4,1-1 12,-3-1 4,-2 1 5,0-1 1,-1 2 13,-1-2-4,-8 6 22,12-8 5,-12 8-1,7-5 2,-7 5-5,0 0 7,0 0-1,0 0-9,0 0-17,0 0 22,0 0 5,0 0-3,0 0-6,-3 8 2,3-8-4,0 0 1,0 15-7,0-15 2,3 11 1,-3-11-5,6 10 3,-6-10 3,12 10-3,-12-10-4,14 7-4,-5-5 1,1 1-7,3-1-3,1-2-4,0 2 2,1-2-4,6-2 1,-1 2 1,6-5 17,-3 3-5,1-5 11,1 0-11,2-3 1,0-2 14,-4-1-15,2-1 7,-3-1-11,0-4 10,-4 2 0,-1 0 9,-4 3 9,-2-2 18,-3 3-3,-2-2-17,-1 3-1,-2 0 0,-3 12-13,0-19 9,-4 9-8,0 3 5,-2-1-4,-2 1 5,-3 5 6,0-1-9,0 2-1,11 1 0,-23 2 1,10 0 2,3 3-4,-1 0-5,1 2 5,3 2-1,1-1 4,3 1 0,0 3-7,3-12 9,3 20-4,2-6 0,2-3 1,-1 2-2,2-3-5,0 2 1,0 0-1,2 0 1,-2-3-3,-1 2 8,-1-2-7,1-1-5,-1 2 4,1-3 4,-7-7-2,9 15 21,-9-15 29,4 13 14,-4-13 2,-1 10-1,1-10-4,-7 10-10,7-10-8,-13 7-8,13-7-5,-19 5-7,8-2-3,-2-1-2,0-1-7,-1 0-4,1-1-2,-1 0-6,14 0-64,-23-1-69,23 1-69,-20-4-95,20 4-76,-13-4-65,13 4-133,-6-8-677,6 8-857</inkml:trace>
  <inkml:trace contextRef="#ctx0" brushRef="#br1" timeOffset="19798.6243">24756 2565 707,'0'0'597,"0"0"-54,0 0-27,0 0-68,0 0-28,14-1-64,-14 1-39,0 0-47,13-5-35,-13 5-37,16-4-11,-7 0-23,1 0-23,2 1-12,-2-2-31,4-1-7,-5 0-25,4 0-4,0 1-21,-4-1 3,1 0-2,-1-2-13,-3 1-4,1 0-11,-1 2-6,-6 5 2,6-13-11,-6 13 3,0 0 4,-2-14-7,2 14 11,-10-6-25,10 6 15,-16-4-3,16 4 12,-20 2-7,8-1 7,0 4-13,-1-1 1,0 3 1,0 0 0,0 1 0,2 2 2,1 0 0,-2 0 0,5-1 0,0 3 9,3-3-3,1 1 13,3-10 12,0 20 0,2-11 2,3 0-2,2 1-3,0-1-4,3 0-20,1-2 14,3 0-9,-1-1 11,-1-2-26,5 1 15,0 1-45,1-5-86,-1 2-91,3-1-117,0-2-106,0 0-59,1 0-172,-1 0-506,6-5-783</inkml:trace>
  <inkml:trace contextRef="#ctx0" brushRef="#br1" timeOffset="20001.7522">25406 2428 632,'0'0'741,"0"0"-59,0 0-83,0-13-75,0 13-42,0 0-39,0 0-52,-1-10-60,1 10-48,0 0-49,0 0-49,0 0-37,0 0-32,0 0-22,0 0-27,0 0-55,0-13-89,0 13-83,0 0-92,0 0-77,0 0-88,8 10-56,-8-10-141,5 9-528,-5-9-757</inkml:trace>
  <inkml:trace contextRef="#ctx0" brushRef="#br1" timeOffset="20157.9963">25409 2585 160,'0'13'624,"0"-13"-72,-4 9-59,4-9-42,0 0-47,-3 13-27,3-13-8,0 0-20,0 0-40,0 12-27,0-12-47,0 0-44,0 0-34,0 0-28,2 11-30,-2-11-21,0 0-28,0 0-75,0 0-108,0 0-136,0 0-138,0 0-120,11 2-719,-11-2-855</inkml:trace>
  <inkml:trace contextRef="#ctx0" brushRef="#br1" timeOffset="21003.2586">26679 2298 759,'0'0'691,"0"-13"-23,0 13-53,4-9-62,-4 9-52,2-12-42,-2 12-56,0 0-76,2-12-39,-2 12-43,0 0-53,0 0-21,0 0 15,0 0 33,7 7-17,-7-7-6,5 19-21,-5-3-14,2 2-6,0 1-23,-2 1-27,1 5-14,-1 0-14,0 0-14,0-2-13,0-2-8,-1 4-6,-1-5-10,2 0-3,0 0 0,-2-2-6,2 1-4,0-2 2,0-3-8,0 0 1,0-2 1,0 1-3,0-13-1,0 18-3,0-18-22,2 16-41,-2-16-52,2 10-98,-2-10-84,5 8-73,-5-8-89,0 0-105,13 3-100,-13-3-60,12-4-691,-12 4-1018</inkml:trace>
  <inkml:trace contextRef="#ctx0" brushRef="#br1" timeOffset="21659.9166">27694 2571 26,'2'-15'701,"-2"15"-163,0-14-36,0 14-15,-4-15-65,2 8-38,2 7-68,-9-16-7,3 10-27,-2 1-34,-1-2-28,0 2-11,-3 3-25,-1 1 9,13 1-35,-26 1-11,10 1-31,2 3 2,-1 2-25,1 1 5,3-1-32,-1 2 8,4 1-34,1-2 15,3 1-19,1 2 4,3-11-22,1 18 15,3-9-24,5 1 20,4-1-25,0 0 15,6-2-16,1 2 13,2-4-18,1 0 14,0-2-16,3 1 10,-3-3-27,-1-1 8,1 0-21,-2 0 15,-2-1-18,2-3 14,-2 2-12,-3 1 20,-2-1-8,-1 0 10,-3 0-10,-10 2 15,16-2-16,-16 2 24,0 0-17,0 0 17,10 3-15,-10-3 17,0 0-16,0 0 15,0 0-6,0 14 10,0-14-13,0 0 14,0 0-13,3 13 15,-3-13-12,6 5 12,-6-5-15,12 5 15,-12-5-14,17 3 13,-17-3-14,23 0 17,-10-1-17,1-1 17,-1 0-16,5-1 14,-3-1-17,2 0 18,-2-2-14,-1 1 13,0-2-12,0-1 14,-2-1-18,-3 0 11,2-1-7,-3-1 10,0 1-8,-5-1 8,2 1-14,-3 0 13,-2 10-12,-2-22 16,-3 11-20,-2 1 15,2 0-14,-4 2 14,-3 1-15,2 0 16,-3 2-1,-1 2 0,3-1-1,-3 3-4,1 1-64,-1 1-75,3 1-78,-2 1-66,1 0-46,4 3-49,-2-1-47,1 0-35,4 2-125,5-7-354,-6 11-517</inkml:trace>
  <inkml:trace contextRef="#ctx0" brushRef="#br1" timeOffset="22269.8518">28135 2556 596,'0'0'567,"11"-4"-62,-11 4-33,14-5-36,-14 5-60,11-5-39,-11 5-51,11-3-32,-11 3-35,12 0-8,-12 0-20,13 3-7,-13-3-51,17 4-19,-17-4-19,14 9-11,-5-4-8,-9-5 3,11 13-20,-4-6-7,-2 1-16,-5-8-2,11 11-11,-11-11 2,9 12-9,-9-12 0,8 10-4,-8-10 2,5 9-9,-5-9 12,7 7-6,-7-7 2,0 0-8,0 0 3,7 7-8,-7-7 9,0 0-9,0 0 4,0 0-4,0 0 6,2-12-9,-2 12 7,3-11-15,-3 11 11,5-14-3,-2 5 18,2 0-17,1 0 3,1 0-3,0 1 12,1-1-10,2-1 8,-1 1-10,0 1 10,2 3-8,0 0 11,-2 1-2,5 4 12,-3-1-1,0 2 8,-11-1-16,24 4 15,-12 0-16,0 2 11,-2 0-19,0 0 14,-1-1-15,-1 3 20,0-1-23,-1-1 16,-1 2-17,-6-8 21,9 12-23,-9-12 15,6 12-17,-6-12 19,5 9-13,-5-9 11,0 0-10,1 11 6,-1-11-6,0 0 11,0 0-15,0 0 13,0 0-15,-10 4 14,10-4-13,0 0 12,-2-7-16,2 7 16,0 0-16,1-19 14,-1 19-18,7-18 19,-3 8-15,0-3 14,5 1-14,-1-3 17,4 1-9,-1 0 37,5 1-1,0 3 25,1-2-5,2 3 18,0 3 32,0 1-9,-1 3 0,0 0 8,2 4 17,-1 1 11,-1 2-15,0 2-22,-1 3-16,-1 2-12,-2 0-10,-1 1-6,-2 1-15,-3 1-5,0-1-11,-2 0-45,0 2-112,-2 1-74,2 0-91,-3 1-113,1-1-139,0 0-167,-4 4-870,0-3-1239</inkml:trace>
  <inkml:trace contextRef="#ctx0" brushRef="#br1" timeOffset="23209.4265">29240 2590 329,'-3'-10'594,"-1"1"-107,4 9-20,-4-19 3,4 19-58,-5-17-12,5 17-10,-4-15-27,4 15 11,-5-14-68,5 14-19,-1-10-59,1 10-27,0 0-53,0 0 35,0 0 3,0 0 13,0 0-29,0 17 14,0-3-52,4 3 27,-4 2-16,1 1-18,0 6-7,-1-1-23,0 4-20,0 0-10,2 5-22,-1 0 4,0 0-22,0-1-2,-1 3 8,0-2-20,0-5 15,-1 0-22,1-1 7,-1-1-58,0 1-72,-2-5-76,2 0-53,-3-6-72,1 2-66,1-4-71,-1-3-78,2 0-36,-4-3-190,5-9-460,-7 13-829</inkml:trace>
  <inkml:trace contextRef="#ctx0" brushRef="#br1" timeOffset="23505.2284">29192 2706 165,'5'-14'619,"2"-1"-107,0-2-50,6 1-46,0-1-55,3 2-39,4-2-7,1 3-9,4 2-57,-4 2 0,0 2-38,1 1-26,-3 5-12,-1-1-17,0 2-27,-3 2-23,0 2-8,-2-1-9,-2 1-1,0 2-17,-4 2-15,0-2 4,-7-5-23,9 13 4,-9-13-18,0 13 5,0-13-12,-7 15 10,1-8-21,0 1 11,-5 0-8,0-2 4,-2 3-10,0-3 1,-1 0-29,1 1-48,1-3-47,1 0-55,0-2-40,1 1-45,10-3-78,-16 5-67,16-5-74,0 0-619,-12 0-717</inkml:trace>
  <inkml:trace contextRef="#ctx0" brushRef="#br1" timeOffset="23911.4559">29868 2559 402,'7'-8'566,"-7"8"-62,5-16-54,-5 16-44,-3-14-64,3 14-15,-10-15-33,3 10-10,-3-2-22,1 0-25,-1 2-17,-3 4-23,2-2-21,-1 2-29,-2 1-13,3 1-21,-2 2-14,0 2-24,-1 2 5,3-1-12,-1 1-13,1 2-10,2 1-9,1-2 4,1 1-24,1-1 13,3 1-15,-1-1 9,4-8-9,0 14 3,0-14-12,4 12 6,-4-12-13,11 9 14,-11-9-12,14 8-21,-14-8-38,17 2-18,-17-2-6,19-2-20,-19 2 7,22-5 13,-12 1 13,2-2-10,-1 1 25,-1-2 25,0 0-4,-1 2 12,-1-3-4,0 1 19,-8 7-5,14-9 12,-14 9 5,10-8-12,-10 8 16,10-4 22,-10 4 0,0 0 4,13 4-2,-13-4-7,9 7-5,-9-7 2,10 9-6,-10-9 1,9 13-4,-9-13-5,9 13-5,-9-13-29,11 13-68,-11-13-90,12 12-77,-12-12-78,10 11-44,-10-11-50,11 11-157,-11-11-293,9 6-442</inkml:trace>
  <inkml:trace contextRef="#ctx0" brushRef="#br1" timeOffset="24317.6954">30055 2581 406,'0'0'507,"4"-13"-49,-4 13-19,7-13-43,-7 13-68,12-13-34,-12 13-40,15-7-4,-15 7-11,21-3 0,-9 1-29,1 4 3,1 0-1,3 1-35,-2-1-16,0 3-33,0 1-10,-1 0-27,-2-1-5,1 2-20,-4 1 9,-1-3-32,2 2-7,-10-7-5,10 11-1,-10-11-11,5 12 2,-5-12-10,3 9 6,-3-9-9,-3 10 6,3-10-9,0 0 7,-7 9-3,7-9 0,0 0 0,-10 6-8,10-6-6,0 0 6,0 0-3,-10-7-4,10 7-1,0 0 0,2-18 0,-2 18 9,8-18-2,-2 9-4,0-2-5,2 0 9,1 0-8,1 1 9,2-1-5,0 2 9,1 1 8,1 1 22,1 0 8,1 3 13,0 1 6,1 3 18,-3 0-13,3 3 15,-1 1-3,3 3 17,-4 0-31,0 1 6,-4-1-39,1 0 14,-1 3-25,0-1 20,-1-1-40,-4 1 30,1-1-31,-2-1-9,-5-7-87,5 15-48,-5-15-64,1 13-69,-1-13-62,-4 9-77,4-9-69,-9 7-63,9-7-706,-14 7-862</inkml:trace>
  <inkml:trace contextRef="#ctx0" brushRef="#br1" timeOffset="24583.3066">30424 2449 412,'9'-9'584,"-1"1"-26,1-1-57,1 0-60,3 1-31,-2-2-44,3 2-44,-2-3-27,-1 1-36,2-1-14,-3 1-33,0 0-42,-1 1-13,-2-2-29,-2 2-14,0 0-29,-5 9-7,4-16-25,-4 16-1,-4-14-20,4 14 4,-9-12-15,9 12-3,-14-9-11,14 9 7,-17-3-13,17 3-5,-21 0-57,10 3-43,0 2-47,-2-1-65,2 4-48,-1-1-53,2 3-73,1-1-46,0 2-124,1 0-400,3 0-547</inkml:trace>
  <inkml:trace contextRef="#ctx0" brushRef="#br1" timeOffset="25020.792">30937 2561 385,'17'-2'596,"-17"2"-73,12-4-41,-12 4-49,8-6-62,-8 6-23,7-10-19,-7 10-14,3-9-50,-3 9-15,0 0-30,-2-15-44,2 15-21,-7-10-28,7 10-11,-13-10-15,4 4-18,-1 3-16,0-1-8,-2 3-18,-1-1 2,1 1-24,12 1 8,-25 1-11,12-1 7,2 2-15,11-2 11,-22 3-14,22-3 11,-14 9-13,14-9 5,-7 8-9,7-8 12,1 12-11,-1-12 9,6 13-11,2-5 1,2 0 2,0 1 2,2 0 0,1 2-9,-1-2 6,4 3-3,-2-2-1,1 2 0,-2-5 2,-1 3 0,-1-3-13,-1 1 13,-2 0 13,-1-2-9,-7-6-2,11 12 4,-11-12-7,0 0 0,1 13 8,-1-13-6,-8 7 7,8-7-7,-12 7 7,12-7-7,-17 3 5,17-3-2,-19 3 2,19-3 7,-20 1-7,20-1-11,-19 0 2,19 0-38,-17 0-50,17 0-42,-13-2-93,13 2-69,0 0-47,-11-5-57,11 5-41,0 0-110,6-7-423,-6 7-566</inkml:trace>
  <inkml:trace contextRef="#ctx0" brushRef="#br1" timeOffset="25380.1553">31207 2563 161,'8'-4'606,"-8"4"-104,9-8-49,-9 8-53,0 0-46,5-9-42,-5 9-18,0 0-32,0 0-17,0 0-42,0 0-10,-15 2-14,15-2-15,-9 7-27,9-7-12,-11 10-14,11-10-23,-11 12-14,11-12-4,-6 15-56,6-15 51,-4 13-11,4-13-3,2 13-2,-2-13-9,8 13-1,-1-8-10,1 0-2,1 1-10,2-3 3,1 0-8,0-1-2,1 0 6,-1-1-13,4-1 2,-3 0 0,-1-1-1,2-1-2,-1-1 3,0 1-3,-3-3 8,-1 0-1,1-1 5,-1 0 7,-2-2-1,-2 1 7,-1-3-7,1 1 1,-3 0-9,-1-1 4,-1 10-4,-1-19 7,-3 9-14,-1 2 7,0 0-10,0 0 4,-1 2-7,-2 0 13,-2 1-15,2 0 4,8 5-46,-19-7-60,19 7-110,-18-2-55,18 2-78,-20 1-68,20-1-57,-14 3-104,14-3-419,-12 4-595</inkml:trace>
  <inkml:trace contextRef="#ctx0" brushRef="#br1" timeOffset="25833.2633">31496 2503 565,'0'0'528,"13"-2"-62,-13 2-24,12-3-60,-12 3-66,0 0-52,15-2-39,-15 2 14,10 2 5,-10-2-32,13 5-21,-13-5-22,11 7-27,-11-7-16,11 11-25,-11-11 2,10 13-12,-10-13-7,9 13-20,-9-13-5,6 16-8,-6-16-5,4 14-3,-4-14-8,3 13-6,-3-13-2,2 15-4,-2-15-3,2 9-10,-2-9 3,3 10-9,-3-10 6,0 0 1,1 10 1,-1-10 0,0 0-2,0 0 2,0 0-5,0 0 1,0 0-2,0 0-5,0 0 5,0 0-3,3-13 9,-3 13-6,5-14 12,-2 5-10,0-1-2,3-2 12,0-1-3,2 0 3,-1 1-6,4-1-2,1 0 6,1-1 3,2 2 3,2 0-10,0 2 17,1 1-1,1 1 25,0 1 15,-2 5-10,3-1 10,-1 1 4,-1 4 2,0 1 9,-1-1-11,-2 5-6,-1 1-5,-1-1-8,-2 1-7,-1 3-10,0-1-4,-3 0-7,-2 1-4,-1-2-3,0 2 3,-3-1-7,-1-10-55,3 21-87,-3-21-72,-2 18-89,2-18-106,-1 16-133,1-16-64,-4 17-816,4-17-1012</inkml:trace>
  <inkml:trace contextRef="#ctx0" brushRef="#br1" timeOffset="26020.7594">32489 2611 701,'0'0'581,"0"0"-114,13 1-106,-13-1-62,0 0-86,0 0-55,13 2-169,-13-2-121,0 0-297,0 0-271,0 0-207</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8000"/>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Property name="color" value="#00FFFF"/>
    </inkml:brush>
    <inkml:brush xml:id="br5">
      <inkml:brushProperty name="width" value="0.05292" units="cm"/>
      <inkml:brushProperty name="height" value="0.05292" units="cm"/>
      <inkml:brushProperty name="color" value="#A0522D"/>
    </inkml:brush>
    <inkml:brush xml:id="br6">
      <inkml:brushProperty name="width" value="0.05292" units="cm"/>
      <inkml:brushProperty name="height" value="0.05292" units="cm"/>
      <inkml:brushProperty name="color" value="#800080"/>
    </inkml:brush>
  </inkml:definitions>
  <inkml:traceGroup>
    <inkml:annotationXML>
      <emma:emma xmlns:emma="http://www.w3.org/2003/04/emma" version="1.0">
        <emma:interpretation id="{FB5349D1-8A7D-4ACE-9647-CAE7DABC2E42}" emma:medium="tactile" emma:mode="ink">
          <msink:context xmlns:msink="http://schemas.microsoft.com/ink/2010/main" type="writingRegion" rotatedBoundingBox="14291,7432 32732,7407 32734,8897 14293,8922"/>
        </emma:interpretation>
      </emma:emma>
    </inkml:annotationXML>
    <inkml:traceGroup>
      <inkml:annotationXML>
        <emma:emma xmlns:emma="http://www.w3.org/2003/04/emma" version="1.0">
          <emma:interpretation id="{E1827422-37A2-4818-8E0D-263085DD2881}" emma:medium="tactile" emma:mode="ink">
            <msink:context xmlns:msink="http://schemas.microsoft.com/ink/2010/main" type="paragraph" rotatedBoundingBox="14291,7432 32732,7407 32734,8897 14293,8922" alignmentLevel="1"/>
          </emma:interpretation>
        </emma:emma>
      </inkml:annotationXML>
      <inkml:traceGroup>
        <inkml:annotationXML>
          <emma:emma xmlns:emma="http://www.w3.org/2003/04/emma" version="1.0">
            <emma:interpretation id="{321B63FB-0F89-4237-9FC4-CFDB661CD1B0}" emma:medium="tactile" emma:mode="ink">
              <msink:context xmlns:msink="http://schemas.microsoft.com/ink/2010/main" type="line" rotatedBoundingBox="14291,7432 32185,7408 32186,7934 14292,7959"/>
            </emma:interpretation>
          </emma:emma>
        </inkml:annotationXML>
        <inkml:traceGroup>
          <inkml:annotationXML>
            <emma:emma xmlns:emma="http://www.w3.org/2003/04/emma" version="1.0">
              <emma:interpretation id="{60D7DEC2-4852-443E-A8EE-D4D0F244B599}" emma:medium="tactile" emma:mode="ink">
                <msink:context xmlns:msink="http://schemas.microsoft.com/ink/2010/main" type="inkWord" rotatedBoundingBox="23975,7466 24383,7466 24384,7860 23976,7861"/>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O 1 2 3 u 5 6 7 8 8</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8">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annotationXML>
          <emma:emma xmlns:emma="http://www.w3.org/2003/04/emma" version="1.0">
            <emma:interpretation id="{A0FAD0EC-70A7-4879-BBE2-23C348CFC2DC}" emma:medium="tactile" emma:mode="ink">
              <msink:context xmlns:msink="http://schemas.microsoft.com/ink/2010/main" type="line" rotatedBoundingBox="20135,8250 32734,8258 32733,8914 20134,8906"/>
            </emma:interpretation>
          </emma:emma>
        </inkml:annotationXML>
        <inkml:traceGroup>
          <inkml:annotationXML>
            <emma:emma xmlns:emma="http://www.w3.org/2003/04/emma" version="1.0">
              <emma:interpretation id="{B0E654AF-5FC8-405A-86AB-C0573BA11825}" emma:medium="tactile" emma:mode="ink">
                <msink:context xmlns:msink="http://schemas.microsoft.com/ink/2010/main" type="inkWord" rotatedBoundingBox="20135,8281 21031,8282 21030,8814 20134,8813"/>
              </emma:interpretation>
              <emma:one-of disjunction-type="recognition" id="oneOf1">
                <emma:interpretation id="interp5" emma:lang="en-IN" emma:confidence="0">
                  <emma:literal>33</emma:literal>
                </emma:interpretation>
                <emma:interpretation id="interp6" emma:lang="en-IN" emma:confidence="0">
                  <emma:literal>B3</emma:literal>
                </emma:interpretation>
                <emma:interpretation id="interp7" emma:lang="en-IN" emma:confidence="0">
                  <emma:literal>b3</emma:literal>
                </emma:interpretation>
                <emma:interpretation id="interp8" emma:lang="en-IN" emma:confidence="0">
                  <emma:literal>3s</emma:literal>
                </emma:interpretation>
                <emma:interpretation id="interp9" emma:lang="en-IN" emma:confidence="0">
                  <emma:literal>ss3</emma:literal>
                </emma:interpretation>
              </emma:one-of>
            </emma:emma>
          </inkml:annotationXML>
          <inkml:trace contextRef="#ctx0" brushRef="#br1" timeOffset="1.11625E8">20188 8441 441,'0'0'443,"0"0"-13,0 0-61,-8-5 1,8 5-32,0 0-23,-7-9-24,7 9-5,0 0-3,0 0-8,-4-11-25,4 11-11,0 0-24,4-14-8,-4 14-8,7-12-10,-7 12-5,10-12-13,-5 4-13,4 2 11,-1-2 2,2-1-20,3 2-12,0-1 18,1 1-41,1-3-20,-1 5 3,1-1-8,1 0-5,0 1-9,-1 1-2,1 1-12,-3 0-19,0 3 25,-2-1-44,-11 1 35,22 4-54,-22-4 43,18 6-47,-18-6 39,9 14-45,-9-14 38,4 17-1,-6-5-46,0 0 38,-5-1-42,1 5 42,-2-2-30,-1 1 28,-1 3-41,-1-3 39,-1 2-40,-2-2 45,3-1-44,-1-1 42,1-1-44,0-1 41,2-1-40,-1-1 40,4-1-40,-1-3 40,1 2-36,6-7 33,-10 10-24,10-10 30,-8 7-44,8-7 44,0 0-44,-8 7 36,8-7-39,0 0 42,0 0-41,0 0 43,0 0-45,11-7 40,-11 7-41,10-7 34,-1 2-29,-9 5 42,18-5-42,-8 1 42,0 1-42,2 0 43,0 1-45,-1 0 41,0 2-43,2-3 46,-1 6-45,-12-3 40,22 2-40,-11 0 38,-1 1-31,0 2 34,-2 0-35,2 0 42,-4 1-43,2-1 3,-8-5 4,13 14 3,-8-5 5,-5-9 1,6 15 2,-6-15 39,3 16-30,-3-16 28,-1 17-30,1-17 9,-7 17 1,2-7 32,-1-2-31,-1 0 37,0 2-30,-2-2 33,-3 1-36,2-1 35,0 0-31,-3-2 31,1 1-41,-1-2 27,0 0-37,0-2 41,1 1-47,0-2 0,-2-2 11,1 0-10,-1 0-1,2 0 0,-2-1-1,1-2 1,0 0-1,1-1 3,-1 1 0,-1-4-1,4 2-4,-1 2 1,1-2 14,1-1-17,0 2-34,1-2-53,8 6-68,-13-10-53,6 4-55,7 6-65,-7-9-83,7 9-118,-7-8-76,7 8-112,0 0-777,2-13-1129</inkml:trace>
          <inkml:trace contextRef="#ctx0" brushRef="#br1" timeOffset="1.11625E8">20708 8405 669,'-7'-7'545,"7"7"-69,0 0-4,-10-8-75,10 8-30,-7-8-39,7 8-37,-7-6-26,7 6-26,-1-12 2,1 12-22,1-12-25,-1 12 5,7-12-6,-7 12 5,11-13 5,-3 6-13,3 0-10,2 1-21,-2 0-17,3-1-28,-2 5-21,0-1-17,1 0-10,-13 3-8,26 3-12,-16-1-6,1 1-6,-1 3-5,-1 0 32,-2-1-42,0 4 29,-1 0-26,-2 1 47,0 0-47,-3 2 46,-2 1-50,-1-1 39,-1 4-51,-1-2 5,-4 2 3,1-2 6,-1 0-11,0 1 1,-2-2 1,1 1-5,0-2-2,-1 0-1,1 0 4,1-2-11,-2 0 9,4-2 1,-1 0-2,1-1 2,6-7 0,-9 11 3,9-11 27,-9 9-25,9-9-5,0 0-1,-8 7 3,8-7-1,0 0 0,0 0-4,0 0-2,0 0-1,11-7 1,-11 7 4,11-7 38,-11 7-48,15-8 45,-5 5-52,-2-3 36,3 3-33,-2-1 39,3-1-55,-2 1 50,3 1-38,-1 0 39,-2 1-44,3 1 48,-2-1-47,2 0 45,-13 2-46,22 2 42,-22-2-31,20 5 8,-20-5-18,18 6 46,-9-2-47,-9-4 44,14 9-40,-5-4 45,-3 2-44,-6-7 48,12 13-45,-7-6 51,-5-7-30,9 14 38,-9-14-14,4 15 37,-4-15-32,1 14 9,-1-14-5,-4 19 11,0-11 15,-1 1-14,0 1 10,0-1-5,-1-1-45,-2 2-16,-2-1 0,-1-1 0,1 2 0,-2-3 0,0 2 0,-2-2 0,0 1 0,-1-1 0,0-1 0,-1-2 0,1 1 0,-2 0 0,2-1 0,-2-1 0,3-3 0,0 0 0,0 0 0,0 0 0,0-3 0,0 2 0,1-3-229,0-1-379,-2 1-162,2-3-163,-2-1-851,1 2-1482</inkml:trace>
        </inkml:traceGroup>
        <inkml:traceGroup>
          <inkml:annotationXML>
            <emma:emma xmlns:emma="http://www.w3.org/2003/04/emma" version="1.0">
              <emma:interpretation id="{3740412F-84C7-4DB3-B735-EC0256DBE2A5}" emma:medium="tactile" emma:mode="ink">
                <msink:context xmlns:msink="http://schemas.microsoft.com/ink/2010/main" type="inkWord" rotatedBoundingBox="22157,8251 23063,8252 23062,8724 22156,8723"/>
              </emma:interpretation>
              <emma:one-of disjunction-type="recognition" id="oneOf2">
                <emma:interpretation id="interp10" emma:lang="en-IN" emma:confidence="0">
                  <emma:literal>23</emma:literal>
                </emma:interpretation>
              </emma:one-of>
            </emma:emma>
          </inkml:annotationXML>
          <inkml:trace contextRef="#ctx0" brushRef="#br2" timeOffset="1.12123E8">22217 8528 331,'0'0'705,"-13"-2"-140,13 2-52,-10-2-30,10 2-21,0 0-74,-13-5-9,13 5-60,0 0-27,-13-8-46,13 8-12,0 0-12,-7-9-18,7 9 7,0 0-33,-4-10 7,4 10 5,0 0-4,1-17-19,-1 17 7,5-12 11,-1 2-50,0 3 24,3 0-34,0-1 25,-1-1-37,3-1 2,1 0-7,1 3 0,-1-3 1,3 1-4,-2 2-12,3-1-41,-4 2-52,1 0 0,1 2 0,-1-1 0,-11 5 0,20-5 0,-20 5 0,18-3 0,-18 3 0,17 3 0,-17-3 0,16 5 0,-16-5 0,14 9 0,-9-1 0,-5-8 0,7 16 0,-6-6 0,-1-10 0,-1 22 0,-2-10 0,-2 3 0,0-1 0,-1 0 0,-3 3 0,-2 0 0,2 0 0,-2-2 0,-1 2 0,1-3 0,0 3 0,-1-3 0,-2 1 0,2-3 0,2 0 0,-1-1 0,2 0 0,-2-1 0,1-3 0,3 1 0,0-1 0,1 0 0,-2 0 0,8-7 0,-10 9 0,10-9 0,-8 8 0,8-8 0,-6 7 0,6-7 0,0 0 0,0 0 0,0 0 0,0 0 0,8 5 0,-8-5 0,12-4 0,0 1 0,-2 0 0,4-1 0,3 1 0,-2-1 0,3-1 0,1 2 0,-1-2 0,1 0 0,-1 1 0,3-1 0,-2 2 0,-1-1 0,1 0 0,0 0 0,-2 3 0,0-2 0,-1-1 0,0 2 0,-1 0 0,-3 0 0,0 0 0,-12 2 0,20-2 0,-20 2 0,16-3 0,-16 3 0,15-2 0,-15 2 0,0 0 0,15-1 0,-15 1 0,0 0 0,12-2 0,-12 2 0,0 0 0,0 0 0,0 0 0,0 0-146,0 0-310,0 0-67,5-8-140,-5 8-109,0 0-206,-5-7-499,5 7-1098</inkml:trace>
          <inkml:trace contextRef="#ctx0" brushRef="#br2" timeOffset="1.12124E8">22714 8369 297,'0'0'726,"-9"-8"-125,9 8-58,-6-5-39,6 5-35,-9-9-87,9 9-9,-5-7-47,5 7-30,-6-8-35,6 8-8,-2-11-21,2 11-30,2-11-1,-2 11-39,6-12 14,-1 5-38,1-1 38,2 2-55,-1 1 32,2 0-61,1-1 50,2 2-68,-1 1 44,2 2-19,-1 0-16,2 1-10,-14 0-15,23 1-9,-12 0-5,-2 5-6,0-2-6,-1 2-7,-2 0 24,1 1-43,-7-7 32,9 18-32,-9-18 23,1 20-33,-2-9 29,-4 2-27,2-2 25,-2 2-30,0 0 1,-2 0 4,0-1-3,0-2 2,2 2-10,0-2 16,0-3 0,0 3-5,0-2-1,5-8 11,-8 11 5,8-11-13,-5 12-4,5-12 5,0 0-2,-6 8-3,6-8 1,0 0 3,0 0-3,0 0 2,0 0-2,10-2-3,-10 2 31,12-5-30,-12 5 20,16-7-22,-7 3 33,1 0-31,2 1 38,-1 1-22,1-2 31,0 1-29,1 2 46,0 0-9,-1 0 14,1 2-31,-1 0 27,2 0-15,-2 3 3,0 1-15,-1-2-33,-2 2 0,2 2 0,-3 1 0,-1 0 0,0 1 0,-2-1 0,0 2 0,-3-1 0,0 2 0,-2-11 0,-2 21 0,0-13 0,-1 4 0,-4-1 0,0-1 0,-2 1 0,-3-1 0,0-2 0,-4 2 0,-2 0 0,-2-3 0,1 0 0,1-2 0,-1 0 0,1-1 0,-1-1 0,1 0 0,-1-3 0,3 0 0,-1 0 0,-1-3 0,1 1 0,1-1 0,2-1 0,-2 1 0,5-1-458,-1-1-171,2 1-124,1 0-124,0-1-853,2 0-1413</inkml:trace>
        </inkml:traceGroup>
        <inkml:traceGroup>
          <inkml:annotationXML>
            <emma:emma xmlns:emma="http://www.w3.org/2003/04/emma" version="1.0">
              <emma:interpretation id="{96A56D23-D04D-4FCE-8E7B-2EFED87C9D65}" emma:medium="tactile" emma:mode="ink">
                <msink:context xmlns:msink="http://schemas.microsoft.com/ink/2010/main" type="inkWord" rotatedBoundingBox="24020,8364 24921,8365 24920,8909 24019,8908"/>
              </emma:interpretation>
              <emma:one-of disjunction-type="recognition" id="oneOf3">
                <emma:interpretation id="interp11" emma:lang="en-IN" emma:confidence="0">
                  <emma:literal>44</emma:literal>
                </emma:interpretation>
                <emma:interpretation id="interp12" emma:lang="en-IN" emma:confidence="0">
                  <emma:literal>94</emma:literal>
                </emma:interpretation>
                <emma:interpretation id="interp13" emma:lang="en-IN" emma:confidence="0">
                  <emma:literal>4</emma:literal>
                </emma:interpretation>
                <emma:interpretation id="interp14" emma:lang="en-IN" emma:confidence="0">
                  <emma:literal>49</emma:literal>
                </emma:interpretation>
                <emma:interpretation id="interp15" emma:lang="en-IN" emma:confidence="0">
                  <emma:literal>64</emma:literal>
                </emma:interpretation>
              </emma:one-of>
            </emma:emma>
          </inkml:annotationXML>
          <inkml:trace contextRef="#ctx0" brushRef="#br3" timeOffset="1.12283E8">24181 8538 116,'0'0'710,"-4"-10"-160,4 10-50,-4-14-38,4 14 6,-1-15-5,1 15-20,0-14-29,0 14-26,0-15-34,0 15-1,4-17-30,-4 17 13,1-17-59,-1 17 47,5-15-52,-5 15 21,1-13-45,-1 13 8,2-10-65,-2 10-3,0 0-61,1-11-4,-1 11-111,0 0-12,0 0 0,0 0 0,-5 11 0,0-2 0,0 4 0,-2-1 0,1 5 0,-2-1 0,-1 1 0,2 2 0,-4-1 0,1 1 0,1 0 0,-1-2 0,0-1 0,2 0 0,0-2 0,1-2 0,-1 3 0,2-5 0,2-1 0,-1 1 0,5-10 0,-8 14 0,8-14 0,-6 12 0,6-12 0,0 0 0,-4 9 0,4-9 0,0 0 0,0 0 0,0 0 0,14-1 0,-14 1 0,10-6 0,-2 1 0,-8 5 0,18-9 0,-9 5 0,2-1 0,-1 2 0,2-1 0,2-1 0,-3 1 0,3 0 0,-2 3 0,1-2 0,1 1 0,0 0 0,0 1 0,-1 1 0,1-1 0,-1 1 0,0-2 0,-13 2 0,22 0 0,-22 0 0,19 0 0,-19 0 0,17 2-24,-17-2-7,17 1-48,-17-1 39,0 0-21,19 0 26,-19 0-7,0 0 32,14 0-28,-14 0 34,0 0-28,13-1 39,-13 1-36,0 0 35,0 0-35,0 0 35,3-8-34,-3 8 44,0 0-42,-3-11 39,3 11-35,-8-7 35,8 7-33,-8-10 37,8 10-38,-10-9 32,10 9-27,-13-10 27,13 10-26,-10-8 35,10 8-34,-10-9 38,10 9-38,-9-5 38,9 5-27,0 0 24,-10-8-27,10 8 28,0 0-43,0 0 38,0 0 3,-11 6 59,11-6-30,-1 12 37,1-12-35,1 19 26,1-8-41,-2 1-2,1 2-34,0 1 0,2 1 0,-3 0 0,1 1 0,0 1 0,1-1 0,-2 0 0,1-1 0,0 1 0,-1-3 0,-1 1 0,1-1-21,0-1-183,0-1-118,0-12-73,0 22-54,0-22-101,-1 17-76,1-17-71,-2 13-864,2-13-1204</inkml:trace>
          <inkml:trace contextRef="#ctx0" brushRef="#br3" timeOffset="1.12284E8">24686 8436 281,'6'-12'804,"-1"5"-115,-1-2-28,-4 9-75,6-13-42,-6 13-45,5-10-40,-5 10-68,2-9-25,-2 9-79,0 0-19,4-11-70,-4 11 21,0 0-58,0 0 33,0 0-59,-11 8 29,11-8-27,-8 15-14,1-6-19,1 1-50,-1 3 33,2-1-44,-3-1 35,0 3-35,0-1 29,1-1-37,-3 3 20,4-4-41,-1 0 32,-2 2-29,2 0 21,-2-3-40,4-1 23,-2-1-26,2 1 26,-1-1-31,6-8 36,-9 14-39,9-14 29,-8 10-10,8-10 5,-5 9-28,5-9 33,-5 8-25,5-8 28,0 0-37,-5 8 33,5-8-31,0 0 29,0 0-22,5 9 24,-5-9-34,0 0 32,10 4-32,-10-4 37,13 2-39,-13-2 32,14 2-39,-14-2 26,18 1-39,-18-1 27,23 0-44,-10 1 37,-13-1-42,24 0 39,-10 0-35,-2 2 38,2-2-48,-2 1 5,4-1 1,-3 1 6,-1-1-3,2 0 2,-1 3 3,2-3 7,-15 0 8,25 0 5,-25 0 5,20 0 2,-20 0 9,19 0 2,-19 0-3,16 0 14,-16 0 0,14-3-6,-14 3 11,11-4-7,-11 4 7,9-5-2,-9 5 0,0 0 1,8-9 1,-8 9 0,4-11 2,-4 11-1,0 0-1,0-17-2,0 17 1,-2-12 3,0 1-5,-1 2 47,-1 0-49,2-1 41,-4 0-45,1 1 59,0 1-39,-1-1 72,6 9-44,-10-13 55,10 13-58,-9-11 39,9 11-42,-8-5 33,8 5-11,0 0 49,-11 2-17,11-2 27,-6 10-11,6-10 35,-2 20-38,2-20-11,0 24-88,0-10 0,0 1 0,2 4 0,-2-2 0,1 1 0,0 1 0,0 0 0,2 0 0,-3 2 0,1-1 0,-1-3 0,1 1 0,-1-1 0,0-3 0,0 0 0,2 1 0,-4-3-101,2-12-300,-1 20-57,1-20-94,-4 18-116,4-18-131,-3 11-850,3-11-1313</inkml:trace>
        </inkml:traceGroup>
        <inkml:traceGroup>
          <inkml:annotationXML>
            <emma:emma xmlns:emma="http://www.w3.org/2003/04/emma" version="1.0">
              <emma:interpretation id="{CF4B3A22-88B3-405E-ADC7-80FD3D9A1306}" emma:medium="tactile" emma:mode="ink">
                <msink:context xmlns:msink="http://schemas.microsoft.com/ink/2010/main" type="inkWord" rotatedBoundingBox="25872,8317 26867,8318 26866,8826 25871,8825"/>
              </emma:interpretation>
              <emma:one-of disjunction-type="recognition" id="oneOf4">
                <emma:interpretation id="interp16" emma:lang="en-IN" emma:confidence="0">
                  <emma:literal>56</emma:literal>
                </emma:interpretation>
                <emma:interpretation id="interp17" emma:lang="en-IN" emma:confidence="0">
                  <emma:literal>5€</emma:literal>
                </emma:interpretation>
                <emma:interpretation id="interp18" emma:lang="en-IN" emma:confidence="0">
                  <emma:literal>5b</emma:literal>
                </emma:interpretation>
                <emma:interpretation id="interp19" emma:lang="en-IN" emma:confidence="0">
                  <emma:literal>5°</emma:literal>
                </emma:interpretation>
                <emma:interpretation id="interp20" emma:lang="en-IN" emma:confidence="0">
                  <emma:literal>5s</emma:literal>
                </emma:interpretation>
              </emma:one-of>
            </emma:emma>
          </inkml:annotationXML>
          <inkml:trace contextRef="#ctx0" brushRef="#br4" timeOffset="1.1241E8">25984 8424 85,'0'0'760,"-7"-8"-127,7 8-32,-4-8-33,4 8-37,-5-9-46,5 9-49,0 0-44,-6-11-52,6 11-18,0 0 5,-3-10-75,3 10-15,0 0-76,0 0 19,0 0-35,0 0 34,-10 4-61,10-4 55,-3 13-69,3-13 32,-6 17-55,6-5 31,-3-3-43,0 4 26,3-2-20,-2 2 23,0-2-44,2 0 21,-2 0-34,2-11 24,-2 23-35,2-23 27,0 21-37,0-21 27,0 19-38,0-19 31,2 16-32,-2-16 21,6 12-17,-6-12-3,8 10-9,-8-10 0,15 9 0,-15-9 0,18 5 0,-18-5 0,20 2 0,-8-1 0,-1 0 0,3 0 0,-1 1 0,-13-2 0,25 1 0,-12 1 0,1 1 0,-1-2 0,-1 2 0,-1 1 0,1 0 0,0 0 0,-1 1 0,-2 2 0,1-2 0,-2 2 0,-1 0 0,0 1 0,0-1 0,-7-7 0,7 15 0,-7-15 0,2 16 0,-2-16 0,0 15 0,0-15 0,-5 17 0,5-17 0,-12 15 0,6-6 0,-3-4 0,-1 3 0,-3-2 0,1 0 0,-2-1 0,0-1 0,-2 1 0,1-3 0,-3 0 0,4-1 0,-1 1 0,-1-2 0,2 0 0,-1-3 0,-1 1 0,0-1 0,2-1 0,1 0 0,-1-3 0,1 1 0,2-1-61,2-1-422,0-2-76,2 2-85,3 0-60,-1-2-66,2 0-804,2-1-1221</inkml:trace>
          <inkml:trace contextRef="#ctx0" brushRef="#br4" timeOffset="1.12411E8">25995 8399 460,'-6'-9'783,"6"9"-108,0 0-33,0 0-79,0 0-58,4-9-41,-4 9-30,9-5-32,-9 5-4,16-5-50,-5 2 17,5 0-71,2-1 15,2 1-59,2 0-2,3-1-48,0 0 6,1 1-63,-1-1 3,0 1-51,2 1 10,-2-3-51,0 3 18,-5 0-43,0-1-28,1 2-1,-4 0 0,-1 0 0,-2 1-76,0-2-94,-14 2-13,23 0-94,-23 0-71,19 2-58,-19-2-102,14 1-95,-14-1-46,13 5-153,-13-5-520,9 4-924</inkml:trace>
          <inkml:trace contextRef="#ctx0" brushRef="#br4" timeOffset="1.12411E8">26654 8366 137,'0'0'853,"0"0"-166,9-5-28,-9 5-69,0 0-55,9-6-47,-9 6-38,0 0-53,0 0-38,0 0-30,0 0-26,0-12-16,0 12 31,0 0-63,-12-1 6,12 1-61,-13 1 32,13-1-39,-16 4 18,7 0-42,-1 3 16,0 0-92,-1 2-93,0 0 0,-1 3 0,3-2 0,-3 2 0,2 2 0,1-1 0,2 2 0,-2-1 0,2 2 0,3-1 0,-2 2 0,3-1 0,1 1 0,0 0 0,2 0 0,2-2 0,0 2 0,5-5 0,-1 3 0,3-2 0,1-2 0,3-1 0,1-1 0,-1-1 0,5-1 0,-3-2 0,2 0 0,2-3 0,0 1 0,1-3 0,-2 0 0,2-1 0,-1-2 0,0-1 0,-1-1 0,-2 1 0,0-1 0,-1 0 0,-1-2 0,-3 2 0,-2-2 0,-2-1 0,0 3 0,-7 5 0,6-12 0,-6 12 0,0-11 0,0 11 0,-8-10 0,-2 5 0,1 2 0,0-2 0,-5 4 0,1 0 0,-5-1 0,3 4 0,-2-2 0,0 2 0,-3 1 0,4-1 0,-2 1 0,2 2 0,1-1 0,2 2 0,-2-1 0,5-1 0,2 1 0,-1 0 0,9-5-119,-10 8-439,10-8-99,0 0-111,-3 13-191,3-13-665,7 7-1281</inkml:trace>
        </inkml:traceGroup>
        <inkml:traceGroup>
          <inkml:annotationXML>
            <emma:emma xmlns:emma="http://www.w3.org/2003/04/emma" version="1.0">
              <emma:interpretation id="{17F7B40D-6BDC-4C2F-A877-C4A7132F6B20}" emma:medium="tactile" emma:mode="ink">
                <msink:context xmlns:msink="http://schemas.microsoft.com/ink/2010/main" type="inkWord" rotatedBoundingBox="27854,8296 29044,8297 29043,8869 27853,8868"/>
              </emma:interpretation>
              <emma:one-of disjunction-type="recognition" id="oneOf5">
                <emma:interpretation id="interp21" emma:lang="en-IN" emma:confidence="0">
                  <emma:literal>as</emma:literal>
                </emma:interpretation>
                <emma:interpretation id="interp22" emma:lang="en-IN" emma:confidence="0">
                  <emma:literal>43</emma:literal>
                </emma:interpretation>
                <emma:interpretation id="interp23" emma:lang="en-IN" emma:confidence="0">
                  <emma:literal>203</emma:literal>
                </emma:interpretation>
                <emma:interpretation id="interp24" emma:lang="en-IN" emma:confidence="0">
                  <emma:literal>103</emma:literal>
                </emma:interpretation>
                <emma:interpretation id="interp25" emma:lang="en-IN" emma:confidence="0">
                  <emma:literal>293</emma:literal>
                </emma:interpretation>
              </emma:one-of>
            </emma:emma>
          </inkml:annotationXML>
          <inkml:trace contextRef="#ctx0" brushRef="#br5" timeOffset="1.12658E8">27993 8485 411,'0'0'418,"6"-10"-68,-6 10-39,0 0-14,0 0-9,6-10-24,-6 10-10,0 0-22,0 0 5,2-8-11,-2 8 22,0 0 18,0 0-1,0 0 8,2-13-17,-2 13-9,0 0-9,0 0-8,0 0-10,0 0 8,-2-11-38,2 11 22,0 0-61,0 0 28,0 0-59,-3-9 38,3 9-58,0 0 33,0 0-51,-5-8 17,5 8-25,0 0 25,0 0-42,-4-11 26,4 11-33,0 0 26,0 0-43,0 0 24,-4-10-39,4 10 27,0 0-39,0 0 27,0 0-33,0 0 27,-4-8-29,4 8 28,0 0-29,0 0 23,0 0-32,0 0 25,0 0-22,0 0 29,0 0-32,0 0 30,0 0-32,0 0 30,0 0-28,0 0 35,0 0-36,0 0 27,0 0-26,0 0 49,0 0-40,0 0 31,0 0-30,0 0 29,-2-9-24,2 9 24,0 0-31,0 0 39,0 0-40,0 0 30,5-9-28,-5 9 31,0 0-31,5-8 26,-5 8-28,10-10 40,-10 10-34,6-6 42,-6 6-41,7-9-2,-7 9 0,6-8 0,-6 8 0,7-7 0,-7 7 0,0 0 0,7-10 0,-7 10 0,0 0 0,0 0 0,7-8 0,-7 8 0,0 0 0,0 0 0,0 0 0,0 0 0,0 0 0,6-6 0,-6 6 0,0 0 0,0 0 0,-4 13 0,4-13 0,-5 15 0,1-5 0,-3 2 0,3-1 0,-5 4 0,2-2 0,-3 3 0,0 2 0,1-2 0,-1 1 0,1 0 0,-1-2 0,-2-1 0,3 1 0,2-3 0,-1-1 0,-1 0 0,0 1 0,5-2 0,-3-3 0,3 4 0,-4-5 0,8-6 0,-6 15 0,6-15 0,-7 11 0,7-11 0,-5 8 0,5-8 0,0 0 0,-4 11 0,4-11 0,0 0 0,0 0 0,7 6 0,-7-6 0,0 0 0,15 0 0,-15 0 0,16-2 0,-5-1 0,1 2 0,1-1 0,3-3 0,2 4 0,-2-2 0,1 1 0,3 1 0,-2-2 0,1 2 0,1 0 0,-2 1 0,-1 0 0,2 0 0,-1 0 0,0 0 0,-3 1 0,2-1 0,-3 1 0,2-1 0,-2 1 0,0 1 0,-1-1 0,-1 0 0,-12-1 0,25 1 0,-25-1 0,23 0 0,-23 0 0,19 2 0,-19-2 0,16 0 0,-16 0 0,17-2 0,-17 2 0,14-1 0,-14 1 0,14-4 0,-14 4 0,12-3 0,-12 3 0,7-6 0,-7 6 0,9-8 0,-9 8 0,3-10 0,-3 10 0,2-13 0,-2 13 0,-2-16 0,2 16 0,-3-19 0,1 11 0,-2-4 0,1 3 0,1 0 0,-2 0 0,4 9 0,-5-16 0,5 16 0,-4-13 0,4 13 0,-4-11 0,4 11 0,-4-8 0,4 8 0,0 0 0,0 0 0,-6-9 0,6 9 0,0 0 0,-3 12 0,3-12 0,-1 14 0,1-14 0,0 22 0,-1-11 0,1 2 0,-1 2 0,1-1 0,-2 2 0,1 2 0,-1-1 0,0 0 0,2 1 0,-1-2 0,0 1 0,1 0 0,-2-1 0,1-1 0,0-2 0,1 1 0,-2 0 0,1-2 0,1-12 0,-2 22 0,0-12 0,2-10 0,0 19 0,0-19 0,-2 15 0,2-15 0,0 12-286,0-12-97,0 0-67,-1 12-72,1-12-101,0 0-53,0 0-151,0 0-580,0 0-1009</inkml:trace>
          <inkml:trace contextRef="#ctx0" brushRef="#br5" timeOffset="1.12659E8">28737 8526 582,'0'0'525,"-6"-10"-68,6 10-48,-5-8 0,5 8-48,-5-11-42,5 11-25,-4-9-9,4 9 7,-4-13-53,4 13-14,-3-11-40,3 11 11,0-14-30,0 14 7,3-14-27,-3 14 12,8-15-30,-8 15 10,12-14 6,-4 9 7,1-2-2,0 2-12,2 1-17,1 1-16,-2 1-15,3 2-11,-13 0-5,24 0-10,-12 2-8,-2 3 10,2 2 0,-2 0-11,-1 3-7,-3 2 1,2-3-2,-4 2 10,-1 1-4,0 0-1,-2 0 8,-1 0-9,-1-1-1,-2 0-10,1 1-4,-3 2-3,0-2-8,-3-2-3,1 2 5,1-2-11,-1 0-3,1-1-1,-2-2-3,4 1-2,-1-1 0,5-7 0,-11 10 1,11-10 0,-8 9 0,8-9 3,0 0-1,-7 8-2,7-8 7,0 0-10,0 0-5,0 0 4,0 0-6,0 0-2,8-7 0,-8 7 0,12-5 5,-12 5-5,15-5 2,-15 5 0,21-5-1,-21 5 3,22-3-2,-11 2 16,-11 1-9,23 0-17,-11 1 12,1 0 2,-3 2-3,2 1 2,-1-1 1,-1 2 12,-1 1 7,0 0 9,-1 0 22,-1 1-3,-1 1-3,0 1 18,-4 1 5,1-1 9,-3-9-66,-1 21-11,-2-10 0,-1-1 0,-2 2 0,-2 0 0,1-1 0,-2 0 0,-1-2 0,-2 1 0,-1-2 0,-1 1 0,-1-1 0,-1-1 0,-1-1 0,0 0 0,-1-1 0,0-2 0,0 0 0,-1 0 0,2-3 0,-1 0 0,2 0 0,-2-3 0,1 2 0,2-3 0,0 1 0,1-1 0,0 0 0,1-1 0,3 3 0,1-4 0,-1 2 0,1-1 0,9 5 0,-16-7 0,16 7 0,-11-7 0,11 7-209,-9-7-222,9 7-52,-7-6-52,7 6-100,0 0-68,-6-8-941,6 8-1306</inkml:trace>
        </inkml:traceGroup>
        <inkml:traceGroup>
          <inkml:annotationXML>
            <emma:emma xmlns:emma="http://www.w3.org/2003/04/emma" version="1.0">
              <emma:interpretation id="{C64D2716-50D7-4C41-B085-ED53E63585B1}" emma:medium="tactile" emma:mode="ink">
                <msink:context xmlns:msink="http://schemas.microsoft.com/ink/2010/main" type="inkWord" rotatedBoundingBox="31900,8364 32734,8365 32733,8867 31899,8866"/>
              </emma:interpretation>
              <emma:one-of disjunction-type="recognition" id="oneOf6">
                <emma:interpretation id="interp26" emma:lang="en-IN" emma:confidence="0">
                  <emma:literal>99</emma:literal>
                </emma:interpretation>
              </emma:one-of>
            </emma:emma>
          </inkml:annotationXML>
          <inkml:trace contextRef="#ctx0" brushRef="#br6" timeOffset="6855.8374">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6" timeOffset="7527.6874">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8000"/>
    </inkml:brush>
    <inkml:brush xml:id="br4">
      <inkml:brushProperty name="width" value="0.05292" units="cm"/>
      <inkml:brushProperty name="height" value="0.05292" units="cm"/>
      <inkml:brushProperty name="color" value="#FF00FF"/>
    </inkml:brush>
    <inkml:brush xml:id="br5">
      <inkml:brushProperty name="width" value="0.05292" units="cm"/>
      <inkml:brushProperty name="height" value="0.05292" units="cm"/>
      <inkml:brushProperty name="color" value="#00FFFF"/>
    </inkml:brush>
  </inkml:definitions>
  <inkml:traceGroup>
    <inkml:annotationXML>
      <emma:emma xmlns:emma="http://www.w3.org/2003/04/emma" version="1.0">
        <emma:interpretation id="{E2171195-FF0E-4F07-BB08-49A51B42AE93}" emma:medium="tactile" emma:mode="ink">
          <msink:context xmlns:msink="http://schemas.microsoft.com/ink/2010/main" type="writingRegion" rotatedBoundingBox="541,8700 12429,8741 12400,17191 512,17150"/>
        </emma:interpretation>
      </emma:emma>
    </inkml:annotationXML>
    <inkml:traceGroup>
      <inkml:annotationXML>
        <emma:emma xmlns:emma="http://www.w3.org/2003/04/emma" version="1.0">
          <emma:interpretation id="{21BFE499-69DC-4DD2-AF67-4813388480F5}" emma:medium="tactile" emma:mode="ink">
            <msink:context xmlns:msink="http://schemas.microsoft.com/ink/2010/main" type="paragraph" rotatedBoundingBox="1082,8702 12429,8741 12427,9395 1080,9355" alignmentLevel="1"/>
          </emma:interpretation>
        </emma:emma>
      </inkml:annotationXML>
      <inkml:traceGroup>
        <inkml:annotationXML>
          <emma:emma xmlns:emma="http://www.w3.org/2003/04/emma" version="1.0">
            <emma:interpretation id="{E491A53F-2420-4647-A6E5-A2C41FA434C4}" emma:medium="tactile" emma:mode="ink">
              <msink:context xmlns:msink="http://schemas.microsoft.com/ink/2010/main" type="line" rotatedBoundingBox="1082,8702 12429,8741 12427,9395 1080,9355"/>
            </emma:interpretation>
          </emma:emma>
        </inkml:annotationXML>
        <inkml:traceGroup>
          <inkml:annotationXML>
            <emma:emma xmlns:emma="http://www.w3.org/2003/04/emma" version="1.0">
              <emma:interpretation id="{7965ADF8-5CA0-4974-954E-C519973BCCD6}" emma:medium="tactile" emma:mode="ink">
                <msink:context xmlns:msink="http://schemas.microsoft.com/ink/2010/main" type="inkWord" rotatedBoundingBox="1082,8810 1548,8812 1546,9248 1080,9246"/>
              </emma:interpretation>
              <emma:one-of disjunction-type="recognition" id="oneOf0">
                <emma:interpretation id="interp0" emma:lang="en-IN" emma:confidence="0">
                  <emma:literal>K</emma:literal>
                </emma:interpretation>
                <emma:interpretation id="interp1" emma:lang="en-IN" emma:confidence="0">
                  <emma:literal>c</emma:literal>
                </emma:interpretation>
                <emma:interpretation id="interp2" emma:lang="en-IN" emma:confidence="0">
                  <emma:literal>k</emma:literal>
                </emma:interpretation>
                <emma:interpretation id="interp3" emma:lang="en-IN" emma:confidence="0">
                  <emma:literal>E</emma:literal>
                </emma:interpretation>
                <emma:interpretation id="interp4" emma:lang="en-IN" emma:confidence="0">
                  <emma:literal>C</emma:literal>
                </emma:interpretation>
              </emma:one-of>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Group>
        <inkml:traceGroup>
          <inkml:annotationXML>
            <emma:emma xmlns:emma="http://www.w3.org/2003/04/emma" version="1.0">
              <emma:interpretation id="{68388CEB-2FF3-4091-BC6F-C99CF7763492}" emma:medium="tactile" emma:mode="ink">
                <msink:context xmlns:msink="http://schemas.microsoft.com/ink/2010/main" type="inkWord" rotatedBoundingBox="2829,8771 3517,8773 3515,9316 2827,9314"/>
              </emma:interpretation>
              <emma:one-of disjunction-type="recognition" id="oneOf1">
                <emma:interpretation id="interp5" emma:lang="en-IN" emma:confidence="0">
                  <emma:literal>99</emma:literal>
                </emma:interpretation>
              </emma:one-of>
            </emma:emma>
          </inkml:annotationXML>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Group>
        <inkml:traceGroup>
          <inkml:annotationXML>
            <emma:emma xmlns:emma="http://www.w3.org/2003/04/emma" version="1.0">
              <emma:interpretation id="{3AFB67EB-6987-4834-B49F-18E0AF7735DB}" emma:medium="tactile" emma:mode="ink">
                <msink:context xmlns:msink="http://schemas.microsoft.com/ink/2010/main" type="inkWord" rotatedBoundingBox="4313,8735 5071,8738 5069,9273 4311,9271"/>
              </emma:interpretation>
              <emma:one-of disjunction-type="recognition" id="oneOf2">
                <emma:interpretation id="interp6" emma:lang="en-IN" emma:confidence="0">
                  <emma:literal>33</emma:literal>
                </emma:interpretation>
                <emma:interpretation id="interp7" emma:lang="en-IN" emma:confidence="0">
                  <emma:literal>35</emma:literal>
                </emma:interpretation>
                <emma:interpretation id="interp8" emma:lang="en-IN" emma:confidence="0">
                  <emma:literal>3s</emma:literal>
                </emma:interpretation>
                <emma:interpretation id="interp9" emma:lang="en-IN" emma:confidence="0">
                  <emma:literal>Is3</emma:literal>
                </emma:interpretation>
                <emma:interpretation id="interp10" emma:lang="en-IN" emma:confidence="0">
                  <emma:literal>3,</emma:literal>
                </emma:interpretation>
              </emma:one-of>
            </emma:emma>
          </inkml:annotationXML>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traceGroup>
          <inkml:annotationXML>
            <emma:emma xmlns:emma="http://www.w3.org/2003/04/emma" version="1.0">
              <emma:interpretation id="{9A253880-EA40-45BD-B0A2-8D423288C16C}" emma:medium="tactile" emma:mode="ink">
                <msink:context xmlns:msink="http://schemas.microsoft.com/ink/2010/main" type="inkWord" rotatedBoundingBox="5885,8815 6715,8818 6714,9253 5883,9250"/>
              </emma:interpretation>
              <emma:one-of disjunction-type="recognition" id="oneOf3">
                <emma:interpretation id="interp11" emma:lang="en-IN" emma:confidence="0">
                  <emma:literal>23</emma:literal>
                </emma:interpretation>
                <emma:interpretation id="interp12" emma:lang="en-IN" emma:confidence="0">
                  <emma:literal>z3</emma:literal>
                </emma:interpretation>
              </emma:one-of>
            </emma:emma>
          </inkml:annotationXML>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9DD7F6DE-2761-4D03-8439-58BB8DF51DA0}" emma:medium="tactile" emma:mode="ink">
                <msink:context xmlns:msink="http://schemas.microsoft.com/ink/2010/main" type="inkWord" rotatedBoundingBox="7300,8802 8115,8805 8113,9380 7298,9377"/>
              </emma:interpretation>
              <emma:one-of disjunction-type="recognition" id="oneOf4">
                <emma:interpretation id="interp13" emma:lang="en-IN" emma:confidence="0">
                  <emma:literal>g</emma:literal>
                </emma:interpretation>
                <emma:interpretation id="interp14" emma:lang="en-IN" emma:confidence="0">
                  <emma:literal>G</emma:literal>
                </emma:interpretation>
                <emma:interpretation id="interp15" emma:lang="en-IN" emma:confidence="0">
                  <emma:literal>M</emma:literal>
                </emma:interpretation>
                <emma:interpretation id="interp16" emma:lang="en-IN" emma:confidence="0">
                  <emma:literal>4</emma:literal>
                </emma:interpretation>
                <emma:interpretation id="interp17" emma:lang="en-IN" emma:confidence="0">
                  <emma:literal>K</emma:literal>
                </emma:interpretation>
              </emma:one-of>
            </emma:emma>
          </inkml:annotationXML>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CB67CB98-C317-4F57-A050-80D0BEA6C214}" emma:medium="tactile" emma:mode="ink">
                <msink:context xmlns:msink="http://schemas.microsoft.com/ink/2010/main" type="inkWord" rotatedBoundingBox="8773,8858 9534,8861 9532,9317 8771,9314"/>
              </emma:interpretation>
              <emma:one-of disjunction-type="recognition" id="oneOf5">
                <emma:interpretation id="interp18" emma:lang="en-IN" emma:confidence="0">
                  <emma:literal>56</emma:literal>
                </emma:interpretation>
                <emma:interpretation id="interp19" emma:lang="en-IN" emma:confidence="0">
                  <emma:literal>5b</emma:literal>
                </emma:interpretation>
                <emma:interpretation id="interp20" emma:lang="en-IN" emma:confidence="0">
                  <emma:literal>5s</emma:literal>
                </emma:interpretation>
                <emma:interpretation id="interp21" emma:lang="en-IN" emma:confidence="0">
                  <emma:literal>5€</emma:literal>
                </emma:interpretation>
                <emma:interpretation id="interp22" emma:lang="en-IN" emma:confidence="0">
                  <emma:literal>5°</emma:literal>
                </emma:interpretation>
              </emma:one-of>
            </emma:emma>
          </inkml:annotationXML>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A1213C4A-48A7-4361-B0BF-D7EB1547E4AC}" emma:medium="tactile" emma:mode="ink">
                <msink:context xmlns:msink="http://schemas.microsoft.com/ink/2010/main" type="inkWord" rotatedBoundingBox="10376,8789 11161,8792 11159,9332 10374,9329"/>
              </emma:interpretation>
              <emma:one-of disjunction-type="recognition" id="oneOf6">
                <emma:interpretation id="interp23" emma:lang="en-IN" emma:confidence="0">
                  <emma:literal>43</emma:literal>
                </emma:interpretation>
                <emma:interpretation id="interp24" emma:lang="en-IN" emma:confidence="0">
                  <emma:literal>as</emma:literal>
                </emma:interpretation>
                <emma:interpretation id="interp25" emma:lang="en-IN" emma:confidence="0">
                  <emma:literal>us</emma:literal>
                </emma:interpretation>
                <emma:interpretation id="interp26" emma:lang="en-IN" emma:confidence="0">
                  <emma:literal>Les</emma:literal>
                </emma:interpretation>
                <emma:interpretation id="interp27" emma:lang="en-IN" emma:confidence="0">
                  <emma:literal>493</emma:literal>
                </emma:interpretation>
              </emma:one-of>
            </emma:emma>
          </inkml:annotationXML>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48D85D3F-D762-44F4-AB88-97D24024DA57}" emma:medium="tactile" emma:mode="ink">
                <msink:context xmlns:msink="http://schemas.microsoft.com/ink/2010/main" type="inkWord" rotatedBoundingBox="11933,8739 12429,8741 12427,9350 11931,9348"/>
              </emma:interpretation>
              <emma:one-of disjunction-type="recognition" id="oneOf7">
                <emma:interpretation id="interp28" emma:lang="en-IN" emma:confidence="0">
                  <emma:literal>19</emma:literal>
                </emma:interpretation>
                <emma:interpretation id="interp29" emma:lang="en-IN" emma:confidence="0">
                  <emma:literal>I9</emma:literal>
                </emma:interpretation>
                <emma:interpretation id="interp30" emma:lang="en-IN" emma:confidence="0">
                  <emma:literal>'9</emma:literal>
                </emma:interpretation>
                <emma:interpretation id="interp31" emma:lang="en-IN" emma:confidence="0">
                  <emma:literal>/9</emma:literal>
                </emma:interpretation>
                <emma:interpretation id="interp32" emma:lang="en-IN" emma:confidence="0">
                  <emma:literal>l9</emma:literal>
                </emma:interpretation>
              </emma:one-of>
            </emma:emma>
          </inkml:annotationXML>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annotationXML>
        <emma:emma xmlns:emma="http://www.w3.org/2003/04/emma" version="1.0">
          <emma:interpretation id="{65A3076F-BE6E-4AEB-83C4-BC35E3105A1C}" emma:medium="tactile" emma:mode="ink">
            <msink:context xmlns:msink="http://schemas.microsoft.com/ink/2010/main" type="paragraph" rotatedBoundingBox="546,9588 10125,9730 10103,11204 524,11062" alignmentLevel="1"/>
          </emma:interpretation>
        </emma:emma>
      </inkml:annotationXML>
      <inkml:traceGroup>
        <inkml:annotationXML>
          <emma:emma xmlns:emma="http://www.w3.org/2003/04/emma" version="1.0">
            <emma:interpretation id="{98361EBA-39F5-4E42-9A3E-69FF0538BAAD}" emma:medium="tactile" emma:mode="ink">
              <msink:context xmlns:msink="http://schemas.microsoft.com/ink/2010/main" type="line" rotatedBoundingBox="546,9588 10125,9730 10103,11204 524,11062"/>
            </emma:interpretation>
          </emma:emma>
        </inkml:annotationXML>
        <inkml:traceGroup>
          <inkml:annotationXML>
            <emma:emma xmlns:emma="http://www.w3.org/2003/04/emma" version="1.0">
              <emma:interpretation id="{02F59F00-62F2-4938-A341-658DC3FAF4AA}" emma:medium="tactile" emma:mode="ink">
                <msink:context xmlns:msink="http://schemas.microsoft.com/ink/2010/main" type="inkWord" rotatedBoundingBox="537,10146 2244,10162 2237,10883 530,10867"/>
              </emma:interpretation>
              <emma:one-of disjunction-type="recognition" id="oneOf8">
                <emma:interpretation id="interp33" emma:lang="en-IN" emma:confidence="0">
                  <emma:literal>"an)</emma:literal>
                </emma:interpretation>
                <emma:interpretation id="interp34" emma:lang="en-IN" emma:confidence="0">
                  <emma:literal>had)</emma:literal>
                </emma:interpretation>
                <emma:interpretation id="interp35" emma:lang="en-IN" emma:confidence="0">
                  <emma:literal>"ago)</emma:literal>
                </emma:interpretation>
                <emma:interpretation id="interp36" emma:lang="en-IN" emma:confidence="0">
                  <emma:literal>"acro)</emma:literal>
                </emma:interpretation>
                <emma:interpretation id="interp37" emma:lang="en-IN" emma:confidence="0">
                  <emma:literal>khao)</emma:literal>
                </emma:interpretation>
              </emma:one-of>
            </emma:emma>
          </inkml:annotationXML>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1"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Group>
        <inkml:traceGroup>
          <inkml:annotationXML>
            <emma:emma xmlns:emma="http://www.w3.org/2003/04/emma" version="1.0">
              <emma:interpretation id="{B07FB336-2DC4-4325-843E-67C70D5B90A7}" emma:medium="tactile" emma:mode="ink">
                <msink:context xmlns:msink="http://schemas.microsoft.com/ink/2010/main" type="inkWord" rotatedBoundingBox="3482,9660 3905,10600 2985,11014 2563,10074"/>
              </emma:interpretation>
              <emma:one-of disjunction-type="recognition" id="oneOf9">
                <emma:interpretation id="interp38" emma:lang="en-IN" emma:confidence="0">
                  <emma:literal>o</emma:literal>
                </emma:interpretation>
                <emma:interpretation id="interp39" emma:lang="en-IN" emma:confidence="0">
                  <emma:literal>%</emma:literal>
                </emma:interpretation>
                <emma:interpretation id="interp40" emma:lang="en-IN" emma:confidence="0">
                  <emma:literal>t</emma:literal>
                </emma:interpretation>
                <emma:interpretation id="interp41" emma:lang="en-IN" emma:confidence="0">
                  <emma:literal>O</emma:literal>
                </emma:interpretation>
                <emma:interpretation id="interp42" emma:lang="en-IN" emma:confidence="0">
                  <emma:literal>°</emma:literal>
                </emma:interpretation>
              </emma:one-of>
            </emma:emma>
          </inkml:annotationXML>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1" timeOffset="155931.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traceGroup>
          <inkml:annotationXML>
            <emma:emma xmlns:emma="http://www.w3.org/2003/04/emma" version="1.0">
              <emma:interpretation id="{E5FB6827-0F7A-4DBB-8500-3AAC7B1EA26A}" emma:medium="tactile" emma:mode="ink">
                <msink:context xmlns:msink="http://schemas.microsoft.com/ink/2010/main" type="inkWord" rotatedBoundingBox="4383,9919 5278,9932 5263,10897 4368,10883"/>
              </emma:interpretation>
              <emma:one-of disjunction-type="recognition" id="oneOf10">
                <emma:interpretation id="interp43" emma:lang="en-IN" emma:confidence="0">
                  <emma:literal>30</emma:literal>
                </emma:interpretation>
                <emma:interpretation id="interp44" emma:lang="en-IN" emma:confidence="0">
                  <emma:literal>8</emma:literal>
                </emma:interpretation>
                <emma:interpretation id="interp45" emma:lang="en-IN" emma:confidence="0">
                  <emma:literal>@</emma:literal>
                </emma:interpretation>
                <emma:interpretation id="interp46" emma:lang="en-IN" emma:confidence="0">
                  <emma:literal>80</emma:literal>
                </emma:interpretation>
                <emma:interpretation id="interp47" emma:lang="en-IN" emma:confidence="0">
                  <emma:literal>83</emma:literal>
                </emma:interpretation>
              </emma:one-of>
            </emma:emma>
          </inkml:annotationXML>
          <inkml:trace contextRef="#ctx0" brushRef="#br2" timeOffset="1.11786E8">4744 10350 163,'0'0'608,"0"0"-121,-9 4-55,9-4-29,0 0-37,0 0-42,0 0 0,0 0-20,-10-4-25,10 4 7,0 0-43,0 0-16,0 0-13,-6-7 5,6 7-49,0 0 6,-3-11-13,3 11 15,0 0-28,3-14 22,-3 14-28,5-12 18,-5 12-7,5-13-18,0 5 2,0-1-21,0 1-11,4 0 2,-3-1-10,3 1-14,-1 1-6,0 0 15,-1 2-50,2 0 35,-1 1-54,-8 4 35,17-4-47,-17 4 35,14 1-46,-14-1 35,15 7-41,-15-7 35,10 14-46,-6-6 8,-1 2 2,0 2-1,-1 0 7,-4 0-8,1 2 44,-1 1-45,-2 2 38,-1-1-40,0 1 36,-1 0-16,0 0 14,-2-2-45,2 0 38,0-2-31,-2 0 33,0-1-30,2-2 39,1-1-43,0-1 33,-1 0-40,6-8 41,-11 11-39,11-11 40,-6 8-43,6-8 38,0 0-36,-9 4 35,9-4-35,0 0 43,0 0-44,0 0 36,0 0-36,0-11 44,0 11-42,7-10 42,-7 10-44,12-11 43,-5 5-61,-7 6 60,16-10-37,-7 6 36,0 0-40,0 1 42,1 0-39,-10 3 38,20-3-41,-20 3 39,21-1-38,-21 1 42,19 1-44,-19-1 45,18 6-44,-18-6 24,16 9-18,-16-9 37,11 11-39,-6-3 40,-5-8-40,5 16 41,-5-16-44,1 20 42,-1-20-39,-2 20 40,-2-8 0,0-2-3,-1 2-35,-4 0 48,3 1-40,-3-1 48,0-2-21,-3 1 39,1 0-27,-1-1 44,-2-2-41,1 2 35,-1-5-34,0 1 20,-1-1-56,-1-2 0,0-1 0,-1-1 0,2-1 0,0 0 0,-5-3 0,3 2 0,0-3 0,0 0 0,2-2 0,0 2 0,2-3 0,-1 3 0,4-2-28,1 1-178,0-1-116,9 6-69,-13-10-59,13 10-95,-5-11-109,5 11-96,1-10-786,-1 10-1172</inkml:trace>
          <inkml:trace contextRef="#ctx0" brushRef="#br2" timeOffset="1.11787E8">4940 10164 396,'0'0'555,"1"-17"-71,-1 17-31,0-15-31,0 15-63,-3-14-30,3 14-5,-4-17-10,-1 8-17,0 1-20,0-1-26,0 3-7,-1-5-8,-2 3-5,2-2-22,-2 1-25,-1-1-11,-1 3 39,1-2-14,-1 1 10,-2-1-78,2 2 31,-2-1-49,1 2 48,-2-1-79,-1 0 64,3 2-52,-2-1 18,0 1-34,3 2 37,-3 0-37,0-1 19,2 2-36,-2 1 49,13 1-34,-24 0 16,12 1-44,2 1 36,-3 2-70,0 1-13,-1-2 0,3 4 0,-3 0 0,1 0 0,1 1 0,0 2 0,0 0 0,0 1 0,1 1 0,1 1 0,-3 1 0,3 2 0,0-1 0,0 2 0,1 1 0,0 1 0,0 0 0,1 0 0,2 1 0,0 1 0,1-1 0,1 2 0,0 2 0,1-2 0,2 2 0,-1-1 0,2-3 0,0 2 0,3 0 0,0 2 0,-1-2 0,3 1 0,0 0 0,0-1 0,2-1 0,-1 2 0,3-2 0,-1-2 0,1 4 0,1-5 0,-1 2 0,1-1 0,1 0 0,0-2 0,-1 0 0,3 0 0,-2-2 0,2-1 0,1 1 0,0-3 0,1 0 0,-2 0 0,4-2 0,-4 0 0,2-4 0,0 2 0,1-3 0,-1 2 0,2-4 0,-2 1 0,2-1 0,-2 0 0,0-2 0,-1-1 0,2 1 0,-3-1 0,2 0 0,-1-1 0,1 0 0,1-2 0,-1 0 0,0 1 0,0-3 0,0 1 0,-1-2 0,0 0 0,1 0 0,-1-1 0,0 0 0,-1 0 0,0-3 0,1 3 0,-1-3 0,0 2 0,0-2 0,0 1 0,-1-1 0,1 1 0,-1-3 0,-2 2 0,2-1 0,-2 0 0,0-1 0,0 1 0,-1 0 0,-1-2 0,0 2 0,1 1 0,-3-2 0,1 0 0,0-1 0,-1 0 0,1 1 0,-3-1 0,1 0 0,-1 0 0,0-1 0,-2-1 0,0 2 0,1-2 0,-2 2 0,-1-2 0,0 1 0,-1-3 0,0 2 0,-3-1 0,2 0 0,-2-2 0,0 1 0,-2-3 0,0 3 0,-2-2 0,0-1 0,-1 2 0,0 0 0,-3 1 0,2 0 0,-1 1 0,1-1 0,-2 0 0,-2 2 0,1 0 0,1 1 0,-3 0 0,2 2 0,-2-1 0,1 1 0,-2 0 0,1 2 0,0 1 0,1 2 0,-1-1 0,-1 2 0,0 0 0,-2 1 0,1 0 0,-2 3 0,1 0 0,-1-1 0,-1 3 0,-1 3 0,-1-3 0,0 4 0,-3 0 0,2 0 0,-1 1 0,1 3 0,0-3 0,1 4 0,-1-1 0,0 0 0,3 1 0,2-1 0,0 1 0,4-1 0,0 1 0,1-3-405,1 3-481,1-1-164,0-1-796,-1 0-1557</inkml:trace>
        </inkml:traceGroup>
        <inkml:traceGroup>
          <inkml:annotationXML>
            <emma:emma xmlns:emma="http://www.w3.org/2003/04/emma" version="1.0">
              <emma:interpretation id="{EB5AFF9A-1276-4C4B-BD00-9B4CA11A3AB4}" emma:medium="tactile" emma:mode="ink">
                <msink:context xmlns:msink="http://schemas.microsoft.com/ink/2010/main" type="inkWord" rotatedBoundingBox="6071,10701 6168,10141 6604,10216 6507,10777"/>
              </emma:interpretation>
              <emma:one-of disjunction-type="recognition" id="oneOf11">
                <emma:interpretation id="interp48" emma:lang="en-IN" emma:confidence="0">
                  <emma:literal>3</emma:literal>
                </emma:interpretation>
                <emma:interpretation id="interp49" emma:lang="en-IN" emma:confidence="0">
                  <emma:literal>2</emma:literal>
                </emma:interpretation>
                <emma:interpretation id="interp50" emma:lang="en-IN" emma:confidence="0">
                  <emma:literal>z</emma:literal>
                </emma:interpretation>
                <emma:interpretation id="interp51" emma:lang="en-IN" emma:confidence="0">
                  <emma:literal>B</emma:literal>
                </emma:interpretation>
                <emma:interpretation id="interp52" emma:lang="en-IN" emma:confidence="0">
                  <emma:literal>Z</emma:literal>
                </emma:interpretation>
              </emma:one-of>
            </emma:emma>
          </inkml:annotationXML>
          <inkml:trace contextRef="#ctx0" brushRef="#br3" timeOffset="1.12273E8">6233 10391 183,'0'0'587,"0"0"-113,0 0-65,0 0-32,0 0-43,0 0-43,0 0-23,0 0-18,0 0-13,0 0-23,0 0 1,0 0 10,0 0-29,-8-5-1,8 5-45,0 0-13,0 0-38,-4-12 34,4 12 2,0 0 10,0-14-31,0 14 14,0 0-36,2-17 20,-2 17-26,3-15 34,-3 15-19,6-14 22,-3 5-30,2 1 1,-1-1-13,1-1-7,0 2 3,1-1-3,-1 1-1,2-1-12,0 1 3,-1 0-8,2 2-21,1-1 13,-2 0-8,1 2-6,1 0-6,1 0-7,-1 2-4,0-1-1,3 1-2,-12 3 0,18-2-3,-18 2-1,19 1-5,-19-1 3,16 4 3,-6 0-2,-10-4 1,15 9 0,-9-3 12,0 3-14,-2-1-1,0 2 3,-1-1-5,-1 1 1,-2 2-6,0-12 7,-1 22-2,-2-10-3,1 1 6,-2 1 0,0-1-11,-3 2 5,1-2-1,-1 1 0,-1-1-2,-1-1 1,1 2-1,1-4 0,-1 2 4,-1-3 43,1 2-53,1-2 47,-1-2-56,1 0 51,0-1-53,1 0 49,6-6-49,-13 10 54,13-10-55,-10 6 48,10-6-51,-9 4 49,9-4-50,0 0 5,0 0 2,-13-4 3,13 4 2,0 0 2,0 0 1,4-13 13,-4 13-12,6-11 2,-1 4 1,-5 7 0,12-13 2,-5 7-5,1-1 7,1 0 2,0 2-3,1-2 1,0 2-5,-1 0 2,3 1-4,-3 1 0,1-1 7,-10 4-7,19-3 1,-19 3 9,18 0-4,-18 0 0,17 3-2,-17-3 3,18 6-3,-18-6 6,15 8-2,-8-1 0,0-2 45,-1 2-55,-6-7 48,9 17-53,-5-9 45,1 1-50,-5-9 47,4 19-50,-3-8 50,-1-11-50,0 22 50,-1-12-51,0 1 51,-1 0-13,-2 1 11,1-1-55,-1-2 58,0 3-56,-1-1 54,-1 0-49,-3 1 51,2-3-48,-2 1 50,-1-1-42,0 1 59,0-2-38,-3-1 48,2 0-40,-2-1 36,0 0-17,-1 0 25,0-4-18,0 2 58,0-1-44,1-1 24,-1-2-43,0 3 27,0-3-36,0 0-10,0-3-20,0 3 0,1 0 0,0-2 0,2 0 0,0 0 0,-1-1 0,1 1 0,1-1 0,0-1 0,10 4 0,-17-6 0,7 2 0,10 4 0,-14-6 0,14 6 0,-14-6 0,14 6 0,-10-7 0,10 7 0,-9-6-128,9 6-162,-8-5-60,8 5-61,0 0-112,-10-5-104,10 5-108,0 0-888,0 0-1280</inkml:trace>
        </inkml:traceGroup>
        <inkml:traceGroup>
          <inkml:annotationXML>
            <emma:emma xmlns:emma="http://www.w3.org/2003/04/emma" version="1.0">
              <emma:interpretation id="{A7226E18-A8F5-404E-9FA4-9E2DDBE0A8CC}" emma:medium="tactile" emma:mode="ink">
                <msink:context xmlns:msink="http://schemas.microsoft.com/ink/2010/main" type="inkWord" rotatedBoundingBox="7762,10312 8245,10792 7879,11160 7396,10680"/>
              </emma:interpretation>
              <emma:one-of disjunction-type="recognition" id="oneOf12">
                <emma:interpretation id="interp53" emma:lang="en-IN" emma:confidence="0">
                  <emma:literal>H</emma:literal>
                </emma:interpretation>
                <emma:interpretation id="interp54" emma:lang="en-IN" emma:confidence="0">
                  <emma:literal>h</emma:literal>
                </emma:interpretation>
                <emma:interpretation id="interp55" emma:lang="en-IN" emma:confidence="0">
                  <emma:literal>M</emma:literal>
                </emma:interpretation>
                <emma:interpretation id="interp56" emma:lang="en-IN" emma:confidence="0">
                  <emma:literal>9</emma:literal>
                </emma:interpretation>
                <emma:interpretation id="interp57" emma:lang="en-IN" emma:confidence="0">
                  <emma:literal>u</emma:literal>
                </emma:interpretation>
              </emma:one-of>
            </emma:emma>
          </inkml:annotationXML>
          <inkml:trace contextRef="#ctx0" brushRef="#br4" timeOffset="1.12407E8">7673 10512 497,'0'0'483,"4"-9"-46,-4 9-3,2-10-29,-2 10-30,3-12-43,-3 12 35,4-13-8,-4 13-43,2-14 12,-2 14-38,3-15 15,-3 15-29,2-14 6,-2 14 5,4-14 0,-4 14-6,1-11 15,-1 11-55,0 0 16,2-15-56,-2 15 16,0 0-41,1-11 7,-1 11-46,0 0 5,0 0-142,0 0 0,0 0 0,0 0 0,-10 12 0,6-2 0,0 0 0,0 4 0,-1 1 0,0 2 0,-3 3 0,2 1 0,-2 1 0,1-1 0,-1 1 0,0 0 0,1 0 0,-1 0 0,0-2 0,2 1 0,0-2 0,0-3 0,1 1 0,-1-4 0,2 1 0,-1-1 0,1-2 0,0-1 0,0-1 0,4-9 0,-5 15 0,5-15 0,-5 12 0,5-12 0,0 0 0,-2 8 0,2-8 0,0 0 0,0 0 0,0 0 0,10-7 0,-10 7 0,10-10 0,-3 4 0,-1 0 0,3 0 0,0 0 0,1-1 0,1 0 0,1 1 0,1-1 0,0 0 0,-1 2 0,2 0 0,1 0 0,0 1 0,-1 1 0,2-1 0,0 1 0,0 2 0,-1-1 0,0 1 0,-1 0 0,1-1 0,-1 2 0,4-1 0,-4 0 0,2 0 0,-2 1 0,1-2 0,-2 1 0,1 0 0,-1 0 0,-1-1 0,-1 1 0,-11 1 0,21-2 0,-21 2 0,17-5 0,-17 5 0,14-4 0,-14 4 0,11-5 0,-11 5 0,9-8 0,-9 8 0,8-7 0,-8 7 0,4-9 0,-4 9 0,1-11 0,-1 11 0,-3-12 0,3 12 0,-4-13 0,4 13 0,-7-15 0,7 15 0,-8-15 0,8 15 0,-7-9 0,7 9 0,-9-10 0,9 10 0,-8-5 0,8 5 0,0 0 0,-13 1 0,13-1 0,-10 9 0,10-9 0,-7 19 0,3-7 0,0 3 0,1-1 0,-1 3 0,2 2 0,-1-1 0,0 6 0,0-2 0,0 2 0,1-1 0,1 1 0,-2 0 0,2-1 0,-2-1 0,2-1 0,0 0 0,1-4 0,-2 1 0,1 0 0,1-4 0,-1 1 0,1-1 0,-2-2 0,2-12 0,0 20 0,0-20 0,-1 17 0,1-17 0,0 14 0,0-14 0,-2 12 0,2-12 0,-4 10 0,4-10 0,-5 7-104,5-7-480,0 0-126,-12 6-162,12-6-995,0 0-1586</inkml:trace>
        </inkml:traceGroup>
        <inkml:traceGroup>
          <inkml:annotationXML>
            <emma:emma xmlns:emma="http://www.w3.org/2003/04/emma" version="1.0">
              <emma:interpretation id="{51EAA496-ED40-43EB-BA43-CEADA855CEC0}" emma:medium="tactile" emma:mode="ink">
                <msink:context xmlns:msink="http://schemas.microsoft.com/ink/2010/main" type="inkWord" rotatedBoundingBox="8713,11189 8721,9716 10119,9724 10110,11197"/>
              </emma:interpretation>
              <emma:one-of disjunction-type="recognition" id="oneOf13">
                <emma:interpretation id="interp58" emma:lang="en-IN" emma:confidence="0">
                  <emma:literal>%</emma:literal>
                </emma:interpretation>
                <emma:interpretation id="interp59" emma:lang="en-IN" emma:confidence="0">
                  <emma:literal>@</emma:literal>
                </emma:interpretation>
                <emma:interpretation id="interp60" emma:lang="en-IN" emma:confidence="0">
                  <emma:literal>o</emma:literal>
                </emma:interpretation>
                <emma:interpretation id="interp61" emma:lang="en-IN" emma:confidence="0">
                  <emma:literal>O</emma:literal>
                </emma:interpretation>
                <emma:interpretation id="interp62" emma:lang="en-IN" emma:confidence="0">
                  <emma:literal>8</emma:literal>
                </emma:interpretation>
              </emma:one-of>
            </emma:emma>
          </inkml:annotationXML>
          <inkml:trace contextRef="#ctx0" brushRef="#br5" timeOffset="1.12579E8">9496 10035 454,'0'0'474,"-4"-11"-57,4 11-80,-3-13 1,3 13-29,-5-12-41,5 12-23,-3-12 4,3 12 14,-4-15-24,4 15 18,-4-16-87,0 9 55,4 7-47,-6-16 6,6 16-15,-6-17 13,-1 8-26,7 9-21,-10-14 2,4 6-10,-1 1-4,-2 0-3,2 0 16,-1 2-25,-2-2 20,0 2-32,1 0 29,-1 0-44,-1 0 32,1 1-52,-1 1 41,-1-1-58,12 4 28,-24-3-48,24 3 36,-26 0-44,13 2 37,-3 0-46,0 3 22,-1 0-27,0 2 46,-2 1-57,-2 2 50,3 1-1,-1-1-7,0 2 2,0 2-54,-1 1 57,2-1-52,-2 2 58,0 2-54,2 0 59,0-1-45,0 4 51,2-1-36,-1 2 29,0-1-33,1 2 26,1 0-34,-2 0 38,5 0-46,-2 2 41,0-2-39,3 2 36,-2-1-39,3 0 36,1 0-38,0-3 34,1 1-36,2-1 33,-1 2 19,4-1-64,-4 1 34,5 0-5,-1-1 1,2-1-1,1 0-5,0-2-3,1 2 4,2 2 4,-1 0-10,3-2-2,0 2-22,1-2 28,0 3-32,0-3 27,3 2-22,-1-1 34,0 0-39,1-1 41,3 4-34,-1-3 31,3-1-29,-2 3 32,1-4-31,1-1 22,2 0-24,0 1 34,1-1-31,-1-2 33,1-2-27,0 2 24,0-3-33,0-2 42,2 2-43,2-2 35,-3-2 4,3 1-10,1-1-1,-1-2-2,2 0-1,-1 0-2,1-3-27,-1-1 31,3 1 1,-2-1-34,-1-3 32,-1 2-31,2-3 33,0 0-32,0-1 36,0-2-33,3 1 33,-1-2-24,-1-1 21,1 0-17,-2 0 16,1-3-27,0 1 27,-1-2-26,0 1 26,3-3-26,-2 0 33,2 0-35,-2-2 36,-2 1-36,1-2 53,0 0-57,-2-1 33,0 1-1,-1-2-3,-2 3 0,1-4-6,-2 3 12,1-4-9,-3 3-12,-1-2 17,1 0-8,0 1 1,-1-2 22,-2 0-22,1 0 28,0-4-13,-1-2 30,0 2-27,0-2-21,-2 0 0,-2 1 0,1-2 0,-2-3 0,1 1 0,-3 2 0,-1 0 0,0-2 0,-2 1 0,0-2 0,-1-2 0,-2 4 0,-2-8 0,-1 2 0,-1-1 0,-3 1 0,-3-5 0,1 1 0,-4 0 0,-1 0 0,-2 0 0,-1 2 0,-4 2 0,-1-1 0,-2 1 0,-4 1 0,1 3 0,-5-1 0,-1 3 0,-2 2 0,-4 1 0,-2 1 0,0 4 0,0 4 0,-3 1 0,3 1 0,-3 5 0,7 2 0,1 2 0,1 3 0,-2 1 0,2 4 0,0 1-103,-4 5-399,7-2-86,-5 4-141,-1 3-160,1 1-812,1 2-1377</inkml:trace>
          <inkml:trace contextRef="#ctx0" brushRef="#br5" timeOffset="1.12572E8">9255 10311 8,'0'0'674,"5"-12"-145,-5 12-52,5-7-24,-5 7-29,4-10-12,-4 10 4,4-12-35,-4 12-15,6-14-27,-6 14-15,4-13-20,-4 13 34,4-14-59,-4 14 37,2-14-66,-2 14 44,2-15-8,-2 15-16,0-13-24,0 13-6,-3-11-18,3 11-3,-5-12-95,5 12-124,-11-9 0,11 9 0,-13-8 0,13 8 0,-17-4 0,17 4 0,-17-4 0,17 4 0,-20 1 0,20-1 0,-19 4 0,7-1 0,2 2 0,-3 2 0,3 0 0,0 3 0,-2-1 0,3 0 0,0 3 0,-1 1 0,3-1 0,-1 0 0,0 3 0,2-1 0,-2 2 0,3 1 0,0 0 0,1 1 0,2-1 0,-2 1 0,0 1 0,3 2 0,-1-1 0,2-1 0,0 0 0,2 1 0,-1-1 0,1 2 0,2 0 0,-1-2 0,1 2 0,0 0 0,-1 0 0,3-4 0,0 2 0,-1-2 0,0-1 0,0 0 0,2-2 0,0 0 0,2-2 0,-1 0 0,1 0 0,1-3 0,0 1 0,1-3 0,1 0 0,0-1 0,2-1 0,-3-1 0,1-2 0,2-1 0,-1 0 0,1-1 0,0 0 0,0-2 0,-1 1 0,2-2 0,0-3 0,0 2 0,-2-1 0,2-1 0,0-2 0,-2 0 0,1 0 0,-3 0 0,0 0 0,0-1 0,-2 2 0,1-3 0,-4 3 0,1-2 0,-2 2 0,0-3 0,-1 2 0,1-2 0,-5 10 0,2-18 0,-2 18 0,-1-18 0,1 18 0,-7-18 0,3 10 0,-1-1 0,-3 1 0,1-1 0,-1 1 0,-1 3 0,0-2 0,-3 2 0,2 2 0,-2 1 0,12 2 0,-23 0 0,12 1 0,-2 3 0,0-2 0,-1 5 0,3 1 0,-3 1 0,4 0 0,-2 2 0,-1 2 0,2 2 0,2-1 0,-1 1 0,2 0 0,2-3 0,-1 3 0,1-1 0,1 1 0,0-2 0,1 0 0,1 0 0,1-2 0,-1 0 0,3-11 0,-3 20 0,3-20 0,-3 16 0,3-16 0,0 13 0,0-13 0,-1 12-471,1-12-485,-4 13-228,4-13-578,-5 10-1455</inkml:trace>
        </inkml:traceGroup>
      </inkml:traceGroup>
    </inkml:traceGroup>
    <inkml:traceGroup>
      <inkml:annotationXML>
        <emma:emma xmlns:emma="http://www.w3.org/2003/04/emma" version="1.0">
          <emma:interpretation id="{A98EC8C9-76F7-4DB8-9307-6D683C0EE3F0}" emma:medium="tactile" emma:mode="ink">
            <msink:context xmlns:msink="http://schemas.microsoft.com/ink/2010/main" type="paragraph" rotatedBoundingBox="573,11543 8717,11502 8724,12851 580,12892" alignmentLevel="1"/>
          </emma:interpretation>
        </emma:emma>
      </inkml:annotationXML>
      <inkml:traceGroup>
        <inkml:annotationXML>
          <emma:emma xmlns:emma="http://www.w3.org/2003/04/emma" version="1.0">
            <emma:interpretation id="{EBB36F36-32B8-4D36-9260-700DC5C375B1}" emma:medium="tactile" emma:mode="ink">
              <msink:context xmlns:msink="http://schemas.microsoft.com/ink/2010/main" type="line" rotatedBoundingBox="573,11543 8717,11502 8724,12851 580,12892"/>
            </emma:interpretation>
          </emma:emma>
        </inkml:annotationXML>
        <inkml:traceGroup>
          <inkml:annotationXML>
            <emma:emma xmlns:emma="http://www.w3.org/2003/04/emma" version="1.0">
              <emma:interpretation id="{D57E85D0-2ED4-448F-8AE5-726E1682F968}" emma:medium="tactile" emma:mode="ink">
                <msink:context xmlns:msink="http://schemas.microsoft.com/ink/2010/main" type="inkWord" rotatedBoundingBox="575,11812 2317,11803 2320,12471 578,12480"/>
              </emma:interpretation>
              <emma:one-of disjunction-type="recognition" id="oneOf14">
                <emma:interpretation id="interp63" emma:lang="en-IN" emma:confidence="0">
                  <emma:literal>hen)</emma:literal>
                </emma:interpretation>
                <emma:interpretation id="interp64" emma:lang="en-IN" emma:confidence="0">
                  <emma:literal>been)</emma:literal>
                </emma:interpretation>
                <emma:interpretation id="interp65" emma:lang="en-IN" emma:confidence="0">
                  <emma:literal>net)</emma:literal>
                </emma:interpretation>
                <emma:interpretation id="interp66" emma:lang="en-IN" emma:confidence="0">
                  <emma:literal>need)</emma:literal>
                </emma:interpretation>
                <emma:interpretation id="interp67" emma:lang="en-IN" emma:confidence="0">
                  <emma:literal>nee")</emma:literal>
                </emma:interpretation>
              </emma:one-of>
            </emma:emma>
          </inkml:annotationXML>
          <inkml:trace contextRef="#ctx0" brushRef="#br1" timeOffset="1.1277E8">576 11969 109,'4'-10'825,"-4"10"-178,0 0-83,0 0-41,5-11-56,-5 11-23,0 0-79,0 0-26,0 0-85,4-8-26,-4 8-51,0 0 4,0 0-16,0 0-11,7 7-8,-7-7 3,3 10-25,-3-10-9,4 15-2,-4-15-6,2 14-14,2-4-22,-4-10 3,3 19-6,-1-9-9,0 2-1,0-2-7,3 2 1,-2 0-6,-1 0-6,0 2-3,0-1-2,3-2-15,-3 0-2,0 1 0,2-1 17,-2 1-19,1 0-3,2-2-1,-3 2-9,2 0 0,-1-2 1,-1 2 0,0-2 18,2 1-21,-2-1 16,1 0-18,-3 1 15,4-1-18,-4-10 16,3 18-17,-3-18 18,3 15-14,-3-15 11,1 15-16,-1-15 21,0 11-12,0-11 7,3 10-16,-3-10 19,0 0-19,0 12 22,0-12-16,0 0 37,0 0-9,2 11-5,-2-11-16,0 0-2,0 0-5,0 0 7,0 0-4,-4-12-3,4 12 3,0-13-1,0 13-9,0-18 0,0 18-1,2-21 3,0 9 0,0 0 3,0 0-4,1-1 3,-1 1 1,2-4-1,0 5 1,2-3 2,-2 2-3,3 1 0,-3 0-1,2 4-11,-1-3 12,0 4 1,2 0 7,-7 6-2,12-10 1,-12 10-9,15-2 5,-15 2-7,17 1 49,-17-1-52,16 5 2,-7 1 2,-1-3 1,0 4 5,1 0 1,-3 0-5,1 1 15,-2 1-12,0-2 1,1 3 0,-2-1 2,-1 1-1,1 0 17,-2-1-14,-2-9 10,3 20-23,-3-20 3,0 17-48,0-17-33,0 17-34,0-17-47,-1 15-25,1-15-53,-6 14-7,6-14-79,-5 12-89,5-12-102,-6 12-97,6-12-713,-9 8-937</inkml:trace>
          <inkml:trace contextRef="#ctx0" brushRef="#br1" timeOffset="1.12771E8">1185 12050 130,'6'-9'836,"-6"9"-156,5-14-51,0 5-57,-5 9-65,5-14-29,-5 14-36,4-13-41,-4 13-42,0-13-20,0 13-10,0 0-42,0-14-14,0 14-62,0 0-37,-3-12-28,3 12-30,0 0-13,0 0-17,-15 2-9,15-2-9,-11 11 2,6 0 0,-3 0 2,0 2-8,3 2-7,-3 4-4,1 1-6,0-1-4,3 1-7,-1 1-3,3-2-2,0-1-11,0 2-3,0-2-4,2 1-3,2 0 1,-2-2-4,2 1-1,0-2 1,3 0-10,-2 0-32,2-4-54,2 3-45,0-4-54,1-1-55,1-2-59,-1-1-24,3-2-67,0-3-75,1 1-56,-12-3-51,26 0-92,-15 0-584,5-6-860</inkml:trace>
          <inkml:trace contextRef="#ctx0" brushRef="#br1" timeOffset="1.12771E8">1451 12149 661,'-3'-11'684,"-1"2"-75,0 1 7,0-1-105,-2 2-31,2-1-38,4 8-19,-11-12-46,11 12-14,-10-9-31,10 9-33,-6-8-38,6 8-39,-7-7-42,7 7-38,0 0-14,0 0 45,0 0-34,-7 7 6,7-7-34,0 17 2,0-17-26,3 21-7,0-10-12,-2 3-9,3 1-17,-1 1-4,1 0-7,-2 1-4,2-1-3,0 0-11,-2 1-45,2-1-67,-2 0-83,1 1-64,0-2-66,0-1-50,-1-2-79,0 0-93,1-2-65,0 0-98,-3-10-694,3 14-993</inkml:trace>
          <inkml:trace contextRef="#ctx0" brushRef="#br1" timeOffset="1.12771E8">1530 12128 249,'-2'-11'797,"2"11"-137,-4-17-84,0 7-36,0 2-92,4 8-40,-7-14-78,7 14-23,-12-13-72,12 13-22,-11-5-43,11 5 1,-16-2-31,16 2-3,-15 3-19,15-3-17,-17 10-9,11 0 9,1-3 2,-1 3-4,3 0-13,-1 4-8,-1-3-4,5 4-3,0-2-7,4 1-9,-2 0-8,2 0-3,0 1-9,0-2-5,1-1-7,1-1-4,2 0 2,0-1-6,-3-2-6,4 0-5,0-2-43,0 0-58,-9-6-74,19 5-59,-8-4-70,-11-1-111,22-1-91,-9-1-46,1-1-180,-1-1-415,2-2-757</inkml:trace>
          <inkml:trace contextRef="#ctx0" brushRef="#br1" timeOffset="1.12772E8">1801 12205 294,'0'0'733,"0"0"-150,16 3-37,-16-3-59,0 0-12,4 8-48,-4-8-30,0 0-31,2 9-44,-2-9-19,0 0-31,0 13-24,0-13-30,0 0-25,0 10-24,0-10-30,0 0-5,-2 12-21,2-12-16,0 0-6,0 0-14,-3 9-11,3-9-12,0 0-11,0 0 3,-8 4-20,8-4 5,0 0-15,0 0 3,-9-4-16,9 4 9,0 0-12,-5-7 1,5 7-6,0 0 9,-2-14 11,2 14-17,0 0-3,5-13 5,-5 13-10,9-9 14,-9 9-15,12-8 11,-12 8-1,16-2 43,-16 2-39,18-2 11,-18 2-5,21 4 8,-21-4-5,18 7 4,-9-2-6,-1 2 1,-2 0-4,1 1 6,-1 4-6,-4-3-23,1 5-66,-3-14-65,0 25-67,-3-9-86,-2 1-58,0-2-138,-1 5-94,-2-3-188,-3 0-544,1-1-925</inkml:trace>
          <inkml:trace contextRef="#ctx0" brushRef="#br1" timeOffset="1.12772E8">1969 12063 474,'6'-12'845,"0"4"-85,-6 8-84,11-11-61,-11 11-37,6-10-55,-6 10-67,5-7-43,-5 7-43,0 0-40,7-10-46,-7 10-27,0 0-28,0 0-4,0 0-17,5 11-2,-5-11-30,1 13-14,3-3-14,-4-10-19,2 20-15,-1-8-101,1 0-13,0 3 0,0 1 0,-1-2 0,-1 2 0,3 0 0,-2 1 0,0-2 0,0-2 0,-1 0 0,2 1 0,-1-2-114,-1-12-179,1 21-55,-1-21-65,1 16-54,-1-16-109,2 15-92,-2-15-134,0 0-631,0 12-1043</inkml:trace>
          <inkml:trace contextRef="#ctx0" brushRef="#br1" timeOffset="1.12772E8">2010 11836 783,'0'0'863,"1"-10"-180,-1 10-58,4-11-36,-4 11-30,8-6-58,-8 6-46,13-4-21,-13 4-20,21 1-32,-8 0-36,-1 3-20,4 0-35,0 2-4,0 1-21,4 2-6,-2 1-133,1 1-127,-1 2 0,-1 1 0,2 2 0,-2 4 0,-2 1 0,-1 1 0,-3 1 0,-2 2 0,-2 0 0,-3 2 0,-3 1 0,-2 6 0,-3 2 0,-1 6 0,-6 4-378,-4 1-450,-8 11-307,0 1-711,-3-1-1557</inkml:trace>
        </inkml:traceGroup>
        <inkml:traceGroup>
          <inkml:annotationXML>
            <emma:emma xmlns:emma="http://www.w3.org/2003/04/emma" version="1.0">
              <emma:interpretation id="{E03AFAD0-3AD9-4C35-8412-80F6E8061EA5}" emma:medium="tactile" emma:mode="ink">
                <msink:context xmlns:msink="http://schemas.microsoft.com/ink/2010/main" type="inkWord" rotatedBoundingBox="5830,11517 6874,11512 6880,12677 5836,12682"/>
              </emma:interpretation>
              <emma:one-of disjunction-type="recognition" id="oneOf15">
                <emma:interpretation id="interp68" emma:lang="en-IN" emma:confidence="0">
                  <emma:literal>One</emma:literal>
                </emma:interpretation>
                <emma:interpretation id="interp69" emma:lang="en-IN" emma:confidence="0">
                  <emma:literal>04</emma:literal>
                </emma:interpretation>
                <emma:interpretation id="interp70" emma:lang="en-IN" emma:confidence="0">
                  <emma:literal>Oh</emma:literal>
                </emma:interpretation>
                <emma:interpretation id="interp71" emma:lang="en-IN" emma:confidence="0">
                  <emma:literal>Ok</emma:literal>
                </emma:interpretation>
                <emma:interpretation id="interp72" emma:lang="en-IN" emma:confidence="0">
                  <emma:literal>Ohs</emma:literal>
                </emma:interpretation>
              </emma:one-of>
            </emma:emma>
          </inkml:annotationXML>
          <inkml:trace contextRef="#ctx0" brushRef="#br3" timeOffset="1.12277E8">6625 11798 301,'0'0'336,"0"0"-58,1-11-16,-1 11-40,0 0-27,2-14-17,-2 14-24,0 0-15,-2-12-14,2 12 0,0 0-9,0 0-6,0-14-5,0 14-3,0 0 5,-2-10 6,2 10-3,0 0 1,-3-12 11,3 12 2,-4-9-7,4 9-9,-5-11 2,5 11 0,-4-8 48,4 8 0,-5-11-48,5 11 2,-7-10 0,7 10 20,-8-12-38,8 12 25,-8-12-13,3 4 3,-2 3-7,7 5 7,-12-13 4,4 8-5,1-3 28,-1 0-31,-1 3-20,1-3-9,-2 2 42,3-1-9,-4 0-22,-1 1-14,1 0-10,1 0 16,-1 1 45,0 0-61,1 1 35,-1-1-49,-1 1 53,1 1-61,-1-2 38,1 4-50,-1-2 57,-1 2-58,2 0 43,-3-1-59,1 2 42,-2 2-44,2-2 36,-1 1-44,0 2 44,0-1-44,-2 1 44,1 1-39,0-1 72,0 2-31,0 1 27,0 1-29,1 0 45,-3 1-40,3-2 30,-1 4-51,1 0 38,0-2-33,0 2 36,2 1-38,-2-2 2,3 1-35,-1 1 0,1 0 0,2 0 0,-3-1 0,3 3 0,0-1 0,-1-1 0,3 2 0,-2-2 0,1 1 0,0 1 0,2-1 0,-1 1 0,1-1 0,1 1 0,-1-1 0,-1 2 0,3 0 0,-1 0 0,1-1 0,2 2 0,-3-2 0,2 1 0,2-1 0,-2 1 0,2-2 0,1 2 0,-1-1 0,1-1 0,0 2 0,1 1 0,-1-2 0,0 1 0,1 0 0,1 0 0,-1-1 0,2 1 0,-2 0 0,2 0 0,0 2 0,0-4 0,0 3 0,0-1 0,1 1 0,-1-1 0,0-1 0,1 1 0,1 0 0,0-2 0,-1 2 0,0 0 0,1 0 0,-1 0 0,1-2 0,1 1 0,1 0 0,-1-1 0,-1 0 0,4 1 0,-2-1 0,-1-1 0,2 0 0,1 1 0,-2-1 0,1-2 0,0 2 0,1-1 0,0-1 0,0-1 0,0 2 0,2-1 0,-1-1 0,2 1 0,-2-2 0,0-1 0,2 3 0,-2-2 0,1 0 0,1-1 0,-2 2 0,0-2 0,2 0 0,-1 0 0,1 0 0,-2-1 0,2 1 0,0-2 0,-1 0 0,0 0 0,0 0 0,1-1 0,1 0 0,-2 2 0,1-3 0,1 1 0,-2-2 0,2 0 0,-2 2 0,1-1 0,1 0 0,-13-2 0,23 0 0,-23 0 0,24 0 0,-11 0 0,-13 0 0,24-2 0,-11 1 0,-2 0 0,2-2 0,-1 1 0,-1-1 0,2 1 0,-2 0 0,2-2 0,0 2 0,-3-2 0,3 0 0,-2 0 0,1-1 0,-2 1 0,0 0 0,2-2 0,-2 1 0,2-1 0,-1-1 0,-1-1 0,1 1 0,-1 2 0,0-4 0,-1 1 0,1 0 0,-1-1 0,-1-1 0,2 2 0,-2-2 0,-1-1 0,0 1 0,2 0 0,-2-1 0,0 1 0,-1-2 0,2 2 0,-3-2 0,0 2 0,0 0 0,0 0 0,-1-1 0,2 0 0,-3 0 0,1 1 0,0-3 0,-2 3 0,1-2 0,-1 1 0,1-1 0,-1-1 0,0 0 0,-1 1 0,0-1 0,2-1 0,-2 1 0,-1-1 0,-1 1 0,1 0 0,-3 0 0,2-3 0,0 1 0,-2-1 0,1 1 0,-1-1 0,-1 0 0,2 2 0,-2-2 0,0 0 0,0 2 0,-1-1 0,0 1 0,0-2 0,0 2 0,-1 0 0,-1 0 0,2 1 0,-2-2 0,1 2 0,0 0 0,-2 0 0,0 0 0,2-1 0,-1 2 0,-1 1 0,1-1 0,-1 0 0,1 0 0,-2 2 0,0-1 0,1 1 0,0-2 0,-2 2 0,3-1 0,-1 0 0,-1 0 0,2 2 0,-3-2 0,3 0 0,-3 2 0,2-2 0,0 3 0,-1-2 0,-1 1 0,1 1 0,0-1 0,-1 1 0,0-1 0,-2 2 0,0-1 0,0 3 0,-2 0 0,0 1 0,-1-1 0,-2 1 0,0 2 0,1-1 0,-2 3 0,-1 0 0,-1 3 0,-1-1 0,-3 4 0,-2 0 0,-2 4 0,-2 2 0,-5 6-278,0 3-656,-2 4-228,0 1-673,-5 5-1546</inkml:trace>
          <inkml:trace contextRef="#ctx0" brushRef="#br3" timeOffset="1.12275E8">6353 11854 331,'0'0'540,"0"0"-68,0 0-60,4-8-25,-4 8-35,0 0-29,0 0-23,1-12 14,-1 12-7,0 0-25,0 0-1,5-8-44,-5 8 8,0 0-30,0 0 7,0 0-39,0 0 6,3-11-38,-3 11 8,0 0-45,0 0 10,0 0-33,0 0 10,0 0-23,0 0 25,-7 11-2,7-11-13,-3 10-13,3-10-15,-8 15 8,5-5-3,-2 1-12,0 1-5,1 2-4,-3-1-6,1 3 2,1 0-9,-1 0-4,-1-2 34,0 6-56,0-3 44,0 1-52,-1 0 37,-1-1-40,3 0 45,-2-3-48,2 2 44,-2-3-45,2 1 40,-1-1-51,1-2 49,2-1-48,-2-1 47,1 0-45,5-9 49,-8 15-46,8-15 77,-8 12-25,8-12 37,-5 7-41,5-7 28,-7 7-41,7-7 28,0 0-39,0 0 27,-12 0-30,12 0 22,0 0-38,-5-7 43,5 7-45,0 0 34,-3-13-39,3 13 30,3-12-27,-3 12 31,5-11-35,-5 11 32,6-15-31,-6 15 33,9-12-34,-9 12 33,13-11-34,-7 5 32,2 1-31,2 1 30,-10 4-25,18-4 30,-18 4-33,22-1 29,-22 1-27,22 0 29,-11 1-29,1 1 19,0 0-19,1 1 28,0 0-37,0 0 39,-2 0-37,2 0 39,-1 1-37,0-2 30,0 3-28,-1-2 27,1 2-27,-1-1 28,1-1-26,-2 1 23,0 0-27,0 0 31,-10-4-30,18 4 35,-18-4-39,17 5 32,-17-5-38,13 2 31,-13-2-35,14 2 29,-14-2 3,13-3-3,-13 3-2,10-4-2,-10 4-1,11-6-37,-11 6 36,8-7-31,-8 7 53,6-8-42,-6 8 43,6-10-37,-6 10 40,3-11-43,-3 11 45,1-11-42,-1 11 41,-3-14-39,3 14 41,-4-12-40,4 12 40,-5-14-42,0 7 44,5 7-45,-8-13 41,8 13-42,-11-12 44,11 12-38,-11-8 38,11 8-40,-10-6 43,10 6-40,-11-6 30,11 6-32,0 0 43,-14-2-49,14 2 57,-10 4-54,10-4 43,-7 5-42,7-5 42,-6 13-42,6-13 43,-6 17-40,6-17 41,-2 20-29,2-20 41,-1 23-42,1-10 14,1 0-13,-1 1 32,0 3-26,0-1 29,1 1-38,-1 0 41,1 0-39,-1 0 2,2 0 4,-1-2 4,-1 2 1,1-1 1,-1-3-1,2 1-1,-2-2 0,1 2 0,-1-14-3,1 23 1,-1-11 2,0-12-1,-1 21 1,1-21 0,0 17-3,0-17-2,-3 15-2,3-15-5,-2 12-45,2-12-50,-3 10-52,3-10-83,-5 9-35,5-9-67,-9 7-83,9-7-108,-6 8-70,6-8-177,0 0-575,-11 2-956</inkml:trace>
        </inkml:traceGroup>
        <inkml:traceGroup>
          <inkml:annotationXML>
            <emma:emma xmlns:emma="http://www.w3.org/2003/04/emma" version="1.0">
              <emma:interpretation id="{C4E34ED6-D682-4274-A6CD-FD25A537401C}" emma:medium="tactile" emma:mode="ink">
                <msink:context xmlns:msink="http://schemas.microsoft.com/ink/2010/main" type="inkWord" rotatedBoundingBox="7504,11539 8717,11533 8724,12851 7510,12857"/>
              </emma:interpretation>
              <emma:one-of disjunction-type="recognition" id="oneOf16">
                <emma:interpretation id="interp73" emma:lang="en-IN" emma:confidence="0">
                  <emma:literal>so</emma:literal>
                </emma:interpretation>
                <emma:interpretation id="interp74" emma:lang="en-IN" emma:confidence="0">
                  <emma:literal>of</emma:literal>
                </emma:interpretation>
                <emma:interpretation id="interp75" emma:lang="en-IN" emma:confidence="0">
                  <emma:literal>sf</emma:literal>
                </emma:interpretation>
                <emma:interpretation id="interp76" emma:lang="en-IN" emma:confidence="0">
                  <emma:literal>o</emma:literal>
                </emma:interpretation>
                <emma:interpretation id="interp77" emma:lang="en-IN" emma:confidence="0">
                  <emma:literal>off</emma:literal>
                </emma:interpretation>
              </emma:one-of>
            </emma:emma>
          </inkml:annotationXML>
          <inkml:trace contextRef="#ctx0" brushRef="#br4" timeOffset="1.12442E8">7871 12126 50,'0'0'761,"5"-10"-159,-5 10-39,6-9-20,-6 9-54,6-13-21,-6 13-27,3-14-9,-3 14-39,7-14-20,-7 14-22,2-15-10,-2 15 27,3-14-74,-3 14 39,1-10-41,-1 10 19,2-11-42,-2 11-1,0 0-64,-4-12-159,4 12-45,0 0 0,0 0 0,-9-5 0,9 5 0,-8 5 0,8-5 0,-10 8 0,10-8 0,-8 16 0,3-7 0,2 0 0,0 0 0,0 2 0,0-1 0,1 1 0,0-1 0,0 2 0,2-12 0,0 21 0,0-21 0,2 19 0,-2-19 0,6 19 0,-2-10 0,1-1 0,1-1 0,2 1 0,2-3 0,-1 1 0,3 1 0,1-2 0,0 0 0,3-1 0,-2-1 0,2 1 0,0 0 0,0 0 0,1-1 0,-1-1 0,1 2 0,-2-1 0,2 0 0,-3 0 0,1 1 0,-2 0 0,-1-1 0,-1 0 0,-1 0 0,1 1 0,-11-4 0,18 8 0,-18-8 0,12 9 0,-12-9 0,10 8 0,-10-8 0,4 11 0,-4-11 0,2 11 0,-2-11 0,-7 13 0,7-13 0,-12 13 0,3-6 0,-2 2 0,-3-1 0,0-2 0,-4 3 0,0-1 0,-2 0 0,0-1 0,-1-2 0,1 1 0,-2 1 0,2-3 0,2-1 0,-2 1 0,2-1 0,1-1 0,2-2 0,0 0 0,2 0-181,1-1-341,1-3-55,2 0-83,-1 1-81,4-6-114,1 3-622,1-3-1100</inkml:trace>
          <inkml:trace contextRef="#ctx0" brushRef="#br4" timeOffset="1.12442E8">7849 12109 491,'0'0'760,"-9"-9"-87,9 9-30,0 0-75,-7-8-51,7 8-48,0 0-54,-4-9-51,4 9-34,0 0-16,2-12-23,-2 12-2,9-12 33,3 4-45,-1-2 35,7-1-35,1 0 21,7-3-41,2 2 23,7-5-236,0 3-44,2-1 0,-1 1 0,0 2 0,-5 1 0,-1 2 0,-2-1 0,-2 3 0,-4 0 0,1 1 0,-4 1 0,-2 1 0,-1 0 0,-2 0 0,0 1 0,-4 1 0,2-1 0,-12 3 0,15-3 0,-15 3 0,12-3 0,-12 3 0,0 0 0,0 0 0,0 0 0,5 9 0,-5-9-513,-12 11-241,5-6-144,-5 2-1001,-2 4-1627</inkml:trace>
          <inkml:trace contextRef="#ctx0" brushRef="#br4" timeOffset="1.12444E8">8235 11834 406,'0'0'680,"-2"-11"-122,2 11-67,-3-9-48,3 9-17,-5-14-27,5 14-84,-7-13-19,4 4-45,-4 2-2,7 7-40,-10-16 6,4 8-42,-2 0-6,0 1 11,-1-3-10,-1 3-29,-1-3-2,2 4-6,-4 0-12,0-3-5,-1 3-7,0-1-9,0 0 0,-1 3 52,-1-2-59,0 2 48,-1 1-70,-2-1 39,0 1-49,1 2 44,-3 0-46,0 1 33,0 1-49,0 2 36,-2-1-35,-1 1 28,1 2-31,1 2 30,0-1-41,1 2 35,0 1-43,-1 2 31,3-3-33,0 5 35,1-2-34,2 3 50,1 1-43,1-1 31,1 3-41,3-1-16,0 1 0,1 2 0,0-1 0,2 4 0,2-2 0,0 1 0,3 3 0,-3-2 0,3 2 0,1 1 0,1 1 0,-1-1 0,1 1 0,1 0 0,-1 1 0,1 1 0,1-1 0,-1 2 0,1-1 0,1 3 0,-1-4 0,1 5 0,1-6 0,-2 0 0,4 1 0,-2-1 0,-1-1 0,4 0 0,-2-3 0,1 1 0,1-1 0,-1 1 0,3-4 0,0 1 0,0-2 0,2 1 0,-1-2 0,1-2 0,1 1 0,1-1 0,1-1 0,0-2 0,2 3 0,-1-5 0,2 1 0,1-1 0,-1 0 0,1 0 0,3-4 0,-1 1 0,-2-2 0,1 0 0,0-2 0,2 1 0,-1-3 0,1 1 0,-1-1 0,2-1 0,-2-1 0,1-1 0,1 1 0,-1-2 0,0 2 0,-2-1 0,3-1 0,-4-1 0,2 0 0,3 0 0,-6-1 0,4 1 0,0-4 0,-2 1 0,1 1 0,1-3 0,-3 2 0,2-2 0,-1-1 0,-2 0 0,2-1 0,-1 0 0,0 0 0,1-2 0,-2 1 0,0-1 0,-1 1 0,0-1 0,0 1 0,0-2 0,-3 1 0,1-2 0,-1 1 0,1-1 0,-2-1 0,-2 0 0,1 0 0,-3-1 0,1 1 0,0-2 0,-2 1 0,0-3 0,-1 1 0,2-2 0,-3 1 0,0-2 0,-1 1 0,-1 0 0,-1 2 0,-1 0 0,1 0 0,-2-2 0,-2 1 0,1 2 0,-1-5 0,-2 1 0,0 0 0,-1 0 0,0 0 0,-3-1 0,0 2 0,-2-5 0,0 5 0,0-4 0,-1 3 0,-1-2 0,0 1 0,-2 1 0,1 0 0,0-1 0,0 1 0,-2 1 0,0 2 0,0-2 0,-2 2 0,-2 0 0,1 1 0,-1-1 0,0 2 0,-3-1 0,-1 2 0,-1 2 0,1 0 0,-3 0 0,-2 3 0,0 0 0,-3 2 0,1 2 0,-2 2 0,-3 0 0,-2 4 0,0 1 0,-1 3 0,-6 4 0,0 1 0,1 3 0,-3 3-314,4 2-362,-4 5-111,-4 1-152,-2 4-792,4 2-1412</inkml:trace>
        </inkml:traceGroup>
      </inkml:traceGroup>
    </inkml:traceGroup>
    <inkml:traceGroup>
      <inkml:annotationXML>
        <emma:emma xmlns:emma="http://www.w3.org/2003/04/emma" version="1.0">
          <emma:interpretation id="{6349A9F1-B74A-4398-87D0-B0FF9DC60437}" emma:medium="tactile" emma:mode="ink">
            <msink:context xmlns:msink="http://schemas.microsoft.com/ink/2010/main" type="paragraph" rotatedBoundingBox="637,13429 2476,13241 2547,13938 709,14127" alignmentLevel="1"/>
          </emma:interpretation>
        </emma:emma>
      </inkml:annotationXML>
      <inkml:traceGroup>
        <inkml:annotationXML>
          <emma:emma xmlns:emma="http://www.w3.org/2003/04/emma" version="1.0">
            <emma:interpretation id="{A6CF1B52-9D1B-4DF6-9D58-678E6828FE28}" emma:medium="tactile" emma:mode="ink">
              <msink:context xmlns:msink="http://schemas.microsoft.com/ink/2010/main" type="line" rotatedBoundingBox="637,13429 2476,13241 2547,13938 709,14127"/>
            </emma:interpretation>
          </emma:emma>
        </inkml:annotationXML>
        <inkml:traceGroup>
          <inkml:annotationXML>
            <emma:emma xmlns:emma="http://www.w3.org/2003/04/emma" version="1.0">
              <emma:interpretation id="{B5A3FCF5-04E5-471B-9653-5B2818FBB1E3}" emma:medium="tactile" emma:mode="ink">
                <msink:context xmlns:msink="http://schemas.microsoft.com/ink/2010/main" type="inkWord" rotatedBoundingBox="637,13429 2476,13241 2547,13938 709,14127"/>
              </emma:interpretation>
              <emma:one-of disjunction-type="recognition" id="oneOf17">
                <emma:interpretation id="interp78" emma:lang="en-IN" emma:confidence="0">
                  <emma:literal>been)</emma:literal>
                </emma:interpretation>
                <emma:interpretation id="interp79" emma:lang="en-IN" emma:confidence="0">
                  <emma:literal>bac, 2)</emma:literal>
                </emma:interpretation>
                <emma:interpretation id="interp80" emma:lang="en-IN" emma:confidence="0">
                  <emma:literal>here, 2)</emma:literal>
                </emma:interpretation>
                <emma:interpretation id="interp81" emma:lang="en-IN" emma:confidence="0">
                  <emma:literal>bee, 2)</emma:literal>
                </emma:interpretation>
                <emma:interpretation id="interp82" emma:lang="en-IN" emma:confidence="0">
                  <emma:literal>bac, o)</emma:literal>
                </emma:interpretation>
              </emma:one-of>
            </emma:emma>
          </inkml:annotationXML>
          <inkml:trace contextRef="#ctx0" brushRef="#br1" timeOffset="1.12773E8">663 13427 163,'0'0'446,"0"0"-117,0 0-7,-6 7-50,6-7-3,0 0-22,0 0-1,0 0-3,-7 8 0,7-8 25,0 0 8,0 0 6,0 0-5,0 0 12,0 0-14,0 0 4,0 0-9,0 0 2,0 0-14,-9 3-13,9-3-22,0 0-11,0 0-50,0 0-21,0 0-42,0 0-3,0 0-3,0 17 29,4-7-20,-2 0 8,1 4-12,2 2-9,3 4-14,-3-1-9,3 3-6,-3 0-1,3 2-14,-2 0-7,-1 1-1,-1-2-1,0 2-14,2-2-2,-2 0-10,-2 1 10,3-3-15,-2-3 8,-2-2-9,1 0 10,0-2-9,0-5 2,1 3 12,-3-12-22,2 17-1,-2-17 3,2 14-10,-2-14 1,0 0-13,5 9 3,-5-9-22,0 0 12,0 0-30,2-14 20,-2 14-16,4-17 22,-3 6-17,1 0 11,2-3 0,1 0 20,-1 0 5,3-2 5,0 2-9,-1-2 4,1 2 10,3 1-7,-4 1 25,3 2-23,1 1 30,1-2-38,-1 5 22,-1 1-17,1-1 26,-10 6-21,19-4 8,-19 4-10,18 3 4,-18-3 2,19 5 1,-19-5 5,13 12 1,-13-12 15,11 13-20,-7-4 17,1 0-18,-2 1 18,-3 2-11,0-12 14,0 22-20,0-10 9,0 0-48,-3 0-40,1 0-58,-3 1-56,0-2-41,1 1-56,-2-2-32,2 0-68,-3-1-64,1-2-47,0 1-47,0-1-767,6-7-921</inkml:trace>
          <inkml:trace contextRef="#ctx0" brushRef="#br1" timeOffset="1.12773E8">1076 13568 725,'6'-9'637,"-2"1"-54,2-1-45,-6 9-46,5-13-40,-5 13-3,7-11-50,-7 11-61,5-10-49,-5 10-40,0 0-43,0 0-21,0 0-10,0 0-15,0 0-5,0 0-14,-18 7-15,11 0 7,2 1 11,0 3-31,-3 2-12,1 1-14,1 1 1,-2 2 10,3 2-13,1 0-13,0-3-12,0 2-8,3 1-12,1-1-8,0 0-2,1-1 5,1 0-16,2-1 12,2 0-18,-1-1 6,3-2-9,0-1 6,3-1-20,-1-4-18,3 2-79,1-3-46,1-4-54,-2 1-59,2-3-37,3 0-68,-1-5-43,2 0-29,-3-1-48,5 0-27,-2-4-128,-2 1-521,-1 0-775</inkml:trace>
          <inkml:trace contextRef="#ctx0" brushRef="#br1" timeOffset="1.12774E8">1386 13583 253,'-6'-7'707,"1"-1"-101,5 8-33,-10-10-60,10 10-44,-7-9-25,7 9-53,-9-8-10,9 8-54,-7-7-25,7 7-38,0 0-26,-7-7-45,7 7-31,0 0-29,0 0-1,-8 5 11,8-5-25,0 0 7,0 18-39,0-18-10,2 21-20,0-9-11,1 2-10,-2 0-3,3 1-5,-3 0-7,3 2-4,0-3-30,1 3-50,-2-1-49,-1 0-65,2 0-34,-1-2-96,-1-1-89,2 2-98,-2-3-63,0 0-247,-2-12-365,3 19-782</inkml:trace>
          <inkml:trace contextRef="#ctx0" brushRef="#br1" timeOffset="1.12774E8">1556 13525 624,'0'0'733,"0"-15"-106,0 15-33,-3-11-109,3 11-47,-6-8-92,6 8-14,-7-8-61,7 8-41,-11-4-59,11 4-7,-11-2-32,11 2-15,-16 5-27,16-5 1,-14 8-28,6-2 16,1 2-31,-1 0 2,0 2-11,3 2 15,-1 3-11,3-3 5,-2 3-5,4-3-4,1 2 11,0-1-4,1 1-2,2 0-7,0 1 9,3-1 5,0-2-1,1 3-2,0-3-10,2-2-2,-2 2-8,2-3-2,3-1-4,-1-1-4,-2-2-3,2-1 1,-2 1-9,3-2-40,0-1-50,-12-2-73,22-3-74,-9 0-80,-3-2-113,7 1-95,-5-1-85,4-1-720,-4 0-926</inkml:trace>
          <inkml:trace contextRef="#ctx0" brushRef="#br1" timeOffset="1.12774E8">1854 13639 326,'0'0'778,"0"0"-142,0 0-27,0 0-114,0 0-33,0 0-96,0 0-20,0 0-7,0 0-11,0 0-23,0 0-22,5 7-37,-5-7-20,6 11-11,-6-11-11,10 13-20,-10-13-17,8 14-23,-5-3-23,2-1-20,-3 3-22,1-1-23,1 2-29,-2 1 10,-2 2-51,1-2-96,-1 2-102,-1 0-88,-1 0-143,2 0-126,-4 0-74,1-1-876,-2 0-1150</inkml:trace>
          <inkml:trace contextRef="#ctx0" brushRef="#br1" timeOffset="1.12775E8">2008 13595 228,'0'0'969,"3"-15"-279,-3 15-29,4-12-99,-4 12-22,1-13-52,-1 13-47,7-16-56,-7 16-28,7-17-36,-3 8-48,1 1-24,-1 1-43,5 0-14,-4 2-33,4 0-18,-9 5-12,18-7-20,-18 7-23,18-2-8,-18 2-15,17 4-20,-8-1 1,-1 2-18,1 2 7,-3 2-18,-1 1 9,-1 1-14,-1 1 8,0 1-4,-2 0-5,-1 1-16,-1 2-3,-1 1 19,1-1-9,-2 1 8,2-2-10,-3-1 11,2 1-4,-1-1 7,0-3-9,1 2 6,2-13-12,-4 18 1,4-18-7,-2 15 30,2-15-40,-3 11 17,3-11-5,0 0 10,1 14-13,-1-14 17,0 0-13,0 0 8,13 2-7,-13-2 10,13-8-23,-4 1-26,2-2-21,0-1-39,1-3-16,1 0-58,1-2-34,-1 0-30,0-1-18,-1 1-39,1-1-93,1 1-66,-3 0-47,-1-1-86,-1 3-703,-3-1-897</inkml:trace>
          <inkml:trace contextRef="#ctx0" brushRef="#br1" timeOffset="1.12775E8">2197 13295 488,'0'0'857,"0"0"-178,-9-5-82,9 5-70,0 0-1,0 0-22,0 0-23,0 0-21,0 0 3,21 2 7,-11 0-60,3 2 1,1 2-8,0 1-17,6 1 6,1 2-255,-2 2-137,4 1 0,0 1 0,-1 2 0,-3 4 0,1-1 0,-1 2 0,-3 1 0,-1 3 0,-2 2 0,-3 2 0,-1 1 0,-4 4 0,-3 1 0,-2 3 0,-3 8 0,-7 1-344,-2 13-567,-9-5-1274,1 2-1965</inkml:trace>
        </inkml:traceGroup>
      </inkml:traceGroup>
    </inkml:traceGroup>
    <inkml:traceGroup>
      <inkml:annotationXML>
        <emma:emma xmlns:emma="http://www.w3.org/2003/04/emma" version="1.0">
          <emma:interpretation id="{86B3E2F3-E885-4AD1-8119-311D691B56E7}" emma:medium="tactile" emma:mode="ink">
            <msink:context xmlns:msink="http://schemas.microsoft.com/ink/2010/main" type="paragraph" rotatedBoundingBox="572,14812 2392,14851 2371,15810 551,15770" alignmentLevel="1"/>
          </emma:interpretation>
        </emma:emma>
      </inkml:annotationXML>
      <inkml:traceGroup>
        <inkml:annotationXML>
          <emma:emma xmlns:emma="http://www.w3.org/2003/04/emma" version="1.0">
            <emma:interpretation id="{F7EDF6EC-D443-4546-8F4E-6643009B04BA}" emma:medium="tactile" emma:mode="ink">
              <msink:context xmlns:msink="http://schemas.microsoft.com/ink/2010/main" type="line" rotatedBoundingBox="572,14812 2392,14851 2371,15810 551,15770"/>
            </emma:interpretation>
          </emma:emma>
        </inkml:annotationXML>
        <inkml:traceGroup>
          <inkml:annotationXML>
            <emma:emma xmlns:emma="http://www.w3.org/2003/04/emma" version="1.0">
              <emma:interpretation id="{1D8D8C9B-7284-4F81-8B09-9A63B89957C3}" emma:medium="tactile" emma:mode="ink">
                <msink:context xmlns:msink="http://schemas.microsoft.com/ink/2010/main" type="inkWord" rotatedBoundingBox="572,14812 2392,14851 2371,15810 551,15770"/>
              </emma:interpretation>
              <emma:one-of disjunction-type="recognition" id="oneOf18">
                <emma:interpretation id="interp83" emma:lang="en-IN" emma:confidence="0">
                  <emma:literal>here)</emma:literal>
                </emma:interpretation>
                <emma:interpretation id="interp84" emma:lang="en-IN" emma:confidence="0">
                  <emma:literal>hers)</emma:literal>
                </emma:interpretation>
                <emma:interpretation id="interp85" emma:lang="en-IN" emma:confidence="0">
                  <emma:literal>halers)</emma:literal>
                </emma:interpretation>
                <emma:interpretation id="interp86" emma:lang="en-IN" emma:confidence="0">
                  <emma:literal>helenin)</emma:literal>
                </emma:interpretation>
                <emma:interpretation id="interp87" emma:lang="en-IN" emma:confidence="0">
                  <emma:literal>hens)</emma:literal>
                </emma:interpretation>
              </emma:one-of>
            </emma:emma>
          </inkml:annotationXML>
          <inkml:trace contextRef="#ctx0" brushRef="#br1" timeOffset="1.12776E8">616 14998 69,'0'0'575,"-9"-4"-98,9 4-65,-8-6-20,8 6-13,-8-4-48,8 4 4,0 0-28,-7-10 44,7 10-52,0 0-33,-8-8 24,8 8-31,0 0-39,0 0-35,-7-4-32,7 4-21,0 0 156,3 10-139,-3-10-17,6 19 0,-2-7 3,3 2-10,0 6-27,0 0-9,0 1-24,1 1 9,2 4-21,-1 0 18,-1-1-22,-1-1 19,2-2-11,-2 0-10,2 5-21,-5-8 5,6 1 28,-6-4-46,2 0 2,-3-2-8,3 0 1,-2-2-3,0-2-1,-4-10 2,4 16 4,-4-16 14,6 15-23,-6-15 7,1 10-3,-1-10-9,0 0-1,0 0 11,0 0-13,0 0-9,0 0-2,4-11-6,-4 11-12,0-16 16,0 4-12,0 0 22,2 0-17,0-1 23,-1 0-10,0 1 24,2-1-26,0 1 5,-1 0-2,2 2 14,-1 0-12,1 0 22,-4 10-22,11-14 13,-11 14-20,12-11 22,-12 11-11,13-7 20,-13 7-18,16-1 17,-16 1-9,15 3 11,3 4-4,-13 0-8,3 0 12,-3 1-15,2 2 15,-2 0-3,-1 1-2,-2 1-5,2 5 1,-3-6 0,1 1 8,0-1-77,-2 2-38,0-13-36,0 22-61,-2-11-31,2-11-63,-2 19-49,1-9-75,1-10-68,-6 11-34,0-3-195,6-8-426,-10 10-755</inkml:trace>
          <inkml:trace contextRef="#ctx0" brushRef="#br1" timeOffset="1.12776E8">1023 15034 496,'5'-7'700,"1"-2"-104,0 3-24,-6 6-92,8-12-13,-8 12-34,7-12-23,-7 12-43,4-8-53,-4 8-50,0 0-44,0 0-43,0 0-19,0 0-15,0 0-11,0 0-1,-11 7-8,4 0-2,2 1-12,-3 3-3,3 1-7,-4 0 11,0 5-35,4-1-14,-3 2 10,1 2-8,0-2 11,2 3-31,-5 19 41,7-22-45,2 1-30,0 0 12,1 0 0,0-2-3,1 1-10,2-1 1,0-2 0,1 1-9,3-3-41,-1-1-55,2-2-40,-1 1-23,1-4-45,3-3-16,-1 1-16,1-3-26,-11-2-44,22-1-2,-9-2-38,1-2-39,0-2-23,1 0-84,-2-3-62,-4 3-440,5-4-591</inkml:trace>
          <inkml:trace contextRef="#ctx0" brushRef="#br1" timeOffset="1.12777E8">1266 15073 706,'-4'-15'617,"4"15"-54,-5-9-60,5 9-44,-5-8-51,5 8-34,0 0-28,-11-7-24,11 7-32,0 0-22,0 0-16,-16 3-21,16-3-19,-5 9-3,5-9-5,-4 12-24,4-12-3,-4 20-31,4-9 2,0-11-29,0 26-4,0-12-30,2-2-7,1 5-25,-1 0 5,0-2-25,0 2 16,2 1-31,0-1 17,-1 0-20,0 0-6,3 18-199,-2-19-2,-3 0-66,3-1-55,-2-1-62,1 0-73,1-5-69,-3 3-30,3-2-251,-4-10-345,0 15-757</inkml:trace>
          <inkml:trace contextRef="#ctx0" brushRef="#br1" timeOffset="1.12777E8">1461 15198 436,'0'0'675,"0"-22"-101,0 22-74,-2-18-45,2 18-42,-5-18-30,5 18-33,-8-15-40,2 7-48,6 8-49,-11-12-36,11 12-35,-11-8-11,11 8-24,-15-2-18,15 2-8,-16 2-11,6 1 1,0 4-11,1-2-3,1 4-1,0 2-4,1-2-2,1 5 7,2 0-24,0 0 2,0 2 0,2-2 5,2 1-2,2 2-3,-2-3-2,6 3 0,-2-2-15,0-2 2,2 1-4,1-2-5,2 2 0,-2-4-3,0 1-2,3-3 2,0-1-1,-1 1-14,12-1-159,-21-7-20,19 5-54,-19-5-63,21 0-82,-10-2-68,0-1-43,-11 3-208,20-5-301,-10 1-607</inkml:trace>
          <inkml:trace contextRef="#ctx0" brushRef="#br1" timeOffset="1.12777E8">1657 15296 248,'9'-5'634,"-9"5"-62,0 0-45,10-4-31,-10 4-58,0 0-12,0 0-67,17 1 34,-17-1-46,9 7-9,-9-7-34,6 6-3,-6-6-9,9 11-27,-9-11-11,8 13-37,-8-13-16,4 12-44,-4-12 1,7 14-38,-7-14-10,4 15-38,-4-15-2,2 17-21,-2-17 5,2 15-28,-2-15 4,0 17-46,0-17 13,0 11-85,0-11-35,0 12-29,0-12-18,0 0-14,-2 14-7,2-14-10,0 0-29,-2 10-2,2-10-12,0 0-8,0 0-14,0 0 17,0 0-7,0 0 3,-12-7 12,12 7 26,-3-10 42,3 10 30,-3-11 30,-1-2-56,4 13 104,0-13 48,0 13 32,2-14 31,-2 14 24,2-14 16,-2 14 17,3-9 16,-3 9 34,4-8 28,-4 8 10,6-6 32,-6 6-40,9-6-3,-9 6 38,0 0 7,18 0-6,-18 0 17,13 3-4,-13-3-1,16 9 22,-8-3-45,1-2-15,-2 6-49,1-1-10,0 3-37,-3 3-1,1 1-31,-3 3-5,-2 4-26,0 2-72,-3 1-82,-1 5-94,-3 1-87,1-3-89,-5 5-142,-1 3-101,-3 1-235,1-4-502,-3 0-970</inkml:trace>
          <inkml:trace contextRef="#ctx0" brushRef="#br1" timeOffset="1.12778E8">1891 15212 798,'0'0'718,"-3"-10"-89,3 10-76,-2-12-19,2 12-75,0-13-21,0 13-54,2-15-34,-2 15-33,7-16-44,-7 16-43,10-14-31,-10 14-29,10-6-20,-10 6-26,11-5-28,-11 5 2,12 3-34,-12-3-6,13 8-20,-7 0 4,-1 2-21,0-1 4,-2 2-5,1 1 21,-2 0-36,0-1-11,0 3 10,-1 0 8,1-2-12,-2-1 6,1 2-6,0-3 6,-1-10-4,0 20 0,0-20-11,2 16 3,-2-16-2,0 14 5,0-14-4,2 11-10,-2-11-1,3 10 3,-3-10 2,0 0 13,5 7-12,-5-7 4,0 0 2,13 2 7,-13-2-6,0 0 4,16-2 0,-16 2 6,13 0-7,-13 0 17,22-3-17,-22 3 3,11 3 8,-11-3 0,13 2 14,-13-2-17,9 7 41,-9-7-37,5 10 7,-5-10-13,4 14 18,-4-14-13,0 15 4,0-15-2,-4 19 10,0-8-11,0-1-8,-1 3 9,-1-3-7,-2 3 2,0-1 1,1-1-4,-2-2-11,0 1-17,0-1-51,1-3-36,-2 1-46,1-2-57,0-1-56,9-4-57,-16 4-79,16-4-75,-17-5-69,17 5-835,-18-10-987</inkml:trace>
          <inkml:trace contextRef="#ctx0" brushRef="#br1" timeOffset="1.12778E8">1931 14945 376,'-2'-15'800,"2"15"-129,-5-14-56,5 14-68,-1-12-24,1 12-62,-2-11-30,2 11-64,0 0-23,0-16-23,0 16-9,3-10 6,-3 10-28,18-16 256,-18 16-286,19-6 18,-19 6-16,23-2-7,-8 4-41,2-2-214,1 4 0,2 0 0,1 1 0,2 1 0,-1 2 0,3 0 0,-1 5 0,2-2 0,-1 3 0,0 1 0,-2 3 0,-3 2 0,2 0 0,-1 5 0,-5 0 0,-2 3 0,-4 0 0,-3 4 0,-5 5 0,2-1 0,-4 4-177,-4 6-594,-1 3-238,-7 9-955,-3 1-1705</inkml:trace>
        </inkml:traceGroup>
      </inkml:traceGroup>
    </inkml:traceGroup>
    <inkml:traceGroup>
      <inkml:annotationXML>
        <emma:emma xmlns:emma="http://www.w3.org/2003/04/emma" version="1.0">
          <emma:interpretation id="{2D1B8564-F8F8-4E11-ADFE-17DC1D169347}" emma:medium="tactile" emma:mode="ink">
            <msink:context xmlns:msink="http://schemas.microsoft.com/ink/2010/main" type="paragraph" rotatedBoundingBox="626,16471 2708,16214 2820,17119 738,17376" alignmentLevel="1"/>
          </emma:interpretation>
        </emma:emma>
      </inkml:annotationXML>
      <inkml:traceGroup>
        <inkml:annotationXML>
          <emma:emma xmlns:emma="http://www.w3.org/2003/04/emma" version="1.0">
            <emma:interpretation id="{B2CCCA5E-5A51-42CA-A283-4C0DE7A2118A}" emma:medium="tactile" emma:mode="ink">
              <msink:context xmlns:msink="http://schemas.microsoft.com/ink/2010/main" type="line" rotatedBoundingBox="626,16471 2708,16214 2820,17119 738,17376"/>
            </emma:interpretation>
          </emma:emma>
        </inkml:annotationXML>
        <inkml:traceGroup>
          <inkml:annotationXML>
            <emma:emma xmlns:emma="http://www.w3.org/2003/04/emma" version="1.0">
              <emma:interpretation id="{C4F081BC-CDCC-4013-A9AA-91025FD73A24}" emma:medium="tactile" emma:mode="ink">
                <msink:context xmlns:msink="http://schemas.microsoft.com/ink/2010/main" type="inkWord" rotatedBoundingBox="710,16546 1079,16980 857,17170 487,16737"/>
              </emma:interpretation>
              <emma:one-of disjunction-type="recognition" id="oneOf19">
                <emma:interpretation id="interp88" emma:lang="en-IN" emma:confidence="0">
                  <emma:literal>h</emma:literal>
                </emma:interpretation>
                <emma:interpretation id="interp89" emma:lang="en-IN" emma:confidence="0">
                  <emma:literal>H</emma:literal>
                </emma:interpretation>
                <emma:interpretation id="interp90" emma:lang="en-IN" emma:confidence="0">
                  <emma:literal>u</emma:literal>
                </emma:interpretation>
                <emma:interpretation id="interp91" emma:lang="en-IN" emma:confidence="0">
                  <emma:literal>U</emma:literal>
                </emma:interpretation>
                <emma:interpretation id="interp92" emma:lang="en-IN" emma:confidence="0">
                  <emma:literal>b</emma:literal>
                </emma:interpretation>
              </emma:one-of>
            </emma:emma>
          </inkml:annotationXML>
          <inkml:trace contextRef="#ctx0" brushRef="#br1" timeOffset="1.12828E8">673 16683 42,'0'0'559,"-3"-9"-137,3 9-30,-2-10-33,2 10-17,-4-9-15,4 9-16,-1-11-5,1 11 28,0 0-23,-2-14 4,2 14-20,0 0-16,-4-11-28,4 11 12,0 0-28,-5-11 12,5 11-28,0 0 7,-3-9-56,3 9 1,0 0-63,0 0 18,0 0-38,0 0 26,0 0 4,-4 13 5,4-13-17,2 18-5,1-5-1,-3 2-22,5 0 4,-3 2-6,0 1-10,2 2-11,1 1-6,-1 2-6,1-1-8,-1-1-5,3 1-4,-4-2-6,3-2-6,-2 2-3,1-3-4,-1 0-11,4-2 8,-4 0 0,2-1-5,-1 0 17,-1-2-55,-1 0 49,2-3-42,-1 2 49,0-4-50,-1 3 50,3-4-58,-6-6 60,5 9-33,-5-9 33,6 9-41,-6-9 44,0 0-41,8 7 40,-8-7-42,0 0 42,8-8-10,-8 8-11,7-13-9,-3 3-7,2-1-11,-2-1-4,0-2-4,1 0 0,-3-2 9,2 0-5,1-1 14,-1 1 6,1 0 1,0 2 1,-1-1 1,0 2-6,-2 3 8,2-2 3,-1 3 3,2 1-1,-5 8 0,5-16-2,-5 16-3,8-10-4,-8 10 1,11-5 6,-11 5-4,0 0-7,19 1 16,-19-1 1,14 6 0,-6-2 0,-8-4-1,15 12 0,-8-4 0,2-1 7,-4 0-10,3 4 6,-3-2-3,0 0-1,0 1 1,-1 0 2,1 1-2,-1 0 1,-2-2 0,2 3-2,-1-4-1,-2 4-14,-1-12-46,1 17-63,-1-17 1,0 17-57,0-17-30,-2 16-60,2-16-22,-3 14-47,3-14-50,-6 12-51,6-12-36,-6 11-29,6-11-155,-7 9-450,7-9-724</inkml:trace>
        </inkml:traceGroup>
        <inkml:traceGroup>
          <inkml:annotationXML>
            <emma:emma xmlns:emma="http://www.w3.org/2003/04/emma" version="1.0">
              <emma:interpretation id="{EE0F940E-20E1-477F-9449-39F45CB702A0}" emma:medium="tactile" emma:mode="ink">
                <msink:context xmlns:msink="http://schemas.microsoft.com/ink/2010/main" type="inkWord" rotatedBoundingBox="1233,16305 2742,16236 2784,17144 1275,17214"/>
              </emma:interpretation>
              <emma:one-of disjunction-type="recognition" id="oneOf20">
                <emma:interpretation id="interp93" emma:lang="en-IN" emma:confidence="0">
                  <emma:literal>Clary)</emma:literal>
                </emma:interpretation>
                <emma:interpretation id="interp94" emma:lang="en-IN" emma:confidence="0">
                  <emma:literal>Clergy)</emma:literal>
                </emma:interpretation>
                <emma:interpretation id="interp95" emma:lang="en-IN" emma:confidence="0">
                  <emma:literal>Cerys)</emma:literal>
                </emma:interpretation>
                <emma:interpretation id="interp96" emma:lang="en-IN" emma:confidence="0">
                  <emma:literal>Chery)</emma:literal>
                </emma:interpretation>
                <emma:interpretation id="interp97" emma:lang="en-IN" emma:confidence="0">
                  <emma:literal>Centi)</emma:literal>
                </emma:interpretation>
              </emma:one-of>
            </emma:emma>
          </inkml:annotationXML>
          <inkml:trace contextRef="#ctx0" brushRef="#br1" timeOffset="1.12829E8">1377 16523 698,'0'0'678,"0"-12"-65,0 12-33,-2-13-75,2 13-35,-4-10-50,4 10-5,-4-9-65,4 9-16,-9-8-56,9 8-29,-9-5-41,9 5 8,0 0-44,-18 3 17,18-3-44,-18 10 35,11-3-20,0 3-9,-1 2-14,1 0-15,2 4-15,-2 2-6,1 2-15,2 1-14,0-1-9,0 2-13,2-1-5,2-2-20,0 1 1,2-1-4,0 1-2,0-1-3,2 0-2,0 1-3,1-3-1,-1-1-2,2-1-2,-1-1 0,4-1-5,-2-1-3,0-1 0,1 0-25,2-2-23,-1-2-18,-1-2-60,4-2-48,-1-1-69,-11-2-25,23 1-49,-12-2-29,2-4-57,0 2-25,0-3-40,1-1-29,-1-2-11,-1 1-175,1 0-360,-3-2-661</inkml:trace>
          <inkml:trace contextRef="#ctx0" brushRef="#br1" timeOffset="1.12829E8">1603 16554 689,'-2'-10'674,"2"10"-89,-4-14-8,4 14-71,-6-14-19,6 14-33,-4-8-54,4 8-20,-3-10-26,3 10-26,0 0-35,-3-9-34,3 9-34,0 0-27,0 0 2,0 0-25,0 0-9,0 0-28,6 13 12,-1-4-15,-2 0-10,1 3-19,0 0-18,3 1-17,-3 1-15,1 1-10,1-1-9,-1 2-11,0 0-3,-1 1 1,0 2-9,0-2-13,0 0-23,0 0-33,-1 0-82,1-1-36,-2 1-67,0 1-49,0-4-44,1-2-57,-2 1-77,2-2-56,-2 0-44,0-1-102,-1-10-643,2 17-916</inkml:trace>
          <inkml:trace contextRef="#ctx0" brushRef="#br1" timeOffset="1.1283E8">1888 16564 818,'0'-12'691,"0"12"-71,-2-20-75,2 20-41,-3-17-76,3 17-37,-8-14-42,8 14-36,-10-12-66,10 12-27,-14-7-54,14 7-8,-18-1-36,8 4-7,0 0-25,-4 3 10,0 0-31,0 3 17,1 1 0,2 0-3,0 2-9,1 0-8,1 1-3,0 0-3,3 1 17,-1 1-12,3-1-6,3 2-2,0-4 29,2 2-41,-1 0 1,3-1 9,-1 1-21,3 1 10,-1-1-8,4-2-12,0 1 7,1-4-4,2 3-4,0-4-4,2-2-33,1-1-47,-1-1-71,0-1-40,1-3-37,-1 0-52,2-1-28,0-4-27,1 3-39,-1-2-5,0-1-17,-1-1 25,0 1 4,-1-1 51,0-2 23,-2 3 74,1-3 19,-1 1 49,-3 0 31,2-1 48,-1 1 22,-1 1 89,-2-2 23,3 3 53,-1-3 30,-8 8 15,9-9 26,-9 9-4,9-9 20,-9 9-6,6-6-5,-6 6-19,9-5 16,-9 5 5,0 0 2,0 0-2,13 4 16,-13-4-28,0 0-5,5 12-23,-5-12-13,1 11-20,-1-11-27,0 12-15,0-12-30,0 12 0,0-12-22,-2 13 5,2-13-22,0 0 7,-3 14-19,3-14 36,0 0-44,-5 10 31,5-10-43,0 0 25,0 0-23,-5 6 9,5-6-15,0 0 4,0 0-1,-6-10 19,6 10-15,-4-9 21,4 9-2,-3-12-25,3 12 11,-1-14-12,1 14 2,0-15 0,0 15-5,1-12 8,-1 12 1,5-11-1,-5 11 2,7-11 5,-7 11 13,10-7 14,-10 7 4,13-6 27,-13 6-9,14-4 15,-14 4 0,16 0 10,-16 0 9,17 4-3,-8 0-16,1 1-4,-3-1-9,2 4-4,-5-1-9,3 3-8,-2 2-6,-3 1-5,1 1-8,-1 0-5,-4 3-27,1 2-56,-3 3-80,-1 0-70,-3 0-65,-1 3-80,2-2-91,-5 3-130,-1-1-92,-2 7-213,0-9-484,1 1-978</inkml:trace>
          <inkml:trace contextRef="#ctx0" brushRef="#br1" timeOffset="1.12831E8">2259 16536 163,'0'0'669,"0"0"-83,0-13-42,0 13-55,1-12-16,-1 12-31,0-13-7,0 13-8,1-10-29,-1 10-24,0 0-19,3-14-14,-3 14-29,0 0-26,0 0-54,0-12-21,0 12-33,0 0-18,0 0-2,0 0 3,5 9-6,-5-9-14,2 13-7,-2-13-29,2 21 1,-2-21-29,0 22-4,0-22-67,0 22-6,0-9 0,0-13 0,0 24 0,0-24 0,0 19 0,0-19 0,1 19 0,-1-19 0,0 15 0,0-15 0,1 15 0,-1-15 0,0 11 0,0-11 0,2 11 0,-2-11 0,0 0 0,1 14 0,-1-14 0,0 0 0,0 0 0,2 12 0,-2-12 0,0 0 0,0 0 0,8 6 0,-8-6 0,0 0 0,19-1 0,-19 1 0,17-3-41,-7 1-26,0-1-2,3-1-16,-1 2 11,-1-1-24,2-1 23,-2 1-41,2 0 27,-1 0-18,-1 0 13,2-1 8,-2 2 13,1-1-2,-2 1-7,-10 2 5,17-5 14,-17 5 11,15-3 7,-15 3 10,10-6 10,-10 6 4,10-5 2,-10 5 3,0 0 4,9-7 26,-9 7-12,0 0-8,4-10 0,-4 10-3,0 0 1,-2-11 4,2 11 10,-5-9-8,5 9 2,-6-9 11,6 9 8,-7-7 22,7 7 10,-6-8 12,6 8-5,0 0 14,-8-8-16,8 8 1,0 0-24,0 0 3,0 0-13,0 0 32,-8 8-2,8-8 15,-1 12-22,1-12-7,0 17-1,1-7-8,-1 2 11,0 0-10,0 1-4,0 1-3,0-1-7,0 0-1,0 4-3,0-2-3,0-1 6,0 3-11,0-2-6,-1-1-71,1 0-45,-2-1-58,2 0-71,-1-1-65,-1-1-53,2-11-86,-1 20-74,1-20-67,-3 17-147,3-17-540,-3 12-885</inkml:trace>
          <inkml:trace contextRef="#ctx0" brushRef="#br1" timeOffset="1.12831E8">2407 16281 472,'0'0'856,"-4"-8"-132,4 8-101,0 0-58,-4-11-56,4 11-67,0 0-57,0 0-16,0 0 29,3-10-17,-3 10 1,10 2-25,-10-2-8,17 7-8,-7-2-28,5 0 18,-2 5-33,4-3-202,-1 5-96,2-2 0,2 2 0,-3 2 0,4-1 0,-1 4 0,-1 0 0,0 2 0,-1 0 0,0 2 0,-1 0 0,-2 2 0,-2-1 0,0 2 0,-3 0 0,-2-2 0,-1 0 0,-2 2 0,-1 1 0,-3 1 0,-1-2 0,0 2 0,-1-1 0,-3 2 0,-1 2 0,-4 0 0,-1 1 0,-5 4 0,-3-2 0,-3 2 0,-2 0-207,-2 0-557,-10 9-149,-7 0-1073,4-5-1734</inkml:trace>
        </inkml:traceGroup>
      </inkml:traceGroup>
    </inkml:traceGroup>
  </inkml:traceGroup>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42:56.657"/>
    </inkml:context>
    <inkml:brush xml:id="br0">
      <inkml:brushProperty name="width" value="0.05292" units="cm"/>
      <inkml:brushProperty name="height" value="0.05292" units="cm"/>
      <inkml:brushProperty name="color" value="#A0522D"/>
    </inkml:brush>
  </inkml:definitions>
  <inkml:traceGroup>
    <inkml:annotationXML>
      <emma:emma xmlns:emma="http://www.w3.org/2003/04/emma" version="1.0">
        <emma:interpretation id="{938DB5E3-2003-4E1A-88DA-E543247DC6C0}" emma:medium="tactile" emma:mode="ink">
          <msink:context xmlns:msink="http://schemas.microsoft.com/ink/2010/main" type="writingRegion" rotatedBoundingBox="11263,10218 11202,17335 10329,17328 10391,10211"/>
        </emma:interpretation>
      </emma:emma>
    </inkml:annotationXML>
    <inkml:traceGroup>
      <inkml:annotationXML>
        <emma:emma xmlns:emma="http://www.w3.org/2003/04/emma" version="1.0">
          <emma:interpretation id="{9EB0D68D-7D3B-410E-BF07-552BE5283A25}" emma:medium="tactile" emma:mode="ink">
            <msink:context xmlns:msink="http://schemas.microsoft.com/ink/2010/main" type="paragraph" rotatedBoundingBox="11263,10218 11202,17335 10329,17328 10391,10211" alignmentLevel="1"/>
          </emma:interpretation>
        </emma:emma>
      </inkml:annotationXML>
      <inkml:traceGroup>
        <inkml:annotationXML>
          <emma:emma xmlns:emma="http://www.w3.org/2003/04/emma" version="1.0">
            <emma:interpretation id="{CD979E97-9486-4B21-97E5-A8788F7C11AF}" emma:medium="tactile" emma:mode="ink">
              <msink:context xmlns:msink="http://schemas.microsoft.com/ink/2010/main" type="line" rotatedBoundingBox="11263,10218 11202,17335 10329,17328 10391,10211"/>
            </emma:interpretation>
          </emma:emma>
        </inkml:annotationXML>
        <inkml:traceGroup>
          <inkml:annotationXML>
            <emma:emma xmlns:emma="http://www.w3.org/2003/04/emma" version="1.0">
              <emma:interpretation id="{88B4B0A4-18A4-4641-A72E-17E665F12717}" emma:medium="tactile" emma:mode="ink">
                <msink:context xmlns:msink="http://schemas.microsoft.com/ink/2010/main" type="inkWord" rotatedBoundingBox="10993,10216 10989,10766 10482,10762 10486,10212"/>
              </emma:interpretation>
              <emma:one-of disjunction-type="recognition" id="oneOf0">
                <emma:interpretation id="interp0" emma:lang="en-IN" emma:confidence="0">
                  <emma:literal>m</emma:literal>
                </emma:interpretation>
                <emma:interpretation id="interp1" emma:lang="en-IN" emma:confidence="0">
                  <emma:literal>M</emma:literal>
                </emma:interpretation>
                <emma:interpretation id="interp2" emma:lang="en-IN" emma:confidence="0">
                  <emma:literal>A</emma:literal>
                </emma:interpretation>
                <emma:interpretation id="interp3" emma:lang="en-IN" emma:confidence="0">
                  <emma:literal>d</emma:literal>
                </emma:interpretation>
                <emma:interpretation id="interp4" emma:lang="en-IN" emma:confidence="0">
                  <emma:literal>a</emma:literal>
                </emma:interpretation>
              </emma:one-of>
            </emma:emma>
          </inkml:annotationXML>
          <inkml:trace contextRef="#ctx0" brushRef="#br0">10636 10413 696,'0'0'627,"0"0"-94,0 0-24,0 0-56,0 0-46,-9 4-26,9-4-33,0 0-29,0 0-39,0 0-24,0 0-20,0 0-17,0 0-11,0 0-16,-11 1-16,11-1-15,0 0-11,0 0-13,0 0-14,-6-8-12,6 8 9,0 0 39,0 0-67,-4-11 38,4 11-40,0 0 40,0-14-39,0 14 30,2-10-35,-2 10 28,5-11-46,-5 11 28,7-15-41,-7 15 38,7-16-31,0 7 44,1-1-50,0 0-56,1-1 0,3 0 0,-2 1 0,1 1 0,2 0 0,-1 1 0,-1-1 0,3 4 0,-1-2 0,0 3 0,-2 2 0,2-1 0,-1 2 0,-12 1 0,24 1 0,-14 2 0,3 0 0,-2 0 0,0 4 0,-2-2 0,1 1 0,-1 4 0,-3 1 0,-1-2 0,0 3 0,-2-3 0,-2 6 0,-1-2 0,-3 0 0,1 1 0,-2 1 0,-2 0 0,-1-1 0,1 1 0,-2-1 0,-1-1 0,2 1 0,-1-2 0,-3 0 0,2-2 0,0 1 0,-3-1 0,5-2 0,-2-1 0,1-1 0,-1 0 0,1-2 0,8-4 0,-13 7 0,13-7 0,-12 2 0,12-2 0,0 0 0,-14-1 0,14 1 0,0 0 0,-10-7 0,10 7 0,0 0 0,2-15 0,-2 15 0,6-13 0,-1 7 0,2-2 0,2-1 0,2 2 0,-2-2 0,4 4 0,-1-3 0,-1 3 0,0 1 0,1 1 0,0 2 0,2 0 0,-14 1 0,23 0 0,-11 2 0,-1 1 0,0-1 0,-1 3 0,-1 1 0,2-1 0,-3 2 0,-1-1 0,-1 3 0,2 1 0,-4-2 0,-2 4 0,1-1 0,-2 0 0,0 1 0,-2 1 0,1-1 0,-2 0 0,-1-1 0,-1 4 0,-2-3 0,-3 0 0,2 0 0,-1 0 0,-3-2 0,1 2 0,0-2 0,-4 0 0,1-1 0,-1-1 0,0 1 0,-3-2 0,1-1 0,-1 0 0,0-1 0,1-2 0,-1 1 0,2-1 0,-1-3 0,0 0 0,2 0 0,-1 0 0,0 0 0,0-3 0,0 1 0,-2-2 0,3 0 0,-1 0 0,1 1 0,0-2 0,1 1 0,0-3 0,3 2 0,2 0 0,-1 1 0,2-2 0,0-1 0,2 0 0,5 7 0,-6-10-232,6 10-424,-5-10-74,5 10-104,0 0-978,-4-12-1514</inkml:trace>
        </inkml:traceGroup>
        <inkml:traceGroup>
          <inkml:annotationXML>
            <emma:emma xmlns:emma="http://www.w3.org/2003/04/emma" version="1.0">
              <emma:interpretation id="{53C0E482-EE31-4778-AF6E-788F8E91FD6E}" emma:medium="tactile" emma:mode="ink">
                <msink:context xmlns:msink="http://schemas.microsoft.com/ink/2010/main" type="inkWord" rotatedBoundingBox="10638,11866 11171,12274 10878,12655 10346,12247"/>
              </emma:interpretation>
              <emma:one-of disjunction-type="recognition" id="oneOf1">
                <emma:interpretation id="interp5" emma:lang="en-IN" emma:confidence="0">
                  <emma:literal>5</emma:literal>
                </emma:interpretation>
                <emma:interpretation id="interp6" emma:lang="en-IN" emma:confidence="0">
                  <emma:literal>4</emma:literal>
                </emma:interpretation>
                <emma:interpretation id="interp7" emma:lang="en-IN" emma:confidence="0">
                  <emma:literal>W</emma:literal>
                </emma:interpretation>
                <emma:interpretation id="interp8" emma:lang="en-IN" emma:confidence="0">
                  <emma:literal>K</emma:literal>
                </emma:interpretation>
                <emma:interpretation id="interp9" emma:lang="en-IN" emma:confidence="0">
                  <emma:literal>w</emma:literal>
                </emma:interpretation>
              </emma:one-of>
            </emma:emma>
          </inkml:annotationXML>
          <inkml:trace contextRef="#ctx0" brushRef="#br0" timeOffset="100111.672">10618 11932 208,'0'0'625,"0"0"-107,0 0-63,4-9-21,-4 9-26,0 0-3,5-9-21,-5 9-47,0 0 13,4-13-45,-4 13 5,0 0-16,3-10-15,-3 10-17,0 0-20,0 0-18,2-9-24,-2 9-18,0 0-16,0 0 25,0 0-70,0 0 26,0 0-56,0 0 39,0 0-49,0 0 40,0 0-36,-13 5 31,13-5-30,-9 14 26,3-4-43,1 2 24,-1 2-24,-1 0 22,1 1-91,-2 3 0,0 2 0,2-2 0,-2 3 0,0-1 0,0 0 0,0 1 0,0-2 0,0 1 0,1-1 0,1-1 0,-1-2 0,2-2 0,-1 1 0,1-1 0,0-1 0,1-1 0,1-3 0,-1 0 0,4-9 0,-6 16 0,6-16 0,-4 13 0,4-13 0,0 0 0,-4 14 0,4-14 0,0 0 0,0 0 0,0 0 0,0 0 0,0 0 0,0 0 0,12-5 0,-12 5 0,9-10 0,-9 10 0,10-13 0,-4 6 0,3-1 0,-1 2 0,1-4 0,2 3 0,-2-4 0,3 5 0,-1-3 0,1 2 0,0 2 0,0-2 0,0 2 0,-1 1 0,1 0 0,1 3 0,-1-1 0,0 1 0,-12 1 0,24 0 0,-11 1 0,0 1 0,-1-1 0,2 2 0,-1 1 0,2-1 0,0 2 0,0-3 0,-1 2 0,1 0 0,-1 0 0,0-2 0,-2 1 0,-1 0 0,2-1 0,-3 1 0,-10-3 0,23 2 0,-23-2 0,18 2-21,-18-2-31,18 0 12,-18 0 5,14-2 0,-14 2 2,13-3-5,-13 3 5,10-5-9,-10 5 3,7-7 7,-7 7 3,6-9 6,-6 9 3,1-12 6,-1 12 3,0-13-7,0 13 16,-2-14-2,2 14 2,-7-15-2,7 15-5,-7-16 3,7 16 8,-9-13 4,4 6 0,-3-1-30,1 4 42,0-3-12,1 1 34,6 6-24,-16-12 23,16 12-19,-13-9 42,13 9-28,-12-8 31,12 8-39,-9-6 24,9 6-33,-8-5 17,8 5-13,0 0 16,-9 5-13,9-5 19,-4 12-43,4-12 0,-2 22 0,2-10 0,0 2 0,0 4 0,1 0 0,0 2 0,-1-1 0,2 5 0,0 1 0,-1 0 0,-1-1 0,2 1 0,-1 0 0,0-2 0,0 1 0,1-3 0,-1-2 0,0 0 0,1-1 0,-1-1 0,1-1 0,-2-1 0,0-2 0,2-1 0,-1-1 0,-1-11 0,0 19 0,0-19 0,1 15 0,-1-15 0,2 14 0,-2-14 0,0 0 0,-3 15 0,3-15 0,0 0-89,0 0-283,-5 7-57,5-7-70,0 0-133,0 0-91,-10-5-157,10 5-571,-8-6-1064</inkml:trace>
        </inkml:traceGroup>
        <inkml:traceGroup>
          <inkml:annotationXML>
            <emma:emma xmlns:emma="http://www.w3.org/2003/04/emma" version="1.0">
              <emma:interpretation id="{05EB79D3-C820-4305-8C7F-2672DB522389}" emma:medium="tactile" emma:mode="ink">
                <msink:context xmlns:msink="http://schemas.microsoft.com/ink/2010/main" type="inkWord" rotatedBoundingBox="10342,13623 11011,12995 11374,13382 10704,14010"/>
              </emma:interpretation>
              <emma:one-of disjunction-type="recognition" id="oneOf2">
                <emma:interpretation id="interp10" emma:lang="en-IN" emma:confidence="0">
                  <emma:literal>is</emma:literal>
                </emma:interpretation>
                <emma:interpretation id="interp11" emma:lang="en-IN" emma:confidence="0">
                  <emma:literal>in</emma:literal>
                </emma:interpretation>
                <emma:interpretation id="interp12" emma:lang="en-IN" emma:confidence="0">
                  <emma:literal>In</emma:literal>
                </emma:interpretation>
                <emma:interpretation id="interp13" emma:lang="en-IN" emma:confidence="0">
                  <emma:literal>on</emma:literal>
                </emma:interpretation>
                <emma:interpretation id="interp14" emma:lang="en-IN" emma:confidence="0">
                  <emma:literal>t</emma:literal>
                </emma:interpretation>
              </emma:one-of>
            </emma:emma>
          </inkml:annotationXML>
          <inkml:trace contextRef="#ctx0" brushRef="#br0" timeOffset="101648.3589">10627 13405 670,'-2'-9'701,"2"9"-105,0 0-38,0 0-57,0 0-67,0 0-36,0 0-38,0 0-28,0 0-12,0 0-27,0 0 29,7-7-30,-7 7-15,13-2-27,-13 2-25,18-4-12,-4 1-7,1 0-6,5-2-10,1-1-14,2-2-14,2 1-6,4-1-4,2-2-1,-1 3-95,0-4-56,2 2 0,-3 0 0,0 2 0,-2 0 0,-2 1 0,0 0 0,-4 1 0,-2 0 0,0 0 0,-4 3 0,0-2 0,-3 1 0,0-1 0,-12 4 0,19-4 0,-19 4 0,14-2 0,-14 2 0,12-3 0,-12 3 0,0 0 0,0 0 0,12 3 0,-12-3 0,0 0 0,0 0 0,-5 13 0,5-13 0,-7 9-300,1-2-119,-1-1-67,-1 2-87,-1 2-98,-3 1-93,2 0-813,-1 3-1223</inkml:trace>
          <inkml:trace contextRef="#ctx0" brushRef="#br0" timeOffset="101255.0444">10635 13452 316,'-3'-13'628,"3"13"-68,0-13-51,0 13-48,0-13-4,0 13-7,0-13-3,0 13-49,-1-13-3,1 13-55,0 0-6,0-15-44,0 15-25,0 0-39,-1-10-22,1 10-45,0 0-13,0 0-21,0 0-4,-12 3 28,12-3-3,-8 13-13,4-4-14,0 0-16,0 1 10,0 2-3,1 3-9,1-3-9,-1 2-13,2-2-13,1 0-6,1 1-1,1-1-29,-1 2-30,4-2 0,-1 1 0,2 0 0,3-2 0,-1 1 0,2-3 0,1-1 0,2-1 0,3 0 0,-2 1 0,2-1 0,1-2 0,1 1 0,-1 0 0,2-2 0,-1 0 0,1 0 0,0 1 0,0 0 0,-1-2 0,1 1 0,-4-1 0,2 1 0,-3-2 0,-2 3 0,0-2 0,-12-3 0,18 5 0,-8-2 0,-10-3 0,12 6 0,-12-6 0,6 10 0,-6-10 0,0 0 0,-1 14 0,1-14 0,-9 13 0,1-6 0,-2-1 0,-3 0 0,-1 2 0,-1-2 0,-5 2 0,0-1 0,-1 0 0,-1-1 0,0 0 0,-1 0 0,2-1 0,-2-1 0,1 0 0,1 1 0,2-2 0,1-1 0,0 0 0,2-1 0,1 1 0,2-1 0,-1-1 0,14 0-47,-24 0-311,24 0-39,-19-3-71,19 3-102,-15-5-75,15 5-48,-9-8-196,9 8-418,-5-12-909</inkml:trace>
        </inkml:traceGroup>
        <inkml:traceGroup>
          <inkml:annotationXML>
            <emma:emma xmlns:emma="http://www.w3.org/2003/04/emma" version="1.0">
              <emma:interpretation id="{038D0BC7-7702-4795-A018-2E83E260002C}" emma:medium="tactile" emma:mode="ink">
                <msink:context xmlns:msink="http://schemas.microsoft.com/ink/2010/main" type="inkWord" rotatedBoundingBox="11055,14909 11048,15673 10548,15669 10555,14904"/>
              </emma:interpretation>
              <emma:one-of disjunction-type="recognition" id="oneOf3">
                <emma:interpretation id="interp15" emma:lang="en-IN" emma:confidence="0">
                  <emma:literal>U</emma:literal>
                </emma:interpretation>
                <emma:interpretation id="interp16" emma:lang="en-IN" emma:confidence="0">
                  <emma:literal>u</emma:literal>
                </emma:interpretation>
                <emma:interpretation id="interp17" emma:lang="en-IN" emma:confidence="0">
                  <emma:literal>&amp;</emma:literal>
                </emma:interpretation>
                <emma:interpretation id="interp18" emma:lang="en-IN" emma:confidence="0">
                  <emma:literal>b</emma:literal>
                </emma:interpretation>
                <emma:interpretation id="interp19" emma:lang="en-IN" emma:confidence="0">
                  <emma:literal>B</emma:literal>
                </emma:interpretation>
              </emma:one-of>
            </emma:emma>
          </inkml:annotationXML>
          <inkml:trace contextRef="#ctx0" brushRef="#br0" timeOffset="102938.9796">10740 15066 586,'0'0'530,"3"-9"-68,-3 9-22,4-10-27,-4 10-40,4-10-29,-4 10 17,5-14-21,-1 6-20,-4 8-26,8-15-17,-8 15-1,7-16-17,-7 16-9,8-15-9,-8 15-25,9-14 14,-9 14-8,5-12-7,-5 12-21,4-10-2,-4 10-17,4-10-9,-4 10-22,0 0-13,4-10-15,-4 10-20,0 0-12,0 0-11,-8-6-13,8 6-13,0 0-4,-17 5-22,17-5-21,-16 9 0,6-1 0,-1 0 0,0 0 0,-1 6 0,0-1 0,-2 2 0,1-1 0,1 2 0,-2 1 0,1 1 0,1 0 0,1 1 0,-2 3 0,2-1 0,2 0 0,1 1 0,0 0 0,1 0 0,1 1 0,2 0 0,1 0 0,1 2 0,2-2 0,0 0 0,2 1 0,3 1 0,1-1 0,0-2 0,3-1 0,1 6 0,2-6 0,2 0 0,-1-3 0,4 2 0,-1-5 0,3 1 0,-1-3 0,1-2 0,1-3 0,0 1 0,1-5 0,-2-1 0,1-2 0,0-1 0,0-1 0,0-4 0,1 1 0,0-3 0,-2-1 0,0-2 0,-1-1 0,-3 0 0,-1 0 0,-1-3 0,-4 3 0,1-1 0,-3-2 0,-3 1 0,-2 1 0,-2 12 0,-1-23 0,-2 12 0,0 2 0,-4-2 0,-3 2 0,-2 0 0,-2 4 0,2 1 0,-5 0 0,0 1 0,-2 3 0,1 0 0,0 3 0,-2 1 0,2 0 0,-2 1 0,-1 3 0,3 0 0,-1 0 0,2 4 0,1-3 0,2 2 0,0 2 0,2-3 0,1 2 0,2-1 0,0 0 0,1-1 0,1 0 0,1-2 0,1-1 0,0 1 0,5-8 0,-6 14 0,6-14 0,-5 11 0,5-11 0,-3 10 0,3-10 0,0 0 0,-2 12 0,2-12 0,0 0 0,0 0 0,-2 10 0,2-10 0,0 0 0,0 0 0,0 0 0,0 0 0,0 0 0,2 11 0,-2-11 0,0 0 0,0 0 0,0 0 0,0 0 0,0 0 0,0 0 0,0 0 0,0 0 0,0 0-35,0 0-452,-3-12-56,3 12-115,0 0-108,-6-10-210,6 10-523,-5-11-1127</inkml:trace>
        </inkml:traceGroup>
        <inkml:traceGroup>
          <inkml:annotationXML>
            <emma:emma xmlns:emma="http://www.w3.org/2003/04/emma" version="1.0">
              <emma:interpretation id="{31304B71-8342-4B90-9866-523DEB1F7F25}" emma:medium="tactile" emma:mode="ink">
                <msink:context xmlns:msink="http://schemas.microsoft.com/ink/2010/main" type="inkWord" rotatedBoundingBox="10983,16290 11264,17139 10563,17371 10282,16523"/>
              </emma:interpretation>
              <emma:one-of disjunction-type="recognition" id="oneOf4">
                <emma:interpretation id="interp20" emma:lang="en-IN" emma:confidence="0">
                  <emma:literal>A</emma:literal>
                </emma:interpretation>
                <emma:interpretation id="interp21" emma:lang="en-IN" emma:confidence="0">
                  <emma:literal>d</emma:literal>
                </emma:interpretation>
                <emma:interpretation id="interp22" emma:lang="en-IN" emma:confidence="0">
                  <emma:literal>S</emma:literal>
                </emma:interpretation>
                <emma:interpretation id="interp23" emma:lang="en-IN" emma:confidence="0">
                  <emma:literal>n</emma:literal>
                </emma:interpretation>
                <emma:interpretation id="interp24" emma:lang="en-IN" emma:confidence="0">
                  <emma:literal>o</emma:literal>
                </emma:interpretation>
              </emma:one-of>
            </emma:emma>
          </inkml:annotationXML>
          <inkml:trace contextRef="#ctx0" brushRef="#br0" timeOffset="154761.0252">10439 16591 431,'0'0'335,"0"0"-39,0 0-27,0 0-32,-5-8-4,5 8-16,0 0-1,0 0-2,0 0 4,0 0 4,0 0-12,0 0 21,0 0 22,13 3-23,-13-3 26,0 0-42,0 0 11,0 0-12,13 2 6,-13-2 2,0 0 1,0 0 9,0 0-4,0 0-11,0 0 5,0 0-2,0 0 2,11 2-14,-11-2-7,0 0-4,0 0 1,0 0-5,0 0-4,0 0-5,0 0-72,0 0-111,0 0 0,0 0 0,0 0 0,0 0 0,0 0 0,0 0 0,0 0 0,0 0 0,0 0 0,0 0 0,-5-7 0,5 7 0,-9-5 0,9 5 0,-9-7 0,9 7 0,-10-6 0,10 6 0,-10-9 0,10 9 0,-15-8 0,15 8 0,-13-8 0,13 8 0,-14-9 0,14 9 0,-12-7 0,12 7 0,-11-6 0,11 6 0,-9-5 0,9 5 0,-8-5 0,8 5 0,0 0 0,-9-3 0,9 3 0,0 0 0,0 0 0,0 0 0,0 0 0,0 0 0,0 0 0,0 0 0,0 0 0,0 0 0,9 3 0,-9-3 0,16 5 0,-5-3 0,0 2 0,5-3 0,0 4 0,1-3 0,1 1 0,4-1 0,-1-1 0,1 1 0,4-1 0,-2-1 0,3 0 0,-4 0 0,3-1 0,0-1 0,-3 1 0,0 0 0,0 0 0,-2-1 0,-1 0 0,-1 1 0,-1-1 0,1-1 0,-3 2 0,-1-2 0,-4 1 0,3-1 0,-3 1 0,0 1 0,-1-2 0,-10 3 0,16-6 0,-16 6 0,13-6 0,-13 6 0,7-7 0,-7 7 0,6-9 0,-6 9 0,0 0 0,1-11 0,-1 11 0,0 0 0,-7-9 0,7 9 0,0 0 0,-9-7 0,9 7 0,0 0 0,-14 0 0,14 0 0,-10 4 0,10-4 0,-15 9 0,7-2 0,2 0 0,-2 2 0,-2 1 0,1 2 0,1 0 0,2 3 0,-4 2 0,3 0 0,-1 4 0,2 1 0,0 7 0,-2-1 0,3 2 0,-2 4 0,2-2 0,-1 1 0,1 2 0,-2-2 0,4 3 0,-4-2 0,2-1 0,0 0 0,0-2 0,1 1 0,-1-3 0,1-3 0,-1-1 0,1 0 0,-1-3 0,3-2 0,-1-5 0,-1 2 0,2-2 0,-1-1 0,0-2 0,-1 0 0,1-3 0,3-9-226,-7 15-203,7-15-71,-6 10-32,6-10-100,0 0-51,-12 0-142,12 0-562,-11-8-989</inkml:trace>
          <inkml:trace contextRef="#ctx0" brushRef="#br0" timeOffset="155136.0088">10476 17004 365,'0'0'708,"-10"-5"-75,10 5-38,0 0-52,-12-6-85,12 6-18,0 0-50,-9-6-27,9 6-66,0 0-23,0 0-46,-10-4-27,10 4-34,0 0-10,0 0 28,0 0-7,6-7-7,-6 7-34,13-6-8,-2 4-7,2-2-4,5 1 12,0-2-13,3 1-22,5 0-23,-1 0 1,3 1-15,3 1 9,0 1-17,-1 0 15,2 0-27,4-1-3,-4 0-5,0 1-7,-1 0-3,-1 0 0,1 1-5,-3 0 1,0 0 1,-4 0-1,-3-2 1,-1 2 11,0 0 6,-6 0 6,1 0 4,-3 2-4,-12-2-2,21 0 3,-21 0-5,18 0-3,-18 0-9,14 0-24,-14 0 0,12-2 0,-12 2 0,0 0-13,0 0-115,12-3-66,-12 3-96,0 0-73,0 0-100,0 0-105,0-12-121,0 12-216,-5-9-549,5 9-1069</inkml:trace>
        </inkml:traceGroup>
      </inkml:traceGroup>
    </inkml:traceGroup>
  </inkml:traceGroup>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46:47.713"/>
    </inkml:context>
    <inkml:brush xml:id="br0">
      <inkml:brushProperty name="width" value="0.05292" units="cm"/>
      <inkml:brushProperty name="height" value="0.05292" units="cm"/>
      <inkml:brushProperty name="color" value="#A0522D"/>
    </inkml:brush>
    <inkml:brush xml:id="br1">
      <inkml:brushProperty name="width" value="0.05292" units="cm"/>
      <inkml:brushProperty name="height" value="0.05292" units="cm"/>
      <inkml:brushProperty name="color" value="#00808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2060"/>
    </inkml:brush>
  </inkml:definitions>
  <inkml:trace contextRef="#ctx0" brushRef="#br0">10708 16252 480,'0'0'428,"0"0"-58,11-2-65,-11 2-34,0 0-21,11-5-9,-11 5-18,0 0-1,0 0-1,11-4-5,-11 4 1,0 0-22,0 0 10,0 0-37,6-6 41,-6 6-7,0 0-28,0 0-32,2-10-18,-2 10-1,0 0 14,-7-11-27,7 11-8,-6-6-10,6 6-8,-12-11 0,12 11-6,-12-8-5,2 5 13,2-3-18,-1 3-5,-2 1-8,0-1-3,-1 0-4,0 0 0,12 3-3,-22-4 5,8 4-8,1-2-9,-1 2-6,0 0-5,-1 2-6,-1-1 2,-1 2-1,0 2 0,-1-1-6,0 2 2,-2 2-2,-1 1-4,2 1 3,-3 5 4,-1-1-2,2 1 1,0 3 9,1 0-1,-2 3 4,3 0-2,0 0 5,1 3 1,-1 0-4,2 0 17,0 1-9,2 1-2,1-2-6,1 2 0,2-1-7,0 2 10,1 0-10,1 0 5,4-2-7,0-2 8,1 3 1,-1-1-3,4 0-2,0 0-5,1 1-1,2-1 0,3 1 2,2 4-2,0-3-1,2 4 2,3-2 13,1 5-8,3 0 7,0-1-27,1 1 23,3-2-30,-1 1 44,4-1-41,-2 0 25,1 0-21,2-3 11,2-1-14,-1 0 15,1-2-5,1 0 1,0 0 2,1-2-15,0-4-1,1 2 7,-2-8 20,1 1-36,0-3 12,1 0-2,0-2 25,3-2-28,-5-2 2,-2-3 1,2 0 1,1-1 0,0-3 1,1 0 2,0-2-4,3-3-4,0-3 8,6-3-9,-2-2 10,0-3-3,-2-1 2,3-3 20,-5 1-25,4-4 28,-3 2-28,-1-1 27,-1 0-40,-2-3 40,-1 2-44,-2-2 27,-1 1-21,2-2 22,-5 2-20,0-1 3,-6 2 0,1 1 3,-2-2 2,-1 0 7,-3-3-9,-2 0 4,1 1-10,-4-3 19,-2-1-4,-2 1 5,-2 1-8,0-5 5,-3 1 8,-4-9-2,-3 3-3,-3-4 21,-3 3-1,-1 0 17,-7-10-6,-3 4 22,-4-1-13,-2 2 15,-3 1-13,-6 4 22,1 3-11,-4 1 1,-3 3 4,-2 4 0,-1 4 2,-4 1-5,2 4-5,6 5-6,0 3-12,2 3-37,-2 4 0,6 3 0,-1 2 0,-5 2 0,-1 4 0,4 4 0,-2 3 0,3 1-144,4 3-71,-2 1-65,6 3-79,1 3-49,2-2-97,4 4-113,2 1-93,0 2-857,5 0-1214</inkml:trace>
  <inkml:trace contextRef="#ctx0" brushRef="#br1" timeOffset="9976.9255">14329 10258 444,'-3'-9'778,"3"9"-127,-2-20-56,2 20-59,-4-15-38,4 15-26,0-14-15,0 14-27,-3-12-61,3 12 5,0 0-75,-2-12 5,2 12-50,0 0 10,0 0-14,0 0 17,0 0-21,-3 17 29,6-5-42,-3 2-38,0 3-195,2 3 0,-1 1 0,1 3 0,-2 1 0,0 1 0,2 0 0,0-1 0,-2 2 0,2 0 0,-2-1 0,3-1 0,-3 2 0,1-3 0,2-1 0,-3-1 0,0-2 0,2 0 0,0 0 0,-2-1 0,0-2 0,0 0 0,0-4 0,0 1 0,0-3-313,0-1-162,0-10-48,0 16-71,0-16-78,0 0-25,-4 12-139,4-12-456,0 0-896</inkml:trace>
  <inkml:trace contextRef="#ctx0" brushRef="#br1" timeOffset="10320.6624">14284 10369 805,'2'-14'686,"0"2"-91,0-3-41,2 1-60,1-3-29,2 2-29,2-3-42,2 0-52,2 0-25,4-2-20,3 2 20,1-1-73,2 3 29,2 0-77,2 3 36,1 0-67,-1 3 11,-5 3-64,2 2 31,-4 1-56,-2 3 17,1 1-44,-1 0 23,-3 3-23,-2 1 13,-1 3-37,-3-1 23,-1 2-35,-4 1 26,-2 0-27,-2 3 27,-5 3-37,0-1-1,-6 1 2,0 1 32,-3 1-42,-3 3 40,-2-2-47,-1 0 32,-2-1-35,2-1 32,-1 0-38,6-4 27,-4 0-29,1 0 31,1-2-38,3 1-10,1-3-84,2 0-10,-1-2-98,3 0-56,2 1-72,7-7-34,-13 9-96,13-9-56,-4 10-62,4-10-16,0 0-146,4 12-372,-4-12-747</inkml:trace>
  <inkml:trace contextRef="#ctx0" brushRef="#br1" timeOffset="10938.1166">14711 10548 633,'0'0'847,"0"0"-105,0-12-117,0 12-86,0 0-17,-2-12-43,2 12-70,0 0-43,2-14-39,-2 14-18,2-12-21,-2 12-15,9-16 15,-3 8-43,1-1 7,3 0-40,1 0-10,-1 1-13,4 1-22,-1 2-24,2 1-17,-2 2-118,-13 2-8,24 1 0,-11 2 0,-1 0 0,-1 4 0,1 1 0,-4 1 0,-1 3 0,-1 0 0,-3-1 0,-3 2 0,0 1 0,-3 1 0,1-1 0,-4 2 0,1-2 0,-1 1 0,-3-1 0,2-1 0,0 0 0,-1-3 0,0-1 0,4-1 0,-3 1 0,7-9 0,-6 10 0,6-10-80,0 0-57,-9 5-28,9-5 32,0 0-39,2-11 49,-2 11-31,8-18 41,-3 6-4,3 0 19,2 0 18,0-3 16,3-2 11,1 3 5,0 0 13,3 2 9,-2-2 2,2 3 4,-2-1 2,0 6 6,-2 1 2,1 1 3,-2 3-1,0 0 5,0 3 2,-3 1 0,1 2 5,2 2-6,-5 0 28,0 0-30,3 0 22,-2 1-38,-2 0 38,4 1-30,-3-1 38,3 1-32,-1-1 26,1-2-30,-2 1 41,1-2-30,2 0 31,-1-3-33,1 1 38,4-3-37,-2 0 42,1-3-31,0-1 41,2 0-46,-2-2 44,2-1-46,-3-1 3,0-1 5,-2-3-1,-2 3 7,-1-4-1,-2 0 0,-2 2-3,-3-1-4,-1 0-8,-4 1 0,0 2 3,-5-1-10,-1 2 10,-1 2-4,-3-1-1,1 4 0,-4 1 1,2 0 0,-3 2-1,3 2-18,-2 0-52,1 1-54,-1 2-71,4 0-70,-1 2-114,3-2-76,2 3-74,2-3-25,7-5-92,-9 11-514,9-11-774</inkml:trace>
  <inkml:trace contextRef="#ctx0" brushRef="#br1" timeOffset="11469.3475">15573 10324 683,'21'-17'709,"-3"-1"-82,-2 4-39,-1 0-74,-2 2-26,-2-1-66,-4 2-9,2 2-48,-4 0-26,1 2-38,-6 7-42,5-12-39,-5 12-46,0 0-26,6-7-7,-6 7 5,0 0-11,-1 9-3,1-9-1,-1 20 51,-1-8-76,0 5 24,2 0-55,0 3 22,-2 1-44,1 4 23,0-2-51,0 3 32,-1-3-42,1 1 26,0 1-35,-1-3 26,0-1-7,2-2 1,0 0-16,0-1-23,0-5 40,0 0-40,0 1 27,0-14-30,0 20 32,0-20-32,0 16 29,0-16-32,0 12 23,0-12-20,0 0-10,0 0-6,0 0-6,13-4-44,-13 4 49,9-16-42,-2 5 55,1-1-44,0 0 58,2-2-51,0 2 57,3-3-50,1 2 59,0 0-51,1 3 50,2-1-41,-2 4 36,1 0-34,0 2 51,1 1-54,1 4 54,-4 0-49,2 0 57,1 3-51,-3 0 56,-1 3-55,1 0 61,-4 1-49,1 2 56,-3 0-1,-3 1 5,-1-1 0,-1 2-5,-3-11-5,1 21 7,-4-11-2,0 0 2,-3 2-8,-1-3-2,-3 3-11,-1-1-1,-2-3-5,1 1-34,-2 0 31,-2-3-31,2 1 34,-2-1-34,0-1 39,0-2-35,2 0 15,0 0-41,0-3-27,0 0-45,2-3-87,-1 0 6,3 0-72,1-1-78,1 0-32,1-3-124,7 7-47,-7-10-101,7 10-59,2-14-547,-2 14-859</inkml:trace>
  <inkml:trace contextRef="#ctx0" brushRef="#br1" timeOffset="11859.8887">16257 10628 533,'12'0'754,"-12"0"-124,20 0-47,-10-2-79,2 0-55,-1 0-53,1-3-54,2-1-34,-1 2-28,-1-2-21,1-1-32,-1 0-26,0 0-22,0-2-12,-1-1-5,1 2-24,-3-1-18,0 0-14,0 2-13,-3-2-12,-1 1-15,0 1-7,-5 7-20,7-15-1,-7 15-6,1-11-7,-1 11-5,0 0-7,-6-11-1,6 11-3,-12-3-6,12 3 2,-16 3 3,7 0-3,0 3-4,-3-1 42,2 2-50,1 2 44,-1-1-48,1 2 42,2 0-28,2 0 59,-1-1-57,3 2 50,2 1-19,0-2 53,1-10-18,2 22 6,1-10-10,3-3-4,-1 3-33,3-1 33,0-1-51,1-1 39,1 0-42,0-1 26,3-1-40,0 0 33,1-1-65,-1-2-5,2 1-111,-1-2-22,2 0-84,-3 0-48,1-2-38,0-1-92,1 3-38,0-3-51,0 0-9,2 0-130,-1-3-509,4 0-786</inkml:trace>
  <inkml:trace contextRef="#ctx0" brushRef="#br1" timeOffset="12315.695">17339 10486 477,'18'-10'803,"-2"-2"-160,-2 4-55,-3-1-59,2 1-74,-4 1-19,-3 2-94,2 0-31,-8 5-54,6-7 3,-6 7-13,0 0-7,0 0-10,0 0-7,-12 3-21,12-3-14,-13 12-11,4-3 22,0 1-65,-1 2 29,0 0-57,1 2 22,1-1-39,-1 4 17,1-1-15,2 0-21,1-1-11,1 1-43,0-2 13,3 2-12,-1-2 21,4-1-29,2 2 19,-1-2-26,4-2 28,1 2-38,2-2 38,1-2-38,1 0 30,2-4-28,1 2 34,2-5-34,0 1 23,2-3-37,1 0 36,-1-3-5,3-1-8,1-2 6,-2-1-5,0-3 10,-1-1-1,2-2 1,-3-3-12,-2-1-3,-2-3 9,-1-1-27,-5 1 26,-1 0-24,0-1 27,-6-1-28,-2 3 33,-1 0-28,-2 1 31,-3-1-28,0 0 34,-3 3-35,-2 1 33,-1 0-37,-1 3 33,-1 1-35,1 3 34,-2-1-33,1 3 30,-3 1-15,2 2 6,-2 1-48,3 0-9,-1 2-82,2 2-32,-2-2-28,3 3-28,0 1-54,0 1-49,3-1-22,1 1-87,-1 1-56,3 4-11,6-10-43,-8 17-85,8-17-540,-1 19-781</inkml:trace>
  <inkml:trace contextRef="#ctx0" brushRef="#br1" timeOffset="12690.6849">18084 10732 1154,'21'5'849,"-2"-3"-176,0 1-92,-3-1-55,-1 1-69,-4-3-79,1 2-62,-12-2-43,19 5-40,-19-5-31,16 5-30,-16-5-12,12 2-18,-12-2-8,0 0-6,13 6 35,-13-6-66,0 0 34,0 0-73,0 0 41,5 9-69,-5-9 49,0 0-68,0 0 47,-13 2-58,13-2 35,0 0-44,-11 0 46,11 0-56,0 0 57,-13-5-52,13 5 50,0 0-54,-8-8 54,8 8-45,0 0 44,4-10-44,-4 10 64,9-8 5,-9 8 21,15-4 13,-4 1 20,-11 3 13,24 2 16,-10-1-22,1 0 32,2 4-153,-2 1 0,2 0 0,1 5 0,-3-2 0,-1 3 0,-1 0 0,-4 1 0,-1 1 0,-3 2 0,-2-1 0,-6 2 0,-2 2 0,-3 1 0,-5 1-36,-5 4-480,-5-1-163,-2 2-284,-6-2-927,-4 1-1616</inkml:trace>
  <inkml:trace contextRef="#ctx0" brushRef="#br1" timeOffset="13581.2749">19797 10340 654,'-5'-12'718,"1"0"-122,1 2-84,0 1 44,0 0-83,-1-1-2,4 10-47,-4-15-56,4 15-33,-1-12-30,1 12-34,0 0-9,1-12-6,-1 12 44,0 0-49,10 9 54,-5-1-79,1 1 30,-3 4-50,3 3 8,-3 1-43,2 2-110,-2 1-61,1 2 0,0 0 0,-1 2 0,0 1 0,1 0 0,0-3 0,-2 3 0,3-1 0,-1-2 0,1 2 0,-1-2 0,0-1 0,0-4 0,-2 2 0,3-4 0,-2-1 0,1 1 0,-2-5 0,1 2 0,0-2 0,-3-10 0,5 15 0,-5-15 0,6 9 0,-6-9 0,10 4 0,-10-4 0,13-4 0,-5-3 0,3-3 0,-1 0 0,3-6 0,1-1 0,0 0 0,3-3 0,-1 1 0,-1 2 0,1 1 0,-2 2 0,1 1 0,0 1 0,-4 4 0,2 0 0,-2 2 0,1 3 0,-1 2 0,-11 1 0,21 1 0,-12 3 0,0 1 0,-1 2 0,-1-1 0,-1 1 0,2 2 0,-1-1 0,1 2 0,0 0 0,-3-1 0,4 1 0,0-2 0,0 2 0,0-2 0,1 1 0,-1-1 0,2-1 0,0 0 0,-1 1 0,-1-3 0,4 0-101,-3-1-150,2-1-81,0 1-40,1-1-21,1-3-83,0 0-55,2-2-48,0 0 31,2-1-70,-2-4 25,0 1-467,2-3-676</inkml:trace>
  <inkml:trace contextRef="#ctx0" brushRef="#br1" timeOffset="13878.1412">20696 10539 751,'9'-13'496,"-2"1"-78,0 0-4,-2-2-52,2 2-9,-2-3-10,0 3-8,-1-2 3,1 1-48,-3 1 12,1 2-31,0-1 32,-3 11-11,3-20-12,-3 20-10,3-14-15,-3 14-30,1-12-32,-1 12-16,0 0 10,0 0 26,-4-8-38,4 8 30,-7 5-47,7-5 15,-10 15-42,4-6 19,1 3-35,-1 1-99,1 3-16,-3 0 0,3 3 0,0 2 0,1-1 0,0 2 0,2-1 0,0-1 0,1 1 0,0-1 0,2 1 0,0 3 0,3-1 0,-1-1 0,2 2 0,1-5 0,3 3 0,-1-2 0,2-2 0,0 0 0,4-3 0,-1-2-123,2 0-205,1 0-33,0-4-56,1 0-2,0-2-52,0-2-33,0-3 5,1 1-11,-3-3-7,5 0-81,-4-5-478,2 0-691</inkml:trace>
  <inkml:trace contextRef="#ctx0" brushRef="#br1" timeOffset="14160.9234">21259 10502 454,'1'-12'891,"-1"12"-192,2-18-102,-2 18-33,3-15-64,-3 15-25,0-13-59,0 13-47,0 0-47,0-14-28,0 14-29,0 0 7,0 0 44,0 0-58,0 0 17,-5 8-22,5-8-10,-1 18-27,1-6 8,0 5-2,1 0-156,-1 2-66,-1 2 0,1-2 0,0 7 0,1-2 0,0 1 0,-1 0 0,1 0 0,2-1 0,-3 1 0,0-3 0,0-1 0,-3-1 0,3 0 0,-1 1 0,0-4 0,0 2 0,1-4 0,-2 0-154,2-2-277,-1-1-71,0-2-66,1-10-67,0 20-43,0-20-77,1 12-665,-1-12-1027</inkml:trace>
  <inkml:trace contextRef="#ctx0" brushRef="#br1" timeOffset="14639.0602">21660 10739 706,'11'-17'830,"0"1"-146,0 2-75,-3-2-63,-3 4-60,0-3-38,-1 2-79,-2 3-42,-2-2-36,0 12-33,-2-21-22,-1 10-15,-3 2-26,-1 3-35,0-2 5,-3 3-30,-2 1 30,-1 2-52,0 0 35,-1 4-55,-1-1 28,0 1-49,-2 3 19,3 2-48,0 0 22,0 0-43,1 1 20,2 1 2,-1 1-12,3-3-9,3 2-4,2-1-37,4-8 39,-5 15-15,5-15 11,1 14-37,-1-14 37,10 12-36,-2-7 32,2 0-28,0-2 22,3-1-50,1-1 19,0-1-49,2-1 44,0 0-45,2-3 53,-1-1 5,1 0-44,-2-2 57,-2 0-41,4-3 43,-5 2-36,1-1 47,-2 0-42,-2 1 52,0 1-48,-1 0 60,-1 0-53,-2 2 59,-6 5-40,10-8 49,-10 8-21,0 0 60,12-1-36,-12 1 39,5 9-19,-5-9 36,2 14 3,-2-14-8,0 20-8,0-20-39,0 24-54,-1-7 0,1-1 0,-2 2 0,0 1 0,1 0 0,0 3 0,-2 0 0,1 0 0,0 1-162,0-1-105,-1 2-67,1-3-87,0-2-62,-1 0-114,1-1-102,4 0-121,0-2-582,-1-1-1003</inkml:trace>
  <inkml:trace contextRef="#ctx0" brushRef="#br1" timeOffset="15034.0657">21973 11027 612,'0'0'769,"13"-6"-110,-13 6-27,14-7-78,-14 7-23,11-4-59,-11 4-50,0 0-38,17-1-35,-17 1-35,0 0-40,13 0-38,-13 0-30,0 0-18,10 2 10,-10-2-61,0 0 10,0 0-43,10 4 14,-10-4-49,0 0 19,0 0-39,0 0 22,0 0-39,0 0 22,0 0-45,0 0 30,0 0-32,6-6 29,-6 6-39,0 0 32,0-13-39,0 13 37,2-11-41,-2 11 36,2-13-31,-2 13 23,7-15-19,-7 15 50,10-13-26,-4 6 38,-6 7-30,13-11 39,-13 11-21,18-8 30,-18 8-29,19-4-46,-19 4 0,21 1 0,-10 3 0,-1 0 0,0 1 0,2 2 0,-2 1 0,-2 1 0,0 1 0,-2 3 0,-2-1 0,-2 1 0,-1 0 0,-1 1 0,-3 2 0,-1 0 0,-2 1 0,-2 0 0,-1 0 0,0-1 0,-3 0-1,1-3-438,-3 0-51,1-3-93,1-1-73,0-2-83,2 0-105,-1-2-567,1-2-1016</inkml:trace>
  <inkml:trace contextRef="#ctx0" brushRef="#br1" timeOffset="15471.5552">22589 10760 577,'21'-17'924,"1"1"-181,-7 3-130,1 2-29,-5 1-37,0 1-59,-3 0-52,0 2-89,-8 7-23,9-8-79,-9 8 29,0 0-53,0 0 18,0 0-2,0 0-16,0 0-25,-13 8-43,8 0 21,-2 5-21,0-1-7,2 1-51,0 0 10,1 3-47,0-2 23,2 3-71,1-2-10,-1 1 0,4 1 0,-1-3 0,4 1 0,1-1 0,1-1 0,2-2 0,2-1 0,2 0 0,1-4 0,0-1 0,2 1 0,1-6 0,1 2 0,0-4 0,1-1 0,-2-3 0,3-1 0,1-4 0,-5 0 0,0-2 0,-2-2 0,-2-2 0,-3 0 0,-2-2 0,-3 1 0,-3-2 0,-2 0 0,-2 3 0,-2-4 0,-2 2 0,-3 1 0,-2 1 0,-1 3 0,-3 1 0,0 2 0,-2 3 0,1 2 0,-1 0 0,1 4-134,-1 2-26,1 0-83,3 0-35,-3 2-51,6 3-20,-2-2-39,4 1-67,9-4-18,-11 9-52,11-9-44,-4 10-153,4-10-394,6 7-733</inkml:trace>
  <inkml:trace contextRef="#ctx0" brushRef="#br1" timeOffset="15737.1712">23065 10408 826,'5'-12'878,"-1"1"-141,1 2-119,1 2-6,0-2-73,0 3-59,2 0-35,2 2-10,3 3-27,1 2 7,4 2-72,4 4-7,-1 3-10,5 4 14,-1 2-38,4 7-151,-1 2-151,-3 1 0,-1 3 0,-2 2 0,-1 0 0,-5 2 0,0-1 0,-6-3 0,-1 0 0,-5 0 0,-2-1 0,-3 0 0,-4 2 0,-4 1 0,-4 2 0,-5 0 0,-1-1 0,-5-3 0,-2 1 0,-3-1 0,-2-1-463,-9 6-490,1-12-1181,4 1-1906</inkml:trace>
  <inkml:trace contextRef="#ctx0" brushRef="#br1" timeOffset="16393.9576">24204 10749 337,'0'0'781,"-13"-2"-133,13 2-32,-11-3-60,11 3-27,-13 0-41,13 0-44,0 0-52,-14-1-25,14 1 20,0 0-77,0 0 28,0 0-69,0 0 26,0 0-36,0 0 9,13-4-56,3 3 12,5 0-36,7-1 14,4 2-121,6 0-81,3 0 0,0 0 0,10 2 0,-1 0 0,-3 1 0,4-1 0,-5 3 0,0-2 0,-8 1 0,-2 0 0,-1 0 0,-7-1 0,-1-1 0,-3 1 0,-5-1 0,-1 0-114,-3 0-197,-15-2-42,24 0-39,-24 0-40,16 0-48,-16 0-9,0 0-7,10-4 10,-10 4-7,0 0-44,-1-10-27,1 10-389,-8-10-537</inkml:trace>
  <inkml:trace contextRef="#ctx0" brushRef="#br1" timeOffset="16659.5726">24863 10633 513,'-4'-7'605,"4"7"-99,-7-12-48,7 12-28,-7-10-16,7 10-13,0 0-41,-5-11-4,5 11-4,0 0-32,0 0-10,8-8-10,-8 8-33,10 3-7,-10-3 20,13 6-61,-3-1 26,1 1-69,-1 3 25,2-1-44,0 2 40,2 2-50,-1-1 22,0 3-38,0 1 15,0 0-40,0-1 18,-1 1-83,0 0-41,-1 1 0,-4-3 0,1 0 0,0 0 0,-3-1 0,-3 0 0,2 0 0,-4 0 0,-3-2 0,-2 5 0,0-4 0,-5 1 0,1 3 0,-2-2 0,-3 0 0,-1-1 0,0-2 0,2 1 0,-1-3-271,2 2-42,-1-2-92,1-1-53,3 0-114,3-1-86,6-6-62,-13 11-801,13-11-1151</inkml:trace>
  <inkml:trace contextRef="#ctx0" brushRef="#br1" timeOffset="17206.4426">26015 10738 843,'14'-12'841,"-2"1"-169,-1 1-95,0 1-66,-4-1-57,-1 0-67,-4 2-88,-2 8-56,2-16-15,-2 16 0,-6-17-22,0 10-12,1-1-13,-5 2-4,0 1-18,-1-2-9,-3 2-20,1 2-16,-1 2-14,-1 0-16,0 1-9,-2 1 30,1 3-65,0-2 40,1 3-58,1 1 36,1-1-55,2 2 37,4-1-45,-1 1 48,2 1-52,6-8 45,-5 12-49,5-12 47,5 13-51,2-6 55,2-1-58,2-1 38,3-2-41,1 1 19,6-1-44,-4-1 33,2-2-46,3-2 37,-2 0-34,0 0 48,3-3-43,-1 1 43,-2-4-35,-3 2 44,2-1-35,0-1 38,-4 1-18,-1-1 31,-3 1-43,-1 3 14,0-2 49,-10 6-36,15-8 46,-15 8-47,12-3 58,-12 3-21,0 0 64,9 9-10,-9-9 21,2 18-20,0-3 58,-2 1-24,-2 4 41,2 1-41,-2 4 34,2 1-119,-2 2-39,0 0 0,0-1 0,1 1 0,-1-1 0,0 0 0,0-1 0,2-2 0,0 1 0,0-5 0,0-1 0,0 1 0,0-4 0,0-2 0,0 0 0,0-2 0,0-12 0,2 20 0,-2-20 0,0 15 0,0-15 0,2 12 0,-2-12-224,0 0-419,0 0-195,0 0-250,0 0-619,9-12-1383</inkml:trace>
  <inkml:trace contextRef="#ctx0" brushRef="#br2" timeOffset="19832.1944">27800 10558 408,'7'-10'675,"-3"-1"-129,0 3-58,-4 8-41,7-17-7,-7 17-45,3-14-61,-3 14-55,0-13 7,0 13-59,-5-9 8,5 9-45,-11-6 32,11 6-32,-16 4 34,5 0-34,-2 4 14,-3 3-12,0 3 12,2 1-19,-1 7 35,-1-2-50,2 4 16,-1-1-50,3 1-16,1 2-7,-2-2-8,4 0-20,4-2-15,-4-1-14,5-1-9,3 1-10,0-2-9,1 0-8,1 0 2,0 0-4,5 0 1,2-1-3,0 0-12,1 0-12,5-2-45,-1-2-32,4-1-40,0 1-43,3-3-7,1-3-57,-1 0-8,2-1-45,1-4-9,-1-1-20,1-2-23,4-3 10,-2-1 7,1-4 14,2-1 16,0-5 18,-1 2 32,-2-5 20,0-1 45,-1 0 22,-3 1 40,-1-1 18,-2 1 34,-5 1 19,1 1 67,-5 5 33,-2-1 19,-1 2 14,-3 1 23,-3 8 16,6-13 10,-6 13 10,0 0 23,0 0 33,-3-7-18,3 7 24,-8 6-24,8-6 28,-9 13-15,5-4 23,-1 4-32,-1-1 3,2 2-43,-4 1-3,3-1-37,1 3-7,-1-2-38,1 2 9,2-3-36,0 1 12,-1-1-26,3 0 6,3-3-19,1 1 11,0 0-16,3-3 14,2 1-25,3-3 3,-1 0-51,5-2-25,0-2-12,3-3-11,-1 0-15,3-3-3,2-1 19,0-4 5,0 2-3,2-5-4,0-1 19,-1-2 9,-1 0 9,-5 2 14,0 1 7,-1-2 8,-5 5 12,0-3 5,-2 5 11,-2-2 4,1 3 6,-9 5-9,9-6-14,-9 6 45,0 0 18,0 0 3,0 0 7,1 12-1,-1-12-10,-4 13 1,4-13 8,-2 16-5,2-16-11,-2 17-2,2-17-3,2 17-1,-2-17 0,5 16 0,-5-16-2,9 15-4,-3-10-4,1 2-5,3-2 3,1-2-10,1-1 3,-1 0 0,3-2-4,-1 0 2,2-3-5,0-1 1,0 0 2,-1-1-3,0-3-1,-1-1-6,-1-1 26,-3-1-27,-1-3 24,-3 0-26,-1 2 20,-4-2-23,0 0 22,-1 2-23,-4-1 23,-3 3-27,-1 0 25,-4 1-26,0 2 28,-3 1-25,0 2 23,-1 1-23,-1 3 22,0 1-25,-3 1-26,3 2-51,1 2-67,-4 0-64,3 2-95,3 0-69,1 1-47,5 0-23,-1 0-113,5-1-538,5-8-723</inkml:trace>
  <inkml:trace contextRef="#ctx0" brushRef="#br2" timeOffset="20582.1591">29149 10725 467,'10'-14'786,"-4"3"-152,1 0-45,-2 3-82,-1-2-50,0 1-42,-4 9-99,5-12-28,-5 12-62,0 0 2,0 0-24,-5-10-1,5 10-28,-8 5 13,8-5-31,-9 16 27,2-5-35,0 3 9,1 1-28,-1 5 3,1-1-16,-1 2 1,1 3-34,1 1-9,1-3-13,0 2-13,2 0-3,-1 0-19,3-4-3,1-1-4,2-1-8,1 0 3,1-3-15,1 0-23,4-2-36,1 0-31,0-4-9,5-1-31,-2-1-6,3-2-11,3-4-30,-2-1-13,2-1-18,3-4 5,0-3-25,3-3-7,0-3 14,0-2 11,2-5 13,-1 0-2,0-3 8,-4 0 1,0-2 14,-4 4 32,-4-1 24,2-2 23,-3 0 29,0 2 22,-5-4 34,-3 6 29,2 1 32,-4 1 41,-3 2-12,0 0 34,-1 5 3,-1-1 29,-2 1-5,1 3 21,2 9 2,-9-15-6,9 15 20,-12-5-17,12 5-2,-15 4 20,8 2-35,-3 2 14,-1 4-21,2 4 16,-1 1-31,-2 0 12,5 3-29,-2 2-15,1-1-7,1 2-1,0 0-20,2 1-15,1-2-5,1 0-4,1-1-13,3-3 2,0 1-4,2-3-5,3 1-4,1-1-11,2-2 3,2 0-32,1-3-11,2-2-24,1-2 1,2-1-14,0-2 2,2-1 3,1-2-5,-1-2-10,2-2-5,2-2-3,-3-3-14,3-1 4,1-4 7,-3 2 6,-1-6 15,-1 5 20,-2-3-3,-4 1 20,0 1 11,-3 2 18,-3 3 14,0-2 5,-2 3 11,1 0-4,-6 7 7,5-8 29,-5 8 14,0 0 0,0 0 16,0 0 8,-3 8 5,3-8-12,-5 14-5,5-14-5,-4 21 2,1-10-5,3-11-12,-1 22-11,1-11 7,1 0-2,1 1-6,-1-1-4,1 0-9,3-1-6,0-1-4,-1 0-5,3 2-2,0-5-7,2 2-25,-1-3-36,2-1-39,2 0-45,-1 0-31,1-2-55,2-4-8,-1 1-64,3-3-51,0-1-57,-1-5-35,3 0-114,-2-3-633,3-7-796</inkml:trace>
  <inkml:trace contextRef="#ctx0" brushRef="#br2" timeOffset="20894.6504">29959 10628 370,'-12'5'626,"1"1"-102,3 0-22,8-6-63,-11 10-58,11-10-36,-8 12-43,8-12-28,0 0-31,1 14-12,-1-14-42,9 5-15,-9-5-35,14 3 4,-14-3-47,22 3 17,-12-6-31,3 0 12,0 0-23,-2-2 17,3-1-18,-2 0-5,1 0-2,-4-2 10,0-1-8,-2-1-5,0 3-3,-2-4-10,-1 2-8,-4 9-9,2-19-6,-2 19-8,-1-17-2,1 17-10,-9-15 1,9 15 2,-13-11 1,4 9-10,9 2-11,-21-3-34,9 6-34,-1-1-33,0 5-30,-1-2-56,-2 7-68,2 0-48,0 1-48,1 1-56,0 2-94,4 0-611,3 0-739</inkml:trace>
  <inkml:trace contextRef="#ctx0" brushRef="#br2" timeOffset="21316.5081">30391 10858 801,'20'-9'650,"-2"-3"-83,0 0-29,-4 1-45,1-3-54,-2 2-42,-3 0-68,-1 1-15,-1 0-72,-4 1-11,0 1-39,-4 9 3,-3-14-46,3 14 2,-7-13-33,-1 8 14,-1 2-42,9 3 0,-21-4-34,21 4 19,-24 2-36,13 0 21,-3-1-40,1 4 18,-1 2-28,1 1 6,1-2-12,1 2 3,2 1-1,1 2-3,1-1-5,3 1 4,3 1 2,1 0-2,1 0 4,5 1-6,2 1 4,2 1-2,4 2 0,0-3 1,3-2-3,-2 2 0,2-2-1,0 0 4,-1-3-4,-3 0 3,-2-2 1,0 0 20,-2-2 15,-9-5-1,12 11-3,-12-11-7,0 0-4,1 10 1,-1-10-2,-13 6-7,13-6-2,-25 2-1,11-2 5,-4 2-10,-1-2-1,-1 1-3,-2-1 0,1 0-1,0 0-2,2 1-40,-1-1-56,4 0-45,2 0-86,0 0-40,14 0-57,-17 1-22,17-1-43,0 0-10,0 0-24,0 0-27,0 0-60,18-3-482,-3-1-590</inkml:trace>
  <inkml:trace contextRef="#ctx0" brushRef="#br2" timeOffset="21550.8744">30698 10843 465,'11'-9'651,"-2"1"-82,-3 1-20,-6 7-89,12-12-6,-7 5-49,-5 7-50,5-10-74,-5 10-9,0 0-19,0 0-20,0 0-18,0 0-31,0 0-23,0 0-26,-9 9-16,4-1-14,1 1-18,0 1-11,2 1-15,-1 3-18,-1-1-4,3 0-14,-2 0 5,2 1-11,0-1 3,1-2-15,0 1 4,0-12-9,0 21-22,0-21-55,2 18-47,-2-18-64,6 13-27,-6-13-75,7 9-51,-7-9-80,12 4-27,-12-4-161,14-1-512,-5-3-734</inkml:trace>
  <inkml:trace contextRef="#ctx0" brushRef="#br2" timeOffset="21820.8046">30737 10597 290,'-13'-3'801,"2"3"-174,11 0-62,-17-1-93,17 1-39,-13-1-62,13 1-42,0 0-22,-12 1-27,12-1-36,0 0-20,0 0-12,0 0-17,11-3-11,-11 3-10,16-5-16,-5 2-8,-2 1-18,3-2-12,-1-1-17,-1 1-22,-1-2-15,1 0-12,-1 2-6,-1-3-11,-2 2-6,-6 5-23,13-10 8,-13 10-10,7-8-27,-7 8-39,0 0-43,0 0-31,-3-13-31,3 13-59,0 0-24,-15 3-84,7 2-71,0 1-80,-1 3-187,-1-1-552,0 4-830</inkml:trace>
  <inkml:trace contextRef="#ctx0" brushRef="#br2" timeOffset="22729.0924">31035 10859 126,'14'-4'833,"-3"0"-198,0 2-66,-2-4-47,-2 0-91,1 2-23,-8 4-78,13-11-37,-13 11-70,5-11 1,-5 11-20,2-9-12,-2 9-22,0 0-20,-7-9-10,7 9-5,-14-4 4,14 4-4,-18 4-11,5-1-8,0 1-13,-1 3-1,0 2-14,-2 0-12,0 3-8,1 1-4,2 0-10,0 0-13,2-1-7,2 1 30,2 0-42,0-1 8,3-1-6,1 0-2,3-11-9,3 20 8,2-12-16,4 2 8,1-2-6,4-1 1,2 0-13,3-2 12,0-1-27,5 0-17,3-4-16,0 1 19,1-1-36,0-1-3,1-2-5,3-4-32,-1 1-2,-2 0-24,0-4 9,-3-1-21,-2-1 37,-5 0-16,-3-2 27,0 0-1,-5-1 37,-1 1-22,-5-1 43,-1 1-7,-4 2 19,-1-1 12,-2 1 4,-3-1 2,-4 0 7,0 4-3,-3 0 1,-3 0 3,1 3 4,-3 1 3,-1 2 2,1 0 6,-2 3 18,1 0 21,-1 4-16,-3 1 22,3 1-16,2 4 16,-1 0-12,5-1 1,1 3 3,5 0 1,1 1 3,1-2-3,3 0-14,3 1 3,2-1-15,3 1 2,3 0-11,2-3 7,4 1-17,-1-2 11,6 1-12,3-3 3,-1-2-10,-1 0 8,2-1-14,-2-3 4,3 0-13,-1-2 5,3 0-16,-2-3 9,2-1-15,-2 0 16,0-5-20,-3 1 19,-1-2-12,3-4 18,-5 4-8,-1 1 21,-2-1-14,-1 3 15,-3-2-6,-1 5 25,-1-1-11,0 3 19,-8 4-5,9-5 22,-9 5-1,0 0 27,9 7-13,-9-7 16,2 13-13,-2-13 6,0 18-11,0-18 8,0 23-9,0-11-5,0 0 1,2 0-8,0 0 7,0 0-17,1 0-2,1-1-1,1-1-4,1 1-3,2-4 22,1 4-30,1-5-4,1 2 2,1-4-3,0 1-3,0-1 0,1-3-12,0 1 12,1-2 6,1-2-8,-1-1 2,1-1-13,1-3-12,-2-2-15,3 0-5,-2-3-17,-1-1 7,-1-1 8,2 1 15,-4 1 0,-1 2 4,-3-2 4,1 1 14,-2 2-7,1 1 10,-1 1-10,-6 7 10,8-12-7,-8 12 8,0 0-1,8-5 44,-8 5-24,0 0 5,2 10 14,-2-10 0,1 12 0,-1-12-2,2 17-2,-2-17-3,1 21-7,0-11 0,3 1-4,-2-1-4,1 1-1,1-3-5,2 2-5,0-2-35,2-2-47,0 2-34,1-3-28,0-1-40,2 0-16,1-2-50,-12-2-37,24-1-36,-11-2-57,2-2-22,1 0-98,-1-4-159,2-4-302,3-5-543</inkml:trace>
  <inkml:trace contextRef="#ctx0" brushRef="#br2" timeOffset="22994.7006">32217 10367 52,'-9'-12'919,"2"4"-209,1 1-108,6 7-78,-9-12-46,9 12-33,0 0-6,0 0-42,0 0-27,13-2-21,-1 8-11,3 5-10,1 3-11,6 4-19,6 7 2,0 2-16,2 5 2,-1 2-20,4 5 10,-1 1-63,-2 3-213,-7-4 0,-3 0 0,-2 0 0,-3 3 0,-2-1 0,-6-1 0,-5-3 0,-3-1 0,-6 4 0,-4 1 0,-4-2 0,-7 1 0,-7 5 0,-6-2 0,-5-1 0,-2 0-138,-5-4-438,-5-1-79,-2 1-152,-4-1-153,-2-4-640,0-3-1254</inkml:trace>
  <inkml:trace contextRef="#ctx0" brushRef="#br1" timeOffset="26331.4806">14427 12937 89,'0'0'586,"-2"-10"-106,2 10-44,0-14-26,0 14-14,-3-15-21,3 15-6,-2-19 0,2 19-19,-2-18-42,2 18 5,-4-19-32,4 19 28,-2-17-13,2 17 28,-3-14-40,3 14-16,-2-10-27,2 10-22,0 0-4,-5-9 12,5 9 16,0 0 13,-7 13 6,7-13-23,-6 25-193,2-10-46,0 5 0,-1 4 0,-2 3 0,-2 3 0,2 4 0,1 2 0,-4 5 0,2-2 0,-1-1 0,-1 1 0,5-5 0,-3-2 0,3 0 0,-1-1 0,0-1 0,0-4 0,2-1 0,4-3 0,-2-2 0,1-2 0,1-2-425,1-2-54,1-3-25,-2-11-67,4 20-46,-4-20-62,6 11-88,-6-11-548,0 0-918</inkml:trace>
  <inkml:trace contextRef="#ctx0" brushRef="#br1" timeOffset="26628.3444">14239 12995 301,'-5'-18'810,"0"1"-143,1 0-67,2-1-46,2 2-33,0 0-81,2-3-30,2 1-69,3-1 6,2 0-52,7-3-4,2 1-21,4 4-5,3-1-19,2 4-25,4 0-14,-3 4-36,5 2-18,-6 3-25,-2 1-19,-3 4-11,0 2-2,-3 1-24,0 2 0,-2 0-9,-4 4-4,1-2-8,-5 3-4,-3 3-11,-3-3-6,-2 2-4,-5 2-10,2 0 0,-6 3-3,-3 2-3,-1-1 23,-4 1-32,-2 0 15,0 0-47,-2-1-11,2 1-75,3-5-34,-4 1-32,4-1-31,-1-1-81,3-1-45,1-2-85,-1 1-111,3-3-81,3 1-105,1-1-686,6-8-1012</inkml:trace>
  <inkml:trace contextRef="#ctx0" brushRef="#br1" timeOffset="27847.0523">14924 13157 488,'0'0'850,"11"-2"-129,-11 2-85,9-7-72,-9 7-100,8-8-26,-8 8-83,5-10-38,-5 10-56,6-17-14,-4 5-40,1 3-5,-1-3-14,-1 2-26,1-3-31,0-1-26,-2 0-41,2 1 9,-1-1-31,-1 1 2,0-1-19,0 0 15,0 2-19,-1 0 18,1 0-18,-2 0 48,2 12-29,-2-19 12,2 19-13,0-15-2,0 15-15,-2-13 0,2 13-16,0 0 12,0-11-18,0 11 10,0 0-7,0 0 21,8 6-2,-8-6 22,10 11 2,-4-4-4,-1 5 4,2 0 41,0 1-44,0 3 23,-1-1-46,0 4 1,-1-1-4,3 2 1,-4 0 14,1-1-16,-2-4-4,0 4-2,1-3-8,0 0-2,1 0 0,-2-3-1,1 0 2,0-2-1,1-2-12,2-1 8,0-3-20,4 1-26,-11-6-34,23 3-7,-11-3-39,4-3 7,0-4-19,5 0 23,-4-3-20,7-2 30,-1-4-19,0-1 32,-3 0-21,1-3 47,-1-1-10,-2 1 36,0 0-9,-1 2 33,-4 1-22,-1 1 31,-2 4-16,-1 1 41,-1 1 4,-2 1 31,1 1-25,-7 8 11,9-9-25,-9 9 24,0 0-12,0 0 31,0 0-23,9 8 24,-9-8 4,1 13 1,-1-13 1,2 20-25,0-8 19,-2-1-23,4 1 14,-1-1-27,0 0 16,2 0-17,-1-2 10,1 1-15,1-2 18,3 0-15,0-3 12,0 0-18,3-1 15,-1-3-8,1-1 5,3 0-15,-1-2 15,3-3-6,-1 0 6,1-1-12,-2-2 0,3-2-1,-1 0 7,-2-2-7,-1-2 10,-5-1-12,0 2-12,-3-1 4,-1-2 2,-3 2 15,-2-1-16,-2 2 22,-3-1-7,0 1-2,-1 1-12,-3 2 8,-2 1-10,0 1-1,0 2 1,-3 3 13,1 0-18,0 3 4,2 1-46,-6 2-18,3 1-80,-1 3-13,2 0-76,0 0-26,2 1-65,0-1-49,4 3-7,-1-4 9,8-6 17,-6 12 12,6-12 44,0 0 29,5 11 7,-5-11 38,16 4-11,-16-4 32,24-4-1,-7 0 1,4-1-11,2-2 5,2-4 41,2-2 26,0 0 101,5-5 140,-3 0 45,1-2 47,-4-1-15,-1 1 34,-4 2 6,0-3 29,-2 2 13,-1 0 24,-5 2 16,-2 1 18,2 1 14,-5 2 17,-1 1-41,0 3-3,-1 0-47,-1 1-7,-5 8-68,8-13-18,-8 13-41,0 0 37,0 0-15,9 6-3,-9-6-20,4 18-3,-3-5 6,0 4-3,0 0-11,2 7-13,-2 0 20,-1 2 20,2-1-45,-1 1 9,1 1-42,0 0 24,-1 0-50,-1-3 27,1 3-44,-1-1-1,2-4-2,-1-1 0,0-1-4,-1-3-2,1-2 1,1-1-2,-1 0-1,0-4 1,-1-10 7,2 18-4,-2-18-2,4 12-3,-4-12 0,0 0 6,8 6-9,-8-6 0,8-6 32,-8 6-43,10-13 26,-2 1-56,-1 0 42,2-2-48,4-1 38,-1-1-44,1-1 1,2 1 12,0 2 3,4-3 7,0 2 15,-1 3 4,2 1-3,0 2 0,-2 1 8,0 4-11,-2 2 9,0 0-4,-3 2 14,-1 2-3,0 1 0,-3 1 8,0 3-1,-3-1 16,-6-6 24,8 13 15,-8-13-47,0 16 40,-4-8-44,0 1 40,-1 0-55,-4 1 52,1 0-43,-2-1 3,0 0 33,-2-1-38,1-1 22,-1 0-30,1-2-5,2 1 43,-1-2-42,1-1 15,9-3-91,-19 4-39,19-4-48,-16 1-59,16-1-95,-14-2-56,14 2-86,-10-3-60,10 3-45,0 0-58,-6-10-662,6 10-898</inkml:trace>
  <inkml:trace contextRef="#ctx0" brushRef="#br1" timeOffset="28425.1542">16483 12954 293,'17'0'642,"-3"-3"-92,-1 3-62,3-2-48,1-1-55,-2-1-35,2 1-23,-1-3-18,1-2-27,0 3-43,-1-3-7,2-1-48,0 0 21,-4 1-71,-1 0 38,2-4-39,-2 3 23,-4 0-14,0 1 17,-3 1-41,1-1 2,-4-1-28,-3 9 13,3-12-32,-3 12 3,-1-12-27,1 12 20,-5-8-15,5 8 15,-10-4-18,10 4 20,-12 2-8,12-2 23,-14 7-14,6-1-2,1 0 5,0 2-11,1 1 0,-2 3 26,3-2-50,1 4 29,0-3-45,2 2 25,0-1-41,2 1 33,2 0-41,0-2 33,2 1-43,1-1 38,4-1-42,-1 1 8,1-4-69,3-1-49,0 0-19,2-2-28,3-1-36,2-3-6,-1 0-30,4 0 11,2-4-20,3-1-15,-3 0 1,5-5-30,0 1 7,-1-4 4,-2 1 6,1-5-12,-1 0 15,2-4 3,-3-2 40,-1-3 2,-3 0 31,0-1 29,-6 0 60,-1 4 24,-1-3 99,-4 0 33,1 0 64,-4 5 53,0 0 41,-3 3 36,0 2 24,-2 0 20,2 4 6,-2 0 6,1 1-45,-2 11-8,0-17-30,0 17 26,0 0-32,0 0 38,0 0-19,0 0 26,0 0 1,-7 17-20,6-1-1,-1 3-1,1 3 1,-1 5-2,0 1-1,1 1-10,0 1-46,-1 0-172,2-3 0,-1 2 0,1-2 0,0 0 0,-1-1 0,1-3 0,1-1 0,-1-3 0,0 0 0,1-2 0,-1-1 0,2-3 0,-2-1 0,1-2 0,0 1 0,-1-11 0,3 15 0,-3-15-470,2 10-107,-2-10-157,0 0-144,7 9-870,-7-9-1435</inkml:trace>
  <inkml:trace contextRef="#ctx0" brushRef="#br1" timeOffset="29041.949">18190 12987 1155,'0'0'932,"18"-4"-240,-18 4-87,12-3-77,-12 3-41,0 0-59,14-4-56,-14 4-58,0 0-41,11-1-35,-11 1-14,0 0-40,0 0-23,0 0-25,12-3-22,-12 3-20,0 0-18,0 0-13,0 0-8,0 0 36,0 0-45,0 0 44,0 0-46,0 0 38,-3 11-41,3-11 25,0 0-44,0 0 26,-11 4-30,11-4 23,0 0-39,-12 2 39,12-2-21,0 0 31,0 0-30,0 0 22,-14 1-39,14-1 28,0 0-34,0 0 25,0 0-33,0 0 32,0 0-34,9-7 42,-9 7-45,0 0 28,15-3-34,-15 3 36,13 3-32,-13-3 25,16 1-21,-16-1 28,14 4-29,-14-4 30,15 2-20,-15-2-15,12 3 35,-12-3-31,0 0 36,13 2-33,-13-2 33,0 0-30,0 0 5,0 0-3,-2 11 2,2-11-14,-13 3-17,13-3-2,-16 5-8,16-5-20,-20 2-5,20-2 1,-20 1 4,20-1 13,-18-1 2,18 1 1,-16-2 8,16 2 1,-12-10 8,12 10 7,-6-11 5,6 11 3,1-13-5,-1 13 9,10-12 2,-2 5 9,3 2 18,-1 3 29,5-2 27,2 1 47,0 3-28,1 0 47,1 3-25,-1 1 48,4 2-10,-1 2-12,-3 2-138,2 1 0,-3 2 0,-3 1 0,-2 2 0,-1 1 0,-4 0 0,-3 1 0,-4-1 0,-3 5 0,-5-1 0,-4 4 0,-2 0 0,-7 3-24,-3 1-381,-3 0-91,-4-3-146,-9 7-173,5-10-1018,-3-1-1542</inkml:trace>
  <inkml:trace contextRef="#ctx0" brushRef="#br1" timeOffset="29997.1977">20177 12683 204,'-2'-12'663,"0"-1"-115,1 2-49,-1-2-33,1 1-40,1 1 18,-2-2-32,1 1-65,0 0 7,1 0-36,-2 1 14,2 11-45,-2-18-18,2 18-70,-1-12-22,1 12-3,0 0 51,0 0 5,0 0-31,7 14-9,-4-2-21,2 5-13,-1 5-12,-2 2-10,0 0-11,0 3-13,1 1-9,-2-2-6,-1 3 18,1-1-33,1 1-77,-1 0-3,-1 0 0,1-2 0,0 0 0,1-1 0,0 1 0,2-5 0,-2 1 0,1-5 0,0-1 0,0-2 0,0-1 0,1-2 0,0-2 0,0-1 0,-4-9 0,10 15 0,-10-15 0,10 5 0,-10-5 0,15-1 0,-15 1 0,17-9 0,-7-2 0,2 1 0,1-6-76,0 0-28,-1-1-30,3-3 17,-2-2 18,0 3 16,1 2 14,-2 0 14,1 3 6,-1-1 13,-3 5 8,1 1-1,-1 4 2,0 1 7,-9 4 8,17-1 1,-8 4 3,-2 2 10,2-1 17,-2 6 12,0-3 53,1 4-40,1-1 23,-1 1-37,1-1-2,-2 1-3,2-2-3,0 2-7,0 0 1,0-2-2,1 2 4,2-4-8,-1 3-30,1-4-65,2 2-83,0-3-66,0 0-92,1 0-66,2-2-112,-2-1-85,3-1-96,-3-1-172,3-1-339,0-4-806</inkml:trace>
  <inkml:trace contextRef="#ctx0" brushRef="#br1" timeOffset="30325.3148">21186 12599 187,'0'-15'789,"0"3"-144,-2 0-35,2 12-60,0-22-26,0 22-58,-1-20-40,1 20-65,-3-14-14,3 14-65,-2-15-22,2 15-53,-4-7 11,4 7-36,0 0 28,0 0-22,-14 7 3,9 1-4,1 3-2,-1 2 6,-1 3-27,-1 6-4,2 0 2,-1 7-3,-1 0 6,0 4 2,2 1-159,-1 0-8,3 1 0,0-2 0,0 2 0,1-2 0,3 1 0,-1-5 0,3-2 0,-1 1 0,3 2 0,2-3 0,1 0 0,2-1 0,3-4 0,-1-4 0,2-1 0,4-2 0,0-4-291,3 0-115,-1-1-68,2-3-69,1-2-83,0 0-49,-2-3-80,0-4-651,1 2-1008</inkml:trace>
  <inkml:trace contextRef="#ctx0" brushRef="#br1" timeOffset="30620.3394">21660 12730 377,'-4'-15'885,"1"4"-181,2 0-41,-1 1-64,-1-2-33,3 12-48,-4-17-71,4 17-29,-2-15-60,2 15-41,-3-10-39,3 10-31,0 0-5,0 0 1,0 0 6,0 0-25,0 0-5,4 10-11,0 0 4,0 2-29,-2 4-149,3 1-34,0 3 0,0 0 0,0 1 0,-1 3 0,0 1 0,0-2 0,-1 1 0,2 1 0,-4-3 0,1 1 0,0-3 0,-1 0 0,-1-1 0,1-1 0,-1-1 0,2-1-89,-2-1-310,1-3-61,-1 0-29,1-2-44,2-1-70,-3-9-74,5 16-87,-5-16-560,8 11-928</inkml:trace>
  <inkml:trace contextRef="#ctx0" brushRef="#br1" timeOffset="31084.6337">22174 12768 123,'11'-17'951,"-3"5"-182,-1-3-109,1 2-113,-4-1-45,0 4-62,-3-1-72,-1 11-88,-1-20-39,1 20-18,-7-17-4,7 17-28,-14-10-4,14 10-43,-18-7 6,18 7-40,-20 0 16,7 3-34,0 4 14,0-2-49,-1 3 13,2 1-30,0-2 2,2 3-17,1-1 8,0 3-18,3-3 15,1 1-22,1-2 12,1 2-17,3-10 15,1 14-22,-1-14 21,8 15-18,-8-15 21,15 9-24,-15-9 3,20 4-42,-20-4 16,24-1-32,-10-2 12,0-1-22,2 0 31,0-2-13,-1-1 8,-1-2 7,3 0 8,-2-3 8,-1 2 2,-2 1 2,-2-3 8,1 3 1,-2 1 5,-1-1 8,0 1 9,-1 3 7,-7 5 2,11-9 5,-11 9 35,9-5 0,-9 5 47,0 0-2,12 7-2,-12-7 10,7 12-11,-6 0 0,0-2 3,1 4-6,-2 1-5,0 2-17,-2 0-17,2 2-12,-1-2-19,0 2 27,-1 1-36,1-1 11,0 1-82,0-1-86,1-1-59,-2 0-82,2 2-48,0-4-51,2 1-85,0 0-73,-1-2-47,3 1-115,0-3-654,1-1-948</inkml:trace>
  <inkml:trace contextRef="#ctx0" brushRef="#br1" timeOffset="31490.8692">22558 12983 530,'13'-8'674,"-13"8"-74,10-4-21,-10 4-50,13-5-58,-13 5-46,0 0-19,18 0-17,-18 0-28,11 2-42,-11-2-40,13 4-25,-13-4-28,9 6-32,-9-6-22,8 6-25,-8-6-20,5 9-21,-5-9-22,0 0-9,1 12-12,-1-12-10,0 0-10,-6 9-3,6-9-13,-8 5-4,8-5-10,0 0 3,-12 5-1,12-5-3,0 0-3,-15-1-2,15 1 1,0 0-6,-10-8-1,10 8 1,0 0 5,-5-11-6,5 11 3,0 0-9,2-17 6,-2 17 0,9-11-1,-2 6 3,-7 5 5,15-11 8,-15 11 37,17-6-18,-17 6 47,20-3-30,-20 3 55,22 4-19,-12 0 25,-1 1-32,2 2 25,-2 0-28,-1 3-8,0 0-61,-1 3-9,-3-1 0,-1 2 0,-1 0 0,-2 1 0,0-1 0,-1 2 0,-2 1 0,0 0 0,-1-2-104,-1 1-111,0-1-33,0-1-78,-1-1-61,1 0-45,-1-2-107,-2 1-67,4-4-88,-1 1-779,5-9-1093</inkml:trace>
  <inkml:trace contextRef="#ctx0" brushRef="#br1" timeOffset="31817.0003">23185 12816 975,'7'-15'753,"-1"3"-75,-1-2-84,3 2-38,-2 0-47,0 4-62,-1-3-61,-1 3-43,2-2-7,-6 10-36,7-14-16,-7 14-34,7-11-47,-7 11 8,0 0-16,10-5 16,-10 5-9,5 8 3,-5-8-21,8 17-1,-6-5-10,1 3-160,0 2-13,-2 1 0,1 0 0,0 6 0,-1 0 0,-1-4 0,0 2 0,0 2 0,-1-2 0,1-2 0,0 1 0,0-3 0,-2 2 0,2-3 0,0-2 0,0-1 0,2-2-187,-2-12-150,1 22-54,-1-22-25,3 17-53,-3-17-68,3 10-48,-3-10-82,0 0-177,13 5-338,-13-5-793</inkml:trace>
  <inkml:trace contextRef="#ctx0" brushRef="#br1" timeOffset="32119.4222">23531 12345 119,'-8'-17'938,"1"4"-183,0-2-80,2 4-99,0-2-11,-1 3-66,4 1-100,2 9-53,-5-12-1,5 12 7,0 0-13,11-3 50,0 6-52,2 4 31,8 3-9,5 6 29,6 4 50,4 4-434,5 9-4,2 1 0,-1 3 0,-3 0 0,0 4 0,-5-1 0,-2 0 0,-10-3 0,-2 0 0,-6 2 0,-1-2 0,-6 4 0,-5-7 0,-3 4 0,-7 4 0,-5-1 0,-2 2 0,-9 6 0,-3-1 0,-4-4 0,-2-1 0,0-1-128,-4 2-847,0 0-265,-3-8-605,3-1-1557</inkml:trace>
  <inkml:trace contextRef="#ctx0" brushRef="#br1" timeOffset="33117.3716">24808 12811 642,'0'0'491,"-19"0"-84,19 0-2,-19-3-33,19 3-37,-19-3 4,19 3-2,-19-4-10,19 4-37,-20-2 28,20 2-37,-15-3 1,15 3-20,-15-3 6,15 3-35,-12-2 11,12 2-32,-10-2 1,10 2-17,0 0-11,-13-2-10,13 2-8,0 0-12,0 0-13,0 0-9,-14-3-5,14 3 13,0 0-1,0 0-9,16 0-8,-16 0-10,21 0-109,-6 0-4,3 3 0,5-3 0,3 0 0,4-3 0,1 3 0,8 0 0,-1-1 0,2 1 0,1-1 0,-3-1 0,0 2 0,-4 0 0,-3 0 0,1 0 0,-2 2 0,0-2 0,-3 1 0,0 0 0,-2 2 0,-4-1 0,-2 0 0,0 0 0,-2 0 0,0 0 0,-4 1 0,0-2 0,0-1 0,-1 3 0,-12-3-169,19 2-152,-19-2 3,17 2-34,-17-2 8,13 1-17,-13-1-36,0 0-19,16 1-37,-16-1-21,0 0-3,11-6-92,-11 6-539,4-8-723</inkml:trace>
  <inkml:trace contextRef="#ctx0" brushRef="#br1">25419 12581 21,'-8'-10'672,"-1"-1"-110,-1-1-57,2 2-34,-1 0-26,1 0-10,0 2-19,0 2-2,1-1-38,7 7-13,-14-12-53,14 12-4,-9-8-52,9 8-18,-8-7-39,8 7 6,0 0-12</inkml:trace>
  <inkml:trace contextRef="#ctx0" brushRef="#br1" timeOffset="34476.6008">25364 12642 124,'0'0'610,"-9"-8"-103,9 8-42,-7-7-17,7 7-13,-8-7-40,8 7-28,-7-9-19,7 9-12,-7-8-9,7 8-27,0 0 1,-7-10-49,7 10-3,0 0-50,-6-7-1,6 7-41,0 0 8,0 0-17,0 0 24,0 0-8,0 0-10,0 0-10,14 5-9,-14-5-24,15 9-13,-4-1-9,1 0-12,1 1-11,1 0-10,5 3-3,-1 0-12,0 1-9,3-1 2,3 0-6,-1 2-5,-1 1-1,2-2-6,-1 1 0,0 0-7,-4-2 4,0 0-2,-2-1-2,-1-2 3,-3 0 3,-1 0 6,-1-1-3,-4 0 6,0-1 12,-7-7-6,5 14-4,-5-14 0,-5 14-1,-2-6 1,-4 2 2,0-1-28,-7 2 0,-1 1 0,-4 1 0,-3 0 0,-2 1 0,-4 2 0,-2 2 0,0-1 0,0 0 0,-2 0 0,5 0 0,4-3 0,0 2 0,3-2 0,-1 0 0,2 1-28,4-4-123,2 0-85,1 2-37,1-2-91,3-2-52,2 1-95,1-1-136,2 1-158,-2-3-705,6 2-1139</inkml:trace>
  <inkml:trace contextRef="#ctx0" brushRef="#br1" timeOffset="68567.4691">26481 12754 465,'0'0'432,"0"0"-70,7-11-38,-7 11-31,0 0-18,4-14-31,-4 14-9,0 0 5,2-14-9,-2 14 6,0 0-37,0-13 25,0 13-19,0 0-11,-4-13-2,4 13-17,0 0-22,-12-9-27,12 9-13,-11-3 6,11 3 1,-18 0 2,7 3 2,0 1-17,-3 4 22,1 0-38,-3 3 14,1 1-23,1-1 7,-1 5-15,3 0 14,1 1-17,0 0 5,1-1-11,1 2-3,3 3 1,2 0 3,1-1-7,-2-1-11,5 0-12,2-2 7,1 3-16,4 1 2,-1-4-20,5 3 21,-1-5-19,5 2 15,1-3-13,2 0 10,0-2-16,5-2 9,-4 0-11,6-3 8,0-2-13,-2 0 1,1-3 0,-1-2 10,0 0-9,4-2 5,-3-2-9,-2 0 9,1-4-10,-3 0 6,0-2-4,-4-2 11,1-2-6,-4-2 4,-3-2-4,0 0-1,-6-3 6,-1-1-4,-3 2 17,-3-4-22,-1 0 8,-4-4-6,-2 2 7,-3 2-12,-2-2 13,-2 4-13,1 0 3,-4 1-2,2 3 6,-3 1-9,6 3 6,-3 4 1,0 0-8,4 4-57,-2-1-51,1 3-74,1 3-66,3 0-35,-2 2-86,1 3-76,3-1-48,-1 2-59,2 2-138,2-1-458,-3 2-767</inkml:trace>
  <inkml:trace contextRef="#ctx0" brushRef="#br3" timeOffset="80861.7287">28189 12775 13,'0'0'795,"-3"-14"-187,3 14-59,-6-15-71,6 15-36,-7-14-78,1 8-18,6 6-28,-17-11-18,9 7-40,-4 2-28,0 0-18,-4 4-7,-3 1-14,1 4-7,-4 3-7,-3 4-8,2 2-12,2 2 9,0 2-23,-2 1-4,6 3-24,1-1 4,0 3-25,3 0-11,3-1-18,-1 1-2,6-2-19,1-1-7,0 2-8,6-2 4,2 3-10,1-2 26,8 2-46,3-1-2,7 4-47,2-5-49,2-2-59,2 0-60,2-3-65,2-2-35,-3-5-66,0-2-26,2-3-16,-6-2-18,3-2 21,-3-3-11,3-2 34,-1-2 78,2-5 4,-2-1 52,1-4 8,2-4 119,-3-3 55,-1-1 48,-2-2 49,-2-2 22,-5 4 19,0-2 52,-4 0 5,0-1 32,-2 2 8,-4 1 59,1 2-2,-4 0 10,-1 3 32,0 1 4,-1 1 29,1 4-14,-3 0-27,3 2-31,-4 9-34,4-15-7,-4 15 47,0 0-3,0 0 1,0 0-1,0 0-13,5 12-31,-5-12 6,1 19-35,-1-6-21,0-1-22,0 2-18,-1 3-9,2 0-22,-1-2-8,0 2-12,0 2-5,0 0-4,0-2 5,1 3-43,-2-3-76,1 1-54,-1 0-63,-1-2-53,0-1-59,2-2-34,0 1-71,-1-4-48,-1 2-24,2-12-111,-5 17-647,5-17-861</inkml:trace>
  <inkml:trace contextRef="#ctx0" brushRef="#br3" timeOffset="81127.3419">28319 12977 684,'-16'-11'690,"3"0"-61,2 2-75,-1-3-6,4 3-66,1-1-63,2 0-53,5 10-64,-4-15-17,4 15-42,9-17-15,2 8-24,5 1-22,5 0-18,5 2-23,5-2-18,4 2-25,4 1-20,0 3-17,1-3-13,1 2-8,-3 0-7,4 2-10,0-2-29,-2 2-37,-2 0-42,0 1-39,-6 0-28,-2 0-45,-2 1 0,0 0-54,-7 1-14,0-1-32,-4 1-26,2 3-5,-6 0-33,-3-1-23,-3 1-38,-7-5-115,3 15-300,-5-5-378</inkml:trace>
  <inkml:trace contextRef="#ctx0" brushRef="#br3" timeOffset="82002.3085">28586 13150 235,'-38'21'631,"1"-2"-107,0-1-52,4 1-10,1-1-52,5-4-21,2 0-64,3 1-33,4-3-50,4-1 32,3-1-63,4-2-16,1 2-27,6-10-11,0 14-30,0-14-13,11 10-31,2-6-9,5 0-21,2-3 1,3-1-21,5 0 7,9-1-32,0-3 17,2 0-17,4-2 7,3-2-8,-4 0-3,2-2-21,-3 1-9,1-2-22,-5 0 12,-5 0-23,-3-1 23,-2-1-32,0-1 32,-1-2-22,-3 2 33,-2-3-16,-5 3 30,-1-2-6,-4 2 6,1 0 8,-4 2 5,-2 0-5,-2 1 0,-4 11-1,4-17 5,-4 17 0,0-13 5,0 13 7,0 0 5,-7-8 12,7 8 4,0 0 16,-10 10 10,10-10 4,-8 15 3,5-4-9,0 2-1,2-1-12,-1 2 13,2 1-5,2 2 0,-1-2-20,0-1 0,4 3-14,-1-3 8,1 1-13,2-3 3,0 0-8,4-1 6,0 0-10,1-2 10,3-2-11,0 0 6,2-2-15,2-4-4,-1 1-28,2-2-12,-2-2 0,3-1 2,2-2-15,-2-4 14,0-1-25,2-4 21,-2-1-16,-2 0 26,0-4-24,-5 2 34,1 3-10,-3-3 25,0 2 4,-3 1 3,-1 2 2,1 2-5,-3 0 5,-1 3-5,-5 7 8,7-7-15,-7 7-4,0 0 34,0 0-18,0 0 22,2 12-14,-2-12 23,-4 16 1,1-5 4,0-1-12,0 3 9,1-1-12,-1-1 6,2 1-20,0 0 23,-2 0-18,3 0 12,3-2-17,-3-10 16,4 19-18,-1-9 19,4-3-5,1-1 2,2 0-16,3-1 13,3-3-14,1-1 14,4-1-15,4-3 23,2 0-29,2-2 21,4-4-20,4-3 20,0-3-14,-1 1 8,-1-6-21,-3 2 12,0-2-16,-4 0 16,-4 1-10,-4 2 21,-4 3-2,-1-1-6,-6 3 4,-1 0-5,-3 2 1,-5 10 0,2-16-8,-2 16 5,-9-13 6,2 8 3,-2 2-5,-3 0 5,1 2-1,-1 2-9,-2 1 15,1 2 4,1-1 3,-1 4-14,3 0 13,0 0-5,0 3 15,5-3-14,1 4 16,2-1-9,2-10 13,1 22-14,2-10 4,2 0-7,1 1 11,2-1-14,1 1 9,-1-2-4,-1 0 28,1 0-22,1 1 7,-1-1-13,-2-1 12,0-1-15,1-1 13,-4 0-11,-3-8 8,4 17-13,-4-17 4,-1 12-6,-3-4 6,4-8-11,-14 12 13,7-5-17,-2-2 9,-3 0-11,2-2 10,0 1-37,-3-2-36,13-2-56,-22 3-37,22-3-85,-20-3-88,20 3-95,-17-7-67,17 7-259,-13-11-296,13 11-667</inkml:trace>
  <inkml:trace contextRef="#ctx0" brushRef="#br3" timeOffset="82658.5349">30131 13194 680,'0'0'564,"13"0"-68,-13 0-23,18-1-59,-18 1-58,22-2-64,-8-2-43,1 1-30,2-2-42,0 2-19,2-4 2,1 2-44,-1-4 5,0 1-42,0 0 15,0-1-36,-2 0 17,-4-2-36,1 2 22,-2 0-30,-2 0 23,0 1-3,-2-1-6,-2 1-18,-1 1-2,-5 7 3,4-11-4,-4 11-5,0 0 0,-6-12-8,6 12 11,-12-2-10,12 2-6,-18 3 36,8 0-5,-2 4-3,-1 0-2,1 2 18,-3 3-17,2 1 12,0 0-14,2 3 10,0 0-15,1-1 4,3 0-10,1-1-3,1 1-3,3-1-3,-1-1-2,3-2 1,3 4-3,-1-3 0,5-1 12,0 0-15,5-2-5,-1-1 6,2-1-1,4-1-2,-2-2-8,4 0 5,2-2 10,-2-2-11,1 0-4,2-2-8,2-2-15,-2-1-16,2-2-11,-1-2-4,2-3 0,-2-1-4,-2-1-12,0-2 30,-3-2-12,-3 3 29,-1-2-20,-3 3 32,-1 0-20,-4 2 29,-1-1-23,0 3 33,-5 10-25,1-20 25,-1 20-28,-5-16 31,5 16-23,-5-12 28,5 12-26,-6-7 25,6 7-25,-8-4 25,8 4-30,0 0 38,0 0-14,-10 4 35,10-4-21,0 0 30,2 14-45,-2-14 50,3 14-6,-3-14 26,4 16-21,-3-5-5,-1-11 1,3 22 4,-3-22-8,0 21-8,0-8-5,-2-2-4,1 2-5,-2-1-4,2-2-3,-1 2-4,0-1-4,-1-1 0,1 0 7,2-10-5,-1 17-6,1-17 0,0 15-11,0-15-20,8 11-37,-8-11-9,11 5-35,0-2-28,1-3-34,1 0-25,5-1-24,0-3-46,5-2-45,1-2 4,4-2-53,2-5 11,-2 2-146,4-3-333,0-5-368</inkml:trace>
  <inkml:trace contextRef="#ctx0" brushRef="#br3" timeOffset="82924.1502">31230 12964 430,'4'-15'471,"-1"0"-53,-2 3-50,-1 12-35,-1-23 3,-1 13-48,0 0-27,2 10-25,-5-17-31,5 17-35,-5-14-34,5 14 21,0 0 32,-9-5-13,9 5-12,0 0 10,-10 11-37,4-3 17,2 3-35,-2 2 14,1 1-34,1 3-5,0 0-16,1 3-10,-1-2-15,1 0-8,2 1-8,0 0-3,-1-1-20,2-1 9,2 2-5,-1-4-5,1 1 2,2-1-4,0-1 0,3 0-1,-1-3-12,3 1 2,0-1-19,0-3-34,2-1-56,1-1-31,-1-2-24,3-2-50,0-1-14,2-1-25,0-1-42,1-3-2,1-1-57,0-3 15,-2 1-150,0-2-369,0-1-405</inkml:trace>
  <inkml:trace contextRef="#ctx0" brushRef="#br3" timeOffset="83111.6504">31200 13043 326,'-26'0'636,"3"0"-114,0 0-59,4 0-62,0 0-75,5 0-50,0 1-32,14-1-19,-18 0-14,18 0-40,0 0-22,0 0-40,0 0-15,0 0-19,22-3-25,-3 1-44,5-3-49,3 0-45,6 0-56,3-3-36,5 1-13,2-1 1,-1-1-18,2 0-7,-5-3-97,0 0-77,-2-1-344,0-1-241</inkml:trace>
  <inkml:trace contextRef="#ctx0" brushRef="#br3" timeOffset="83342.9914">31638 12412 438,'-6'-10'584,"0"3"-119,6 7-65,-6-10-43,6 10-6,0 0-14,0 0-28,0 0-15,0 0-22,17 13-10,-6 3-19,5 3-27,1 6 3,3 6-2,1 3-36,1 3 17,-3 1-11,3 1-17,-3-1-2,0 1-32,-1 0-17,-4-1-19,-1 1-16,-5 0-20,-6-4-9,-2 0-10,-5-1-5,-5 7 18,-9-1-45,-9 7-89,-11-1-115,-7-2-146,-6 2-165,-10 1-173,-15 6-848,-6-1-1154</inkml:trace>
  <inkml:trace contextRef="#ctx0" brushRef="#br3" timeOffset="85413.3549">14205 8597 148,'-2'-11'636,"2"11"-129,0 0-56,-2-12-10,2 12-53,0 0-8,0-17-7,0 17-26,0 0-23,0-17-43,0 17-20,0-12 4,0 12-2,0 0-7,0-17-8,0 17 29,0 0-44,-1-12 27,1 12-69,0 0 32,-2-11-68,2 11 21,0 0-49,0 0 10,0 0-44,0 0 42,0 0-38,0 0 64,0 0-17,0 0 21,2 16-117,-1-5-48,1 0 0,0 3 0,-2 3 0,4 0 0,-4 0 0,2 2 0,-2 1 0,2-3 0,-1 2 0,-1 1 0,1 1 0,-1-4 0,0 2 0,0-1 0,0 1 0,0-2 0,0-3 0,0-1-176,1 0-223,-1-1-57,0-12-46,2 20-62,-2-20-49,0 15-59,0-15-151,5 9-436,-5-9-867</inkml:trace>
  <inkml:trace contextRef="#ctx0" brushRef="#br3" timeOffset="86007.0779">14615 8649 128,'14'-7'773,"-2"-3"-151,-1 4-63,-2-5-60,2 4-48,-2 0-16,-2-2-63,-2 3-34,-1-4-65,-4 10-20,6-18-14,-6 18-25,2-18-6,-2 18-9,-4-16-24,0 7-18,-1 1-17,-3 0 1,-2 2-25,1 0 25,-3 1-52,-3 0 19,2 3-50,1 0 39,-3 2-49,-1 2 50,0 3-64,1 0 49,1 2-62,0 0 44,1 2-59,2 2 39,-1-2-45,2 3-10,3 0 9,-1-2 0,4 0 0,0 0 49,4-10-52,-4 18-1,4-18 3,4 15 11,-4-15-13,14 12 3,-5-7 2,1-2 4,3-3-4,1 2-4,3-4-8,-2-1 2,4 2-11,-2-4-1,2 0 5,0-1 0,-1-1 0,1 0 5,-5-1-1,3 1-7,-4-3 13,1 3 3,-3-1-7,0 0 16,-3 2 37,0-1-54,0 2 49,-8 5-55,14-9 48,-14 9-58,9-7 4,-9 7 5,0 0 9,9 7 0,-9-7 4,4 11 7,-2 0 20,-2 1 18,0 2 16,0 3 19,0 1 5,0 0 22,0 2 15,0 2 8,-2-1-9,2 4 27,0-1 11,0 0-41,0-2-113,-2-2 0,2 1 0,2-2 0,-2 1 0,0-3 0,2 0 0,-2-3 0,1-1 0,-1 0 0,0-13 0,0 21 0,0-21 0,1 16 0,-1-16 0,2 14 0,-2-14 0,0 0 0,0 15 0,0-15 0,0 0 0,0 0 0,0 0 0,0 0 0,0 0-448,0 0-91,0 0-92,2-10-98,-2 10-159,2-12-682,-2 12-1215</inkml:trace>
  <inkml:trace contextRef="#ctx0" brushRef="#br3" timeOffset="89117.1214">12343 10476 675,'0'0'603,"0"0"-65,12-9-27,-12 9-44,0 0-37,9-8-50,-9 8-3,5-7-44,-5 7-24,7-8-32,-7 8 25,7-9-32,-7 9 0,6-8-32,-6 8-12,2-10-16,-2 10 1,4-13-10,-4 13-11,1-15-35,-1 15-4,0-14 8,0 14-16,-1-15-14,1 15 0,-6-17-22,1 7-11,1 3-4,-3-1-80,-2 0-12,0-1 0,0 2 0,-4 1 0,0 0 0,-2 1 0,0 1 0,-1 3 0,1 1 0,-5 0 0,4 3 0,-3 0 0,1 4 0,3-2 0,-3 2 0,3 5 0,-1-2 0,5 1 0,-1-1 0,3 2 0,0 0 0,2 0 0,1 1 0,0-1 0,2-2 0,3 1 0,1-11 0,0 21 0,0-21 0,4 17 0,3-9 0,-7-8 0,11 12 0,-2-6 0,1-3 0,1 1 0,1-4 0,2 1 0,0-2 0,3-2 0,1 0 0,-1-2 0,1 1 0,2-4 0,0-1 0,-3 2 0,2-3 0,-3-2 0,1 1 0,-2-1 0,-2 1 0,-1-1 0,0 1 0,-3 1 0,-1 0 0,2-1 0,-6 2 0,1 2 0,-1-2 0,-4 9 0,9-12 0,-9 12 0,5-8 0,-5 8 0,0 0 0,0 0 0,0 0 0,0 0 0,-5 12 0,5-12 0,-4 19 0,2-6 0,-1 1 0,1 4 0,0 0 0,0 2 0,0-1 0,1 6 0,0-1 0,-1 0 0,1 2 0,1-2 0,0 1 0,0 0 0,-2-2 0,2-1 0,0-1 0,0 0 0,0-3 0,0 0 0,2 1 0,-2-5 0,0 1 0,0-2 0,0-2 0,0 1 0,0-12 0,0 19 0,0-19 0,0 13 0,0-13 0,1 12 0,-1-12 0,0 0 0,0 12 0,0-12 0,0 0 0,0 0 0,0 0 0,0 0 0,0 0 0,0 0 0,0 0 0,0 0 0,0 0 0,0 0-296,0 0-389,0 0-114,-11 3-127,11-3-807,0 0-1418</inkml:trace>
  <inkml:trace contextRef="#ctx0" brushRef="#br3" timeOffset="90022.8907">12306 11918 200,'7'-7'654,"-1"0"-113,-1-3-75,1 3-35,-2-1-25,4 0-25,-4-1-8,1 1-55,-5 8 0,8-16-35,-3 8-15,-5 8-30,2-15 25,-2 15-33,2-13-9,-2 13-44,-2-10 8,2 10-9,-9-10-3,9 10-8,-10-4-20,10 4-8,-15 0-14,7 4-1,-1 2-6,-5 0-18,4 6-9,-3 1-7,0 4-5,2 1-11,-2 0-7,3 6 19,-2 1-43,4-4 24,1 1-36,1-3 18,2 3-29,0-5 51,3 3-68,1-3 35,1 0-35,1-1 41,4-2-41,1-3 31,1 2-33,4-2 31,-1-3-39,3-2 44,-1 1-39,2-3 32,-1 0-42,0-4 35,2 0-29,1-3 33,-1 1-34,0-3 35,-1-1-31,0 0 25,-2-1-26,-2-2 32,1 0-29,-2 0 30,-3-3-29,-1 0 27,0 0-30,-4 0 0,-2 0 4,0-3 0,-5 1 2,0-1 0,1-2 3,-3 3 1,-5-1 2,0 1-2,-1 1 3,-1 1-1,1 3-1,-1-1-2,1 4 1,-1 0-4,0 3 2,1 1-1,-1 0-19,1 0-65,-1 4-56,1 0-34,2 0-59,-3 0-60,5 2-16,-1 0-49,10-4-76,-12 7-17,12-7-34,-5 6-33,5-6-72,0 0-619,0 0-823</inkml:trace>
  <inkml:trace contextRef="#ctx0" brushRef="#br3" timeOffset="90616.6211">12556 11680 54,'2'-9'787,"-2"9"-168,2-19-65,-2 19-61,0-17-38,0 17-30,-2-18-57,-3 7-24,2 2-40,-3-1-59,1 2 16,-3-3-17,1 1-28,-4 0-8,2 0 3,-2 1-30,-1 1 35,-1-2-62,-1 4 21,-2-1-47,-2 3 42,1-1-64,-3 3 33,-1 0-41,-2 0 39,1 4-40,-5-2 28,0 4-41,-2 1 38,-2 1-36,1 4 25,-1-1-34,-3 5 29,0 3-29,3 0-63,-2 3-14,3 1 0,1 3 0,2 0 0,0 2 0,2 2 0,2 1 0,2 3 0,2 2 0,0 1 0,2 0 0,2 3 0,2 0 0,2 2 0,-1 1 0,5-1 0,0 2 0,3 2 0,-1-1 0,4-5 0,2-1 0,4 0 0,-1 4 0,5 0 0,0-4 0,7-1 0,-1-3 0,8-1 0,0-3 0,4-2 0,5-4 0,3-2 0,5-3 0,1-3 0,4-3 0,2-3 0,0-3 0,5-5 0,-2-2 0,3-5 0,-1-4 0,10-3 0,-1-4 0,0-2 0,-5-4 0,1-1 0,-3-3 0,-3 1 0,-3-5 0,-6 0 0,1-3 0,-12 4 0,-4-1 0,-3-3 0,-3-2 0,-8-1 0,-1-4 0,-6 1 0,-8 1 0,-6-5 0,-4-1 0,-10-7 0,-5 0 0,-7 2 0,-5 0 0,-3 4 0,-6 1 0,-1 3 0,-2 3 0,-3 4 0,3 4 0,-1 3 0,2 4 0,8 6 0,-2 4 0,6 2 0,2 4 0,3 1 0,5 3 0,1 3-124,0 2-442,3 2-58,2 2-82,-1 0-146,0 5-830,3-1-1354</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9:26:52.477"/>
    </inkml:context>
    <inkml:brush xml:id="br0">
      <inkml:brushProperty name="width" value="0.05292" units="cm"/>
      <inkml:brushProperty name="height" value="0.05292" units="cm"/>
      <inkml:brushProperty name="color" value="#FF0000"/>
    </inkml:brush>
  </inkml:definitions>
  <inkml:trace contextRef="#ctx0" brushRef="#br0">14849 15448 418,'0'0'778,"0"0"-92,0 0-90,0 0-51,0 0-52,0 0-38,0 0-40,-4 18-44,2-7-36,-1 2-36,-2 1-38,0 3-17,-3 2-33,2 3-13,-1-1-31,-1 1-6,0 0-16,0 0-22,-2 4-12,-1-1-10,4-3-18,-2 0 17,1-1-21,-1 0 5,2-3-14,0 2-4,-1-1-17,2-4-3,0-1-14,2-2 0,-1-1-12,2-1 5,3-10-11,-6 15 1,6-15-1,-5 14 2,5-14-3,0 0 3,0 15-7,0-15 6,0 0-9,11 8 6,-11-8-6,12 1 1,-12-1-6,18-1 4,-18 1 2,22-3-3,-8 1-8,-1 1 8,7-2-10,-3 0 10,3 0-8,4 1 2,-1-2-16,4 0-5,-3 1-12,1 0-8,2-1-19,-1 2 0,0-2-28,-1 1 6,-2 1 6,-1-3 3,-3 4 15,-1-4-7,0 3 9,-2-1 11,-3-1 12,-1 1 8,-1-1 5,-2-1 6,0 0 3,0-3 2,-4 1 4,-1-2 3,-4 9 8,4-19 3,-4 19-2,-1-22-6,-2 11 17,-2-3 8,0 0 7,-1 2 19,0 1 50,-1 1-4,3 2 7,4 8 15,-9-16 8,9 16-5,-9-10-6,9 10-2,0 0 23,0 0-123,-12 5-13,12-5 0,-2 19 0,0-6 0,2 5 0,0-1 0,0 3 0,2 4 0,-2 2 0,0 1 0,0 3 0,0 4 0,1-1 0,-1 2 0,0-1 0,0 1 0,0-1 0,0 1 0,-1-1 0,1-1 0,0-5 0,-2 1 0,0 0 0,2-3 0,2-2-153,-2-4-436,2-2-76,-1 1-135,-1-6-186,1-3-597,2 1-1231</inkml:trace>
  <inkml:trace contextRef="#ctx0" brushRef="#br0" timeOffset="534.669">15507 15794 383,'-5'-12'896,"-1"0"-195,2 3-81,0-5-129,1 2-20,1 1-55,0-2-51,2 0-61,3 1-29,1-1-21,2-1-15,3 3-18,1 0-6,2 1-13,2 3-16,0 0-28,1 3-14,-2 3-8,2 1-14,-2 3-13,2 2-7,-2 2 1,1 2-10,-2 1 1,-1 4-18,-2-1 0,-2 4-14,-2-3-2,-1 2-10,-2 0-1,0 3-12,-2-2 4,-4 1-18,4-2 3,-4 1-12,0-2 6,-1 1-17,2-1 12,-3-3-8,2-1 3,0-1-7,0-2 5,1 1-7,3-9 5,-6 13-16,6-13 2,-3 9-14,3-9 6,0 0-14,0 0 10,0 0-10,0 0 0,16-1 13,-16 1-5,17-4-3,-4 1 10,-1 1-5,1 1 11,0 0-14,1 1 16,3 0-17,-2 1 21,-2 0 2,3 3 7,-1-1-9,0 3 47,-4-1 8,2 1 9,-4 2 15,-1 2 30,-3-1 14,0 0 27,-3 1-120,-2 2-27,-1-1 0,-3 0 0,-1 2 0,-2 2 0,-3-1 0,-3 1 0,0 1 0,-4-4 0,0 3 0,0-3 0,-3-1 0,0-2 0,1 0 0,-2-2 0,0 0 0,2-4 0,-1 1 0,1-3 0,0-2-306,2-3-126,-2-2-61,3 0-103,-2-4-116,4-2-56,-2-1-780,5-3-1187</inkml:trace>
  <inkml:trace contextRef="#ctx0" brushRef="#br0" timeOffset="1129.298">15981 15379 643,'5'-13'752,"-1"1"-104,-3 1-75,-1-2-93,-1 2-38,-2-1-73,2-1-24,-4-4-65,-1 2-29,-3-2-57,-2-2 8,-1 0-55,-4-4 23,-1 2-43,-8-2-8,2-1 0,-4 1-9,-2 0-7,0 0 10,-6 1 15,-1 2-41,-3-1 35,-1 2-25,-6-1 5,1 5 0,-4-2-6,-1 3 20,-9-1 1,5 3 11,-1 4 12,-1 2 11,0 1-18,-2 2 10,2 3-4,-3 4-11,0 0-53,2 5-75,-6 4 0,2 6 0,3 0 0,4 8 0,2 4 0,5 6 0,6 4 0,3 5 0,6 5 0,3 3 0,6 7 0,4 2 0,5 6 0,6 1 0,3 2 0,5 4 0,5 1 0,1 5 0,4-3 0,4 1 0,5 1 0,3-2 0,5-2 0,4-3 0,11 11 0,-9-15 0,7-3 0,0-2 0,3-4 0,2-3 0,2-3 0,4-4 0,0-4 0,4-8 0,4-1 0,2-7 0,2-4 0,6-5 0,1-8 0,0-4 0,5-8 0,1-6 0,1-9 0,3-5 0,1-10 0,16-10 0,-4-8 0,-2-5 0,-4-7 0,-4-9 0,-6-5 0,-8-5 0,-4-2 0,-9-6 0,-6 3 0,-9-4 0,-13 14 0,-6-5 0,-6-1 0,-7-1 0,-6 2 0,-7 4 0,-8 2 0,-4 6 0,-10 3 0,-7 6 0,-8 4 0,-10 6 0,-7 5 0,-7 7 0,-9 6 0,-4 6-70,-7 4-302,-9 6-93,-7 8-168,-7 7-220,-29 11-977,-7 8-1537</inkml:trace>
  <inkml:trace contextRef="#ctx0" brushRef="#br0" timeOffset="10452.7131">20442 9269 297,'-4'-12'613,"4"12"-74,-2-10-30,2 10-25,-4-12-84,4 12 52,-3-12-58,3 12-2,-2-12-22,2 12 21,-3-11 9,3 11-43,-3-11 17,3 11-7,0 0-62,-2-12 5,2 12-36,0 0 21,0 0-9,0 0 10,-4 11-210,4-11-86,-4 21 0,3-4 0,-1 1 0,0 8 0,0-1 0,-1 4 0,2 3 0,-2 0 0,1 0 0,0 1 0,1-5 0,0 0 0,1 0 0,0-1 0,0-3 0,0 0 0,1 0 0,-1-4 0,1 0 0,-1-3 0,2 1 0,-1-3 0,0-1 0,-1-2 0,1-2 0,1 0 0,-2-10 0,0 17 0,0-17 0,1 12 0,-1-12 0,0 0 0,0 0 0,-1 12 0,1-12 0,0 0 0,0 0 0,0 0-335,-2-12-190,2 12 23,0 0-80,2-15 23,-2 15 26,1-14-48,-1 14-16,1-12-94,-1 12-334,3-13-635</inkml:trace>
  <inkml:trace contextRef="#ctx0" brushRef="#br0" timeOffset="12450.923">20427 9599 495,'0'0'544,"-7"-6"-68,7 6-65,0 0-16,-9-7-61,9 7 4,0 0-22,-6-5-2,6 5-19,0 0-66,0 0 23,-8-8-60,8 8 9,0 0-36,0 0-18,-5-8-16,5 8-17,0 0-20,0 0-6,0 0-11,0 0-12,0 0-9,-9-4-9,9 4 3,0 0-3,0 0 19,0 0-1,-2 12 25,2-12-22,-2 13 45,2-13-37,2 19 41,-2-7-42,1 0 61,0 2-49,2 1 25,-2 2-14,1-2-16,1 2 25,1 0-39,1-1 22,-1 1-44,1-2 39,3 2-49,-1 0 23,4-1-37,1 0 31,1-2-29,4-1 21,1 0-34,3-3 38,7 0-43,2-1 37,2-1-34,4-2 29,1-3-32,5-1 24,6-1-30,2-1 25,4-2-33,0-1 45,2-3-41,1-2 21,12-1-22,1-2 25,0-1-33,-1 0-2,1-3 13,-4-2-6,-1-2 3,1-2-2,-5 0 3,0-3-11,-2-2-5,-4-1-12,-4 0 2,-5-4-7,-1 2-9,-12 0-3,-1 0 6,-1 0 3,-6-2 1,-3 0 3,-2 1 4,-1-1 5,-6 5 3,-1-1 11,-1 2 22,-4 1-22,-1 3-10,-1 0 10,-2 5 7,0-1-3,-1 1 12,-1 4-5,-1 1 7,0 11-4,-1-20-2,1 20 1,0-14 0,0 14 1,0 0-2,-4-12-1,4 12 14,0 0-10,0 0 33,-2 9-33,2-9 38,1 14-49,2-3 22,0 1 0,1 1 6,0 3 0,0 1 5,2 3 1,1-1-3,0 3 20,-1 1-16,4 4 3,1-1-12,-1-1 12,3 1-4,2-1-4,1 1-3,3 1 0,1 1-7,1-2 6,3 0-14,0-4 12,3 2-2,1-4-5,1 0-2,2-2 2,2-1 0,2 0 19,3-2-29,3-3 27,0 0-29,1-2 21,4-1-24,-1-1 24,2-1-38,-7-2 30,7-3-25,-6 0 2,0-2 2,1-1-12,-4-2 44,1-2-36,3-4-10,-8 1-12,-2-2 8,-1-3 1,-3 0-8,-1-4 5,-4 0 1,-1 0 5,-2-5-8,-3 0 5,-2 0 8,-1-2 4,-1 2 1,-4 1 3,-1 0 2,0 1 5,-1 0-1,-3 3-5,0 1 12,-2 1-1,1 3 1,-1 0-9,0 1 9,-2 11 0,2-18-25,-2 18 29,4-10-3,-4 10-1,0 0 2,0 0-1,0 0-6,11 3-1,-11-3-4,9 16 20,-2-4-5,0 1 9,1 4 8,2 2-4,3 0 0,2 4 10,2 1-2,4 4 3,2-1-1,1 1-4,1 0-2,3-2-3,4-2 26,2 3-38,1-4 26,4 0-33,2-2 18,1 1-21,2-3 32,1-4-45,2 2 31,1-5-35,2 0 38,-2-4-24,3-3 11,-1-3-47,0-3 28,-2-3-41,2-1 28,-1-4-33,-3-1-4,-2-5 9,-1 1-56,-2-5 68,-3 1-44,-3-3 52,-1-1-44,-2 0 65,-2-1-50,-4-1 61,-1-1-47,-5 5 52,-2-4-49,0 2 47,-2 0-38,-3-2 48,0 3-46,1 2 58,-6 3-51,1-1 54,-1 4-51,-2 2 24,1 1-20,-7 10 51,8-14-37,-8 14 44,9-7-48,-9 7 62,0 0-61,10 10 53,-10-10-45,4 17 60,0-3-44,-1 1 58,1 2-56,1 3 49,2 3-56,-1 0 50,5 3-11,-1 0-12,1 1-5,3 0 22,0-1-41,5 3 6,1-1-11,1-1 30,6-2-46,0-3 41,0 0-16,4-2 5,1-4-39,2-2 33,2 0-37,-3-6 1,3-1-10,1-4-12,5-1-2,-4-2 10,9-5-2,-2 0-10,0-5 2,0-1-15,-2-4-44,-1-2 42,1 0-25,0-1 53,-3-2-27,-2-2 44,-1 2-38,-4-4 12,1 2 16,-3-2 5,-1 2 11,-1 0 15,-8 4-18,0 0 4,-5 3 3,-1 2 4,0 0-2,-5 4 4,1 0 3,-5 1-8,2 3 4,-8 5 8,13-7 7,-13 7 13,0 0 6,17 2-1,-17-2-3,10 10 5,-7-1-15,4 0 46,-2 4-57,1 2 46,-2-1-59,3 1 43,1 2-49,4 0 44,-1 2-49,3-2 51,4 2-69,0 1 65,7-4-50,-3 1 52,10 0-55,2-2 44,-1-5-70,3 2 34,-2-3-34,2-4 43,-1 0-53,4-3 29,-3-2-42,0-1 27,2-2-14,-2-1 16,-2-4-17,0 0-20,-3-3 15,5-4 13,-3 0-14,-1-2 4,-7 3 14,0-3 3,-2 0 12,-2 1-4,-3 3-9,-2-2 42,0 3-25,-3-2 27,-1 6-25,-1-2 30,0 3-25,-4 0 28,-7 7-22,16-4 30,-16 4 15,13 4 10,-8 4-3,1 1 25,-1 4-5,-1 3-9,2 2-9,-2 3 1,2 1-17,-1 4 10,1 1-26,3 2 22,2-2-16,1 2 7,1 0-22,5-2 13,3 2-13,-1-2-11,6-3 4,-3-5-10,6 0-22,5-2-7,-5-6-19,5-1 6,2-3-21,2-6-32,2 1 16,0-4-2,8-3 10,-2-6-1,2 2 11,-3-5 14,-2-1-8,0-4 20,-1 1 9,-1-3 13,-4 0 28,0-3-12,-5-1 49,-1 1-22,-3 0 45,-5-3-17,1 1 37,-3-1-18,-5 3 22,0 0-30,-1 0 28,-1 2-33,-1 0 26,-2 2-15,-3 2 10,1 3-29,-2 0 19,0 1-23,-3 1 15,1 2-30,-1 2 20,-2-1-39,-2 10-30,3-15-98,-3 15-86,-4-14-139,4 14-139,-14-6-250,3 3-509,-2 1-862</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1:06.918"/>
    </inkml:context>
    <inkml:brush xml:id="br0">
      <inkml:brushProperty name="width" value="0.05292" units="cm"/>
      <inkml:brushProperty name="height" value="0.05292" units="cm"/>
      <inkml:brushProperty name="color" value="#008080"/>
    </inkml:brush>
  </inkml:definitions>
  <inkml:trace contextRef="#ctx0" brushRef="#br0">5116 7967 823,'0'0'681,"-4"-13"-63,4 13-53,-2-12-18,2 12-81,-3-14-12,3 14-29,-4-13-37,4 13-87,-5-15 22,5 15-23,-5-10-14,5 10-27,-4-11-41,4 11-30,0 0-29,-6-8-29,6 8-23,0 0-19,0 0-18,0 0 31,-9 7 19,9-7-8,-3 17-23,2-4 1,0 3 8,-2 2-14,2 2-9,-1 4-49,0 0-26,-1 3 0,1 0 0,-1 4 0,0 2 0,-3 1 0,3 1 0,-1 8 0,0-1 0,-3-1 0,2 0 0,0 2 0,1-9 0,-1 0 0,0 2 0,1-2 0,-2-4 0,2 1 0,2-2 0,-1-3 0,1-2 0,0-2 0,0-3 0,0-1 0,2-2 0,-1-3 0,1 1 0,0-14 0,0 22 0,0-22 0,1 12 0,-1-12 0,7 7 0,-7-7 0,0 0 0,16-8 0,-8-1 0,0 0 0,4-6 0,-1-2 0,0 0 0,4-9 0,-2 2 0,3-3 0,-1-4 0,2 0 0,-5 3 0,2 2 0,-2-1 0,0 4 0,-2 2 0,-3 2 0,1 2 0,0 0 0,-2 5 0,-1-1 0,0 2 0,-1 3 0,-4 8 0,7-16 0,-7 16 0,7-12 0,-7 12 0,5-7 0,-5 7 0,0 0 0,13 1 0,-13-1 0,10 11 0,-5-2 0,2 3 0,-1 1 0,1 3 0,3 1 0,-1 0 0,0 2 0,2 1 0,2 2 0,1-1 0,0-1 0,1 0 0,2-1 0,0 1 0,1-3 0,-2-1 0,0-2 0,1-2 0,0 0 0,1-2 0,0 0 0,-4-3 0,2 0 0,0-2 0,-1 0 0,-1-1 0,0-1 0,-1-1 0,0-1 0,-13-1 0,23 0 0,-11 0 0,-12 0 0,21-1 0,-21 1 0,18-5 0,-18 5 0,14-4 0,-14 4 0,13-5 0,-13 5 0,9-5 0,-9 5 0,6-7-66,-6 7-373,0 0-34,5-10-71,-5 10-84,0 0-79,5-12-163,-5 12-549,4-12-1025</inkml:trace>
  <inkml:trace contextRef="#ctx0" brushRef="#br0" timeOffset="484.3569">6502 8187 474,'6'-9'643,"0"1"-97,-1 0-7,-1 0-39,-4 8-13,8-15-67,-8 15-44,6-15 9,-6 15-13,3-16-45,-3 16-16,-2-13-58,2 13 22,-4-12-35,4 12-28,-9-8-46,9 8-18,-13-2 5,13 2 7,-20 2 8,6 4-11,0 1-28,-4 2-17,1 4-17,1 1 6,-3 3-9,1 4-6,-1 0-7,2 4-8,-2 3 30,2 5-88,1-1-13,2-1 0,1 5 0,3-6 0,1 1 0,0 1 0,4 0 0,1-1 0,1 2 0,3-6 0,2 0 0,0 5 0,3-2 0,2-1 0,3-2 0,0 0 0,3-2 0,1-1 0,2-3 0,1 1 0,2-4 0,-1 0 0,4-2 0,-3-5 0,-1 0 0,2-2 0,2-2 0,-1-1-243,-1-3-109,0-3-48,0 0-35,1-3-63,2-2-53,-2-2-29,2 0-33,-4-4-139,4-2-433,-6 0-796</inkml:trace>
  <inkml:trace contextRef="#ctx0" brushRef="#br0" timeOffset="828.0885">6899 8393 610,'1'-15'675,"-1"1"-103,1 1-21,-2-1-45,1 3-45,0-2-16,0 1-51,-1 0 10,-1 0-36,2 12 6,-1-20-42,1 20-16,-3-19-7,3 19-30,-1-14-22,1 14-29,-1-13-32,1 13-40,0 0-25,-1-12-16,1 12 2,0 0-5,0 0 24,0 0 11,0 0-147,2 16 0,-2-16 0,1 21 0,2-4 0,0 0 0,-1 2 0,2 2 0,1 1 0,-3 4 0,1-2 0,1 2 0,-1 2 0,-1-1 0,1 4 0,-1-4 0,0 6 0,-1-4 0,-1-1 0,0 1 0,0 0 0,0-1 0,-1-1 0,-2 2 0,0-4 0,1 2 0,-1-4 0,2 1 0,-2-5-226,2-1-198,0-1-28,1-3-29,-2-2-43,4-1-14,-2-11-37,4 16-73,-4-16-135,0 0-325,14 2-723</inkml:trace>
  <inkml:trace contextRef="#ctx0" brushRef="#br0" timeOffset="1187.4563">7235 8532 592,'4'-17'521,"-1"3"-63,-2-2-17,-1 3-51,0 0-48,-1 0-14,-2 0 9,1 1 7,-2-1-34,1 2-33,-3-3-71,0 4 8,-3-2-38,3 3-8,-3 2-43,-2-1 8,0 3-24,1 1 9,-4 2-29,1 1 14,-1 1-18,-3 1 21,-1 2-13,3 3 1,-1 1 1,-3 2 4,2 4-12,1 1-10,1 3 1,2 0-18,1 3-4,1 1 10,3-1-5,2 2-5,0 1-10,3-1 10,3 0 1,2 2 0,1-1 1,4 0 19,0 0-26,4 0-4,1 2-7,2-4-1,2 1-8,0-3-1,3 1 12,1-3-15,0-1-5,3-2-3,-5-2-6,3-2 0,-1 1-5,0-4 1,2 0-9,-3-2 21,-1-1-92,1-1-53,2-2-42,-2-1-47,0 0-63,1-2-29,0-2-96,1 0-108,1-4-100,0 0-68,2-3-691,-2 0-969</inkml:trace>
  <inkml:trace contextRef="#ctx0" brushRef="#br0" timeOffset="1812.4327">7797 8708 610,'0'0'481,"11"3"-70,-11-3-27,0 0-27,10 6-30,-10-6-1,0 0 0,8 9-7,-8-9-27,0 0-4,7 10-28,-7-10 3,3 8-31,-3-8 9,0 0-35,4 12 10,-4-12-44,0 0 6,-1 16-43,1-16 14,-3 10-21,3-10-14,-6 10-27,6-10-5,-9 10-23,9-10 10,-11 9-16,11-9-5,-13 8 2,13-8-4,-13 5 12,13-5 5,-10 4-8,10-4-5,0 0-12,-13-2-14,13 2 5,0 0-9,-10-7 0,10 7-5,0 0-5,0-13-2,0 13-1,4-9-2,-4 9-2,9-9 1,-9 9-2,9-8-1,-9 8 0,11-8-1,-11 8 0,14-4 2,-14 4 17,14-4-16,-14 4-2,14 0 0,-14 0 2,13 1-7,-13-1 4,11 3 9,-11-3-8,8 5 1,-8-5 43,7 7-43,-7-7-4,0 0-1,1 13 2,-1-13 4,0 0-3,-5 13 1,5-13 2,-8 9-5,8-9 13,-13 11-11,13-11 0,-13 6-1,13-6 1,-16 6 1,16-6 1,-14 5 1,14-5-3,-15 0-1,15 0 3,-15-3-5,15 3-2,-14-7 11,14 7-11,-12-10 1,12 10 0,-8-14 3,8 14 1,-5-17-1,5 17 0,1-20-7,3 11 2,0-1 7,3-1-10,4 2 8,0 0 1,3 0 18,1 1 25,1 3 23,2 0 4,1 3 18,-1 0 24,1 4 9,-1 1 15,1 2-12,1 0-92,0 6-32,0-1 0,-2 2 0,-1 3 0,0 4 0,-1 0 0,-2 2 0,-5 0 0,-3 0 0,-1 1 0,-2 2 0,-3-2 0,-3 2 0,-2 1 0,-4 4 0,-3-1 0,-6 2 0,-4 1 0,-5-4-35,-5 2-544,-2-3-147,-2-1-153,-3-4-1004,-4-1-1605</inkml:trace>
  <inkml:trace contextRef="#ctx0" brushRef="#br0" timeOffset="3499.8729">9047 8422 778,'0'0'666,"5"-15"-100,-5 15-30,4-14-41,-4 14-53,3-11-22,-3 11-64,3-11-21,-3 11-36,0 0-3,-3-13-29,3 13-30,0 0-30,0 0-35,-1-11-35,1 11 3,0 0-20,-6 8 10,6-8 51,-5 16-63,1-4 30,0 3-65,1 1-16,-1 1-2,1 1-2,0-2-11,-1 4-10,2-3-12,0 0-4,0 1-5,1-1-7,1 0 0,0-2-1,0-1-6,0-3-1,1 3 1,1-2-4,0-2-1,2 0-20,-2-1-54,2 1-52,-4-10-71,10 12-25,-10-12-69,10 7-31,-10-7-95,13 3-79,-13-3-66,13-3-41,-13 3-749,15-10-952</inkml:trace>
  <inkml:trace contextRef="#ctx0" brushRef="#br0" timeOffset="3859.2351">8887 8220 82,'-19'-4'870,"19"4"-199,-12-2-115,12 2-77,0 0-46,-14 0-49,14 0-34,0 0-43,0 0 20,0 0-62,0 0-20,11-7-40,-11 7 24,16-4-18,-7 0-2,2 2-42,-2-1 4,3-1-36,-3 1-10,1-2-17,-1 0 17,1 0-24,-1-2-12,-1 2-15,1 1 0,-9 4 2,10-13 1,-10 13-4,8-11-15,-8 11-11,2-14-10,-2 14-17,-1-11 6,1 11-8,-8-14-4,8 14-9,-13-11 11,5 7-6,-3 0-6,1-1 2,-3 4-5,2-1-11,-3 3-16,1-1-60,-2 2-31,1 2-55,-2-2-23,2 4-64,1 0-39,2-3-59,2 3-69,1 1-49,1 0-44,7-7-63,-5 10-667,5-10-859</inkml:trace>
  <inkml:trace contextRef="#ctx0" brushRef="#br0" timeOffset="4218.5956">9336 7784 675,'-3'-11'679,"0"1"-76,1 0-1,2 10-69,-4-18-46,1 9-62,3 9-7,-5-15-51,5 15-47,-4-14-33,4 14-32,-2-11-43,2 11-33,-3-9-33,3 9-20,0 0 34,0 0-9,0 0 18,16 1 49,-4 7-17,2 6 2,5 1-10,7 7 12,1 5 15,4 4-63,-1-2-157,7 11 0,-1 0 0,1 5 0,0 1 0,-1 4 0,0 2 0,-3 4 0,-1 2 0,-4 1 0,-4 0 0,-2 2 0,-5 0 0,-4-1 0,-7-7 0,-5 1 0,-3-2 0,-3 2 0,-7 4 0,-5 0 0,-2-2 0,-4-3 0,-2-2 0,-1-5 0,-2 0 0,1-10-843,-1-2-334,0-4-768,1-4-1680</inkml:trace>
  <inkml:trace contextRef="#ctx0" brushRef="#br0" timeOffset="5169.7433">11290 8584 793,'0'0'633,"-11"-3"-73,11 3-51,-10-5-41,10 5-38,0 0-30,-12-2-58,12 2-2,0 0-17,0 0 9,0 0-18,0 0-4,0 0-15,0 0-8,14-3-24,-14 3 6,26-1-50,-11 0-26,2-1-15,1 0-24,1 1-27,3-2-23,-1 0-21,3 0 8,1 1-42,-2-1 22,0 0-45,-2 1 2,0 0-28,-1-1 0,1 0 0,-2 1 0,0-2-128,-2 1-18,-1 1-92,-3 0-50,1 1-30,-2-3-36,-1 3-49,-11 1-88,17-3-40,-17 3-61,14-1-156,-14 1-500,0 0-857</inkml:trace>
  <inkml:trace contextRef="#ctx0" brushRef="#br0" timeOffset="5407.2386">11350 8724 814,'0'0'674,"-7"5"-82,7-5-26,0 0-59,0 0-51,-3 10-12,3-10-76,0 0-19,10 3-55,-10-3-16,16-1-61,-4-1-1,-12 2-62,23-3-9,-6-1-50,0-1 2,-1 3-41,3-1 4,-2-2-78,1 2-38,1-1-83,-1 1-36,2-1-66,-4 0-106,2 2-53,0 0-71,-3 0-104,0-1-675,1 1-859</inkml:trace>
  <inkml:trace contextRef="#ctx0" brushRef="#br0" timeOffset="6923.35">14214 8149 294,'0'-11'681,"0"11"-95,0 0-57,0-16-62,0 16-18,0 0-31,-1-12-55,1 12-45,0 0-44,0 0-59,-2-13-42,2 13-7,0 0 41,0 0-10,-4 10 5,4-10 12,-4 17-2,3-5-1,0 3 4,-2 2-11,3 0-17,-2 4 14,4 4-31,-2 1 5,2 0-54,-1 2-8,0 1-11,2 2-4,-3 1-12,4 1-7,-4-1 4,4-3-9,-2 0-2,-1-1-37,1 0-35,-2-4 0,2 2 0,1-3 0,-3-2 0,2-2 0,-1-2 0,-1 0 0,2-3 0,-2-1 0,1-1 0,-1-12 0,0 19 0,0-19 0,0 14 0,0-14 0,0 0 0,-3 13 0,3-13 0,0 0 0,0 0 0,0 0 0,-8-12 0,8 12 0,-3-17 0,3 4 0,0-1 0,1-3 0,1-2 0,3-4 0,2 0 0,-1 0 0,5-4 0,-1 2 0,3-1 0,3 4 0,-1 0 0,4 2 0,-2 2 0,3 0 0,-3 7 0,3 0 0,0 1 0,3 3 0,-1 3 0,-2 3 0,2 2 0,1 0 0,2 5 0,-1 1 0,-1 3 0,1 2 0,-3 1 0,-3 0 0,-1 1 0,0 2 0,-4 0 0,1 1 0,-3 1 0,0 1 0,0 1 0,-3-2 0,-3 2 0,2-1 0,-4 0 0,1-2 0,0 0-117,-2-2-125,1-1-41,-3-2-70,0 1-13,0-1-55,0-12-78,0 19-28,0-19-37,-1 14-67,1-14-697,0 0-931</inkml:trace>
  <inkml:trace contextRef="#ctx0" brushRef="#br0" timeOffset="7521.3932">15194 8339 278,'7'-12'693,"-1"0"-116,0 1-43,-1-1-60,-1 2-35,2-1-25,-3 0-50,1 1-40,-2 0-5,-2 10-60,3-19-42,-3 19-33,1-15 2,-1 15-16,-1-14-31,1 14-29,-8-10 23,8 10-21,-8-5 15,8 5-31,-15 0 28,15 0 9,-18 10 21,7 0-15,0-1-9,0 5 8,0 1 9,0 4 5,-3 3-52,5 0 41,2 3-53,-2-1-12,4 0-8,1 0 6,0 1-28,1-1-11,2 0-6,1-3-5,0 0-4,3 0 12,1 1-21,1-1-6,1-2-42,3-1-31,1 1-87,1-4-49,3 1-23,1-1-73,1-3-5,1-2-46,4-1-37,0-4-25,2 0-9,-2-3 2,2-2 25,2-3 19,0-2 47,-1-2-6,3-4 70,0-1-33,-2-5 33,-1 0 2,3-5 12,-8 1 79,2 0 146,-3-2 48,-3 0 47,-1 0 38,-2-1 38,-5 4 13,1-1-9,-2-1 37,-3 5-11,-1-3-5,0 4 28,-1-2-40,-2 1 19,1 0 22,-3 2 0,0-1 23,2 1-7,-1 3-2,-2 2 8,1-1 10,1 1 0,2 10-9,-3-15-19,3 15-18,-2-12-33,2 12-25,0 0 10,-5-9 29,5 9-2,0 0 21,-6 9-31,6-9-19,-2 14-17,2-14-26,0 23-15,0-9 15,1 3-49,-1 1 39,0 3-60,1-2-1,-1 6-2,0-1-10,2 0-67,-2 0-88,0 0-105,1-2-65,-1-2-106,3 0-107,-2 0-72,1-1-126,1-1-718,1-1-1059</inkml:trace>
  <inkml:trace contextRef="#ctx0" brushRef="#br0" timeOffset="7852.0131">15971 8320 257,'-1'-13'759,"-2"2"-148,0 1-71,0 1-107,-1 2-31,-4-2-64,0 2-29,1 1-36,-4 0-31,0 0-34,-1 4-39,0 0 9,-1 1-21,13 1-11,-26 1 3,15 1-25,-3 4 21,1-1-24,0 3 10,2 1-19,2 3 11,-1 0-9,3 2 5,1 1-13,2 0-7,0 2-15,2 0-10,0 0-30,4 0 10,-1 0-25,1-1 14,4-1-25,0 2 16,2 0-22,3-2 10,2-2-16,1 2 16,1-5-24,3 2-15,0-3-79,3-2-28,-4-2-76,3-1-36,0-3-62,2-1-76,-2 0-49,3-4-7,1-1-54,1 0-63,-3-4-573,2-3-735</inkml:trace>
  <inkml:trace contextRef="#ctx0" brushRef="#br0" timeOffset="8128.7968">16331 7966 429,'-2'-9'739,"2"9"-109,-6-17-34,6 17-81,-2-12-69,2 12-41,0 0-18,0 0-22,6-7-35,-6 7 3,12 7-27,-2 0 8,0 3 22,3 3-26,4 3-6,2 2-26,0 4-7,3-1-24,1 5-3,-1-1-19,-1 1-44,1 1-181,-2 2 0,-2 0 0,0 2 0,-4 1 0,-3-2 0,-3 1 0,-3-1 0,-2 4 0,-3-5 0,-4 1 0,-2 3 0,-4-3 0,-3 6 0,-4-5 0,0-1 0,-3-2-118,-1 0-477,-3-5-218,3-2-324,-2-5-610,5-4-1433</inkml:trace>
  <inkml:trace contextRef="#ctx0" brushRef="#br0" timeOffset="8893.5849">17806 8481 426,'-12'-3'680,"12"3"-87,-16-3-25,16 3-37,-13-3-60,13 3-20,0 0-51,-13-2-17,13 2-32,0 0-20,0 0-16,0 0 0,0 0-31,0 0 23,13-10-63,0 9 31,1 0-65,5 0 33,1-3-55,6 4-21,3 0-1,2-2-20,5 1-17,2 0-112,-2 1-17,1-3 0,-5 3 0,-1 0 0,-1 0 0,0 0 0,-4 3 0,-1-3 0,-2 1 0,-3-1 0,1 1 0,-2 1 0,-1-2-71,-3 0-212,-2 0-41,-13 0-51,23 3-9,-23-3-54,16 1-99,-16-1-65,0 0-120,12 2-694,-12-2-1022</inkml:trace>
  <inkml:trace contextRef="#ctx0" brushRef="#br0" timeOffset="9221.8625">18100 8320 245,'0'0'862,"-3"-17"-131,3 17-46,3-17-82,-3 17-26,4-14-34,-4 14-55,2-15-69,-2 15-23,5-10-42,-5 10-39,4-9-38,-4 9-47,0 0-32,4-10-16,-4 10-28,0 0-26,0 0 14,0 0 13,8 6 9,-8-6-1,2 16-7,-1-5-132,1 2-24,0 2 0,1 2 0,0 0 0,-1 4 0,-1-1 0,0 1 0,1-1 0,-1-1 0,-1 3 0,0-3 0,1 3 0,-1-3 0,-1 1 0,2-1 0,-2 0 0,1-1 0,0 0 0,0-3 0,0 2 0,0-2 0,1-1-336,-1 1-117,0-1-76,1-1-81,-1 0-73,2 0-91,2-3-750,-3 4-1157</inkml:trace>
  <inkml:trace contextRef="#ctx0" brushRef="#br0" timeOffset="10556.8245">19833 8480 75,'1'-15'677,"-1"15"-127,1-15-15,-1 15-51,1-18-59,-1 18 18,0-15-38,0 15-17,3-15-47,-3 15-18,0-12-46,0 12-9,1-12-52,-1 12-17,0 0-59,-1-12 1,1 12-12,0 0 49,0 0-9,-5 10 23,5-10-37,-4 19-17,1-7-12,1 5-10,-1-2 7,1-1-11,0 5-13,1-2-12,0 1-10,1 1-8,-2-2-14,4-2-6,-1 2-11,0-1-5,3-1-6,1-1-9,-1-2 2,4 1 5,-1-2-13,2-1-4,-1 0-40,4-4-55,-2-1-57,0-2-50,1 2-21,-11-5-54,22 0-25,-9-2-39,-1-3-68,2 0-57,-2-2-41,1-3-26,1-4-78,-2 0-623,0-4-835</inkml:trace>
  <inkml:trace contextRef="#ctx0" brushRef="#br0" timeOffset="10896.8242">19825 8116 395,'-13'-4'573,"2"0"-79,0 3-45,11 1-31,-18-3-59,18 3-62,-15-2-15,15 2-17,0 0 3,-18-2-16,18 2-5,0 0 10,0 0-12,0 0-19,0 0-12,0 0-13,13-5 3,-13 5-10,18-7-14,-7 4-1,2-1-5,2-3-23,1-1-26,-1 2-17,-1-2-18,-1 1 16,0 0-10,-2-2-18,2 2 24,-4-1-22,-3 1-16,2 0-20,-8 7-6,9-14-6,-9 14-5,0-12-9,0 12-4,-5-9-5,5 9 2,-14-8-6,14 8 4,-21-3-8,21 3 7,-23 0 0,11 3-3,-1 1-14,-1 0-38,0 1-44,-2 2-65,4-1-35,-1 2-72,-1 1-47,3 0-74,3 2-81,0-2-60,4 1-101,1 0-217,3-10-316,3 17-773</inkml:trace>
  <inkml:trace contextRef="#ctx0" brushRef="#br0" timeOffset="11272.5912">20327 8097 100,'6'-7'884,"1"2"-173,-1-2-32,3 0-69,-3 1-59,2 1-52,0-3-66,3 1-73,-2 0-45,3 1-24,-2-1 0,0 3-59,-1 1-33,1-1-56,-10 4 3,17-4-8,-17 4-16,18 3-34,-18-3-16,15 7-13,-7 0-3,-2 1-15,-2 0-2,-4-8-8,4 18 9,-4-18 6,0 21 1,-1-10-7,-2 0-7,0 0 7,0-2-1,-1 3-4,-2-5-4,2 3 2,0-2-14,4-8-6,-8 14 0,8-14 0,-6 12-2,6-12-1,-5 10 3,5-10-2,0 0 0,0 11-2,0-11 0,0 0-3,15 7 3,-15-7 6,22 3-3,-22-3 3,28 1-19,-10-2-54,2-1-65,3 0-41,0-1-63,4 0-33,1-2-55,-1 1-71,5-1-59,-4 0-44,-1-1-64,0 1-108,2-3-595,-4 3-865</inkml:trace>
  <inkml:trace contextRef="#ctx0" brushRef="#br0" timeOffset="11628.6907">21164 7472 271,'-6'-6'789,"6"6"-147,-10-8-58,10 8-108,-8-6-14,8 6-31,0 0-19,0 0-23,0 0-23,0 0-36,21 6 30,-7 1-15,4 1 32,7 6-56,3 0 13,6 5-23,5 5 25,8 9 24,0 3-65,3 4-295,0 4 0,-2 4 0,1 4 0,-3 1 0,-1 3 0,-6 2 0,-3 0 0,-4 5 0,-4 1 0,-6 3 0,-6 3 0,-5 1 0,-8-1 0,-6 4 0,-8-1 0,-6 2 0,-10-2 0,-12 15 0,-12-5 0,-6 0 0,-8-5 0,-6 0 0,-5-2 0,-11-2 0,-6-5 0,-7 0 0,-8-3-680,-5-1-543,-6-9-757,-4-2-1727</inkml:trace>
  <inkml:trace contextRef="#ctx0" brushRef="#br0" timeOffset="12672.2665">13567 7778 677,'4'-9'593,"0"1"-105,-4 8-67,5-12-33,-5 12-60,5-10 3,-5 10-53,0 0-42,0 0-26,-3-12-5,3 12-10,0 0-34,-18 2 11,6 4-24,-1 3 7,-3 1-38,-5 7 8,-6 7-9,-1 1-10,-3 3-24,-5 9 0,-2 6 25,-5 1 17,1 5 16,-4 4 15,0 5-5,-8 14 11,13-6 0,2 0 1,2 5-1,7-3-24,5 2-24,8-4-21,5-1-15,10-9 21,6-3-52,10 5 31,11-4-49,7-4 31,6-2-47,8-2-41,6-2-39,7-6-149,3 0-135,11-3-131,-1 1-235,7-7-1115,19 5-1540</inkml:trace>
  <inkml:trace contextRef="#ctx0" brushRef="#br0" timeOffset="14329.2915">22833 8687 78,'-4'-14'749,"4"14"-151,-5-14-21,5 14-30,-5-17-52,5 17-58,-4-16-27,4 16-38,-5-15-7,5 15-40,-3-11-18,3 11-39,-1-11-40,1 11-43,0 0-33,0 0-14,0 0 22,0 0-24,0 0-4,0 0-7,15 7-16,-8 1-10,-1 3-19,1 4 3,1-2-21,-1 0-13,0 1-5,0 1-16,-1-1 4,-1 1-5,0-3-6,-1 1-7,0 1 3,0-4 4,-1-1-3,-3-9-9,3 17-8,-3-17 10,3 13 3,-3-13-1,0 0-3,0 13-1,0-13-1,0 0-2,0 0 2,0 0-6,-13-1 1,13 1 0,-5-12-1,5 12 6,-4-20-2,3 6-12,0-1 0,-1-4 1,2 0 43,3-1-54,-1-4 37,4 0-17,0 3 12,3-2-47,0 4 47,1 0-41,1 2 42,2 1-40,3 3 48,0 4-42,-1 1 32,2 5-48,0 1 54,-2 2-42,3 2 43,-1 3-38,-1 2 5,0 3 2,0 2 3,0 2 1,-1-1 1,-2 1 2,-1 2 1,0 0 0,-1 0 9,1 0 0,-3-1-8,1 0-3,-2-2 0,-2 1 6,1-2 4,-2 0-7,0-4-3,-1 3 4,-1-3 1,-3-8 1,6 13 1,-6-13 0,2 11 1,-2-11 6,0 0-9,-4 8 2,4-8-4,0 0 2,0 0-2,-15-5 0,15 5-6,-10-12 1,5 4 2,-1-3-11,0-2-1,1-1 1,1-2-12,3 0 12,1-2 0,1 2 4,2-1-7,3 0 40,2-1-35,1 2 40,2-1-44,5 1 41,1 4-39,3 0 38,1 2-42,2 2 47,3 1-11,-2 5 49,3 0-14,0 4 50,0 0-30,-2 3 23,5 5-37,-5-1-12,-2 4-5,-4-1-3,-1 1-11,-2 1-6,-4 2-22,0-1 0,-6 0 0,-1 1 0,-1-1 0,-2 2-11,-2-3-152,-2 2-76,0 1-103,-3-1-54,1 1-87,-3-2-126,1 1-85,-2-3-175,1-1-525,1-1-996</inkml:trace>
  <inkml:trace contextRef="#ctx0" brushRef="#br0" timeOffset="14745.8857">24163 8647 777,'14'-12'748,"-1"3"-76,-3-2-39,0 2-98,-2 0-86,-3 1-103,-5 8-50,4-15-69,-4 15-3,-7-8-28,7 8-7,-16-2-40,16 2-1,-22 3-39,7 2 5,1 0-23,-4 4 10,0 2-35,3 0 12,-1 1-35,2 0 7,4 0-23,0 0 16,2 0-24,0 1 12,3-1-8,3-2 22,-2 1-23,4-11 18,4 20-22,0-12 14,1 1-23,2-2 15,2-1-18,3-2 19,1 0-26,1-1 21,0-2-20,1-1 18,2-3-26,1 1 23,-2-1-22,1-2 30,0-2-29,-2 0 19,0-3-20,-1-2 22,-4 2-29,2-3 23,-6-1-19,1 0 20,-3-1-16,-3 3 13,-1 0-18,-3 0 16,1 2-19,-3-1 23,-3 1-21,-2 4 14,-2-1-14,2 2 19,-3 3-33,0-1-16,-2 3-83,2 0-25,-3 3-66,0-1-60,0 4-67,2 0-82,-2 0-43,5 3-110,-2-1-156,4 1-285,3-2-628</inkml:trace>
  <inkml:trace contextRef="#ctx0" brushRef="#br0" timeOffset="15328.4918">24519 8695 126,'26'-7'781,"-2"0"-165,2 0-18,-1-2-43,-3 0-86,-1 0-44,-2-1-46,0-1-28,-4-1-53,-1 1-21,-3-2-64,-2 2 9,-1-1-54,-1 0 11,-3 2-24,-2 0-18,-2 10-27,0-20-21,-4 12-19,-1 0-15,-6 2-7,1 0-8,-5 1-6,-1 4-7,-3 1-2,2 1-3,-5 2-7,1 2-13,-1 2 17,0 3-16,1 1 18,0 3-12,3 1 7,2 0-12,3 0 12,1 4-22,2-2 20,2 1-22,3-2 25,4-2-25,1 1 31,3-1-34,0 3 22,5-5-21,1 0 22,1-1-21,3 0 17,2-4-41,-1 1 3,4-3-36,-2-1 11,3-1-40,0-3 17,-1-2-24,2-1 21,-2-2-9,2-2 18,0-3-24,-2-2 35,0-3-17,1-3 13,-4-2-32,1-4 10,-3-1-15,-2-4-15,-2-2 0,0-5 6,-4 0 17,0 1 5,0-6 15,-3-3-2,0 6 23,-2-3 0,0-3 25,-2 0-10,-3 1 31,3 6 23,-1 4 27,-1-1 39,1 3 16,0 4-3,0 3 6,-2 2 27,3 3 0,0 4 5,-1-1-42,3 5-1,0 11-18,-5-14 54,5 14-14,0 0 3,0 0 0,0 0 1,0 0 0,0 20 22,1-9-1,-1 4 3,2 3 10,-2 3 7,0 3-17,2 0-23,-2 2 12,2 2-23,1-2-20,-2 3 4,2 3-10,0-1-40,1 2 25,0 0-45,1 0-2,-1 1-5,1-2-34,0 1-56,0-3-39,-1 2-69,2-1-40,-3-5-88,0 1-45,3-3-94,-2-1-97,0-2-59,1 0-147,0-6-579,4-1-937</inkml:trace>
  <inkml:trace contextRef="#ctx0" brushRef="#br0" timeOffset="15906.5948">25717 8656 179,'0'0'848,"2"-9"-169,-2 9-37,4-12-92,-4 12-68,2-10-63,-2 10-7,3-11-67,-3 11-19,0 0-50,1-14-6,-1 14-43,0 0-6,2-12-39,-2 12-22,0 0-46,0 0-6,0 0-22,0 0 25,0 0-4,0 0-22,9 5 16,-9-5-8,4 17 0,-2-5-6,2 1-13,-2-1-10,0 2-7,2 1 5,0-1-14,-2 3-9,1-3-9,-1 1-6,2-2 0,-2-2-6,0 1-2,0-2 6,-1 2-14,-1-12-1,2 17 17,-2-17-16,4 13 2,-4-13 2,3 11 5,-3-11-2,0 0-11,0 0-4,0 0 11,0 0-9,0 0 3,0 0-5,-12-9 3,12 9-6,-4-19 5,1 6-10,1-1 4,1-3 1,0-2 1,2-1 4,0-4-4,1 2-3,3-3-2,0 3 21,4-5-24,2 2 35,0 0-32,7 2 34,-2 3-32,4-1 14,5 3 8,2 3 28,0 0 40,4 4 1,-3 2-2,5 3-40,-6 4-44,2 2 0,3 5 0,-1 0 0,1 7 0,-1 5 0,-1 2 0,-3 3 0,-4 0 0,-4 2 0,-1 0 0,-5 1 0,-2 1 0,-3 2 0,0-1 0,-6-2 0,-2 2 0,-2 1 0,-4 2 0,-4 1 0,-3 1 0,-3 2 0,-2-2-700,-6 3-237,1-6-1126,-4-2-1827</inkml:trace>
  <inkml:trace contextRef="#ctx0" brushRef="#br0" timeOffset="20576.3001">18537 10876 577,'-4'-11'861,"4"11"-137,0 0-65,-3-15-64,3 15-10,0 0-67,-1-13-79,1 13-71,0 0-52,0 0-53,0-12-45,0 12-37,0 0-8,0 0 22,0 0 41,-4 12-49,4-12-6,-2 21-13,-1-8-18,1 1-2,0 3-13,1 0-10,-2 1-18,2-1-25,0 1-82,0-1 0,-2 2 0,2-1 0,1-1 0,0-1 0,0-2 0,0 0 0,1-1 0,0-1 0,2 1 0,-1-3 0,2-1 0,1 0 0,-5-9 0,13 12-134,-5-6-90,-8-6-31,15 1-35,-15-1-40,21-4-9,-11 1-49,3-4-65,-2-1-66,3-6-57,-4 3-178,1-7-486,-1 1-848</inkml:trace>
  <inkml:trace contextRef="#ctx0" brushRef="#br0" timeOffset="20945.3174">18427 10683 501,'-13'1'627,"13"-1"-107,-23 1-60,23-1-61,-15 4-5,15-4 5,-13 4-54,13-4-27,-8 6-22,8-6 3,0 0-42,0 0-7,0 0-13,7 10-13,-7-10-11,0 0-23,21-1 3,-21 1 32,21-4-70,-9 1 42,0-2-68,2-2 25,-1 1-33,-1-1 17,-1 0-31,0-1 11,-2 1-29,0-2 31,-2 2-50,-1-1 26,-1 0-47,0 0 30,-1-2-48,-1-1-5,-3 11-2,-2-22-8,0 12-3,-2 0-4,0 1 1,-2-1-4,-3 0-5,-1 3 2,-2-1-3,2 4-6,-3-1 2,0 4-5,-1-1-27,0 4-40,-4 0-21,3 2-37,-3 1-35,3 3-31,-3 0-34,1 3-35,1 2-81,3-2-57,-1 2-92,5 0-97,1 1-112,2-2-663,2 0-971</inkml:trace>
  <inkml:trace contextRef="#ctx0" brushRef="#br0" timeOffset="21258.5977">19053 10848 204,'-13'3'825,"13"-3"-164,-10 5-44,10-5-64,-13 4-35,13-4-57,-11 4-17,11-4-69,0 0-16,-13 4-54,13-4 4,0 0-30,0 0 11,0 0-30,0 0-27,0 0-28,0 0-29,18 0-17,-18 0-22,24-4-26,-10 3-23,1-2-19,3 2-13,0-2-10,1 1-14,-2 1-37,2-1-78,0 1-69,-2 0-49,1-2-74,-4 1-37,0 1-77,-1 0-126,-13 1-57,24 0-56,-24 0-131,15 1-465,-15-1-832</inkml:trace>
  <inkml:trace contextRef="#ctx0" brushRef="#br0" timeOffset="21476.1286">19045 11043 776,'-7'5'720,"7"-5"-57,-11 11-51,11-11-41,-5 6-75,5-6-26,0 0-77,0 0-31,5 13-51,-5-13-6,11 3-46,-11-3-18,20 2-35,-7-2-31,2 0-36,-1-1-26,5 0-23,2 0-25,-2-1-13,3 0-71,-1-1-89,3 0-39,-3 1-69,1 1-42,1-1-116,-1 1-104,1 1-70,1 0-135,3 0-645,-4 0-931</inkml:trace>
  <inkml:trace contextRef="#ctx0" brushRef="#br0" timeOffset="21929.9317">20089 10930 357,'0'0'834,"-1"-15"-131,1 15-41,-3-14-92,3 14-70,-4-13-32,4 13-90,-8-11-52,8 11-54,-11-10-2,11 10-54,-15-7-8,15 7-51,-17-2 8,17 2-35,-20 3 3,10 1-35,-3 2 14,2 3-16,-1-1 3,1 3 21,0 1-29,4 1-12,-2 1-10,1 1-13,3 0-5,1 0-7,1 1-9,2-2-4,2-1-5,1 3-4,2-2-5,2 0-1,2-2 6,3 0-11,3-1 5,0 0-12,3-2 1,2-2-6,-2-3 6,3-1 0,1 0 1,-1-3-3,2-3 1,3 1-1,0-2 0,0-3 10,-2 0-8,0-1 1,1-5-2,-3 1 0,-4-1-7,-1-3 5,-2-1 8,-1-1-4,-4-1-9,-3-1 29,-1-1-38,-3 2 43,-2 2-48,-2-3 42,0 3-20,-5-1 12,0-2-42,-2 5 44,-3 0-44,2 4 43,-4 1-32,1 3 29,-2-1-41,0 3-5,-3 1-86,2 4-32,-1 0-45,0 0-54,-2 4-60,0 1-67,-1 0-88,0 4-74,0 2-45,3-2-227,-1 4-375,4-3-796</inkml:trace>
  <inkml:trace contextRef="#ctx0" brushRef="#br0" timeOffset="23096.5368">21648 10798 527,'0'-16'671,"0"16"-112,0-15 1,0 15-63,-1-16-2,1 16-37,-1-16-33,1 16-43,-2-14-28,2 14-28,0-12-16,0 12-22,-1-10 14,1 10-86,0 0 6,-1-13-66,1 13 64,0 0-19,0 0 39,-4 8-15,4-8 40,-3 19-43,2-6-152,0 3-70,-1 1 0,2 0 0,-1 4 0,1-1 0,0 2 0,0-2 0,-2 1 0,2 0 0,0 0 0,0 0 0,2-3 0,-2 2 0,0-1 0,0-1 0,0-1 0,0-1 0,0-3 0,1 1 0,-1 1 0,0-4 0,0-11 0,2 21 0,-2-21-293,0 17-131,0-17-10,2 13-46,-2-13-84,0 0-73,4 13-82,-4-13-754,0 0-1093</inkml:trace>
  <inkml:trace contextRef="#ctx0" brushRef="#br0" timeOffset="23628.5385">21381 10994 153,'-15'-1'811,"1"1"-156,14 0-56,-19-1-62,19 1-44,-17 0-86,17 0-43,-13-3-84,13 3-37,0 0-45,-4-7-9,4 7-40,11-10-7,-1 5-28,5-1 20,8-1-31,4-1 15,6-1-24,2 0 20,7 1-26,-1-1 21,2 2-35,-6 0 10,-1 3-32,2-1 8,-3 2-33,-5 0 9,0 3 1,-1 0-11,-4 0-3,-1 3-23,-2 2 18,-6 2-23,1-2 22,-4 3-23,-2 0 23,-2 0-24,-2 2 23,-1 0-23,-2-1 20,-2 2-24,1-2 29,-3-9-28,4 21 18,-4-21-19,3 18 22,0-9-21,-3-9 22,8 16-19,-2-8 22,2-3-25,-1 0 20,2-1-14,4-1 28,-1 1-11,-12-4 22,25 0-13,-11-3 27,-1 2 2,1-3 16,0-1-8,0-2 8,-1-1-1,-1 0-4,-1-1-10,-3 0-16,-2 0 0,-1-2-3,-1 2-9,-3-1-6,-1 10-8,-1-22 2,-2 12-9,0 0 6,-5 0-3,0 1-1,-3 0 4,-2 1-9,-1 0 36,-1 1-38,-2 2-17,2 0-43,-3 1-34,1 3-31,-1-1-59,3 1-17,-3 1-55,2 3-28,0-2-72,0 2-62,1 2-61,5-3-34,-3 2-141,4-1-510,2 2-782</inkml:trace>
  <inkml:trace contextRef="#ctx0" brushRef="#br0" timeOffset="24736.0726">23286 10855 406,'0'0'776,"-7"-6"-102,7 6-41,-7-7-28,7 7-61,0 0-3,-6-13-75,6 13-34,0 0-43,-4-10-37,4 10-35,0 0-48,0 0-43,-2-9 5,2 9-68,0 0 34,0 0-13,0 0-19,6 9-21,-6-9-16,6 14-8,-6-14-19,5 17-8,-5-17-58,4 18-35,-1-8 0,-1 0 0,0 1 0,0-1 0,1-1 0,-3-9 0,4 18 0,-4-18 0,3 16 0,-3-16 0,3 12 0,-3-12 0,1 11 0,-1-11 0,0 0 0,3 11 0,-3-11 0,0 0 0,0 0 0,0 0 0,0 0 0,0 0 0,0 0 0,0 0 0,5-8 0,-5 8 0,1-16 0,1 6 0,-1-2 0,3-2 0,0-1 0,-1-2 0,4 1 0,0-2 0,2 0 0,1-2 0,2 3 0,2 0 0,1 1 0,2-4 0,2 3 0,2 3 0,-3 1 0,3 3 0,0-1 0,-1 2 0,2 3 0,1 1 0,-3 3 0,1 2 0,-1 0 0,1 3 0,-1 1 0,0 3 0,0 1 0,-4 3 0,1-1 0,-4 3 0,-2-2 0,-1 1 0,-2 1 0,0 2 0,-3-1 0,-1 0 0,-2 1 0,-1-1 0,-1-1 0,-1 1 0,0 1 0,-2-1-162,-2-2-164,2 2-33,-3-1-55,1 0-42,0-2-82,0 1-66,0-4-47,1 0-175,4-8-389,-6 16-824</inkml:trace>
  <inkml:trace contextRef="#ctx0" brushRef="#br0" timeOffset="25126.6851">24246 10902 693,'0'0'791,"0"0"-91,0 0-83,0 0-11,0 0-57,0 0-24,0 0-83,0 0-21,0 0-42,0 0-15,0 0-32,0 0-33,0 0-27,0 0-23,0 0-22,0 0-19,0 0-14,0 0-14,0 0-37,10-5-143,-10 5 0,0 0 0,18-3 0,-8 2 0,-10 1 0,22-4 0,-10 3 0,2-2 0,0 3 0,2-3 0,1 1 0,1-1 0,-4 2 0,2-2 0,-3 2 0,1 0 0,-1 1 0,-1-3 0,-12 3 0,24 0 0,-24 0 0,16-1 0,-16 1 0,15-2 0,-15 2 0,0 0 0,17 0 0,-17 0 0,0 0 0,15 0 0,-15 0 0,0 0 0,0 0 0,16 0-29,-16 0-398,0 0-26,0 0-62,0 0-109,10 3-69,-10-3-77,0 0-715,0 0-1109</inkml:trace>
  <inkml:trace contextRef="#ctx0" brushRef="#br0" timeOffset="25518.0473">25019 10685 523,'3'-13'804,"-3"13"-123,2-10-54,-2 10-92,0-12-42,0 12-44,2-13-18,-2 13-77,0-13-25,0 13-50,1-13-2,-1 13-26,0 0-17,0-14-27,0 14-22,0 0-29,2-12-29,-2 12-23,0 0-20,0 0 0,0 0 49,0 0-27,0 0 55,0 0-46,3 16 63,-3-16-49,2 23 26,-2-10-155,2 5 0,0-1 0,-2 4 0,3-1 0,-2 4 0,2-1 0,-1-1 0,2 1 0,-4 0 0,4-2 0,-1-2 0,0 0 0,0-1 0,-1 0 0,0-2 0,1 0 0,0 0 0,-1-4 0,-1-1 0,1 1 0,-2-12 0,3 20 0,-3-20 0,1 16 0,-1-16 0,2 13 0,-2-13 0,0 0 0,-3 14-579,3-14-184,-6 7-160,6-7-946,0 0-1587</inkml:trace>
  <inkml:trace contextRef="#ctx0" brushRef="#br0" timeOffset="31177.9912">7972 13222 496,'0'0'596,"1"-12"-70,-1 12-22,1-12-71,-1 12-21,0-12-44,0 12-21,-1-12-31,1 12-20,-1-13-17,1 13-18,-3-11-24,3 11 12,-3-10-42,3 10-1,-3-10-48,3 10-10,0 0-47,-4-8 2,4 8-40,0 0 19,0 0 21,0 0 7,-2 11-14,2-11 27,1 18-11,-1-18-9,1 23-12,0-10-4,1 3-7,0 1-7,0 0-13,-1 0-7,2 1 4,-1 2-7,0-1-4,0-1-8,0 1 0,1 0-6,-1-2-2,0 0-10,0 3 12,0-4-7,0 1 0,-1-2-9,2 0 2,-2-1-4,1-2 2,0 0-4,-1-1-1,0 0 0,1-1 0,-2-10-1,2 17 1,-2-17-3,2 12 11,-2-12 16,1 12 31,-1-12-5,0 0-61,1 12 0,-1-12 0,0 0 0,0 0 0,0 0 0,0 0 0,0 0 0,-14-1 0,14 1 0,-6-9 0,1 1 0,1-1 0,-1 0 0,-1-6 0,0 3 0,1-4 0,-1 0 0,2 0 0,-1-1 0,1-1 0,0 0 0,3 0 0,0-1 0,1 0 0,1 3 0,0-4 0,3 2 0,1-3 0,0 3 0,3-1 0,1-1 0,2 2 0,1-2 0,4-1 0,1 3 0,2-1 0,0-1 0,2 3 0,0 1 0,-1 5 0,3-2 0,-3 3 0,3 3 0,-2 0 0,-1 4 0,2 2 0,-3 2 0,1 2 0,3 2 0,-2 4 0,-1 2 0,-2 2 0,-1 1 0,1 4 0,-3 2 0,-2-1 0,-3 1 0,-1 1 0,-1 0 0,-2 1 0,-2-1 0,1 0 0,-4-2 0,2 0 0,-2 0 0,1-1 0,-2 1 0,0-2 0,-2 0 0,2-4 0,-1 0 0,0-1 0,-1 1 0,1-3 0,1-10 0,-1 21 0,1-21 0,-3 17-101,3-17-215,-4 12-68,4-12-43,-2 10-92,2-10-102,-5 9-57,5-9-158,0 0-533,-8 7-970</inkml:trace>
  <inkml:trace contextRef="#ctx0" brushRef="#br0" timeOffset="31780.8698">9220 13479 21,'0'0'604,"0"0"-149,-6-8-46,6 8-53,0 0-2,-8-10-18,8 10-32,-7-7 6,7 7-34,-9-7 13,9 7-10,-12-7-19,12 7-14,-11-5-16,11 5 15,-12-5 4,12 5 0,-13-3 0,13 3-8,-10-4 4,10 4 7,0 0 1,-14-5-15,14 5-14,0 0-7,0 0-25,-11-2-16,11 2-23,0 0-19,0 0 8,0 0-139,0 0-3,0 0 0,0 0 0,0 0 0,0 0 0,9 2 0,-9-2 0,16 5 0,-16-5 0,22 4 0,-9-1 0,2 0 0,3 1 0,0-2 0,2 1 0,2-1 0,2 1 0,2-2 0,0 1 0,2-1 0,0 0 0,0 1 0,-1-2 0,1 1 0,0-1 0,-1 0 0,-1 0 0,-3 0 0,0 1 0,0-1 0,0 0 0,-1 1 0,-1 1 0,-1-2 0,-1 0 0,-1 2 0,0-1 0,-4-1 0,0 2 0,-14-2 0,22 1 0,-22-1 0,20 2 0,-20-2 0,17 2 0,-17-2 0,11 2 0,-11-2 0,0 0 0,16 1 0,-16-1 0,0 0 0,0 0 0,0 0 0,0 0 0,0 0-197,0 0-301,9-7-37,-9 7-65,0 0-47,-6-9-6,6 9-56,-4-9-675,4 9-983</inkml:trace>
  <inkml:trace contextRef="#ctx0" brushRef="#br0" timeOffset="32204.9439">9832 13228 354,'-5'-8'513,"0"0"-74,5 8-72,-13-11 5,13 11-22,-11-11-48,2 5-17,1 1-9,1 0 43,7 5-37,-18-8 17,10 4-2,8 4-13,-15-6 0,15 6 24,-17-6-31,17 6 4,-11-5-12,11 5-23,-13-3-7,13 3-34,-9-4-26,9 4-23,0 0-8,0 0 23,-13 0 9,13 0-6,0 0-8,0 0-13,0 14-137,0-14-16,8 13 0,-3-5 0,4 1 0,1 2 0,0 0 0,2 3 0,3 0 0,-1-1 0,3 1 0,-2 0 0,2 0 0,-2 0 0,2 0 0,-2 0 0,3 0 0,-2 0 0,0-1 0,-1 0 0,-1-1 0,1-1 0,-3 1 0,0-2 0,0 0 0,-1-1 0,-1-1 0,-1-1 0,-2 2 0,1-3 0,-8-6 0,11 14 0,-11-14 0,6 13 0,-6-13 0,-3 14 0,-1-5 0,-3 1 0,-2 2 0,-2-1 0,-3 2 0,-1 2 0,-5 1 0,-2-1 0,1 2 0,-2 0 0,-1 0 0,1-3 0,0 3 0,0 0 0,0-2 0,2 0-255,4-1-346,0 0-135,3-4-117,0 0-961,4 1-1517</inkml:trace>
  <inkml:trace contextRef="#ctx0" brushRef="#br0" timeOffset="36575.4733">11665 13225 176,'6'-8'604,"2"1"-89,-3 1-47,1-2-20,-2 2-48,3-2-66,-1 2 18,0-3-25,-6 9-15,9-13-10,-9 13-51,8-14-11,-8 14-39,1-10-1,-1 10-53,0 0-13,-3-14-30,3 14 6,-11-6-47,11 6 17,-21 0-32,8 3 0,-3 0 4,1 2 6,-4 0-16,0 2-5,-2 2-9,1 0-2,1 2-3,-4 3-7,4 0 7,2-1-17,-1 0 10,3 1-3,-1 1-4,2-2 0,3 0 2,2-1-8,2-1-1,-3 0-1,6-1 1,-1-1 4,5-9 0,-5 17-12,5-17 10,0 13 1,0-13-1,7 9 1,-7-9 0,12 8-3,-12-8 1,20 1 1,-8 2-6,1-6 2,2 3 1,-1 0-1,5-1-9,0 0 12,0-1 0,1 1 0,-2 0 4,2 1-5,-2 0 1,0 1 0,0 0 0,-1 2 2,0-2 0,-4 4 0,3-2 0,-5 1 2,0 1 5,0 0 16,-3 0 3,-8-5 4,10 12 4,-10-12 7,4 12 1,-4-12 12,-2 15 10,0-6-1,-5-2-3,1 1 10,-4-1-19,-3 1-3,0-1 3,-1 0-2,-1 0-6,-1-1-6,-1-2-10,-2 1-11,-1-1 0,4-1-2,-2-1-3,-1-2 0,-2 0-4,2 0-3,2 0 6,-3-2-1,3-2-7,-2 0-2,1 0-6,2-3 0,-3 0-2,4 1-19,0-3-25,4 3-50,-3-3-19,3 2-25,1 0-41,1 0-55,3 1-68,6 6-13,-7-11-62,7 11-62,0 0-46,0-12-103,0 12-680,0 0-879</inkml:trace>
  <inkml:trace contextRef="#ctx0" brushRef="#br0" timeOffset="36887.9744">11962 13329 596,'8'-5'691,"1"0"-75,-9 5-22,12-8-33,-12 8-55,9-10-68,-9 10-41,7-8-34,-7 8-19,0 0-31,7-10-33,-7 10-46,0 0-39,0 0-6,0 0-3,0 0-13,0 0-4,-2 10-11,2-10-8,-4 14-26,1-5-10,0 1-22,1 3-12,-1-3-13,1 2-10,-1-1-15,2 0-6,-1 1-8,0-2 0,2-10-10,0 21-2,0-21-10,0 17-24,0-17-50,0 16-46,0-16-38,2 12-65,-2-12-39,6 8-41,-6-8-42,7 4-76,-7-4-94,0 0-41,18-1-66,-18 1-187,13-8-293,-13 8-714</inkml:trace>
  <inkml:trace contextRef="#ctx0" brushRef="#br0" timeOffset="37200.4495">12007 13190 566,'0'0'582,"-16"0"-58,16 0-43,-15 3-83,15-3-39,-12 0-56,12 0-12,0 0-62,-15 3-5,15-3-26,0 0 4,0 0-19,0 0 11,0 0-14,0 0 3,4-10-24,-4 10-3,13-10 14,-6 5-12,3-2-18,-1-2-19,1 1 14,-1-2-14,0 0 13,0 1-25,-1-1-5,-2 2-26,-2-1-2,1 1-16,-1-3-5,-4 11 0,0-14-26,0 14-2,-4-12-2,4 12-11,-11-12-7,11 12 0,-14-6-1,14 6-3,-17-2 4,17 2-15,-21 2-57,10-1-16,-1 3-61,1 4-18,-2 0-68,2 1-44,0 3-77,-1 1-78,1 3-82,2-4-33,-2 5-147,6-3-433,-2 1-736</inkml:trace>
  <inkml:trace contextRef="#ctx0" brushRef="#br0" timeOffset="37716.4385">12225 13301 464,'0'0'713,"0"0"-108,0 0-38,0 0-112,0 0-28,0 0-88,2-9-21,-2 9-69,0 0-11,9-9-55,-9 9 5,9-6-14,-9 6-8,18-6-25,-18 6-5,18-8 2,-8 5-9,0 1-12,4-2-19,-5 1-17,-9 3-16,21-2-13,-21 2-6,19-2-5,-19 2-7,16-1 0,-16 1-14,13 3-5,-13-3 4,10 5-3,-10-5-2,4 7-2,-4-7-3,-4 14-2,-2-6 1,0 1-7,-3 1 3,-2 0-2,-4 4 2,1-1-7,-2-1 6,-2 0-2,2 2 0,0-2 0,-1 0-1,0 1 0,3-1-1,-1-1 0,3-1 1,1-1-4,1 0 1,-1 2 3,2-4-2,1 1 2,4-1-1,4-7-2,-10 12 2,10-12 11,-3 10 5,3-10 5,5 8 0,-5-8 4,15 5 2,-15-5 9,25 1-4,-11-1 7,3-1 6,2 0 35,3-3-35,0 1 5,1-1 9,4-1 6,-4 0-6,1 1-7,0-2-8,-1 1-15,-3 0 1,-2 4 2,0-3-14,-3 1 2,0 1-12,-4 0-17,1 0-78,-12 2-55,19-1-48,-19 1-39,16-2-32,-16 2-57,13-1-58,-13 1-24,12 1-26,-12-1-25,0 0-51,15 2-73,-15-2-417,0 0-590</inkml:trace>
  <inkml:trace contextRef="#ctx0" brushRef="#br0" timeOffset="38210.7449">12809 13430 588,'0'0'637,"0"0"-81,0 0-39,0 0-39,0 0-53,-13 0-25,13 0-79,0 0-41,0 0-64,0 0 5,0 0-9,5-14-12,-5 14-31,10-8-8,-1 1-22,-1 2 0,0-2-28,3 0-6,1-3-12,1 1-14,-2 1-18,1-1-8,1-1-17,-1 0-1,-1 0-12,-1 3 3,0-2-4,-1 1-7,-3 0-1,-1 1-1,2 1-3,-7 6-4,5-11 0,-5 11 3,0 0-9,0-11 5,0 11-6,-10-4-1,10 4 2,-15 0-4,3 2 0,1 1 3,-2 1 0,-3 2 1,3 0-1,-1 1 0,0 0 1,0 3 0,1-2 0,1 3-3,2-1 1,-1 0 2,2 2 2,2 0-1,2-2 21,1-1 10,2 3 4,0-1 7,2-11-1,4 19 5,-4-19 11,9 16 1,-2-7-7,0-3-5,4 0-10,-1-1 4,3-2 11,-1 0-12,4-1 0,0-2-14,4-2-2,1 2-23,-2-3 18,4-1-2,0-1-5,-2 0-1,0-1-4,-2 1-1,-2-1-14,1 1-72,-4 0-55,2 1-76,-5 0-106,2-2-81,-4 2-117,2-1-104,-11 5-919,14-8-1175</inkml:trace>
  <inkml:trace contextRef="#ctx0" brushRef="#br0" timeOffset="39583.9205">14422 13430 519,'3'-8'541,"-3"8"-86,7-14-8,-7 14-34,7-16-55,-7 16-22,4-15-51,-4 15 37,3-15-63,-3 15-2,2-14-20,-2 14-7,-2-12-49,2 12-19,-5-10-29,5 10-1,-12-5-11,12 5 4,-18 0-17,5 1-27,0 3-8,-1 1-21,-1 1-3,-2 3-2,2 3 3,-2 0-19,3 1 4,0 0-14,2 1 7,1 1-2,0-3-7,4 1-1,1-1-3,2-1 0,1-1-2,3-10 5,0 20-7,0-20-3,9 14-3,-1-9 0,1 0 0,1-3-1,3-1 4,1-1-1,5-1-3,-2-1 4,3-3-10,0 0 10,1-2-8,2-2 5,-4 1-5,0-2 13,-2 0-17,1-1 8,-2 0-7,-5 2 8,-2-3-12,1 3 9,-4-3-11,-1 3 8,-5 9-10,3-17 8,-3 17-9,-5-16 9,5 16-10,-12-12 8,12 12-4,-16-7 0,16 7-3,-19-4 9,19 4-10,-23 0 12,11 2 1,1 1-13,0-1 11,2 4-7,0-3 8,0 2-7,2 1 2,0 0-19,7-6-6,-9 12-23,9-12-1,-4 12-9,4-12-10,3 10-37,-3-10 10,12 10-44,-5-5 10,5-1-33,-1-1 1,3-3-27,-1 0 4,5 0-12,0 0-13,4-3-15,-2-1 8,3-1 10,-1 0 9,3-3 22,-2 1 21,-1-2 5,-2-1 28,2 0 20,-4-2 20,0 0 14,-2-3 20,-2 3 13,1-3 15,-5-1 7,2-1 17,-5 0 38,1 2 1,-4-1 14,0-1 20,-2 0 13,-1 0 12,-1 0 22,0 0 12,-1 0 7,0 0 2,-2 2 10,1 1 23,-2-1 17,1 1-11,-2 2 10,3 2 23,-2-2-37,1 2-14,3 10-2,-6-17 7,6 17-8,-4-15-24,4 15-19,-4-9-17,4 9 12,0 0-1,0 0 12,0 0-2,0 0 22,0 0-10,-2 9 12,2-9 1,2 20 15,-1-7 2,2 1-16,-1 3 4,2 2 10,-1 4-8,0 0-14,-2 3-5,3 1-7,0 3-5,-1 2-19,0-1 0,1 2-66,0 1-35,-2 0 0,1 2 0,1 1 0,-1-2 0,-1 2 0,0 2 0,-2 0 0,3-1 0,-3-1 0,-3 1 0,2 0 0,0 1 0,-1-4 0,0 1 0,-1-2 0,1 0 0,-1-2 0,2-5 0,-2-2 0,1 1 0,0-2 0,0-1 0,0-3 0,1-1 0,1-2 0,0-2 0,0-1 0,1-2 0,1 0 0,0-1 0,2-3 0,0 1 0,3-3 0,-7-6 0,17 7 0,-17-7 0,25 0 0,-11-3 0,3-4 0,4 0 0,0-3 0,4-4 0,2-1 0,3-4 0,0-2 0,-2-1 0,1-2 0,-3 1 0,-1-1 0,-5 3 0,-4 1 0,0 0-24,-7 1-10,-3 3 1,-2-1-14,-4 0-4,-6 1-6,-1-2 18,-6 3-25,-5-4-9,-4 2-10,-4 2 19,-9-3 0,-1 2 0,0 1-4,-4 1 12,-1 0-1,1 0 0,2 1 8,2 0-9,4 0 7,4 1 9,1-1 5,4 1-1,6-2 4,2 2-1,5 0-4,2-3-19,6 3-10,3-2-37,4 0-33,7-4-24,1 1-62,7-2-15,6-4-89,3 2-81,4-1-82,3 1-153,5 0-622,1-1-874</inkml:trace>
  <inkml:trace contextRef="#ctx0" brushRef="#br0" timeOffset="40927.3909">15837 13251 622,'2'-12'534,"-1"-2"-30,2 2-54,0 0-1,-1 1-43,1-1-35,-1-1 19,0 2-39,0-1-48,1 0-13,-3 12-1,3-17 6,-3 17-36,3-14-7,-3 14-52,2-12-11,-2 12-47,0 0-13,2-12-23,-2 12 25,0 0 11,0 0 0,2 12 4,-2-12-13,0 21-2,0-8-2,0 4-13,-1 1-10,0 2-4,-1 3-2,0 0-9,1 4-6,-2-3-18,-1 1-28,2 3-39,-1-4 0,1 1 0,0 0 0,0-2 0,1 1 0,1-4 0,-2 1 0,2-2 0,2-1 0,-2-2 0,0-2 0,1-1 0,0 2 0,0-3 0,1-2 0,-1 0 0,-1-10 0,4 17 0,-4-17 0,7 11 0,-7-11 0,9 6 0,-9-6 0,0 0 0,18-3 0,-8-2 0,0 0 0,0-5 0,2-1 0,1-2 0,3-2 0,0-4 0,3-2 0,-1 1 0,-1-2 0,2 1 0,-2-1 0,2 4-30,-2 0 17,-2 2-9,-1 3 4,1 0 1,-3 4 2,-1 1 12,-2 2-7,0 2-1,-9 4 6,17-3-6,-17 3 2,11 4 1,-11-4 2,12 10 3,-7-3 0,-1 2 3,-1-1-4,1 1 3,-1 1 2,1 0-2,-2 2 1,2-3 0,0 1 0,-2 0-8,2 0-46,0-1-51,-1 1-56,1-2-55,1 1-30,1-2-41,0 0-46,2-1-32,0 0-54,2-1-8,3 2-10,1-2 2,0-2-14,2-1 23,1 1 11,1-3 48,0 0 80,1 0 10,0-3 91,-1 1 23,1-2 127,-1-1-19,3-1 81,-1-3-18,-2 1 37,0-2 31,0 1 9,-3-3 24,-1 0 12,-1 0 18,-3 2-14,-1-2 54,0 0 0,-3 0 5,0-1-13,-3 2-2,0 1-10,-3 10 8,0-20-10,0 20-24,-3-16 11,3 16-32,-9-12 19,9 12-11,-13-8 15,13 8-1,-16-2 23,16 2-17,-23 4 15,10 2-4,-1-1-7,3 4-5,-2-1-16,-1 3-2,2 0 3,1 0-22,2-1-15,0 2-17,0-1 29,3 0-56,2-1-7,-1-1-9,2 0-2,3-9-3,-1 15-1,1-15-15,2 12 11,-2-12-3,8 8 1,-8-8-3,14 6-5,-14-6-2,15 1 0,-15-1-1,23-4-1,-11 0 1,2 0-1,-1-2 2,1-2 3,0 0-9,0-1 1,-1 0 0,1-3-2,1 1-2,-3 0 3,-1 2-1,-1 0 0,-1 1 0,0 1 0,-1 1 2,0 0-5,-2 0-1,-6 6 0,10-6 0,-10 6 3,0 0 1,0 0 0,13 2 3,-13-2-1,0 0-1,5 13-1,-5-13 0,3 15 1,-3-15 1,1 16 0,-1-16 0,4 22 0,-4-22-27,3 19-56,1-9-29,0 1-33,0-2-48,2 3-32,3-2-58,0-1-59,2 0-27,1-1-23,1-1-36,4 0-31,-2-1-21,2-2-66,-2-2-280,4 1-362</inkml:trace>
  <inkml:trace contextRef="#ctx0" brushRef="#br0" timeOffset="41302.3778">17323 13428 58,'11'-10'629,"-2"-2"-145,1 2-14,-2-2-27,-1 3-57,-2 0-45,-1 1 8,0-1-37,-4 9-28,4-16-55,-4 16 6,-1-12-42,1 12-12,-7-12-45,7 12 5,-12-7-25,12 7 8,-18-5-48,18 5 5,-23 0-21,10 1 0,0 2-19,-3 2 3,2 0-21,0 0-1,0 2-7,0 1 8,3 0-8,2-1 0,2 2-16,1-1 12,2 1-16,1 1 21,3-10-13,3 17 7,1-10-9,3 3-1,3-3-3,1 3 19,3-3-22,-2 1 16,4 1-11,-1-2 10,0 1-14,-1-1 13,2 0 0,-3-2-11,-2 2 9,0-2 38,-1 0 28,-3-1 23,1 2 17,-8-6 4,6 9 10,-6-9-21,0 0-15,-2 10-16,2-10-14,-14 8-12,5-4-6,-2-2-11,-3 1-8,0-1-6,-2 1-1,-1-1-5,1 1-1,-1-1-36,0-2-69,3 0-65,-2 0-80,-2 0-105,2-2-161,1 1-187,2-2-794,-2 2-1112</inkml:trace>
  <inkml:trace contextRef="#ctx0" brushRef="#br0" timeOffset="42291.9184">17610 13242 250,'3'-12'703,"-3"12"-109,4-19-9,-2 8-82,2 2-12,-1-1-36,-3 10-40,3-16-39,-3 16-62,3-13-53,-3 13-42,0 0-23,3-9-7,-3 9 21,0 0-12,5 9-21,-5-9-11,1 17-11,-1-4-27,-1 3 5,-1 1-9,0 2-17,-2 2-10,0 4-6,0-1-8,-1 0-5,1-1-11,-1 3-16,1-2-4,1 0 4,-1-1-4,1 1-4,1-2 0,-2-4-6,1 0-4,2 1-3,1-4 5,0-2-4,0 0 5,1-1-8,-1-12 2,3 20-3,-3-20-4,6 14-6,-6-14 1,8 10-4,-8-10-1,11 4-2,-11-4 6,16 0-10,-16 0-4,18-6 2,-7 1 1,1-3-4,0 1-2,0-5-3,1-2-1,1 0-11,-1 1-8,0-4 3,0 2-8,0 1 2,-1-3 5,-1 5 2,-1-1 1,-1 2 4,0 1 0,-2 2 3,-1-1-1,0 3-3,-6 6-1,9-9 6,-9 9 10,0 0-7,0 0-2,17 3 4,-17-3 4,5 11 0,-5-11-3,6 15 1,-3-5 1,1 0-3,-1 1-2,1-2 6,0 2-1,1-1 2,1 0-3,-1-1 6,2 2-3,1-3 0,1 2 0,-1-3 3,2-2-2,0 3 0,0-3-46,2-1-45,-2 1-48,2-1-54,-1-1-47,1 0-55,-1-3-44,2 2-77,0-1-90,1-1-74,-2 1-130,4-2-628,-1 0-940</inkml:trace>
  <inkml:trace contextRef="#ctx0" brushRef="#br0" timeOffset="42680.133">18709 13389 227,'6'-17'806,"-6"17"-153,4-19-21,-4 19-73,3-21-58,-3 21-25,2-20-77,-2 20-23,3-19-41,-3 19-35,0-17-15,0 17-27,0-15-24,0 15-23,0-11-22,0 11-25,0 0-29,0-13-25,0 13-20,0 0-15,0 0 19,0 0-3,0 0 17,-9 10 8,4-1 3,3 3 2,-2 0 0,1 5-4,-1-2 0,2 2-15,-1 0-32,2 3-70,0-2 0,1-1 0,0 3 0,-2-2 0,2 0 0,0 1 0,0 1 0,0-3 0,2 2 0,-2-1 0,1 0 0,-1-2 0,1 0-69,0 0-211,1-3-55,-2-1-60,1 1-51,0-1-108,-1-12-100,2 21-98,-2-21-741,1 13-1119</inkml:trace>
  <inkml:trace contextRef="#ctx0" brushRef="#br0" timeOffset="43349.2352">18493 13551 630,'-13'-6'605,"13"6"-117,-7-6-52,7 6-62,0 0-42,-4-10-38,4 10-42,8-7 0,-8 7-62,11-4-12,-1 1-53,3 1-2,1 0-42,4-1-4,1 3-35,4-3 17,4 2-34,1-2 16,2 2-34,2 0 12,2-2-13,3 1 16,-1-1-21,1 2 14,-1-1-22,0-2 23,-1 2-17,1-1 15,-2 0-22,-4 1 22,-1 0-20,1-3 18,-5 3-24,2-1 14,-3 0-10,1 0 22,-6-1-27,-1 2 30,-2-1-34,-2-1 31,-1 1-19,-3 0 21,-10 3-26,16-4 22,-16 4-28,9-8 20,-9 8-14,0 0 24,0 0-23,-8-11 21,8 11-21,-14-3 27,14 3-22,-20-1 42,7 2-24,0 1 29,-2 1-31,-2-1 30,0 2 9,1 2 13,-1 0-24,1 2 14,1-2-22,0 2 25,2 0-11,-1 1 27,4 0-35,1 0 14,0-1-20,3 0 15,2 0-28,4-8 8,-4 12-12,4-12 13,3 10-7,-3-10-2,9 9-13,-9-9 0,15 5-5,-5-2 12,-10-3-11,23 0 13,-11 0-14,2-3 13,-1 1-12,3-2 9,1 0-13,-1 0 10,-1-3-13,-2 2 19,0-3-15,1 2 10,-2-1-13,-3-1 15,1 2-17,-4-2 12,2 2-11,-1-1 15,-7 7-4,10-12 21,-10 12 2,6-9 18,-6 9-10,6-6 3,-6 6-8,0 0 10,0 0 2,0 0 18,0 0-6,0 0 12,0 0 1,6 8-8,-6-8-10,-2 12-9,2-12-9,0 15-7,0-15-5,2 19-3,-2-19-6,0 19-1,2-9-3,-2-10-14,5 20-44,-1-11-34,0 1-33,0-2-37,1 0-34,0 0-40,1-1-33,3-2-38,-1 0-48,1-1-46,2-2-74,-11-2-52,22 1-547,-9-4-684</inkml:trace>
  <inkml:trace contextRef="#ctx0" brushRef="#br0" timeOffset="43901.1058">19712 13302 485,'7'-18'532,"-5"5"-91,2-2 10,-3 4-11,1 0-56,0 2-26,-2 9-52,4-17-14,-4 17-69,1-10 1,-1 10 20,0 0-3,0 0-3,0 0-17,-2 10-27,0 2 8,-1 2-18,-1 2 0,1 2-4,-3 4-12,1 2 0,0 1-21,1-1-10,-1 5-13,-1-3-12,3 0-25,-1-1-10,0 0-17,3-1-9,-2-1-10,2-3 0,0-1 12,1-2-34,0-2-4,0-1-10,0-2 14,0-1-7,0-11 13,1 19-21,-1-19 2,4 11-2,-4-11 2,5 8-3,-5-8-1,0 0 0,0 0-2,17-4 4,-12-4 1,1 1-2,3-3 1,-1-2-8,1-1 16,2-1-15,-1-3 4,2 0-2,2 3-6,-1-3-2,3 2 0,-2 1 17,3 1-19,0 1 1,0 3 1,0 0-1,0 3 3,-2 1 1,3 0 1,-2 3 0,-1 2 8,-3 0-7,4 2 0,-3 1 2,0 1-1,-1-1 1,-1 2-1,1 0 4,0 2-2,-2-1 2,-1 0 5,0 1 2,-1 1-1,0-1 3,-1 0 21,-2 1 18,0 0-15,0 0 1,-5-8 6,4 15 3,-4-15-12,-2 16 9,2-16-8,-10 16-3,3-9-6,-4 2-2,-1-3-6,-3 1-4,-1 0 0,-3 1-6,0 0-4,-2-2 8,1 1-6,-2-2-5,2-1-14,2 0-8,0-3-24,0 2-36,1-1-40,2 0-7,2-2-52,0 0-17,-1 0-43,14 0-23,-21-2-11,21 2-35,-14-2-90,14 2-67,0 0-59,-10-7-72,10 7-650,4-9-857</inkml:trace>
  <inkml:trace contextRef="#ctx0" brushRef="#br0" timeOffset="44229.231">20316 13312 100,'3'-10'799,"2"2"-149,-5 8-39,5-16-46,-5 16-120,4-15-21,-4 15-34,3-14-21,-3 14-39,2-15-38,-2 15-30,2-9-30,-2 9-33,0 0-23,1-13-40,-1 13-11,0 0-7,0 0 11,0 0 4,0 0-4,5 8 8,-5-8-14,3 17-1,-3-17-5,1 23-9,-1-8-4,0 2-18,0 0-16,-1 2-12,-1-1-12,2 1-7,-1 0-2,0 1-8,0-1-8,-1 1-3,2-2-8,0 0-14,0 1-45,2-2-63,-1-2-45,0 1-1,0-1-63,2-1-31,0-2-58,2-2-42,-2 2-88,3-4-71,-1 1-82,0-2-130,1 0-493,-6-7-824</inkml:trace>
  <inkml:trace contextRef="#ctx0" brushRef="#br0" timeOffset="44689.185">20469 13624 388,'0'0'587,"10"-3"-82,-10 3-42,12-6-26,-12 6-67,12-4-21,-12 4-62,18-5 3,-9 1-53,4 0 18,-3 1-35,4-2-11,0 0-28,0 0-10,3 0-50,-3-2 19,5-1-12,0-1-3,-1 2-17,1-3-1,0 1-27,-2 0-5,2 0-18,-2-2 2,-1-1-14,-1 4 6,-3-2-15,0 3 1,-2-4-9,0 3 7,-3 1-13,-7 7 1,7-12-13,-7 12 6,0 0-9,0-13 6,0 13-10,-10-7 3,10 7-6,-16 0 6,16 0-10,-21 5 9,7 0 0,1 2 41,-1 1 24,-1 3 12,-2 0 3,3 3 19,0 0-4,0 1 5,2 2 8,1 0 3,2 2-10,0-2-3,2-1-14,3 2-8,0-2 10,1-1-6,2 0-10,2-2 4,1 1-7,1-2-7,4 0-5,0 0-13,4-5-9,-1 3-8,5-4-4,1-3-1,3 1-20,0-1-5,1-3 0,3 0 0,0 0 0,4-3 0,-2 2 0,0-5 0,-1 2-63,1 2-44,-3-3-26,0 0-57,-3 0-25,-1 0-58,-2 3-44,-2 0-43,-3-3-92,-11 5-120,17-5-112,-17 5-846,9-5-1164</inkml:trace>
  <inkml:trace contextRef="#ctx0" brushRef="#br0" timeOffset="47032.338">8073 15102 389,'2'-12'752,"-2"12"-123,0 0-45,3-12-40,-3 12-77,0 0-12,3-12-53,-3 12-36,0 0-64,0 0-35,1-12-37,-1 12-32,0 0-37,0 0-8,0 0 15,0 0 13,0 0-24,-4 14-23,3-3 16,-1-1 6,1 4-34,1 1 7,-1 1-17,0 4 8,1 1-17,-2-4-11,2 4-14,0-1 0,0 1-18,0 0-6,2-1-3,-1-2-11,-1 1-10,2-2-6,0 0-5,0-3-2,1 1-4,-1-2 0,2-2-4,2-1-6,0-4-20,0 2-32,-6-8-50,17 6-55,-17-6-25,15 0-69,-15 0-50,20-5-28,-9 2-47,0-5-55,2-1-57,-3 0-29,0-2-38,-1-1-135,-1-2-442,-2-2-744</inkml:trace>
  <inkml:trace contextRef="#ctx0" brushRef="#br0" timeOffset="47360.4594">7917 14965 275,'-14'0'711,"14"0"-106,-19 0-65,19 0-66,-14-3-47,14 3-66,0 0-27,-16 0-34,16 0 20,0 0-40,0 0-36,8-4-26,-8 4-14,18-8-16,-8 3 0,3 0-9,1-2-8,-3 0 0,3 1-21,-2-1 6,1 1-39,-2-4 4,0 3-5,-2 1-4,-2-1-7,-1 0-16,1 0-4,-7 7-30,6-17 3,-6 17-20,3-13-8,-3 13-7,-3-13-5,3 13-2,-9-15-4,9 15-4,-11-12 1,2 7-8,0 1 3,9 4-8,-20-4-4,20 4-32,-18 0-45,18 0-51,-21 6-58,12-1-35,0 1-64,0 2-25,3-1-121,0 4-82,2 0-66,0 1-178,0 0-463,6 0-837</inkml:trace>
  <inkml:trace contextRef="#ctx0" brushRef="#br0" timeOffset="47912.3746">8937 15345 32,'0'0'657,"-17"-4"-123,17 4-72,-18-1-24,8-2-39,10 3-24,-20-3-24,20 3 7,-20-4-48,20 4 10,-18-3-28,18 3-5,-15-1-15,15 1-16,-13-1-18,13 1-20,0 0-18,-15-5-24,15 5-28,0 0-27,-13 0-16,13 0-2,0 0 19,0 0 28,0 0 2,0 0 17,13 5-24,-13-5-16,19 1-4,-5 1-7,2-1 10,3 0-6,0 1-16,3-1-33,-1-1-73,2 1 0,4-1 0,-1 2 0,2-2 0,0 0 0,0 0 0,-1 1 0,0-1 0,-1 0 0,0 3 0,-4-3 0,0 1 0,-1 2 0,-1-2 0,-1 2 0,-2-2 0,-1 1 0,-2 1-175,-1-3-87,-2 0-33,2 3-44,-13-3-12,18 0-53,-18 0-44,19 1-45,-19-1-45,14-1-59,-14 1-160,10-3-348,-10 3-721</inkml:trace>
  <inkml:trace contextRef="#ctx0" brushRef="#br0" timeOffset="48259.4056">9325 15118 562,'-8'-6'636,"8"6"-63,-12-9-13,12 9-80,-11-8-19,11 8-84,-7-6-17,7 6-50,0 0-39,-9-6-46,9 6-6,0 0-3,0 0-9,0 0 11,0 0-17,0 0-23,11 8-3,-3-2-25,1 2-17,2-1 1,1 5-2,3-2 19,2 3-26,1-1-21,0 1 14,0-1-22,3 4 1,0 0-14,-3-4-1,-1 2-5,0-1-6,-2-1-9,0 0-9,0 2-1,-5-3 9,-1 0 1,0 0 0,-3 0-7,-2 0-53,-3-1-2,-1-10 0,-2 22 0,-3-8 0,-3 0 0,-5 1 0,0 0 0,-2 1 0,-3 0 0,-2 1 0,0 0 0,-1-1 0,1 0 0,2-2-6,1-2-211,1 1-86,0 0-82,1-3-115,2 3-132,3-4-154,0 3-908,3-2-1373</inkml:trace>
  <inkml:trace contextRef="#ctx0" brushRef="#br0" timeOffset="48828.2488">11155 15250 69,'-2'-13'828,"-1"2"-141,3 11-46,-4-21-80,4 21-10,-4-18-28,4 18-36,-2-17-62,2 17-36,-2-12-54,2 12-59,-2-11-38,2 11-44,0 0-2,0 0 25,0 0-8,0 0-6,0 19 10,1-5-12,-1 4-4,0 0-11,1 8-14,-1 1-12,2 0-123,-2 2-37,1 4 0,-1 1 0,1-1 0,-1-4 0,0 1 0,0-1 0,-1-1 0,1 0 0,0-1 0,0-3 0,-1 3 0,-1-8 0,1 2 0,1-1 0,-1-3 0,-1-1-281,2-3-104,0 0-46,0-13-46,0 21-60,0-21-62,2 15-19,-2-15-200,0 0-461,2 13-886</inkml:trace>
  <inkml:trace contextRef="#ctx0" brushRef="#br0" timeOffset="49185.6695">11108 15326 750,'-6'-14'633,"3"1"-93,-2-1-20,2 3-86,2-5-3,1 3-73,1-4-23,0 2-23,4-1-27,2-1-37,1-2-8,1 3-31,3 0-3,1-1-18,4 5 0,-1 0-14,3 2-10,3 1-2,-1 3-29,2 1 3,-3 4-13,1-2-3,0 6-28,-2-2-1,-1 3-3,0 0 3,-2 4-7,-3 0 12,-1 0 3,-2 4-12,-3-2-7,-5 3-3,0-1-6,-4 2-14,-2 1 0,-1 1-14,-6 3-7,-1-1-2,-3 1-11,-1 0-5,-3 0 2,2 0-9,-3-1 2,3-4-5,0 0-5,-1-1-27,3-1-50,-2 0-40,4-3-50,-1-1-42,3 1-52,-1-1-62,2-3-34,3 0-79,-1-1-100,-1 2-88,9-6-95,-8 6-667,8-6-984</inkml:trace>
  <inkml:trace contextRef="#ctx0" brushRef="#br0" timeOffset="50101.1808">11517 15729 402,'0'0'628,"-9"-13"-82,4 5-36,5 8-35,-8-15-45,4 8-18,-1-4-25,5 11-45,-3-21-17,1 11-20,4-1-38,-2 1-13,4-1-27,2-2-5,1 2-23,3 2-12,-2 0-1,5 1-32,0 5-11,3-1-27,-3 3-4,3 1-29,-1 3 28,1-1-43,2 6 7,-4 0-29,3 0 8,-1 5-24,-2-1 5,-1 0-16,-1 2 8,-5 1-27,2-2 23,-4 0-18,0 0 25,-2 1-27,1-3-2,-4 2 1,0-13 6,0 21-7,0-21-3,-2 17-5,2-17 3,-2 14-54,2-14-10,-4 9-12,4-9-2,0 0-13,0 0-6,0 0 9,0 0-3,0 0 8,4-11-8,0 1 14,1-3 2,4-2 20,-3-2 0,5-2 11,-1-2 6,1 2 13,2-1-3,-1 1 14,-1 4-7,3-2 14,-1 2-8,-4 1 16,2 6-16,0-1 18,-1 4-19,-10 5 21,16-2-4,-16 2-5,17 7 3,-10 1-3,-3 1 3,3 2 0,-3 0 3,1 3 2,1 1-1,-2-2 2,2 1-2,-2-2-2,1 2 2,1-2 5,0-2-4,0 0 5,-1-1 11,3-3 18,2 2 23,-2-3 15,1-2-8,3-1 2,-12-2 12,22 0 13,-10-2 5,-1 0-13,1-1-1,1-4-17,-1-1 16,0 1 3,-1-3-11,-2 1-27,-1-4 6,-2 1-29,-2-1 7,0 0-18,-3 0 13,-1-1 10,-1 0-25,-3 3-16,0-2 11,-2 3-14,-2-2 24,-1 3-31,0 1 17,-2 0-15,0 4 18,0 1-20,-1 1-3,1 0-44,11 2-24,-27 3-30,16 0-42,-1 1-27,2 1-70,1 0-31,-1 2-99,1 0-75,3 2-46,0-2-108,2 1-685,4-8-903</inkml:trace>
  <inkml:trace contextRef="#ctx0" brushRef="#br0" timeOffset="50648.8087">12412 15383 435,'8'-11'690,"-4"2"-96,1 0-59,0 0-37,-5 9-57,5-18-14,-5 18-33,4-14-46,-4 14-51,4-13-22,-4 13-28,1-9-34,-1 9-39,0 0-39,4-14-26,-4 14-25,0 0-10,0 0-5,0 14 7,0-14-4,-4 21 5,4-8 14,-1 5-7,1 1 5,-2 2-12,0 3-6,2 1-7,-2-2 4,0 3-23,1 0 4,1 0-14,-1-2 10,-1 1-21,1-2 12,1-2-21,0 0 6,0-5-12,0 4 8,0-3-13,-2-4 12,2 1-16,2-3 9,-2 2-9,0-13 20,0 18-23,0-18 17,0 14-14,0-14 13,0 11-15,0-11 12,0 0-12,0 0 8,5 8-21,-5-8 31,0 0-18,10-9 10,-10 9-21,11-13 3,-3 3-8,0 1 8,3 0-15,1 0 18,-3-3-14,4 3 16,1-1 0,-1 2 1,3-1-9,-1 1 7,2 1-6,-4 1 12,3 2-7,-1 0 11,-1 4-11,-3-3 12,3 6-12,-3-3 12,0 3-21,1 1 26,-3 2-8,-1 1 12,0-1 10,0 2-1,-3 0-10,-3 1 17,0 1-16,-2-10 12,0 19-14,-2-7 20,-3-2-17,-1 0 8,0 2-12,-2 0 12,-3-3-18,0 0-2,-3 2-5,1-2 1,-1-1 5,1 0-4,-3-1 4,3 1 15,-1-2-40,-1-2-46,3 2-35,1-2-31,-2-1-40,3-1-17,-1 0-56,11-2-35,-20 0-97,20 0-96,-15-2-53,15 2-160,-13-8-593,13 8-888</inkml:trace>
  <inkml:trace contextRef="#ctx0" brushRef="#br0" timeOffset="51158.7262">12903 15747 690,'0'0'644,"0"0"-73,15 2-66,-15-2-62,13-1-43,-13 1-48,18-3-35,-9-1-27,0 0-29,2 1-37,0-2-39,0 0-23,1-2-21,1 1-21,-2 0-23,1-1-15,-1 0-15,0-1-12,0 1-9,-2 0-3,1 0-14,-2-1-3,-1 2-2,-1-1-7,-1 0-4,-5 7 0,9-11-3,-9 11-3,2-11-4,-2 11-2,0 0 4,-4-11-5,4 11-1,0 0 7,-16-3-6,16 3 0,-17 7-3,5-3 1,3 0 2,-5 6-2,3-3 0,0 3-1,-1 2 0,1-2 1,1 4 0,0-1 1,1 1 1,5 0 6,-2 0 17,3 2 11,0-2 18,3 1 21,3-1 11,-1 0-2,1-2 16,5 1-7,-1-1 1,3-1-1,0-1-8,3-1 17,1-3 30,-1 1-56,4-3-6,-2-1 13,1 0-10,1-2 13,0 0-10,0-2 12,4 1 3,-5-2-12,1 0-5,-3-1-4,-1 2-9,1-1-9,-3 0-10,-11 2-6,21-3-7,-21 3-4,15-3-5,-15 3-6,14-1-5,-14 1-13,0 0-50,13-2-68,-13 2-66,0 0-63,0 0-80,0 0-127,0 0-110,0 0-113,0 0-243,-9-7-466,9 7-995</inkml:trace>
  <inkml:trace contextRef="#ctx0" brushRef="#br0" timeOffset="52485.2066">14391 15513 429,'3'-11'723,"0"-1"-108,-2 3-58,3-2-27,-4 11-22,3-19-58,-3 19-35,2-17-49,-2 17-12,0-14-34,0 14-40,1-12-50,-1 12-40,0 0-1,0 0 24,0 0-3,0 0-15,-6 7-11,4 4-2,0 4-32,-2 2-11,1 0-17,-1 4-8,-1 1-21,1 0-12,0 0-22,0 0 0,0 2-22,0-2 2,1-2-15,1-1 0,-2-1-5,2 0 3,0-2-34,2 0-46,-2-2-37,2-2-76,0-12-53,0 21-31,0-21-28,2 16-32,-2-16-30,4 11-41,-4-11-24,0 0-30,11 5 24,-11-5-41,10-3 6,-10 3-21,8-9-89,-8 9-312,7-17-424</inkml:trace>
  <inkml:trace contextRef="#ctx0" brushRef="#br0" timeOffset="52735.1912">14407 15579 515,'-2'-17'444,"-1"5"-34,3-1-64,-2 1 4,0 0-2,2 12-27,0-22-17,0 22-13,-1-16-33,1 16-28,1-12-21,-1 12-22,4-10 25,-4 10-4,0 0-34,0 0 17,19 2-4,-19-2-19,15 11 4,-8-2-12,2-2-3,1 4-16,0 0-23,-1 1-15,0 0-13,4 1-8,-2 4-18,-1-3-13,2 2-7,-2-1-6,-1 1-12,3-2 1,-1 2-6,-2-3-5,0-1-4,0 0-40,-1-1-71,0 0-38,0-2-32,-1 0-38,0-3-37,0 2-59,0-2-30,-7-6-17,13 9-34,-13-9-18,13 3-60,-13-3-5,11 0-500,-11 0-555</inkml:trace>
  <inkml:trace contextRef="#ctx0" brushRef="#br0" timeOffset="53000.8083">14766 15409 32,'0'-19'681,"4"-1"-130,-4 1-54,1 1-35,0 0-46,0 0-44,-1 3-23,2 0 0,-2 2-18,1 1-20,-1 12-40,0-21-40,0 21-44,0-16-42,0 16-48,0 0 17,4-10 37,-4 10 17,0 0-23,0 0 6,4 16-17,-4-16 37,0 22-4,-2-7 6,2 2-14,-2 3-9,2 3-15,-4 2-25,1 1-13,0 5-23,-1-1-6,-1-1-26,1 3 2,-2-2-20,3 0 6,-3-1-3,1-2-23,1-4-83,-1 4-86,1-4-63,2 0-64,0-1-61,-1-3-77,1-1-82,2-1-74,0-3-41,0 1-755,0-4-983</inkml:trace>
  <inkml:trace contextRef="#ctx0" brushRef="#br0" timeOffset="53485.1686">14931 15773 794,'-2'-15'689,"2"15"-82,-1-14-87,1 14-63,-4-15-46,4 15-32,-2-11-33,2 11-40,0 0-63,-5-11-33,5 11-48,0 0 10,0 0-5,0 0 15,-11 2-52,11-2 0,-3 13-20,3-13 10,-3 16-22,3-16-17,-1 20-14,2-9-14,-1-11-8,4 21-10,0-12-6,0 1-10,1 0 12,2-2-7,0 1-10,0-2 2,3 2-9,2-5 0,-2 2 23,2-2-26,-1 0-3,2-2-2,1 1-9,-1-3-15,-13 0-8,25-1-3,-12-2 2,0 1-4,1-4 0,0 2 4,-4-2 2,3-2 1,-3 0 0,-2 0 3,1-2 5,-2-1 4,0 1 1,-3-2 4,2 1 4,-2-1 0,0 1 2,-2 0 2,-2 11 1,3-19 2,-3 19-1,1-14 2,-1 14-2,0-13 1,0 13 0,0 0-1,-2-12 7,2 12-2,0 0 19,0 0 1,0 0 3,-8 6-2,8-6 6,-4 13 4,4-13-13,-2 15 8,2-15-6,-4 20-4,4-20-2,0 19-5,0-19 0,0 19-1,0-19 4,0 18-11,0-18-68,2 16-65,-2-16-61,4 15-47,-4-15-51,10 14-29,-10-14-62,11 14-30,-11-14-80,13 7-34,-13-7-549,17 7-689</inkml:trace>
  <inkml:trace contextRef="#ctx0" brushRef="#br0" timeOffset="54125.7643">15392 15758 632,'4'-10'518,"-4"10"-70,4-16-15,-4 16-26,5-11-47,-5 11-39,3-10-50,-3 10-44,0 0 15,6-8-26,-6 8-18,0 0-31,0 0-3,13 2 2,-13-2 10,6 10-13,-6-10-35,10 14-1,-6-5-7,0 0-10,0 2-21,-1-1-12,1-1 6,-1 1-16,3 1-11,-2-1-3,-3 1-28,2-1 5,-1-1-5,-2-9-6,6 17-1,-6-17-6,3 12 0,-3-12 0,2 10 0,-2-10 2,6 10 6,-6-10-7,0 0 1,0 0-9,0 0-1,0 0-3,0 0 4,0 0-3,9-7 1,-9 7 0,4-15-2,0 5 2,-2 0-6,2-2-15,1-2 22,3 0-19,-2 2 22,1-1-14,-1-1 14,3 4-18,-3-1 15,2 1-3,0 4-1,0-2 6,0 3-34,-8 5 31,16-5 0,-16 5 1,16 1-21,-7 3 23,0 1-1,0 1 1,-1 2 8,1 1 8,-1 0 8,0 2 5,-1 1-5,0-1-6,2 1-2,-4-2-5,0 1 0,-1 0-3,2-2 0,-4 1-1,4-2-4,-6-8-3,5 14 0,-5-14-2,6 12 5,-6-12 1,3 10 2,-3-10-2,0 0-4,0 0-1,2 12-2,-2-12 2,0 0-2,0 0 0,0 0-1,-8-6 0,8 6 2,-4-9-5,4 9 1,-4-14 0,4 14 3,0-22-2,2 9 0,0-2-6,2 0 0,1-2 0,2 0-1,4 0 1,-1 0 2,3 2 0,2 1-2,1 1 6,0 2-2,3 3-5,-3 1 20,0 2 23,0 3 35,-1 2 20,-1 0 13,4 4 47,-3 1-15,1 0-14,-2 3-9,-2 1 3,0-1-19,-2 4-11,0-3-17,-2 5-14,-1-2-9,-2-1-8,-1 3-13,-1-2 6,-2 0-14,1 0-36,-5 1-69,1-1-82,-1 1-106,1-1-94,-2-1-114,1 3-118,-1-3-116,-1 2-234,3-1-417,-1-2-970</inkml:trace>
  <inkml:trace contextRef="#ctx0" brushRef="#br0" timeOffset="54776.7205">16454 15596 172,'4'-13'626,"-2"2"-80,1 1-84,-1 1-5,2-3-52,-1 3-71,-1-2 8,-1 1-7,-1 10-18,4-18-17,-4 18-33,3-13-34,-3 13-40,1-12-38,-1 12-30,0 0-22,0 0 17,0 0-4,0 0-5,0 0 38,2 14-28,-4-3 27,1 0-14,0 5-3,-1 1 33,0 1-16,0 2-5,0 2-3,1 1-51,-1-1 20,-1 2-26,1-1-1,0 1-28,1-3-35,-1-2 28,0 1-11,0-1-9,1 0 0,0-3-13,-2 2 10,2-4-18,0-1 9,-1-1-11,1 0 2,1-12-4,-1 18 1,1-18 2,-1 14-5,1-14-3,-3 12-7,3-12-13,0 0-13,0 0 1,0 0-31,0 0 12,0 0-24,0 0 0,9-8 8,-4 1 1,2-2 0,0-1 4,2-1 7,1 0 16,6-2 8,-2 1 7,2 0-1,0 1 6,1-1 2,2 4 3,-2-1 4,1 4 4,-2-2 1,1 4 2,0-2-3,1 5 3,-4-1 1,1 2 1,-1-1 3,3 5 1,-2-2 6,-1 2 4,-1-1 13,1 3 15,-4 1 5,1-3 6,-2 2 11,-3-1-8,-1 2 12,-5-8-15,3 14 4,-3-14-15,-4 15 7,-1-9-17,-4 2 41,0 0-65,-3 1 10,-2-1-16,-1-1 16,-4 0-17,1 0 16,-4 1-17,1-1-9,2-2-73,0-1-50,2 0-54,-1 0-74,0-1-59,1-1-83,-1 2-124,5-3-127,-2 1-847,1-1-1133</inkml:trace>
  <inkml:trace contextRef="#ctx0" brushRef="#br0" timeOffset="55651.5567">16966 15944 539,'0'0'657,"0"0"-111,11-4-38,-11 4-60,10-3-45,-10 3-36,14-8-46,-5 5-17,1-3-39,-1 1-46,2-2-23,2 1-22,0-1-15,1 0-11,-1-2-18,1 2 5,-3-3-23,0 2-30,1-1 14,-3 1-29,0 2 5,0-4-13,-3 4-25,-6 6 22,11-13-25,-11 13 10,5-12-28,-5 12 16,0 0-7,-1-13-4,1 13-22,-8-4 17,8 4-4,-12-3-2,12 3-1,-17 5-3,6-4-2,1 4-2,-1 0 1,0 1-2,-3 2 2,3 0-1,-1 3-2,2-3 0,0 3 1,1 1 2,1 0 0,1 1 0,1-1 10,1-1-9,0 0 12,4 0-7,0 1 5,1-12 3,2 20 8,3-10-1,0-1 6,2 1-4,1-1 6,3-2-2,1 0 2,0-1-7,2-1 0,2-1-7,0-2 1,1-1-6,1 0 0,1-2 9,-1 0-7,2-3-1,2-1-5,0 1-2,-2-3 1,2 0-1,-4-1 3,1 1-1,-1-3 0,-3-1-3,0 1 3,-3-1 0,-2 0-1,2-1-3,-5-2 2,0 2-4,-2-1 1,1 0-3,-5 1-1,1-1-2,-1 2 2,-4 0-5,0 0 0,-1 2 1,0 0 3,-1 1-5,0 0 4,5 8-3,-10-12 0,10 12-7,-11-10-20,11 10 24,-7-7-18,7 7 24,0 0-18,-8-6 21,8 6-16,0 0 25,0 0-25,0 0 26,0 0-3,13 6 26,-13-6-31,13 8 2,-6-2-6,1-3 0,1 4 1,1 1 0,-1 0 5,0 1-2,0 0 2,0 0-5,-3 2 2,2-1 1,0 2 4,-3-3 2,-1 3 3,-1-3 2,1 1 24,0 0 15,-1 1 2,1-2 4,-1 0-3,-3-9 19,4 17 14,-4-17-19,4 17 12,-4-17-15,4 12 11,-4-12-20,5 12-7,-5-12 1,5 10-9,-5-10-5,11 6-7,-11-6-4,15 4-1,-15-4-7,19-1-59,-8-1-68,5-1-95,-2-2-81,3-1-88,2-1-118,0-2-151,1-2-211,2-3-589,2 0-1056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definitions>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43.960"/>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0" timeOffset="390.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0" timeOffset="1635.2092">1827 10585 212,'0'0'819,"0"0"-155,0 0-76,0 0-108,0 0-76,2-10-30,-2 10-72,0 0 0,0 0-36,0 0-24,0 0-48,3 10 0,-3-10-26,0 0-19,-1 14-37,1-14-11,0 12-27,0-12-2,-2 15-28,2-15 6,0 14-22,0-14 5,-1 15-28,1-15-70,0 14-107,0-14-48,0 14-133,0-14-96,-1 13-127,1-13-702,-1 10-885</inkml:trace>
  <inkml:trace contextRef="#ctx0" brushRef="#br0" timeOffset="2074.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0" timeOffset="2402.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0" timeOffset="4540.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0" timeOffset="6657.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1" timeOffset="11286.2925">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1" timeOffset="11979.8807">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2826.7861">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3800.5855">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4600.5728">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1" timeOffset="15235.2607">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5375.8872">24053 7552 172,'14'-7'547,"-1"2"-113,3 1-58,5-4-47,2 1-47,1 1-54,2-1-72,3 0-13,2 1-32,0-1-56,-5 2-110,2 0-159,-4-1-596,1 0-343</inkml:trace>
  <inkml:trace contextRef="#ctx0" brushRef="#br1" timeOffset="16063.3574">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1" timeOffset="16672.7061">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1" timeOffset="17407.0563">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1" timeOffset="18172.6568">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 contextRef="#ctx0" brushRef="#br0" timeOffset="22091.0981">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22762.9481">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5:48.421"/>
    </inkml:context>
    <inkml:brush xml:id="br0">
      <inkml:brushProperty name="width" value="0.05292" units="cm"/>
      <inkml:brushProperty name="height" value="0.05292" units="cm"/>
      <inkml:brushProperty name="color" value="#008080"/>
    </inkml:brush>
  </inkml:definitions>
  <inkml:trace contextRef="#ctx0" brushRef="#br0">14245 10987 562,'0'0'620,"2"-12"-97,-2 12-66,0-11-5,0 11-34,0-12-9,0 12-40,0 0-21,2-15-34,-2 15-34,0 0-28,0 0-30,-2-13-36,2 13-28,0 0-10,0 0 51,0 0 6,0 0-13,-2 14 6,0-3-18,1 0-4,0 4 11,1 2-17,-2 1-18,1 2-8,-1 4-16,0 0-12,0 1-7,2 0-8,0 0-14,-2 0-14,2 1-17,-1-1-56,0-1 0,1-2 0,-2 0 0,2-1 0,0-2 0,0 1 0,-1-1 0,1-2 0,0 1 0,0-1 0,-2-1 0,2-1 0,0-2 0,-3 0-12,3-1-242,0-12-30,0 18-74,0-18-45,-2 15-13,2-15-78,2 10-52,-2-10-71,0 0-122,0 0-549,0 0-891</inkml:trace>
  <inkml:trace contextRef="#ctx0" brushRef="#br0" timeOffset="390.6218">14234 11148 160,'-2'-17'692,"2"17"-141,0-21-39,0 21-18,0-24-48,2 11-59,2-3-18,0 2-36,1-3-57,5-1 5,0 2-38,2-4 4,2 3-44,0 2 16,5-1-50,2 1-3,1 0-31,-2 6 22,3-1-28,2 3 0,-1 2-21,-2 0 5,-1 3-33,2 4-13,-6 0-4,3 2-9,-4 3-8,0-1 11,-1 2 5,-3 1 5,-1 3-10,-3 0 4,-2 0 16,-2 1-21,-3-2 4,-4 1-31,-2 3 40,-2-2-1,-2 3-11,-5 0-15,0 0 14,-3-1-22,0 0-2,-4-1-11,-1 2 4,4-4-12,-2-1 1,2 1-2,-2-1-2,1 0-4,2-2 1,-2-1 1,2-1-14,3-1-35,-1-1-44,1 1-58,3-1-65,-1-1-40,3-2-41,9-2-37,-17 4-52,17-4-78,-12 3-57,12-3-40,0 0-180,-7 5-480,7-5-823</inkml:trace>
  <inkml:trace contextRef="#ctx0" brushRef="#br0" timeOffset="1062.4736">14648 11419 369,'-16'2'705,"16"-2"-114,-11-2-23,11 2-55,-10-3-46,10 3-38,0 0-83,-6-11-24,6 11-63,2-9-6,-2 9 11,10-10-24,-10 10-41,17-10-23,-6 6-11,1 1 1,2 1 17,3 2-39,-2 0-12,3 1-22,-2 3-8,3 0-34,-3 1 3,0 1-13,-1 3-5,-4-1-11,1 0-6,-1 2-9,-3 1-11,-1-1 7,-3 1-13,3-1 3,-5 1-5,0-1 4,-1 2 8,-1-12-12,-1 18-3,-2-7 4,3-11-12,-2 17 12,2-17-9,-4 12 8,4-12-4,-4 10 4,4-10-14,0 0-1,0 0-19,0 0 5,0 0-32,0 0 3,10-11-36,-6 1 11,2-3-26,1 0 13,3-5-23,0-2 23,1 1-9,-1 0-1,3-4 11,-2 5 18,1 0 13,0 3 8,1 1 11,-3 3 3,1 3 7,-1 1-1,-1 4 4,-9 3 10,15 0-6,-15 0 11,14 10 20,-6-5-15,-3 3 13,0 1-18,0 1 14,0 1-17,0-1 25,-2 0-28,2 2 28,0-4-19,-2 3 19,4-3-22,-2 2 22,1-3-19,1 0 27,2 0-18,-2-3 17,4 0-17,-11-4 22,20 4-20,-20-4 35,23 0-16,-12-3 35,0-1-5,1 2 22,-2-5-25,-1 1 26,1-2-33,-4-3 11,-1 1-30,-1-1 18,-2-2-29,-1 1-3,-2-1-2,-3-2-5,0 1 3,-2 1-4,-1 0-2,-3 2 0,0 1-1,-3-1 18,0 4-21,0 0 2,-3 3-2,2 0 2,-2 0-5,2 3-33,-1 1-62,2 0-52,-2 2-68,1 2-74,0 0-103,1 3-73,3-1-32,1-1-151,9-5-510,-12 10-779</inkml:trace>
  <inkml:trace contextRef="#ctx0" brushRef="#br0" timeOffset="1609.481">15327 11173 489,'8'-14'558,"-1"1"-76,2-1-29,-3 0-30,1 1-69,-1 1 10,0-3-41,1 4-19,-3 0-58,2 2 11,-2 0-42,-1 1-41,-3 8-38,8-12-26,-8 12 0,0 0-8,0 0 0,15 3 12,-15-3-10,4 14 9,-1-2-1,0 1 4,1 1 1,-2 5-11,0-2 1,1 2-5,0 3-5,-2 0 1,2 2-27,-2-4 11,2 0-30,-2-2-6,-1 3-9,1-1 9,0-1-9,-1-1-22,2 0 15,-2-1-22,0-3 12,0 1-13,-2-2 12,2-13-20,0 22 14,0-22-13,0 18 14,0-18-11,-1 13 13,1-13-17,0 0 14,0 0-17,0 0 12,0 0-1,0 0-1,0 0-14,7-15 16,-2 6-18,0-5 10,0 0-23,4 0-9,3-3 3,1 1-1,3-1 2,-1 0 0,7 0 0,-2 1 6,-1 4 3,2 2 1,-1 1 2,1 3 6,-2 0-2,-1 2 1,0 3 2,-3 1 4,3 1 0,-2 2 0,0-1 0,-2 4 5,-1 0 21,-3 2-18,-1-1 20,-4 0-15,-1 2 25,-4-9-20,2 17 12,-4-7-23,-2 0 17,-1-1-19,-4 1 15,0 0-14,0-1 15,-4 3-20,2-3 22,-3 2-22,1-2 15,0-1-18,-1 0 19,1-1-17,-1 0 15,1 0-20,-1-2-5,3 0-67,-1-1-19,1-1-63,1 0-30,10-3-80,-18 0-116,18 0-73,-14-3-87,14 3-896,-12-5-1061</inkml:trace>
  <inkml:trace contextRef="#ctx0" brushRef="#br0" timeOffset="1968.2667">15874 11405 508,'0'0'618,"20"0"-66,-20 0-22,21 0-58,-9-1-34,0 0-43,3-2-65,1 0-9,0-1-69,1-1-27,1 0-41,-2 0-11,2-1-35,1-2-15,-1 0-20,-1 0-12,-2 3-16,0-3-11,-2 0-4,-1-1-6,1 1-14,-2-1-8,-1 0 2,-1 0-8,-1-2-5,-3 3-3,-1-1-13,1 1 6,-5 8-25,2-17 26,-2 17-3,-2-12-4,2 12 0,-9-9-2,9 9-1,-13-4-2,13 4 1,-18 2-4,8 1 3,-2 1-5,0 1 7,0 4-4,0 0 2,0 2 0,-1 1 16,2 3-20,1-1 15,0 1-20,2-1 20,1 1-18,2-1 21,0 0-30,1 3 33,2-2-22,-2-3 21,3 2-20,1-1 16,1-2-26,0 1 33,4 1-30,0-1 22,2-2-14,0 1 13,3-1-85,1-2-59,2 1-93,1-4-109,1 2-72,4-3-77,4 1-156,3-1-509,-2-2-765</inkml:trace>
  <inkml:trace contextRef="#ctx0" brushRef="#br0" timeOffset="2437.0025">17102 11204 126,'2'-10'679,"-2"10"-128,-1-16-55,1 16-14,-4-11-93,4 11 0,-8-11-50,8 11-27,-11-6-49,11 6-12,-17-3-50,17 3 1,-23 4-24,11 0-23,-4 4-8,1 2-17,-3 2 12,3 3-3,-2 0 6,3 2-44,-1 4 6,2-2-34,0 1 16,4 1-34,0-2 12,1 0-33,2-2 17,4 0-27,-1-1 24,2 0-32,2-1 19,2-3-24,1 3 20,3-3-21,3 0 25,1-1-20,5-1 22,3-3-25,-2-1 17,6 0-21,1-3 18,2-1-21,1-4 16,2-1-22,-1 1 18,4-5-13,0 2 41,-2-4 5,-2-1-6,-2-2 14,-1 1-14,-4-5-19,-1 0 8,-5 0-10,-2-2 5,-2-2-14,-5 0 7,0-2-11,-5 4-1,-1-2-4,-4 1 12,-1-1-7,-5 1-5,-2-1-5,1 6-1,-6-2-1,2 3-3,-4 1 4,-3 3 0,1 1-1,0 1 2,-4 2-7,1 3-42,4 1-72,-3 1-96,-3 1-68,3 1-101,-1 2-136,5-1-106,-2 4-224,5-2-425,0 1-883</inkml:trace>
  <inkml:trace contextRef="#ctx0" brushRef="#br0" timeOffset="3231.5973">18299 11309 718,'0'0'683,"0"0"-63,-15 1-72,15-1-47,0 0-55,-12 1-51,12-1-37,0 0-61,0 0-33,0 0-29,-14 2-13,14-2-9,0 0 25,0 0 4,0 0-5,10 8-43,-10-8-26,20 1-26,-6 0-3,2 1-17,6-2-4,2 0-21,4 0-17,4-3-16,5 2-4,2-2-12,1 2-11,1-2-9,-1-1 1,0 2-4,-3-1-1,-5 2-3,-3-2-9,0 2-1,-2-2 0,0 2-7,-8-1-47,2 0-68,-2 2-38,-5-3-69,0 1-46,-3 1-45,0-1-37,0 0-66,-11 2-44,16-4-20,-16 4-7,12-6-76,-12 6-87,8-4-347,-8 4-592</inkml:trace>
  <inkml:trace contextRef="#ctx0" brushRef="#br0" timeOffset="3590.9484">18847 11125 537,'-9'-7'514,"0"1"-82,9 6-59,-12-10-15,5 4-28,7 6-40,-14-10 21,14 10-6,-11-10 18,11 10-35,-9-7-14,9 7-16,-8-5-47,8 5-29,0 0-33,-8-8-20,8 8 16,0 0 27,0 0-15,8 5-23,-8-5-11,17 9-13,-6-1-18,3 0-9,3 3-1,2-1 1,0 4-2,3-1-15,1 3 3,0-2-1,-3 2-9,2-2 8,-3-1-19,-1 0 16,0 0 5,-3 0-6,1-2-2,-5 0-20,1 0-7,-3-1 9,-2 1 10,-2-2-4,0 0-8,-5-9 1,0 19-7,-3-9-6,-2 0 35,-3 1-56,-2 1 36,-4 1-45,-1-1 3,-2 0-2,0 0 17,-1 1-39,0-1-31,2-1-62,-2 0-62,1 0-34,1-1-85,3-1-40,-1-1-101,3 1-106,4-2-76,-1 1-246,8-8-394,-5 11-868</inkml:trace>
  <inkml:trace contextRef="#ctx0" brushRef="#br0" timeOffset="4137.803">20121 11121 417,'-5'-11'743,"1"1"-131,-2 0-13,1 2-110,0-1-2,-1 0-68,0 0-53,0 1-21,-1 0-44,2-1-35,-1 2-37,1 1-4,5 6-12,-10-12-30,10 12-28,-7-9-39,7 9-22,0 0-10,-11-2 18,11 2 0,-8 12-12,6 0 1,-1 2 2,2 2-6,-2 4-10,3 0-12,0 4 0,0 1-3,0 1-8,1-1-9,1 1-9,-1-2-5,2 2 33,-2-3-47,2 1-2,0 0-3,1-3-2,-2-4-4,2 3 3,0-3-2,0-2 2,0-1 3,-1-2-7,1-2-5,0 0 5,1-1-2,-5-9 2,13 12 1,-13-12-3,17 5-1,-17-5 34,18 0-45,-6-4 30,1-1-45,1-3 24,2-4-36,2 0-11,-4-2 6,2-1 4,0-5-2,-2 3 8,-2 0-1,2 0 9,-2 1-2,1 2 12,-4 3-4,-2 0 7,0 3 7,2 1-4,-3 2-11,-6 5 5,12-2-2,-12 2 10,12 4-7,-12-4 8,12 12-5,-8-4 6,1 1 6,0 1-3,0 0-1,-1-1 1,0 1 0,-1 0-2,3-1 0,-2 1 3,-1 0-7,4-2 8,-4 2 0,3-2 0,-1 1 0,1-2-15,-6-7-70,13 13-55,-13-13-69,13 10-38,-6-5-68,-7-5-99,18 5-63,-18-5-72,21 4-106,-21-4-622,23-1-881</inkml:trace>
  <inkml:trace contextRef="#ctx0" brushRef="#br0" timeOffset="4715.9086">21034 11039 338,'9'-7'719,"-2"-2"-149,1 4-10,-2-2-49,1 1-20,-2 0-63,-5 6-60,11-12-59,-11 12-42,7-9-26,-7 9-33,3-9-26,-3 9-23,0 0-18,0 0 4,-11-5-6,11 5-5,-18 5-7,6 1 8,-1 3-17,-3 1 3,0 4-13,-5 1 11,3 4 5,-2 0-23,2 2-2,0 0-6,3 1-12,-2 1-5,2 0-16,2-2-8,3-2-17,0 1 0,2-1 4,1 0-11,2-2-4,3 1 23,0-4-45,2 3 34,2-2-30,2 0 27,2 0-43,2-1 5,4 2-21,0-4-54,4 0-58,0 0-74,2-3-52,0 0-84,2-2-105,0 0-97,0-3-83,1-1-164,0 0-499,-1-2-900</inkml:trace>
  <inkml:trace contextRef="#ctx0" brushRef="#br0" timeOffset="6388.5718">21570 11268 180,'12'-3'633,"-3"-2"-112,1 0-33,-2 1-45,-1 0-35,1-3-64,-1 2-6,0-1-44,-7 6-6,8-12-43,-8 12-13,5-12-29,-5 12-29,1-13-26,-1 13 4,-5-12-10,-1 7-12,-4 1-14,0 0 11,-2 0-13,-2 2-22,-1 1-9,-1 2-9,-3 2-8,0 0-10,-4 2-7,2 3-7,-1-1-6,3 0-7,3 4-8,-2-1 18,4 1-28,1-1 17,1 0-26,3-1 21,1 1-23,1-3 21,3 3-23,4-10 23,-4 15-24,4-15 20,6 12-23,-6-12 23,12 12-27,-2-10 26,1 1-24,1-1 16,3 0-13,0-2 19,2-2-20,2 0 22,-1-2-23,1 0 1,1-1 2,-1-2 1,2 2 1,-2-3-1,-1 0 3,0-2-2,-4 2 3,0 1-2,-3-3 2,1 3 10,-1-3-11,-2 3-1,-1 0 1,1-1-2,-9 8 2,11-9-2,-11 9 0,11-9-3,-11 9 3,0 0 8,12-5 5,-12 5 13,0 0 3,7 6 7,-7-6 37,2 15 12,-2-15-21,3 17 13,-2-7-13,-1-10 4,0 24-7,0-12-8,0 0-2,0 1-18,0 0-1,-1-1-7,1 1-7,0 0 0,-1 0-2,1-1-3,-2 2-4,1-2-11,1 0-63,-1-1-96,1-11-64,-1 22-104,1-22-119,-2 17-117,2-17-81,2 16-875,-2-16-1156</inkml:trace>
  <inkml:trace contextRef="#ctx0" brushRef="#br0" timeOffset="6966.664">22171 11243 170,'9'-10'703,"-4"0"-69,0 2-56,-1-1-77,-2 0-37,-2 9-65,3-17-41,-3 17-31,-3-13-47,3 13-46,-7-14-21,-1 8-29,-2 1-12,0 2-34,-2 1 5,-3 1-23,1 2-21,-2 1-22,1 1-7,-4 2-5,3 1-7,-3 1-2,2 4-10,0-2-8,3 0-7,2 0-4,1 2 14,-1-1-27,3 0 17,2 1-26,0-2 12,2-1-10,5-8 12,-5 18-20,5-18 20,3 12-23,-3-12 21,7 11-21,2-5 20,0-2-24,3-2 25,2 1-23,-1-3 22,3 0-28,2-2 28,3 0-25,-2-2 20,-1 0-21,1-1 21,1-2-20,-2 0 2,0-3 2,-1 2 2,-1-2 1,-3 0 0,1 1-3,-4 0 3,1 0 0,-1 1 2,-4 0 0,1 1-2,-7 7 1,11-12 6,-11 12-7,8-9-2,-8 9 4,0 0 2,0 0 14,0 0 38,0 0 16,7 10 12,-7-10-21,0 17 19,0-6 8,0 1 6,-1 2-14,0 0 6,1 2-13,-2 1 7,1-1 27,1 1-50,-1-1 25,0 1-49,1-2 28,0 0-39,-2 1-11,2-2 7,0 1-10,0-3-2,0 2 1,2 0-6,-2-2-56,1 0-70,0-1-82,-1-11-50,1 22-95,-1-22-75,4 18-134,-4-18-99,7 15-918,-7-15-1225</inkml:trace>
  <inkml:trace contextRef="#ctx0" brushRef="#br0" timeOffset="7372.9096">22695 11489 677,'0'0'582,"14"-1"-37,-14 1-5,0 0-76,14 2-56,-14-2-26,0 0-32,10 7-15,-10-7-67,0 0-23,9 7-66,-9-7-6,0 0-46,5 7 9,-5-7-15,0 0 26,0 0-40,2 11-11,-2-11-23,0 0 15,0 0-32,-8 9 19,8-9-34,0 0 16,-11 5-26,11-5 17,0 0-26,-12 1 21,12-1-24,-9-4 20,9 4-27,-9-4 20,9 4-28,-7-8 19,7 8-2,-5-12-4,5 12-9,-2-15 6,2 15-24,1-14 24,-1 14-22,5-13 17,-5 13-21,7-16 21,-7 16-19,10-12 20,-10 12-15,14-7 15,-14 7-20,14-4 22,-14 4-2,16 1 1,-16-1 11,17 6 12,-9-2 9,2 3 2,-2-2-11,-2 3 8,1 1-2,-1 0-4,-1-1-2,-3 4-5,1-2-5,-3 2-9,0 0 4,-3 3-3,0-1-15,-5 1-97,2-1-73,-5 3-91,1 0-96,-4 2-147,1 1-119,-1-2-198,0-1-527,0-2-948</inkml:trace>
  <inkml:trace contextRef="#ctx0" brushRef="#br0" timeOffset="7910.0563">23391 11226 209,'4'-16'690,"-4"16"-109,3-16-23,-3 16-39,1-14-45,-1 14-59,2-12-70,-2 12-52,-1-15-32,1 15-25,-2-11-15,2 11-22,-8-9-34,8 9-12,-13-4 9,13 4 2,-13 3-25,3 0-11,1 4-12,-2 1-2,-2 1-2,0 4 28,0 2-35,2 0-10,1 2-24,-1-1 0,2 2-17,3-3 2,1 1-6,1-2-8,0 2-4,3-3-12,2 0 0,2-1 12,2 1-14,1 0-6,3-3 0,3 0-5,1-3 1,1 3-6,4-4 11,-1-2-14,3 0 3,0-1-3,2-3-3,-2 0-2,2-3 7,2-1-2,-2 1 0,-2-3-1,1 0-2,-2-4 3,-2 0-2,-4 2-1,-2-2 2,-2-1 0,-1-2-9,-2 2 10,-4 0-10,-2-1-1,-2 2 5,-4-2-4,-1 3 5,-2-2-8,-3 1 7,0 3-11,-2 0-10,-1-1-26,-1 4-50,0-1-34,-1 0-29,0 2-45,0 0-45,1 2-50,2 2-112,0-1-31,1 2-50,13-2-60,-22 1-177,22-1-313,-16 3-659</inkml:trace>
  <inkml:trace contextRef="#ctx0" brushRef="#br0" timeOffset="8238.171">23636 10993 415,'0'0'722,"0"-12"-89,0 12-19,2-14-94,-2 14-46,5-12-45,-5 12-37,11-12-48,0 7-5,-1 2-40,4 0 22,1 3-62,6 1 20,0 3-35,4 2-7,3 3-2,1 1-16,-1 4-12,-1 2-16,4 2-8,-3 2-17,-6 0-14,-1 0-13,0 0-13,-4 2-74,-2 1-52,-4 1 0,-2-3 0,-2 3 0,-4 0 0,-1 1 0,-4 0 0,-3 6 0,-5-1 0,-4 4 0,-4 3 0,-1-5 0,-4 2 0,0-1 0,-1-2 0,-1-2-339,-2 0-86,1-2-116,-4-2-145,2-2-136,0-2-878,0 0-1377</inkml:trace>
  <inkml:trace contextRef="#ctx0" brushRef="#br0" timeOffset="9442.5457">24660 11348 673,'0'0'655,"0"0"-60,-10-4-26,10 4-59,0 0-35,0 0-58,-10-1-26,10 1-75,0 0-5,0 0-28,0 0 14,0 0-39,0 0-15,0 0-18,10 1-29,-10-1-27,15 3-28,-15-3-26,22 3-19,-8-2-4,-1 0-28,1-1-18,0 2-15,2-1-3,-1-1-25,1 0 2,-1 0-59,-1-1-66,1 1-27,0-2-60,-1 1-23,-2 0-37,1-2-57,0 3-40,-1-3-39,-1 1-32,-11 2-5,23-4-81,-23 4-86,17-6-358,-17 6-554</inkml:trace>
  <inkml:trace contextRef="#ctx0" brushRef="#br0" timeOffset="9699.937">24726 11442 219,'-8'5'734,"8"-5"-131,-12 7-63,12-7-57,-7 5-17,7-5-17,0 0-63,-7 8-10,7-8-62,0 0-18,10 6-56,-10-6-22,12 3-58,-12-3-7,20 0-52,-20 0-1,26 0-38,-13-1 5,3 1-48,-1-2-81,1 1-94,2 0-86,1-2-85,-2 3-78,3-3-81,-1 1-127,-2 0-547,3 0-774</inkml:trace>
  <inkml:trace contextRef="#ctx0" brushRef="#br0" timeOffset="11121.6136">26312 11209 367,'0'0'546,"9"-3"-76,-9 3-61,14-2 22,-14 2-38,13-7-48,-13 7 8,13-5-56,-3 0 23,-10 5-3,13-9-40,-13 9-16,14-10-3,-14 10-15,11-10-23,-11 10-18,9-10-1,-9 10-4,6-12-34,-6 12-32,3-11-15,-3 11-3,-5-13-13,5 13-24,-11-13 2,4 7-20,-4 0 3,0 1 5,-2 1-3,-4 2 3,2-1-5,-1 2-4,1 1 3,-3 1-5,-1 2-26,2 1 7,-2 3-12,-3 2 0,4 0-15,0 2 6,1 2 1,0 0 1,4 0-6,-1 3 1,1-2-9,4-2 4,2 2-2,0-2 7,3 2-2,2-3-9,0 1 0,2-12 3,2 21 1,2-13 0,3 1-5,2-1 5,2 1-1,0-2 0,3-2 0,1 0-1,2-2 9,-2 0-12,5-2 5,-1-1-3,0 0-6,2-4 3,-1 2-5,2-3-1,-1-1-2,1-1 6,0 0-4,-3-1 4,1-3-5,-3 1 4,0-1-4,0-2 0,-1 2 6,-3-1 3,-1 2 0,-1-1-5,-2 1-2,1 1 7,-2-1-6,-3 1 4,1 3-11,-6 6 7,10-12 1,-10 12 5,8-9-10,-8 9 4,0 0-2,7-7 4,-7 7 1,0 0 4,0 0-13,2 11 10,-2-11-8,0 15 9,0-15-2,-2 23 13,2-9 11,0 3 16,0 1 14,0 0 6,-2 2 28,2-2 1,0 2 0,0 0 6,0 1-2,0-2-91,0 2 0,2 0 0,-2-1 0,2 0 0,-2 0 0,0-1 0,2-2 0,-2 2 0,2-2 0,-2 0 0,1-4 0,-1-1 0,2 0 0,-2-12 0,3 22 0,-3-22 0,0 17 0,0-17 0,0 15 0,0-15 0,2 10 0,-2-10 0,0 0 0,0 0-124,0 0-266,-2 11-52,2-11-56,0 0-111,-6-7-84,6 7-140,-4-10-628,4 10-1079</inkml:trace>
  <inkml:trace contextRef="#ctx0" brushRef="#br0" timeOffset="12497.8352">28026 11048 730,'11'-10'688,"-3"-1"-96,-1 2-27,-1-4-58,2 2-20,-2 2-28,-4-1-40,3 2-45,-1-2-40,-4 10-49,4-14-16,-4 14-32,-4-15-6,4 15-30,-9-8-23,9 8-1,-16-1-5,3 4-17,-1 3 3,-4 4-7,-4 6-19,-1 2-4,-1 6-19,1 2-8,-1 3-8,1 2-8,1 2-1,3 2-3,-1 0-72,3 2-9,3 1 0,-1-1 0,4 3 0,1-1 0,6-5 0,1-1 0,1 2 0,6-2 0,1 2 0,5 1 0,5 0 0,2-3 0,4-2 0,3-1 0,0-3 0,4-3 0,0-4-47,3-2-275,-7-5-54,6-1-65,-1-5-50,-2 0-107,-2-3-77,2-1-132,0-4-603,-2-2-1013</inkml:trace>
  <inkml:trace contextRef="#ctx0" brushRef="#br0" timeOffset="12794.6987">28535 11364 814,'-3'-8'748,"3"8"-79,-8-13-45,8 13-43,-1-11-43,1 11-55,-5-10-71,5 10-55,0 0-52,-3-9-7,3 9 17,0 0-13,0 0-3,6 9-34,-6-9-22,7 17-27,-3-6-31,-1 3-15,3-2-22,-3 5-25,1-3-27,-1 1-96,2 2 0,-1-1 0,-2 1 0,0-1 0,1 1 0,-1-3 0,-1 0 0,-1 0 0,1-1 0,1-1 0,-1-1-156,-1-11-104,0 18-64,0-18-47,0 17-31,0-17-57,-1 10-77,1-10-56,0 0-55,-7 12-766,7-12-1017</inkml:trace>
  <inkml:trace contextRef="#ctx0" brushRef="#br0" timeOffset="13044.6895">28335 11393 739,'-5'-10'654,"5"10"-76,-4-13-1,4 13-53,2-10-45,-2 10-52,8-13-34,-8 13-30,18-9-37,-6 4-12,4 0-24,3 0-41,2 3-18,3-1-19,2 0-50,0 1 9,0 0-74,1 0-16,-5 2-18,0-1-9,1 1-15,-2 0-6,1 0-49,-2 0-42,-2 0-74,-1 0-52,-3 1-25,0-1-28,-1 0-42,-13 0-42,23 1-31,-23-1-1,15 4-6,-15-4-28,9 4-33,-9-4-80,0 0-513,0 0-622</inkml:trace>
  <inkml:trace contextRef="#ctx0" brushRef="#br0" timeOffset="14030.8963">28496 11538 200,'-22'15'596,"4"-2"-94,2 0-48,-2 0-47,5-1-34,-1 2-39,3-4-6,1 1-58,0 0 12,3 0-57,1-1 22,1-1-18,5-9-28,-5 17-25,5-17-16,1 15-14,-1-15-10,7 13-15,-1-6-16,3-2-16,1 0-12,3-3-13,4 1-6,-1 0-8,5-3-11,-1-2-5,2 1-11,4 0-2,0-2-3,0 2-5,-2-4-2,2 0-3,-2 0 1,2-1-4,-1 0 0,-1-1 4,1-1-1,-5 1-6,2-2-8,-1 1 10,-1-1-10,-2-2 11,-2 2-1,1-3-2,-3 0 18,-3 2-26,0 1 21,-1-3-19,-1 2 22,-3 0-23,1 3 15,-2-3-18,-5 10 19,6-15-20,-6 15 20,0-12-21,0 12 20,-3-13-21,3 13 12,-3-9-13,3 9 23,0 0-21,-9-9 20,9 9-20,0 0 30,-12 4-16,12-4 38,-8 9 1,8-9 32,-7 16-32,2-7 12,4 2-5,-2-2 10,2 4-30,-1-1-2,1 0-6,1 0-3,0 1-4,0-2-2,1 0-3,1 1-2,2-1 0,-1-1-2,1-1 3,4 0-2,1 0-5,-1-3 3,1 1 4,1-1-8,0-2 2,2-1-8,0 0 10,0-2-2,2-1 0,-1-2-2,0 0 0,2-2 1,0-1-3,-1-1 1,-1-3-1,3-2 1,-1 1-1,-1-2 1,-2-2-2,1 0 0,-4 1 21,3-1-24,-4 1 14,1 0-15,-2 1 20,2 2-24,-4 0 24,0 2-21,-1-1 18,1 2-24,-5 7 19,6-9-22,-6 9 22,0 0-18,0 0 30,0 0-28,0 0 22,7 10-26,-7-10 7,0 12 3,0-12 2,-4 17-11,3-6 12,1-11 1,-3 20 3,1-11-4,2-9 2,-3 21 0,3-21-2,-1 18-5,1-18-21,0 17-28,0-17-10,2 16-18,-2-16-10,7 15-6,-7-15-18,12 12 16,-3-7-13,0 0 17,4-3-7,-1 0 26,2-1-6,1-1 26,3-3-14,0 1 33,5-4 1,1-1 8,-1-2 5,4-1 3,-1-3 7,0 0 6,0-1 0,-2-1-5,0 1 6,-3-1 1,-5 3 21,0-2-18,-2 1 13,-4 2-14,-1-1 19,-3 2-17,-3-1-3,-3 11 3,1-17 15,-1 17-26,-6-14 8,-2 7 4,8 7-6,-14-9 7,5 5 5,-1 0-7,0 2 3,10 2-5,-19-3 2,19 3-1,-20 4 19,20-4-22,-17 6-1,10 1 6,1-2 0,2 4 1,4-9 1,-5 16 12,5-16-18,1 21 2,3-10 3,0 2 5,-1-2-6,4 1 1,-2 0-4,2-1 7,0 1-28,-1 0 40,1-2-8,-1 0 35,1-1-5,-2-1-2,-5-8 26,7 14 11,-7-14-1,6 12 17,-6-12-1,2 11-12,-2-11-14,0 0-10,-2 13-5,2-13-11,-9 8-8,9-8-3,-14 6-6,14-6-6,-17 3 3,17-3-4,-20 1 0,20-1-15,-23 0-19,11-1-41,0-1-59,0-1-28,1 1-103,0-3-113,1 3-95,-1-2-200,4-1-566,7 5-838</inkml:trace>
  <inkml:trace contextRef="#ctx0" brushRef="#br0" timeOffset="14386.507">29903 11672 298,'0'0'786,"16"1"-119,-16-1-25,16 0-113,-16 0-30,21-4-82,-9 2-37,2-1-46,0-1-25,1-1-36,-1 0-49,2-1-39,-2 2-29,0-1-26,-3-2-20,2 1-20,-3 2-16,-1-3-16,-1 1-12,1-1-9,-4 1-9,-5 6-5,5-14-7,-5 14-4,-1-12-4,1 12-4,-8-11-1,1 5-5,7 6 2,-17-9-3,5 7 3,1 0-2,-1-1 2,0 2-1,-1 1 5,0 1-6,0 2 1,2-2-1,-1 5 0,2-2 2,1 2 0,0 1-4,1 0-6,3 1-25,0 0-27,1 1-29,4-9-29,-5 16-32,5-16-2,2 15-52,-2-15-13,8 16-33,-2-8-32,-1-1-27,3-1-56,2-1 9,-1 1-61,1-4-52,1 3-413,0-3-443</inkml:trace>
  <inkml:trace contextRef="#ctx0" brushRef="#br0" timeOffset="14980.2324">30117 11681 126,'9'-8'564,"-9"8"-111,10-8-46,-10 8-45,11-11-16,-6 4-15,1-1-37,2 1-45,-2 0 26,3 0-49,1-2 33,1 1-19,0 3-38,3-2 1,-2 2-22,3 0-5,-1 1-7,-1 1-9,1 2 1,-1 1 0,2 0-12,-2 1-13,1 2-9,1 1 17,-1 1-14,-1 0-25,-2-1-22,0 3-16,-3-2-14,-1 3-6,1 0-9,-3-2-4,-5-6-6,6 13-6,-6-13-1,2 14-6,-2-14-4,-2 10 0,2-10 2,-5 12 4,5-12-29,-5 7 23,5-7-4,-5 7-5,5-7-15,0 0-23,0 0-25,0 0-16,0 0-11,0 0-15,0 0-7,0 0-45,6-12 13,1 5-26,2-3 31,1-1 2,3-1-13,0-3-1,2-2-29,4 0 22,-1-3-10,1 1 34,-1-1 12,1 0 32,-1 0 8,-1 1 17,0-1 10,-1 1 12,-3 2 8,-1 0 26,0 0 9,-1 1 25,0 2 33,-4 1 7,2 1 15,-1 0 8,-2 2 38,0 0-15,1 3 17,-7 7-26,9-15 12,-9 15-23,6-8 1,-6 8-21,7-7 43,-7 7 0,0 0 10,0 0 3,7 10 2,-7-10 4,0 18 27,0-18-22,-1 24-15,-3-8-2,2 1-6,-1 0 5,1 0-16,-1 1-13,2 0-10,0 0-18,-1 0-3,2 1-18,0-3-1,2-1-13,0 2 2,2-2-6,0-1 1,2-3-1,1 3-13,-1-4 2,3 0-2,0-2-6,1-1 0,0-1-6,2-1-16,-1-2-59,1 0-35,2-3-27,0 0-57,1-3-44,1 0-20,-1-2-56,0 0-9,1-2-81,-2 1-38,0-3-32,-3-2-61,0 4-149,0-4-374,-3 0-674</inkml:trace>
  <inkml:trace contextRef="#ctx0" brushRef="#br0" timeOffset="15230.2262">30619 11433 655,'-11'2'627,"2"2"-75,9-4-23,-10 3-68,10-3-39,0 0-57,0 0-92,0 0-17,5 9-17,-5-9-36,18 4-27,-5-3-40,1-1-29,5 2-14,0-4-17,0 2-18,3-1-10,1 0-11,1-2-44,1 2-40,0-3-77,1 1-87,-2-1-64,0 1-47,-5 1-71,4-3-67,-4 3-625,1-6-703</inkml:trace>
  <inkml:trace contextRef="#ctx0" brushRef="#br0" timeOffset="15517.7439">31035 10928 714,'0'0'646,"0"0"-56,0 0-9,7-9-70,-7 9-8,16-1-56,-2 3-4,1 1-30,7 4 7,2 0-11,7 5 5,6 3-21,1 3-20,3 1-5,0 2-16,-1 4 7,7 2-104,-10-1-255,-1 2 0,-4-1 0,-2 3 0,-3 0 0,-5 1 0,-3 1 0,-4-1 0,-6-2 0,-3 1 0,-5-2 0,-5 3 0,-5 0 0,-7 5 0,-4-1 0,-7 1 0,-11 3 0,-5-1 0,-5-1 0,-7-2-425,-3 5-477,-8-2-295,-4-4-592,-1 1-1488</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8:17.098"/>
    </inkml:context>
    <inkml:brush xml:id="br0">
      <inkml:brushProperty name="width" value="0.05292" units="cm"/>
      <inkml:brushProperty name="height" value="0.05292" units="cm"/>
      <inkml:brushProperty name="color" value="#FFA500"/>
    </inkml:brush>
  </inkml:definitions>
  <inkml:trace contextRef="#ctx0" brushRef="#br0">20583 3366 329,'-20'-3'515,"20"3"-73,-14-1-24,14 1-25,-16-2-31,16 2-23,-14-3-8,14 3 6,-13-2-32,13 2-24,-10-5-10,10 5-18,0 0-15,-9-7-21,9 7-28,0 0-9,0 0 7,5-13-16,-5 13 0,10-5-9,0 1-22,-10 4-17,22-3 19,-8 3-15,0-1-7,3 1-18,-3 1-17,1 0 0,2 1-32,-1 0-9,-2 1-5,0 1-8,-2-1-5,-1 2 5,0 0-11,-4 0-7,0 2 1,-7-7 0,7 12-13,-7-12 13,-2 17-13,-4-9 12,-1 1-16,-2 3 12,-3-3-9,-3 3 12,0-1-10,-2 0 6,-2 0-14,2-2 6,0 0-4,0 1 15,2 0-21,1-5 17,0 1-14,1 1 14,1-2-8,3-1 13,2 1-19,7-5 21,-17 8-22,17-8 10,-11 5-10,11-5 13,-8 6-14,8-6 14,0 0-5,0 0 11,0 0-16,4 10 20,-4-10-23,14 0 20,-14 0-17,23 1 13,-9-1-12,1 0 9,2 0-13,1 0 16,1-1-14,0 1 11,0 0-5,0 0 1,-2-3-66,2 3-63,-2-1-49,2-2-52,-4 2-62,-2-1-71,0 0-93,0-1-58,-2 0-89,0 1-131,-2-3-475,1 1-817</inkml:trace>
  <inkml:trace contextRef="#ctx0" brushRef="#br0" timeOffset="265.6184">20802 3077 523,'-7'-5'618,"7"5"-53,-12-6-39,12 6-52,-10-6-43,10 6-43,0 0-33,-10-5-77,10 5-1,0 0-38,0 0 2,0 0-1,0 0-4,0 0-28,9 9 0,-1 0-10,0 2 1,4 1-27,0 5-1,3 5 0,1 2 21,-2 2-7,5 5-14,-1-1-15,-1 4-19,-2-1 6,1 1-24,-6-4-3,0-2-31,-2 2-6,-3 1-13,-1-5-42,-3-1-24,-2 0 0,-3 0 0,-1 0 0,-7 0 0,-1 1 0,-3-2 0,-5 4 0,1-7-242,-4 2-164,2-3-162,-6 1-238,-2-1-264,6-4-544,-1-2-1270</inkml:trace>
  <inkml:trace contextRef="#ctx0" brushRef="#br0" timeOffset="1093.7215">21303 3410 514,'0'0'648,"4"-11"-99,-4 11 4,4-10-37,-4 10-33,4-11-53,-4 11-35,4-11-23,-4 11-30,3-8-23,-3 8-41,0 0-50,5-11-47,-5 11-32,0 0 4,0 0 18,0 0-16,7 7-13,-7-7-9,2 12-30,-2-12 5,2 20-25,-4-11-21,2 4 1,-1-1-25,0 1 4,0 0-20,-1 0 8,1 0-18,0 3 16,-2 0-22,1-1 26,0-1-23,0 1-18,1-1-55,-2-2-66,2 1-69,-1-1-85,1-2-47,1-10-118,0 18-72,0-18-55,3 15-71,-3-15-664,7 7-916</inkml:trace>
  <inkml:trace contextRef="#ctx0" brushRef="#br0" timeOffset="1546.8209">21559 3517 382,'0'0'566,"10"-10"-89,-10 10-43,0 0-44,5-8-36,-5 8-33,0 0-27,0 0-8,0 0-16,-11-3-8,11 3-31,-12 4-43,12-4-10,-15 6-17,15-6-27,-16 8-7,7-2-10,-2-2-24,2 1-19,0 0-5,-1 0-20,1 1-10,0-1 0,0 0-14,0 0-8,1 1-1,1-2-9,7-4 11,-13 5-7,13-5 0,-10 7 4,10-7-5,0 0-3,-13 5-1,13-5-2,0 0-4,0 0 1,0 0-14,-6-7 6,6 7-4,0 0-1,8-12-1,-8 12 5,9-8-1,-9 8 3,13-10-2,-4 6 2,-1-1-8,-8 5 12,18-7 3,-7 4 2,1 1-1,0 1-6,0 0-2,-12 1 5,26 0 9,-14 1-9,2 1-1,2 2-1,-1-1-5,-2 2 14,2-1 0,-2 1-2,-1 0-2,2 2-1,-4-3 3,0 2-3,-1-1 6,-1 0-1,1-1-9,-1 1-35,-8-5-50,13 7-20,-13-7-51,14 5-20,-14-5-16,12 2-24,-12-2-30,0 0-29,18 0-40,-18 0 27,9-4-36,-9 4 57,10-7-58,-10 7 9,8-12-67,-8 12-191,8-16-90</inkml:trace>
  <inkml:trace contextRef="#ctx0" brushRef="#br0" timeOffset="1812.4366">21807 3488 943,'1'-13'259,"0"1"-68,-1 12-2,4-21 9,-3 11 22,1-1-11,-2 11 19,1-21-11,0 10 3,-1 11-14,1-17 19,-1 17 30,2-16 4,-2 16-2,1-14-23,-1 14-27,1-11-26,-1 11-19,0 0-1,2-10 9,-2 10 33,0 0-6,0 0 1,3 7-21,-3-7 29,3 14-33,-3-14 18,1 19-32,1-8-30,-2 1-7,0 0-35,0 1 10,0 1-38,0 0 3,0-1-28,0 1 9,0 0-2,0 3-25,0 0 13,-2-1-12,2-1-1,0 0-12,0-1-44,2 1-91,-2-2-85,0 0-65,1-1-81,0-2-51,3 1-82,1-2-58,0-1-38,2-1-143,0-3-406,-7-4-754</inkml:trace>
  <inkml:trace contextRef="#ctx0" brushRef="#br0" timeOffset="2171.7987">22097 3558 265,'0'0'539,"1"-12"-41,-1 12-55,0 0-26,-1-17-38,1 17-20,-3-9-19,3 9-34,0 0-46,-4-11-46,4 11-18,0 0-36,-11-7-30,11 7-8,0 0-3,-12 4-11,12-4-19,-10 8-12,10-8 12,-9 13-33,9-13 1,-5 15-3,5-15-15,-1 16 8,1-16-22,1 17 12,-1-17-13,5 17 6,-5-17-17,9 14 10,-4-6-16,3-1 13,1-3-16,1 1 13,0-3-14,2 1 8,1-3-7,1 0 7,0 0-14,-1-3-1,-1-1 2,2 0 4,-1-2-11,0-2 15,-2 0-3,1-1-2,-5 1 2,0-2 3,-3 1 7,0-2 9,-4 11 15,5-18-19,-5 18-1,-4-17 0,4 17-7,-6-14-1,-1 8-7,-1 0 2,0 1-3,8 5 10,-17-7-8,6 3-1,11 4-1,-20-1-6,20 1-64,-23 3-73,12-2-77,-3 3-121,1 0-78,1 1-150,0 1-696,3 0-872</inkml:trace>
  <inkml:trace contextRef="#ctx0" brushRef="#br0" timeOffset="2781.1558">22318 3563 571,'0'0'626,"0"0"-73,8-8-37,-8 8-69,0 0-66,10-5-33,-10 5-36,7-4-54,-7 4-23,11-4-40,-11 4-30,16 0-27,-16 0-12,19 4-18,-10-1-20,0 2-15,0 1-14,0 0-7,-1 1-16,-2 2-4,1-2 8,-2 3-18,0 0 10,-5-10-26,5 16 15,-5-16-16,1 16 7,-1-16-10,0 14 15,0-14-23,-2 11 19,2-11-14,-3 10 15,3-10-13,0 0 12,-6 8-24,6-8 26,0 0-16,0 0 14,0 0-16,0 0 10,0 0-15,0 0 9,0 0-36,3-17-5,3 10-36,0-1-3,3-2-27,1 0 10,0 1-16,2-2 20,1 0 20,0 2-4,2-3 20,-2 3-1,1 1 19,-2-1 3,2 1 14,-1-1-2,-2 3 15,0 1-10,-2-1-3,0 2 15,0-1 6,-9 5 11,11-6 20,-11 6-4,9-7 9,-9 7 3,0 0 5,0 0 14,0 0 0,0 0 0,10 4-1,-10-4-9,0 0 0,-3 15-3,3-15 12,-2 14-6,2-14-10,-1 17 1,1-17 6,0 18-18,0-18 17,1 19-6,1-8-1,1-1 12,0 2 18,0-3-32,-1 2 1,2-1-11,-4-10 7,6 16-18,-6-16 12,4 15-10,-4-15 19,4 12-23,-4-12 15,4 9-3,-4-9 5,0 0-19,0 0 2,-8 10-6,8-10 11,0 0-16,-13 0 9,13 0-9,-12-4 8,12 4-9,-13-6 0,5 2-37,8 4-41,-14-9-68,14 9-32,-13-8-81,13 8-38,-10-7-36,10 7-59,-9-8-13,9 8-82,0 0-71,-5-12-338,5 12-454</inkml:trace>
  <inkml:trace contextRef="#ctx0" brushRef="#br0" timeOffset="3062.3941">22826 3517 245,'11'-7'508,"-3"2"-59,0-2-86,-1 1 4,-1-1-4,2 2-21,-2-2-26,-6 7-1,12-13-20,-12 13-15,9-9-2,-9 9-17,8-9-17,-8 9-18,7-9-15,-7 9-12,6-6-22,-6 6-25,0 0-32,5-7-24,-5 7-18,0 0 1,0 0 5,8 5-4,-8-5-6,2 13 22,-2-13 3,-1 18-6,-2-6-7,1 0 0,0 2-9,-1 1-1,2 0 12,-2-1-37,2-1-7,1 2-5,-1-3-4,2 2-2,0-1 0,1-1-4,0 1-1,1-2-5,3-2 12,-1 2-22,0-2 2,2-1-4,0-2 0,3 1-2,1-2-9,-1-1-73,3 0-50,-2-2-71,3 0-48,0-2-32,0-2-59,2 0-11,0-1-28,-2 1-22,-1-4-20,0 1-28,-4 1-13,1-2-118,-2 0-390,-3-3-552</inkml:trace>
  <inkml:trace contextRef="#ctx0" brushRef="#br0" timeOffset="3249.8966">22894 3549 449,'0'0'479,"-19"4"-79,19-4-30,-13 2-41,13-2-18,-9 4-42,9-4-16,0 0-27,0 0-30,0 0-30,3 9-30,-3-9-22,10 4-23,-10-4-24,17 3-16,-6-3-14,2 2-51,0-1-74,2-1-86,-1 0-56,5-1-89,-1 1-38,1-2-138,3 2-225,2-3-226</inkml:trace>
  <inkml:trace contextRef="#ctx0" brushRef="#br0" timeOffset="4312.3506">23679 3549 91,'16'-4'568,"-16"4"-129,9-4-40,-9 4-60,0 0 8,4-9-42,-4 9-30,0 0-24,-4-9-17,4 9-1,0 0-13,-10-9-2,10 9-1,-14-5-23,14 5-25,-17-4-1,17 4-19,-21-5-4,8 5-10,13 0-2,-25 0-22,12 0-19,0 2 0,-3 1-14,5 1-15,-4-1-9,0 2-13,2 0-4,1 1-7,0 0-6,2-1-1,1 2-8,2 0-2,0 0-4,1 1 4,2 1 4,4-9-15,-4 12-16,4-12-58,4 17-17,-4-17-67,11 12-8,-3-5-55,2-2-22,4 0-15,1 1-20,1-3-11,2 1 11,1-2 35,1 0 2,-1 1 17,2-3 41,1 0 12,-3-3 56,5 1-10,2-2 56,-3 0-9,-1 0 31,-1-4 25,0 1 28,-2-2 25,-1 1 23,-4 1 33,0-3 23,-4 3-17,2-2 50,-5 2-17,-7 7-9,9-12-2,-9 12 13,4-11 2,-4 11-16,-4-9 13,4 9-10,-9-3 0,9 3-6,-15 0 0,15 0-11,-19 3-11,8 1-6,0 0-5,1 0 8,-1 1-38,0 3 14,2-1-29,-1-3 9,4 1-22,-1 2 28,1-1-38,6-6 17,-9 9-23,9-9 15,-3 9-20,3-9 18,0 0-17,6 11 18,-6-11-25,11 4 17,-11-4-17,12 2 21,-12-2-24,16 0 22,-6-2-27,-10 2 18,21-4-19,-11 0-6,-10 4 8,19-7 2,-19 7 3,14-5 1,-14 5-1,13-5 1,-13 5 17,10-3-20,-10 3-7,0 0 10,0 0-3,13 2 6,-13-2 0,0 0 6,5 9 17,-5-9-28,0 0 25,3 12-23,-3-12 16,0 0-19,3 14 20,-3-14-31,6 8 37,-6-8-20,7 8 29,-7-8-30,12 6 20,-12-6-27,15 7 28,-15-7-27,22 2 24,-11-1-24,-11-1 23,26-1-29,-13 0 30,2 0-23,0-2 1,2-1 3,-3 1 2,1-2-2,-2-1 5,2-1-4,-4 0 3,0 0-1,-1-1-3,-2-1 2,-1 1 42,-1-1-44,-1 1-17,-5 8 42,4-15-25,-4 15 5,0-14 2,0 14 0,-4-15 4,4 15 0,-9-14 1,9 14 3,-10-7-3,10 7 2,-12-8-2,12 8 4,-14-4 1,14 4-7,-13-2 0,13 2 1,0 0-1,-15 4-7,15-4 7,-6 6 2,6-6 2,-3 11-5,3-11 0,2 13 1,-2-13-1,6 16-1,-2-8 0,1 4 0,0-3 10,0 1-12,0 4 18,2-3-24,-1 3 21,-2-3-18,0-1 15,-1 1 0,0-1 31,-3-10-4,3 16 14,-3-16-21,0 14 28,0-14-12,-4 13 2,4-13-22,-7 8 8,7-8-19,-10 8 2,10-8-8,-10 3 8,10-3-12,-12 2 8,12-2-14,-12 0 21,12 0-27,-11-3-4,11 3-67,-9-6-22,9 6-53,-7-8-57,7 8-34,-3-9-52,3 9-33,0 0-89,2-16 8,-2 16-159,6-12-373,-1 3-515</inkml:trace>
  <inkml:trace contextRef="#ctx0" brushRef="#br0" timeOffset="4656.0876">24241 3592 296,'2'12'523,"-2"-12"-62,0 0-31,0 0-43,9 2-43,-9-2-58,12 0-24,-12 0-3,19-2-10,-6-1-41,-2-1-19,2 0-42,2 0 17,-2 0-9,2-1-28,-3 0-23,1 0-22,-1 1-9,-4-2-10,-1 0 5,2 1-4,-3-1 4,-6 6-32,10-11-7,-10 11-6,5-8-4,-5 8-5,0 0 1,-1-12-8,1 12 1,-6-6-2,6 6-6,-11-4-4,11 4 1,-14 0 7,14 0-1,-16 4-2,6 0 1,-1-1 0,2 4-1,-1-3-1,3 3 1,-2 0 1,3 1 4,-4 1 2,4-1 14,2 1 30,0-1-20,0 1 19,4-9-18,-1 17 5,1-17-13,4 12 11,-4-12-14,6 15 7,-1-7-20,-5-8 13,14 9-12,-5-2 3,0-2-19,3 0 23,-1-2-28,1 1-58,2-2-75,0 0-71,0-2-93,0 1-78,4-3-83,-1 1-101,0-3-498,1-1-685</inkml:trace>
  <inkml:trace contextRef="#ctx0" brushRef="#br0" timeOffset="4937.3298">25146 3546 527,'0'0'719,"-3"-9"-71,3 9-24,0 0-76,0 0-57,0 0-52,1-11-35,-1 11-45,0 0-36,0 0-40,7-10-32,-7 10-45,0 0-32,0 0-33,5-9-25,-5 9-38,0 0-5,0 0-15,4-8-8,-4 8-32,0 0-91,0 0-81,0 0-102,0 0-59,0 0-68,0 0-83,0 0-45,11 6-151,-11-6-503,0 0-779</inkml:trace>
  <inkml:trace contextRef="#ctx0" brushRef="#br0" timeOffset="5109.1982">25198 3684 448,'0'0'531,"0"15"-86,0-15-35,1 13-13,-1-13-42,0 11-34,0-11-48,-1 11-15,1-11-47,0 0-13,-1 13-52,1-13-21,0 0-37,-2 12-11,2-12-111,0 0-126,0 0-171,-2 9-246,2-9-417,0 0-592</inkml:trace>
  <inkml:trace contextRef="#ctx0" brushRef="#br0" timeOffset="6984.1332">26600 3366 366,'0'0'598,"-7"-10"-74,7 10-41,0 0-26,-4-9-43,4 9-27,0 0-9,-7-9-25,7 9-22,0 0-48,0 0-6,-4-12-40,4 12 13,0 0-42,0 0 6,-3-9-21,3 9-36,0 0-30,0 0-21,0 0-25,0 0-18,0 0-14,0 0-6,0 0 7,0 0 28,-3 11-5,3-11 10,0 16 22,0-16-18,0 20 3,0-20-22,1 23-13,-1-23-7,0 25 4,2-14-26,-2 1 16,3 0-27,-3-12 8,0 24-14,2-14 12,-2 2-11,0-12 4,2 20-10,-2-20 6,2 16-9,-2-16 12,0 14-8,0-14 6,3 11-7,-3-11 14,0 0-13,0 14 9,0-14-1,0 0 12,0 0 5,0 0-7,0 0-4,0 0-3,0 0-1,0 0-8,0 0-4,4-10 12,-4 10-8,0-16-6,0 16-2,-2-18 2,2 6 1,0 12-4,0-24-3,-2 12 6,2-1 1,0 0-3,-3 0-2,3-1-1,0 1 3,0-1 10,0 2-14,0-2-1,0 1 7,3 0-4,-3 0 1,4 0-3,-2-1 2,5-1-1,-1 3-2,0-2 2,2 1 0,1 1-1,1 2 11,2-1-11,0 1-1,1 2-5,0 0 6,1 2 8,-1 1-7,-2 1-4,3 3 10,-1 1-7,1 2 4,0 3 2,2 1 2,-3 4 5,3 1-1,-3-1-5,1 5 9,-1-1-4,-4 1 0,1 2-1,-2-3 4,-3 2 12,1 0-1,-2 0 3,0-1-6,-2 1-1,-2-1 0,2 0 7,0-2-5,-2 1-3,-2-2-2,2 2-2,-2-3-2,2 0-3,0-11-1,-4 21 6,2-11-6,2-10 11,-4 15-17,4-15 8,-2 13-5,2-13 6,-2 11-4,2-11-50,0 0-42,-2 14-85,2-14-98,0 0-94,0 0-107,0 0-95,0 0-110,0 0-49,0 0-759,0 0-1109</inkml:trace>
  <inkml:trace contextRef="#ctx0" brushRef="#br0" timeOffset="7984.0995">26658 3809 58,'0'0'554,"0"0"-112,0 0-36,0 0-57,0 0 8,2-11-9,-2 11-2,0 0 4,0 0-11,0 0 9,0 0-51,0-15-16,0 15-38,0 0 5,0 0-11,0 0-2,0-12-10,0 12-11,0 0-21,0 0-25,0 0-12,0 0-56,0 0-10,0 0-3,0 0 46,0 0-30,0 0 10,0 0-3,-4 9-5,4-9 5,0 13-15,0-13-6,-4 19-25,3-9 14,-3 2 10,4-1-10,-4 2-14,4-1 5,-4 1-12,4-1-7,-1 2-16,1-2 1,-3 0-11,3 0-3,0 0-21,0 1 0,3-3 0,-3-10 0,0 21 0,0-21 0,1 19 0,-1-19 0,0 15 0,0-15 0,2 15 0,-2-15 0,2 10 0,-2-10-118,0 0-86,2 14-91,-2-14-86,0 0-84,0 0-89,0 0-97,0 0-89,0 0-777,0 0-1148</inkml:trace>
  <inkml:trace contextRef="#ctx0" brushRef="#br0" timeOffset="8343.4604">26541 3979 477,'0'0'598,"0"0"-67,-9-7-39,9 7-64,0 0-62,0 0-37,-8-6-37,8 6-4,0 0-24,0 0-5,0 0-37,0 0-12,0 0-36,0 0-17,0 0-32,8 11-3,-8-11-30,9 7-19,-3 0-13,-6-7-11,13 12-18,-5-6 3,2 1-5,-4 0-8,3 0-15,0 0-58,1-2-57,2 2-47,-1-1-57,1-2-39,-3 1-36,5-1-36,-5 1-24,4-3-22,-2 0 14,0-1-60,0 2-48,3-5-292,-14 2-268</inkml:trace>
  <inkml:trace contextRef="#ctx0" brushRef="#br0" timeOffset="8452.839">26881 4030 256,'0'0'453,"5"-10"-84,-5 10-40,4-8 11,-4 8-26,0 0-38,2-12-14,-2 12-13,0 0-6,0 0 5,0 0-6,-6-9-29,6 9-10,0 0-5,-10 2 18,10-2-45,-9 6 2,9-6-19,-13 7-31,13-7-23,-16 10-19,9-5-10,-1 1-25,-2 0 5,1 0-12,3 0-11,-4 0-5,3 2-4,1-3-15,-1 2-86,1-2-81,6-5-94,-14 12-88,14-12-118,-9 12-77,5-3-603,4-9-757</inkml:trace>
  <inkml:trace contextRef="#ctx0" brushRef="#br0" timeOffset="9124.6843">26611 4342 403,'-9'-10'543,"9"10"-37,-5-9-39,5 9-43,-4-10-57,4 10-33,-4-7-15,4 7-24,0 0-20,-5-10-16,5 10-67,0 0-15,0 0-13,0 0 14,0 0-37,0 0 4,0 0-3,-9 7-10,9-7-21,0 13-12,0-13-19,3 14 1,-3-14-25,0 19 0,0-19-7,0 19-7,0-19-9,0 20 3,0-20-5,0 20-7,0-20 0,2 19-14,-2-19 6,0 15-6,0-15 0,2 16-1,-2-16-2,0 0 0,0 15 4,0-15-1,0 0 1,0 14-7,0-14 4,0 0-4,0 0 2,0 0-3,0 0 1,0 0-2,0 0-7,-10-7 9,10 7-9,-2-10 10,2 10-9,-4-14 6,4 14-7,-2-16 4,2 16-4,2-18 9,0 8-7,-2 10 5,5-19-7,0 10 6,1 0-6,1 1 9,-1 0-4,1 0 3,3 2-9,0 0 2,1 1 10,1 1-10,-1 2 2,3-1 14,-14 3 3,22 0 7,-8 3-4,-1-1 6,-1 1-5,-1 2 20,-1-1-2,0 3-5,-3-1-3,-1 0 4,1 4-5,-3-3-5,2 1-11,-2 1 14,-4-9-13,2 17-4,-2-17-1,0 17 2,-2-8-3,2-9-2,-4 18-14,4-18-60,-8 16-72,8-16-77,-4 16-63,4-16-106,-5 13-82,5-13-39,-2 13-85,2-13-684,2 11-885</inkml:trace>
  <inkml:trace contextRef="#ctx0" brushRef="#br0" timeOffset="9546.5434">27072 4478 467,'4'-10'565,"-4"10"-44,0 0-31,5-12-55,-5 12-48,0 0-12,2-10-45,-2 10-1,0 0-48,0 0-14,4-9-55,-4 9-19,0 0-30,0 0 7,0 0-24,0 0 19,0 0-15,0 0-11,-11 8 0,11-8-9,-8 11-8,0-1-8,4-3-11,-5 3 7,0 2 11,0 2 0,-2 0-6,-2 1-10,1 0-20,-1-1-12,-1 3 9,1-2-44,2-1 3,-3 3-4,1-4-9,1 3-3,3-4-8,1 1 3,-2-2-6,1 0-2,1-1-7,3-2 3,0 0-11,0 0-5,5-8-61,-8 13-70,8-13-59,-5 10-60,5-10-76,0 0-40,0 0-84,5 12-68,-5-12-53,0 0-111,18 3-511,-18-3-811</inkml:trace>
  <inkml:trace contextRef="#ctx0" brushRef="#br0" timeOffset="10077.776">27087 4703 193,'0'0'619,"0"0"-99,0 0-25,2-12-34,-2 12-51,0 0-45,0-12 18,0 12-41,0 0-25,5-11-45,-5 11-55,5-7-17,-5 7-8,7-5 5,-7 5-19,12-7-25,-12 7-18,13-6-25,-13 6-14,14-1-7,-14 1-7,15 0-17,-15 0-10,13 3-11,-13-3-8,12 5 0,-12-5-6,10 7-3,-10-7-3,5 10 1,-5-10-5,2 11-2,-2-11-2,-4 15-3,-1-8 1,-3 1-15,0 1 11,-1 1 1,-2-1-4,-1 0-3,0-1 3,0 0-5,-1-1 4,4 0-5,-1 0 4,1-2-4,1 0 0,8-5 3,-14 9-4,14-9 0,-9 8 2,9-8-1,0 0 4,0 0-5,0 0 2,2 12-1,-2-12-4,15 2 7,-15-2-1,19 2-2,-5-2 0,-1 1-2,1-1 0,1 1 0,2-1 5,-2 0-3,1 1 9,-1-1 3,1 1 17,0-1 16,0 0 11,-3 2 20,1-2 8,-3 1-4,-11-1-4,22 0 2,-22 0-3,16 2-2,-16-2-6,14 0 6,-14 0-18,13 1-9,-13-1-1,0 0-8,14 0 3,-14 0-18,0 0-3,0 0-1,13 0-3,-13 0-4,0 0-4,0 0-25,0 0-76,11 1-91,-11-1-88,0 0-78,0 0-115,0 0-170,0 0-153,0 0-763,0 0-1192</inkml:trace>
  <inkml:trace contextRef="#ctx0" brushRef="#br0" timeOffset="11089.2238">26602 4985 567,'-5'-9'635,"5"9"-67,-6-14-52,-1 8-15,7 6 0,-6-14-65,6 14-48,-10-12-35,10 12 2,-8-12-24,8 12-24,-5-7-33,5 7-37,-6-8-37,6 8-20,0 0-19,-8-7-23,8 7 77,0 0-29,-6 9-19,6-9 5,-3 13-20,3-13-2,-4 19-3,0-7-12,2-1-8,-1 2-35,3 2-92,-5 0 0,3-1 0,-2 1 0,3 2 0,-1-3 0,0 2 0,0-2 0,0 0 0,2 0 0,0-3 0,-2 1 0,0-1 0,2-11 0,0 22 0,0-22 0,-1 17 0,1-17 0,0 14 0,0-14-131,1 10-230,-1-10-79,0 0-63,4 11-104,-4-11-69,0 0-76,11 4-745,-11-4-1126</inkml:trace>
  <inkml:trace contextRef="#ctx0" brushRef="#br0" timeOffset="11261.0924">26746 5078 567,'0'0'583,"2"-11"-98,-2 11-33,0 0-25,4-13-34,-4 13-18,0 0-5,5-12-64,-5 12-19,0 0-65,0-13-36,0 13-62,0 0-10,3-9-28,-3 9-4,0 0-24,0 0-4,2-13-27,-2 13 5,0 0-20,0 0 8,0 0-88,0 0-96,0 0-134,0 0-104,0 0-85,0 0-724,0 0-820</inkml:trace>
  <inkml:trace contextRef="#ctx0" brushRef="#br0" timeOffset="11729.8264">26386 5104 631,'0'0'546,"-9"-5"-50,9 5-3,-6-7-36,6 7-19,0 0-56,-8-7-15,8 7-49,0 0-19,0 0-57,-6-7-24,6 7-35,0 0-20,0 0 7,0 0 22,0 0-40,6 9-11,-6-9-9,8 13-19,-4-4-8,-2-1-19,5 1-20,-5 1-12,2 0-9,4 1-8,-4-1-6,1 1 11,1 1-24,-2-1 9,1-1-27,2 0-14,-2-1-90,1 0-38,-1 1-77,3-3-40,-2 1-74,2-1-63,-3-1-43,3 0-59,-8-6-59,15 6-599,-15-6-770</inkml:trace>
  <inkml:trace contextRef="#ctx0" brushRef="#br0" timeOffset="11995.4422">26679 5208 565,'0'0'525,"4"-9"-51,-4 9-35,2-10-39,-2 10-47,0 0-25,2-11-14,-2 11-41,0 0-4,0 0-49,-2-11-16,2 11-55,0 0-6,0 0-32,-13 0-4,13 0-27,-10 3-8,10-3-31,-11 5 13,11-5-34,-12 9 29,2-4-27,3 1-26,7-6-87,-13 10-118,13-10-91,-14 12-72,8-6-114,-1 0-144,0 2-346,0-3-567</inkml:trace>
  <inkml:trace contextRef="#ctx0" brushRef="#br0" timeOffset="12714.1675">26663 5503 342,'0'0'550,"-9"-7"-76,9 7-4,0 0 3,-11-7-62,11 7-25,0 0-28,-8-7-16,8 7-32,0 0-7,-8-9-31,8 9-15,0 0-13,0 0-28,-7-7-29,7 7-28,0 0-31,0 0-25,0 0-16,0 0 4,0 0 0,-6 6-4,6-6-10,0 12-11,0-12-3,0 15-14,0-15-3,0 14-6,0-14-7,2 19-6,-2-19-7,0 18-5,0-18-2,0 17-3,0-17 0,0 16-1,0-16-3,0 12-4,0-12 2,0 12 0,0-12 2,0 0 2,0 13 0,0-13-1,0 0-4,0 0-7,0 0 8,0 0 4,0 0-9,0 0-1,0 0-4,8-9 3,-8 9-5,3-15 5,-3 15 2,2-20-2,2 10 0,-2-2-1,2 0 15,0-2-6,0 2 2,1-3-18,-1 3 15,3 0-14,0-2 5,-1 4-9,1-2 24,0 5-19,2-3 24,-2 2-24,-1 1 17,3 2-13,-1 0 9,2 1-12,-10 4 13,16-3-15,-16 3 23,18 1-16,-9 3 19,0 1-11,0 2-3,-2 0 9,1 1-4,0 2 20,0 0 8,-3 2-9,1-1-4,-2 0-2,-1 1-3,2-2-4,-1 1-3,-3-1 0,1 1-2,0-1 0,-2-10-6,4 19-20,-4-19-62,2 17-59,-2-17-81,0 15-56,0-15-82,0 12-88,0-12-46,3 11-17,-3-11-67,0 0-125,4 11-317,-4-11-626</inkml:trace>
  <inkml:trace contextRef="#ctx0" brushRef="#br0" timeOffset="12979.7832">27076 5466 331,'7'-8'579,"-7"8"-58,4-9-42,-4 9-47,7-8-40,-7 8-31,0 0-37,5-12-34,-5 12-56,0 0 25,0 0-6,0 0 6,0 0-26,0 0-16,0 0-15,-7 7-3,7-7-11,-9 12-8,2-4-19,1 1-11,-1 1-13,-2 2-9,2 1-11,-2 0-11,0-1-4,-2 3-14,2-1-6,2 0-22,-4-3-8,4 3-9,-1-1-10,0-2-5,-1 1-28,1 0 33,3-2-17,-4 0-3,4-1-6,1-1-3,0-1-45,4-7-63,-9 12-64,9-12-56,-4 10-53,4-10-49,-6 10-92,6-10-62,0 0-44,0 0-54,0 0-123,2 11-377,-2-11-695</inkml:trace>
  <inkml:trace contextRef="#ctx0" brushRef="#br0" timeOffset="13698.5082">27145 5632 353,'0'0'625,"7"-9"-41,-7 9-46,10-10-34,-10 10-89,6-8-13,-6 8-41,5-7-26,-5 7-21,4-7-34,-4 7-27,0 0-41,8-8-36,-8 8-33,0 0-6,0 0 6,0 0-8,0 0-22,0 0-11,0 0-9,0 0-12,0 11-16,0-11-10,-6 11-8,6-11-1,-8 15 7,3-7-8,1 0 4,0 0-19,-2-1 4,0 1-20,1 0-3,-1 0 0,6-8 2,-9 13 0,9-13-6,-7 12-4,7-12 4,-7 7 1,7-7-5,-4 10 11,4-10-14,0 0 4,-7 9 2,7-9 2,0 0 37,0 0-33,-2 10-6,2-10-4,0 0 2,0 0-2,11 3 1,-11-3-2,0 0 1,18 2-1,-18-2-1,16 0-5,-16 0 6,18 0 4,-18 0 1,17 0-16,-17 0 9,19 0 0,-19 0-2,15 0-3,-15 0-3,18 0-7,-18 0 2,16 0-1,-16 0-1,14-2 2,-14 2-4,13 0-10,-13 0-2,14-1 4,-14 1 7,0 0 2,15-2 1,-15 2-2,0 0-21,14-3 4,-14 3 5,0 0 5,11-7 0,-11 7 7,0 0 0,6-7-5,-6 7-7,0 0 4,7-10 6,-7 10 5,0 0-3,1-10 5,-1 10 2,-3-10-4,3 10 7,-5-10 2,5 10 3,-6-9-1,6 9 2,-5-9 1,5 9 2,-4-11-1,4 11 0,-5-8 1,5 8 1,-6-8 1,6 8-5,0 0 7,-7-9 1,7 9-2,0 0 3,0 0 4,-9-5 15,9 5 8,0 0 11,0 0 5,-5 9 17,5-9 0,-4 12 30,4-12-17,-2 14-5,2-14 2,-2 17 0,2-17-7,-2 20 12,2-20 3,0 21-6,0-21-18,0 22 0,0-12-18,0-10 7,0 20-14,0-20 2,-3 19-11,3-19 6,0 15-18,0-15 5,0 14-10,0-14 3,0 15-9,0-15 2,0 0-10,-1 14-27,1-14-84,0 0-94,0 0-98,-2 14-86,2-14-138,0 0-159,0 0-208,0 0-549,0 0-1061</inkml:trace>
  <inkml:trace contextRef="#ctx0" brushRef="#br0" timeOffset="14604.7271">26782 5936 673,'0'0'607,"-3"-12"-49,3 12-39,0 0-59,0 0-83,0 0-28,-2-11-81,2 11-18,0 0-49,0 0-49,0 0-30,0 0-26,0 0-12,0-10-20,0 10-14,0 0-34,0 0-111,0 0-84,0 0-87,0 0-82,0 0-39,0 0-65,7 5-524,-7-5-566</inkml:trace>
  <inkml:trace contextRef="#ctx0" brushRef="#br0" timeOffset="14776.5966">26823 6006 143,'0'0'513,"0"0"-66,0 11-47,0-11-47,0 0-48,0 0-37,2 10-35,-2-10-27,0 0-28,0 0-38,0 0-23,0 0-29,-2 12-15,2-12-18,0 0-12,0 0-47,0 0-81,-2 10-59,2-10-72,0 0-23,0 0-54,-1 12-37,1-12-76,0 0-171,0 0-90</inkml:trace>
  <inkml:trace contextRef="#ctx0" brushRef="#br0" timeOffset="14870.3438">26820 6116 402,'0'0'393,"0"12"-89,0-12-3,0 0-25,0 0-12,-3 10-27,3-10-24,0 0-25,0 0 8,0 0-14,-4 11-23,4-11-20,0 0-34,0 0-13,0 0-24,0 0-10,0 0-24,0 0-31,0 0-81,0 0-107,-2 8-78,2-8-135,0 0-450,0 0-393</inkml:trace>
  <inkml:trace contextRef="#ctx0" brushRef="#br0" timeOffset="15151.5843">26701 6270 514,'0'0'641,"0"0"-58,-12-3-5,12 3-81,0 0-33,-10-4-52,10 4-21,0 0-24,0 0-31,0 0-29,-9-4-30,9 4-23,0 0-25,0 0-12,0 0-45,0 0-20,0 0-43,-10-4-10,10 4-29,0 0-4,0 0-19,0 0 0,0 0-16,3 13 4,-3-13-18,4 10 9,-4-10-13,7 11-7,-7-11 0,7 15-8,-7-15-14,8 13-70,-3-6-74,-5-7-71,12 12-63,-6-7-61,-6-5-81,13 12-48,-13-12-19,17 7-104,-17-7-586,15 7-802</inkml:trace>
  <inkml:trace contextRef="#ctx0" brushRef="#br0" timeOffset="15510.9457">26928 6306 241,'0'0'669,"8"-6"-108,-8 6-49,0 0-51,6-10-53,-6 10-63,0 0-16,0 0-30,4-8-8,-4 8-35,0 0-44,0 0-13,0 0-5,0 0-13,0 0-8,-9-7-18,9 7-23,-9 4-7,9-4-11,-13 6-6,3-1-19,1 0-8,1 0-16,-2 1-8,-1 1-8,2 1-6,-5-1-2,4 1-7,-1 0-3,-1 1-6,3-2-4,-2 0-10,2 0 3,0-2-3,2 2-2,-2-1 0,2-2-2,7-4 5,-11 10-10,11-10-2,-8 7-1,8-7-13,-10 5-33,10-5-44,0 0-57,-5 7-74,5-7-81,0 0-90,0 0-65,0 0-45,0 0-209,0 0-444,0 0-771</inkml:trace>
  <inkml:trace contextRef="#ctx0" brushRef="#br0" timeOffset="16485.0494">26788 6657 671,'0'0'525,"0"0"-43,-6-7-2,6 7-50,0 0-27,-5-9-57,5 9-32,0 0 1,-4-7-50,4 7 11,0 0-29,0 0-44,0 0-37,-4-10-32,4 10-12,0 0 31,0 0-8,0 0-6,0 0 7,-3 11-6,3-11 15,0 12-41,0-12-6,-4 15-15,4-15 11,-2 17-23,-1-5-6,3-1-11,-2 0-8,-1 1-1,3 0-16,-4-1 1,4 0-13,-2 1 39,0 0-56,2-12-1,0 20 13,0-20-13,-2 18-7,2-18 8,0 15-7,0-15-1,2 13 0,-2-13-2,0 0 3,-2 16-1,2-16 2,0 0-2,0 0 0,2 13 5,-2-13-3,0 0-7,0 0 0,0 0 1,0 0 49,0 0-57,8-10 6,-8 10 1,5-11-1,-5 11 4,7-14-8,-5 3 7,1 1 9,1-1-7,-2 0-5,2 1 32,-1-3-36,1 3 3,-2-1-3,4 0 14,-4 0-13,2 2 3,-4 9-3,4-20 9,-1 11-5,-3 9 8,2-17-10,-2 17 1,4-14 4,-4 14 1,4-12-2,-4 12 2,0-12-2,0 12 1,0 0-1,4-12 1,-4 12-5,0 0 8,0 0 1,0 0-15,0 0 13,0 0-2,0 0-1,0 0 4,0 0 3,-4 17 3,4-17 16,-2 17 3,0-6-3,-2-1 4,2 2 3,-1-1 0,-1 1 34,2-2-36,0 3 23,0-3-42,-1 2 38,0-2-46,1 2 33,0-2-45,0 0 41,2-10-41,-3 19 38,3-19-41,-2 15 39,2-15-39,-2 12 34,2-12-35,0 11 31,0-11-19,0 0 27,0 12-38,0-12 37,0 0-37,0 0 30,0 0-32,0 0 37,0 0-39,0 0 34,0 0-25,0 0 14,7-8-20,-7 8-2,2-11 5,-2 11 1,2-21 0,-2 10 8,2 0 0,1-2-7,-3-1-4,0 0 5,0 1-13,3 1 6,-3-2-10,0 2 19,-3 2-10,3 10 13,0-21-11,0 21 5,0-16 0,0 16 6,-3-16 1,3 16 5,-2-12-19,2 12 15,0 0-12,0-12 7,0 12-8,0 0 15,0 0-8,0 0 10,-7 6-9,7-6 0,-2 15-1,2-15 5,-6 20 4,6-11 1,-3 4-8,1-1 1,-2 2 25,2-2-127,-1 1-78,1-2-90,-1 1-89,3-12-139,0 22-145,0-22-164,0 20-687,0-20-1124</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definitions>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43.960"/>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0" timeOffset="390.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0" timeOffset="1635.2092">1827 10585 212,'0'0'819,"0"0"-155,0 0-76,0 0-108,0 0-76,2-10-30,-2 10-72,0 0 0,0 0-36,0 0-24,0 0-48,3 10 0,-3-10-26,0 0-19,-1 14-37,1-14-11,0 12-27,0-12-2,-2 15-28,2-15 6,0 14-22,0-14 5,-1 15-28,1-15-70,0 14-107,0-14-48,0 14-133,0-14-96,-1 13-127,1-13-702,-1 10-885</inkml:trace>
  <inkml:trace contextRef="#ctx0" brushRef="#br0" timeOffset="2074.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0" timeOffset="2402.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0" timeOffset="4540.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0" timeOffset="6657.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1" timeOffset="11286.2925">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1" timeOffset="11979.8807">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2826.7861">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3800.5855">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4600.5728">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1" timeOffset="15235.2607">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5375.8872">24053 7552 172,'14'-7'547,"-1"2"-113,3 1-58,5-4-47,2 1-47,1 1-54,2-1-72,3 0-13,2 1-32,0-1-56,-5 2-110,2 0-159,-4-1-596,1 0-343</inkml:trace>
  <inkml:trace contextRef="#ctx0" brushRef="#br1" timeOffset="16063.3574">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1" timeOffset="16672.7061">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1" timeOffset="17407.0563">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1" timeOffset="18172.6568">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 contextRef="#ctx0" brushRef="#br0" timeOffset="22091.0981">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22762.9481">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7:20.746"/>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00B0F0"/>
    </inkml:brush>
  </inkml:definitions>
  <inkml:trace contextRef="#ctx0" brushRef="#br0">13993 11418 63,'0'0'819,"2"-15"-180,1 5-63,-1 0-14,0 0-67,3-2 7,-2 1-68,-1-1-7,2-1-58,-2-1-6,0 3-24,-1-3-17,1 3 15,0-2 15,-2 2-51,4 0-9,-4 11-31,0-18 1,0 18-5,2-15-38,-2 15-219,1-10 0,-1 10 0,0 0 0,0 0 0,0 0 0,0 0 0,0 0 0,0 0 0,-3 18 0,1-4 0,0 3 0,0 2 0,0 2 0,-1 4 0,1 2 0,-2 0 0,0 5 0,2 1 0,-2 1 0,2-1 0,0 1 0,-1 0 0,1-2 0,-2 1 0,4 1 0,-4-4 0,4-2 0,-3 1 0,2-3 0,-3 1 0,2-2 0,0-1 0,0-2 0,2-1 0,-2-3 0,0-2 0,1 1 0,-1-4 0,2-1 0,-2-2 0,2-10 0,0 18 0,0-18 0,0 0-70,-2 16-436,2-16-35,0 0-54,0 0-57,0 0-6,-2-12-66,2 12-689,-4-21-1018</inkml:trace>
  <inkml:trace contextRef="#ctx0" brushRef="#br0" timeOffset="386.3024">13954 11378 79,'0'-14'760,"0"1"-156,2 2-41,-2-2-41,4 0-30,0-1-25,1-1-76,1 2-6,2 1-61,0-2 0,1 1-46,1 2 12,5-2-41,-2 1-2,3 2-16,3 0-18,0 4-11,1-2-17,-2 3 19,1 1-48,-1 1 38,1 3-49,0-1-27,-1 2-20,0 1-11,-2 1-8,1 1-14,-3 3-2,-1-1-8,1 3-6,-3-1-6,-4 3-14,-1-1-29,0 2 0,-4 0 0,-4 0 0,-1 2 0,-2 0 0,-2 3 0,-3-1 0,-3 1 0,0 1 0,-4 0 0,-3 0 0,1 0 0,-1-1 0,-2-1 0,3-2 0,-1 0 0,3-1 0,0-2 0,3 0 0,-1-2 0,2 0 0,3-2-32,-2 1-166,1-3-83,4 0-35,-3-1-43,10-4-61,-11 7-107,11-7-65,-10 4-78,10-4-158,0 0-425,0 0-861</inkml:trace>
  <inkml:trace contextRef="#ctx0" brushRef="#br0" timeOffset="1031.591">14347 11644 311,'0'0'831,"0"0"-178,-16-2-51,16 2-50,-11-7-68,11 7-8,-5-8-71,5 8-59,-5-10-19,5 10-17,0-13 20,0 13-66,7-17 29,0 9-57,2 0 33,3-2-56,1 3 34,3 0-47,4 0 22,0 3-42,3 0 9,-2 2-59,0 2-9,0 2-121,-2 1 0,-1 2 0,-1 1 0,-2 1 0,-2 2 0,1 1 0,-4 1 0,-1-1 0,-1 2 0,-3 1 0,-3-3 0,0 2 0,-2 0 0,0-12 0,0 21 0,0-21 0,-3 20 0,-1-10 0,4-10 0,-2 14 0,2-14 0,-2 10 0,2-10-46,0 0-49,0 0-1,0 0 24,0 0-53,0 0-6,4-11 1,0 0-3,1-1-5,-1-5-2,3-2 8,3 0 17,-4 2 8,3-3 32,0 2 13,-2 3 19,1 2 6,-1 1 4,1 2 7,-2 3 5,-6 7 4,13-5 0,-13 5 10,14 2 3,-14-2 7,11 10 4,-5-3 7,-1 1 5,2 2 2,-3-1 3,1 1-5,0-1-21,-1 1 19,4-1-17,-2 0 25,0-1-23,1 0 21,0-1-17,2-2 19,0 0-19,3-2 21,-1-1 7,-11-2 24,23 0 5,-9-2 2,-2-1-8,2 0 23,-3-2 40,3-2-54,-2-2 33,-3 0-53,1-4 34,-2-1-55,-3-1 46,-1-2-60,-4 0 35,2 0-40,-4 0 31,-1 0-44,-2 1 39,-3-4-45,-1 8 54,-2-2-63,-5 3 43,1 2-42,1 2 38,-2 2-35,-2 2 34,0 3-62,-4 0 6,2 4-95,-2 3-14,-1 2-81,-4 0-61,2 5-54,3-1-121,1 2-58,1 1-68,7-1-80,-1-2-641,5-1-918</inkml:trace>
  <inkml:trace contextRef="#ctx0" brushRef="#br0" timeOffset="1625.3245">15077 11396 227,'11'-16'750,"-1"1"-136,0-2-60,-3 4-62,2-1 9,-3-1-78,0 2 7,-2 1-77,1 0-30,-1 3-49,0-2 2,-4 11-54,5-16-10,-5 16-69,6-11-8,-6 11-40,0 0 15,0 0 6,0 0 1,7 11-2,-6 2 15,0 1 45,1 1-67,-2 4 36,1 2-4,-1 3-49,0 1 32,1 1-48,-2 0 31,1 0-46,-1 0 25,-1 3-39,1-3 28,0 0-45,-1 0 28,0 0-42,1-1 0,-1-1 23,0-1-32,1-3-5,0-2-1,-1-1 9,1-3-6,-1-2 2,2-12 0,-2 21 5,2-21-5,0 15-2,0-15 0,-3 10-3,3-10-2,0 0 9,0 0-13,0 0 16,-1-15-34,1 15 14,1-24-40,1 9 19,-1-2-42,3-1 53,3-3-50,1 2 59,0-1-55,6 2 51,-1 2 2,2 0 2,2 2 2,1 2 3,1 4-41,2 1 52,-2 2-40,0 3 46,0 0-35,-1 4 30,1-1 9,0 3 37,-2 0-31,0 2 42,-3 1-39,2 2 27,-3-1-29,-1 1 2,-2 3-7,-2-3 13,-1 2-8,-1 0-5,-2 0-3,-3-1-3,-1-10-4,-1 22-1,-2-11-2,1 1 0,-5-1 1,0 0-2,-1-1-1,-3 2-1,0-2-1,-2-1-2,-2 0-23,1-1 7,-2-1-68,0 1 29,0-2-92,0-2-26,-1 2-11,1-4-46,1 1-22,0-3-56,2 0-39,0-3-83,0 2-65,3-3-43,-1 1-102,11 3-629,-15-9-877</inkml:trace>
  <inkml:trace contextRef="#ctx0" brushRef="#br0" timeOffset="2064.232">15697 11667 234,'0'0'783,"16"0"-156,-16 0-61,14 0-60,-14 0-23,16-2-77,-16 2-25,21-3-65,-7 0-20,-1-1-57,3-1 9,-2-1-30,2 1-19,-2-2-23,1 1-24,-1-2-21,1 0-18,-2-1-16,0 1 22,0-1-53,-2 0 27,1 0-56,-2-2 26,-1 3-45,1-2 34,-2-1-44,-3 2 10,0-1-19,-5 10 32,5-17-34,-5 17 35,2-14-40,-2 14 6,-7-12-8,7 12 1,-14-9 2,14 9 1,-22-1 31,11 2-40,-6 4 40,3 2-19,-4 1-20,0 2-1,2 2 6,-1 2 6,3 3-6,0-1 13,1 2 14,3 2 20,0-1 27,3 1 7,2-2 9,3-1 33,0 0 33,4-2-28,2 1 2,-1-1 2,5-1-14,2-1-7,-1-3-11,8 2-7,-3-3-6,5-1 1,-1 0-5,1-4-55,3-1-19,-2-1 0,2-2 0,0 0 0,0-1 0,2-2 0,-3 2 0,0-2 0,-2-1 0,0 1 0,-1-2 0,-1 1-13,-3-1-254,1 0-78,-5 0-88,2-2-55,-5 2-125,3-2-120,-4 2-230,1-2-415,-1-3-979</inkml:trace>
  <inkml:trace contextRef="#ctx0" brushRef="#br0" timeOffset="4582.4832">17389 11398 89,'0'0'748,"8"-10"-166,-8 10-54,8-9-15,-8 9-45,8-11-19,-8 11-55,7-11-11,-7 11-56,5-9-10,-5 9-44,4-8-1,-4 8-55,0 0-7,5-10-53,-5 10-4,0 0-42,0 0 6,0 0-9,0 0-11,-17 7 4,10 0-11,-4 5 38,1 2-54,-2 3 45,-1 1-42,0 5 20,0 0-51,2 1-1,-2-1-1,5 0 3,0-1-5,2-1-3,0 0-3,3-2-5,2 0 3,2 0-7,2-2-3,3 0 1,2 0 2,1-2 2,5-2-3,0-1 2,2-2-3,1-2 0,2-3-14,-1 0 12,3-3-1,0-1-5,1-2-5,1-3 6,3-1 2,-2-1-3,-1 0 36,4-4-33,-3-3 43,-1-1-22,-1-1 34,-6 1-75,0-1 0,-4-2 0,0-2 0,-3-2 0,-4 0 0,-2 2 0,-3-2 0,-4-1 0,-1-2 0,-2 2 0,-6-2 0,1 1 0,-5 0 0,0 3 0,-2 2 0,0 1 0,-3 2 0,2 3 0,1 4 0,-3-1 0,-1 4 0,1-2-78,3 5-46,-1 2-27,1-3-33,1 6-35,0-3-71,2 2-20,1 2-47,3-1-41,1 2-67,3 2-45,2-2-23,1 3-70,1 1-650,4-9-862</inkml:trace>
  <inkml:trace contextRef="#ctx0" brushRef="#br0" timeOffset="5254.3348">18575 11853 365,'0'0'640,"0"0"-106,3-13-61,-3 13-25,3-10-48,-3 10-9,9-12-16,-2 5-49,-1 1 8,1-1-64,0 2 6,2-1-30,-1-1-11,0 3-40,-8 4 2,15-9-52,-15 9-2,11-7-45,-11 7 7,11-6-38,-11 6 11,10-3-34,-10 3 16,0 0-20,0 0 6,11-1-16,-11 1 15,0 0-13,0 0 16,0 0-23,4 8 11,-4-8-21,0 0 13,-6 9-22,6-9 16,-8 6-5,8-6-2,-11 7-3,11-7-1,-15 8-5,15-8 2,-16 6-7,16-6-8,-14 6 16,14-6-1,-15 4-4,15-4 2,-15 3-15,15-3 16,0 0-15,-19 0 17,19 0-16,-10-2 10,10 2-11,-8-7 13,8 7-5,-7-6 0,7 6 0,-1-12 2,1 12 1,1-12-4,-1 12 5,6-14-4,-6 14-3,9-15 3,-4 9 0,2 0-2,1 1-2,0 0 11,-8 5-11,17-7-2,-17 7 3,23 0 7,-11 2 16,1 2 5,2 2 22,0 1 3,-2 3 12,3-1 6,0 3-6,-3 1-4,-2-1-9,-1 0-12,-2 3-6,-5-1-6,-1 3-5,-4 0 28,-3 2-91,-2 3-98,-10 4-99,-6 3-107,-2 1-160,-10 6-151,-2 1-161,-4-2-686,-1 1-1133</inkml:trace>
  <inkml:trace contextRef="#ctx0" brushRef="#br0" timeOffset="6361.4834">19792 11405 100,'-7'-12'848,"2"-1"-182,0 1-78,0-2-16,2 0-29,-1 0-74,1 1-14,-1 1-41,1 0-22,1 1-51,2 11-12,-5-18-43,5 18-37,-3-13-44,3 13-37,-2-11-23,2 11-6,0 0-12,0 0 27,10 4-20,-10-4-5,7 15-20,-3 1 21,1-1-46,-1 3 18,0 3-33,1 1 19,-1 3-38,-2 0 26,1 0-46,0 3-30,-2-1 0,0 2 0,0 0 0,-1 0 0,2-1 0,-2 1 0,0-2 0,0 1 0,0-3 0,0 2 0,0-4 0,0-2 0,0 0 0,1-3 0,-1 0 0,1-4 0,-1-2 0,0 0 0,2-1 0,-2-11 0,0 19 0,0-19 0,0 13 0,0-13 0,1 11 0,-1-11 0,0 0 0,0 0 0,0 0 0,0 0 0,9-8 0,-9 8 0,6-22 0,-1 8 0,0-3 0,2-3 0,0 1 0,1-2 0,0 1 0,1 1 0,2 2 0,-1 1 0,2 2 0,-2 1 0,2 5 0,0-2 0,0 3 0,-2 3 0,3 1 0,0 2 0,1 2 0,-3 2 0,1 1 0,2 0 0,-1 2 0,1 1 0,-3 1 0,2 1 0,-3 0 0,-1 1 0,1 0 0,-2-1 0,-2 2 0,-1 1 0,-1-3 0,-1 4 0,-2-2-200,-1 0-176,-1 2-50,-2-1-102,-1 1-134,-1 0-132,1 0-853,-1-1-1310</inkml:trace>
  <inkml:trace contextRef="#ctx0" brushRef="#br0" timeOffset="6673.9717">20589 11451 80,'10'-17'866,"-1"0"-226,-1 0-30,0 0-49,-1 3-43,-2 1-103,-1 0-17,-1 2-57,-1 0-31,-2 11-64,1-17-19,-1 17-52,-3-12-21,3 12-15,-9-7 9,9 7-14,-16 4 14,6 1-20,0 5 15,-3 4-1,0-2 19,-1 6-53,0 4 40,0 2-67,0 0 33,1 1-58,3 3-6,0-5-8,3 2-8,0-1-4,2-1-5,1 0-6,1-1 6,2-1-13,2-2-4,2 1-13,1-3-72,1 3-57,2-3-91,2 0-42,0-4-74,3-1-89,1 1-76,-2-5-32,4 1-61,-2-4-170,4-1-340,-4-3-726</inkml:trace>
  <inkml:trace contextRef="#ctx0" brushRef="#br0" timeOffset="7142.7055">20787 11682 574,'-1'-17'530,"1"17"-70,-3-15-44,3 15 5,-1-17-67,1 17-65,-2-16-8,2 16-23,0-19-22,0 19-20,6-19-23,-3 11 6,3-1-7,3 0-15,2 0-11,1 2 11,1 1 18,3 1-1,0 2-7,1 1-16,0 0-24,-3 4-14,4 0-15,-4 1-22,0 2-15,-3 2-14,0 2-1,-1-1-7,-5 1-13,0 2-8,-4-1-3,1 1-4,-4 1-20,-2 1 12,1 1-20,-3-2 15,-1 1-18,1-1 17,0-2-21,0 1 13,1-4-13,-1 3 11,0-4-11,6-6 15,-7 11-15,7-11 11,-4 8-16,4-8 15,0 0-13,0 0 12,0 0-19,11 2 20,-11-2-2,14-2-15,-14 2 12,20-3 5,-8 1-1,0 1-3,-12 1-1,25 0 1,-12 0-2,3 1 1,-2 2 0,1-1 0,0 2-2,1-1-4,-4 2-8,2-1 18,-3 1-10,0 0 14,-3 2-10,-2 0 14,1-2-12,-7-5 11,5 17-12,-5-17 10,-3 14-1,-1-6 0,-2-1-3,-2 1 0,-2 1-5,-1-1-8,-5 1 12,2-3-13,0 0-3,-5 2-61,1-1 2,3-3-59,-3-1-20,2 1-52,0-1-46,2-3-92,0 0-97,14 0-63,-22-1-145,12-5-668,2 1-917</inkml:trace>
  <inkml:trace contextRef="#ctx0" brushRef="#br0" timeOffset="7470.8187">21567 11504 827,'0'0'629,"12"-10"-53,-12 10-46,7-6-61,-7 6-44,0 0-75,7-8-45,-7 8-59,0 0-34,8-8-27,-8 8-24,0 0 2,0 0-19,0 0-21,10-1-18,-10 1-20,0 0-19,0 0-9,0 0-3,8 4-5,-8-4-13,0 0-2,0 0-17,4 8-17,-4-8 21,0 0-19,0 0 14,0 0-19,0 0 17,0 0-18,4 9 20,-4-9 0,0 0-3,0 0-1,0 0-4,0 0-5,0 0-3,0 0-10,0 0-39,0 0-39,-9-4-11,9 4-37,0 0-14,-9-3-69,9 3-53,0 0-40,-12-3-42,12 3-54,0 0-53,-11-2-61,11 2-383,0 0-471</inkml:trace>
  <inkml:trace contextRef="#ctx0" brushRef="#br0" timeOffset="8017.6748">21501 11498 601,'0'0'615,"0"0"-76,0 0-28,0 0-49,-11-1-32,11 1-28,0 0-40,0 0-33,0 0-25,4-9-19,-4 9-13,10-8-26,-10 8-10,19-7 13,-7 5-11,3-2-3,2 0 35,0 0-56,2 1 27,-1 1-47,2 2 2,-4 0-49,1 0 2,-3 0-59,1 2 16,-1 2-53,-1 0 23,-3 3-41,-1-1 23,0 2-40,-4-1 10,-2 2-28,-3-9 0,1 22 0,-1-22 0,-5 21 0,-2-10 0,0 2 0,-1-1 0,-2 1 0,1-2 0,-2 0 0,0 0 0,2-2 0,-2 0 0,3-2 0,0-1 0,0 1 0,8-7-19,-12 9-6,12-9-8,-9 6-8,9-6-3,0 0 5,0 0 4,0 0 2,0 0-1,-3-10 3,3 10 6,8-10 4,-1 3 9,0-1 1,2 2 27,1-2-34,2 3 36,1-2-45,-2 2 44,3 0-37,-1 1 38,-1 1-38,2 3 36,-14 0-35,25 0 36,-12 4-36,1 0 41,-1 2-37,-3 1 14,1 1-5,-1 0 8,-4 1 8,-1 0 8,0 0-4,-2 2-2,-2 0 9,-2 0-10,-2 1 1,-2-1-2,0 1 0,-1-1-3,-4 0-4,-1 2 1,1-4 5,-3 2-3,-1-2-5,0-1-1,-4 1 6,-1-1-2,1-1-37,0-3-28,0 1-53,0 0-31,2-4-47,-2 2-5,1-2-69,3-1-40,-1 0-71,-1-1-84,0-2-67,2 2-39,0-2-202,0 0-464,2-1-844</inkml:trace>
  <inkml:trace contextRef="#ctx0" brushRef="#br0" timeOffset="8505.4614">22360 11921 742,'9'4'606,"-9"-4"-76,13 3-33,-13-3-48,0 0-54,14 4-52,-14-4-47,0 0-22,0 0-54,0 0-20,0 0-42,10 3 2,-10-3-27,0 0 13,0 0-38,0 0 14,0 0-31,0 0 12,0 0-20,-13 0 23,13 0-28,0 0 20,-15-3-30,15 3 22,-12-2-12,12 2 3,-14-2-10,14 2 21,-15-5-24,15 5 15,-19-5 11,19 5 11,-16-4-22,16 4-6,-16-6-13,16 6 8,-13-4-2,13 4-18,-13-6 5,13 6 3,-9-6-5,9 6-8,0 0-13,-6-5-1,6 5-7,0 0-3,6-8-1,-6 8 2,11-2 15,-11 2 11,20 1 15,-8 1 18,4 1 20,0 1 17,1 3-3,2 3-70,-1-1-47,-1 1 0,-2 2 0,-1 0 0,-1 3 0,-3 1 0,-3-1 0,-3 2 0,-3 0 0,-2 2 0,-6 3 0,-5 4 0,-7 3 0,-3 1 0,-5 1 0,-5-1-405,-10 6-156,-3-3-155,0 0-159,-3-3-904,-3-1-1475</inkml:trace>
  <inkml:trace contextRef="#ctx0" brushRef="#br0" timeOffset="9005.4397">23063 11727 330,'0'0'712,"0"-17"-131,0 17-24,0-16-37,0 16-45,-2-15-78,2 15-55,-2-15-71,2 15-21,-5-12-58,5 12-4,-9-8-23,9 8-7,-13 0-23,13 0 31,-18 7-38,8 2 18,-3 0-38,0 4 18,2 2-47,-2 0 12,2 1-29,-1 0 9,3 1-29,0 2 21,3-5-22,0 3 14,0-2-3,4 2-5,1-5-23,1 1 20,1-1-15,3-1 34,1 2-1,5-4-7,0-1-9,4-2-1,2-3-3,1 0-4,1-3-6,4-1-9,2-3 5,-1-1-10,0-2 3,3-4-3,-1-1 3,-2-2 5,-2-4-17,-1 0-3,-2-3 0,-4-3-8,-2 1 4,-5 2 2,0 0 17,-5 2-27,0 1 1,-4 0-1,-1 1 0,-4 0 1,-2 3 1,-2 1 1,0 2-13,-5 1-11,1 3-45,-3 1-42,-1 2-72,1 3-54,-3 0-78,2 2-141,-4 3-116,0-1-157,1 4-684,2-3-1024</inkml:trace>
  <inkml:trace contextRef="#ctx0" brushRef="#br0" timeOffset="9349.1772">23373 11215 492,'7'-11'898,"-1"0"-156,2 1-115,-1-1-17,1 2-46,0 0-54,2 2-101,-1 2-31,4-1-56,3 3 0,1 3-12,1 2-21,6 2-26,4 5 0,2 3-28,4 5-8,-1 3-7,-1 5 16,2-1 38,-3 5-274,1 0 0,0 4 0,-2 0 0,-3 1 0,-2 1 0,-2 3 0,-5-1 0,0 0 0,-5 1 0,-3 0 0,-5-4 0,-4-1 0,-3 2 0,-5-1 0,-5 3 0,-5 0 0,-4-2 0,-3 2 0,-5-2 0,-6 2 0,-3 1-441,-5-2-306,2-4-176,4-5-994,-12-1-1645</inkml:trace>
  <inkml:trace contextRef="#ctx0" brushRef="#br0" timeOffset="10327.9689">24604 11660 452,'0'0'507,"0"0"-65,0 0-41,0 0-14,0 0-34,-8-6-15,8 6 5,0 0-12,0 0-7,-13 1-42,13-1-3,0 0-38,-14 2 20,14-2-29,0 0 14,-11 3-35,11-3 12,0 0-25,0 0 10,-12 2-17,12-2 2,0 0-23,0 0-2,0 0 10,0 0 2,0 0-23,0 0-12,18 2-14,-4-1-16,3-2-5,2 1-4,8 0-18,2-3-88,7 1 0,1-1 0,0-1 0,3 0 0,-3 3 0,1-3 0,-1 0 0,-7 2 0,-2 0 0,-1-1 0,-4 1 0,-2 0 0,-4 1 0,1 0 0,-4 0 0,-14 1 0,24-2 0,-24 2 0,19-2 0,-19 2 0,15 0 0,-15 0 0,11-3 0,-11 3 0,0 0 0,0 0 0,14 0 0,-14 0 0,0 0-74,0 0-199,0 0-64,0 0-32,-12 3-46,12-3-72,0 0-85,-15 1-48,15-1-138,-13 3-603,13-3-963</inkml:trace>
  <inkml:trace contextRef="#ctx0" brushRef="#br0" timeOffset="10704.8697">25014 11494 85,'-8'-9'817,"8"9"-148,-6-9-44,6 9-37,-5-8-58,5 8-22,0 0-74,-6-12-44,6 12-50,0 0-43,0 0-34,-3-9-29,3 9-15,0 0-22,0 0-19,13-3-15,-13 3-25,12 3 29,-3 1-59,3-1 42,-1 3-60,2 1 31,1-1-55,1 3 28,-1-1-39,3 2 5,-1 1 1,-2 0 0,2 0-4,1 2-8,-3-4-7,0 4-1,1-1-1,-2 0 5,0 0 12,-2-2-9,2-1-5,-4 1-10,-1 0-5,1-1-28,-3 0 0,0-1 0,0 1 0,-3 0 0,-3-9 0,4 18 0,-8-8 0,2 0 0,-2-1 0,-3 0 0,-3 2 0,-1 0 0,-5 0 0,1 1 0,-5-2 0,2 1 0,-1-1 0,-1 0 0,0-1 0,0 0-47,3-1-162,0-2-87,4 0-54,-3 2-76,6-5-98,-2 3-121,12-6-93,-11 7-832,11-7-1215</inkml:trace>
  <inkml:trace contextRef="#ctx0" brushRef="#br0" timeOffset="11357.3288">25924 11665 585,'0'0'629,"-7"-10"-100,7 10-36,-5-11-34,5 11-44,-5-12-60,5 12-14,0-14-42,0 14-19,5-17-43,0 9-1,-1-1-34,5 0 12,3-1-36,1 0 42,3 1-8,1-1-20,4 2 8,-1 1-19,3 1-9,1 2 37,-1 0-64,-3 3 12,0 1-65,-1 1 22,-2 2-42,-1 1-16,-3 1-8,-1 4-8,-3-1-7,-1 3-4,-7 0-3,1-1-3,-4 1-3,-3 2-7,-1-1 5,-1 1-8,-3 0-3,-3 0 2,-1 0-2,-1 0 6,1-1-12,1-3 6,0 1-7,-1 0 6,5-3-9,-3 1 4,4-3-5,-1 2 4,9-7-4,-12 9 3,12-9-9,-8 5 6,8-5-6,0 0 5,0 0 5,0 0-12,0 0 1,11-9 4,-11 9-2,15-7-1,-4 4 6,5-2-2,-3 0 0,4 1 3,3 1-3,-2-1 3,6 3 2,2-1 2,-2-1 1,-2 3 11,-1 3 4,1-1 18,-2 0 20,3 2-5,-1 2 8,-6-1-1,0 2-2,2 1-4,-5-2 7,-4 2 15,1 3-73,-2-2 0,-6 2 0,1-1 0,-3-10 0,-3 21 0,1-10 0,-4 0 0,-4 2 0,1-3 0,-4 2 0,-3 0 0,-1-2 0,-2-1 0,-1 1 0,-2-3 0,-1 0 0,-1 0 0,1-1 0,-2-2 0,1-1 0,-1 1 0,2-3 0,1 0 0,4-1 0,-2 0-187,-1-2-166,2-2-85,0 1-65,2-2-100,0 1-126,-1-1-971,5-2-1377</inkml:trace>
  <inkml:trace contextRef="#ctx0" brushRef="#br0" timeOffset="12026.8887">27503 11122 589,'6'-7'798,"-6"7"-103,12-12-102,-12 12-26,7-10-42,-7 10-68,4-8-76,-4 8-50,0 0-37,0 0-7,0 0 10,0 0-22,0 0-25,-16 8-8,3 1-22,0 5-19,-5 5-6,-5 7-13,-2 3-10,3 3-4,-5 1-2,-2 10 23,2 2-72,0 0-117,0 2 0,7-5 0,2 2 0,1-3 0,3 2 0,3-1 0,3 1 0,6-6 0,2-1 0,4 5 0,8-1 0,3-2 0,4-2 0,6-2 0,2-3 0,2-2 0,6-4 0,2-2-342,1-1-179,2-6-123,3 1-145,2-3-217,2-6-544,3-1-1188</inkml:trace>
  <inkml:trace contextRef="#ctx0" brushRef="#br0" timeOffset="12792.0147">27833 11566 478,'0'0'826,"3"-15"-98,-3 15-53,4-13-69,-4 13 6,4-10-46,-4 10-44,3-10-77,-3 10-31,0 0-12,2-12-83,-2 12-15,0 0-24,0 0 37,0 0-4,0 0-26,7 15-190,-7-4-97,0 3 0,0 0 0,-2 4 0,0 0 0,-1 0 0,1 1 0,0 0 0,-1 2 0,-1 0 0,0-1 0,3-2 0,-2 0 0,-2-1 0,3-1 0,-1-1 0,0 1 0,2-4 0,-2 0 0,1-1 0,2-11-297,-3 18-154,3-18-25,-1 13-90,1-13-100,0 0-73,-2 11-155,2-11-405,0 0-903</inkml:trace>
  <inkml:trace contextRef="#ctx0" brushRef="#br0" timeOffset="13069.632">27719 11562 756,'-7'-4'697,"7"4"-44,-14-9-47,14 9-46,-8-6-68,8 6-33,-7-7-94,7 7-12,0 0-61,-5-10-12,5 10-46,0 0 4,7-9-39,-7 9-27,17-8-9,-7 5-11,1-1-26,7-1-16,-2 2-9,2 1-38,5-2-2,1 1 20,1-2-54,2 3-7,-2 0-4,2-1-3,0 1-19,-2 2-40,-3-3-38,0 3-29,1 0-49,-2 0-4,-2 0-38,1 0-16,-5 0-39,0 0-18,-2 3-42,1-3-25,-3 2-22,-1 1-31,-10-3-36,14 9-112,-14-9-499,2 9-659</inkml:trace>
  <inkml:trace contextRef="#ctx0" brushRef="#br0" timeOffset="14100.8436">27752 11792 271,'-19'10'666,"1"2"-112,-1 0-39,6-5-62,0 3-19,4-2-55,2 1-2,0-3-46,1 0-17,6-6-39,-4 13-14,4-13-44,6 9-19,-6-9-23,17 10-25,-5-9-24,3 3-27,4-3-21,-2 2-12,6-3-12,0 1-9,3-1-16,2-1-2,3-1-5,1 1-5,4-1-4,-1-1-13,1 2-9,2-3-13,-1 0-20,-3 0-2,-1 1 2,1-2 3,-6 0-4,-1 1 4,-2-2 0,-2-1-2,0 0 6,-2 1 8,-2-3 7,-4 2 4,-1 0-10,-1-4 17,-3 2-2,-2 0 3,1-3 1,-6 3 2,1-2 3,-1 1-2,-2-1 4,-1 11-2,0-17 2,0 17-1,-1-16-4,1 16 7,-1-14 1,1 14 5,-4-11-11,4 11-1,0 0 17,-3-8 12,3 8 0,0 0 17,-6 5 7,6-5-5,-7 14 4,5-6 9,0 5 0,-1-2-2,-1 2-4,4 0-1,-2 0-6,0 1-14,2 1-4,0-2-4,0 0-5,2-2-3,-1 3-4,0-2 3,4-3-5,0 2 0,0-2 0,3-1-1,1-1-3,-1-1 6,3 0-8,-1-1-4,2-4-15,2-1-23,-1 0-9,2-1 1,0-4 9,2 0 0,-2-1 8,5-3 1,-3-2 1,0-2 3,0 1 8,-3-5 0,2 2 6,0-4-5,-2 0 8,-3 2 3,1 2 4,-2 1 0,-2 2 10,-1 1-5,0 2 10,-1 1 1,-1 1-6,2 0-4,-7 7 0,6-8 1,-6 8 4,0 0 7,11 4 6,-11-4 1,5 10-2,-5-10-1,3 14-4,-3-14-3,0 19-1,0-19-2,3 22-5,-3-22 2,1 21-5,0-10 2,-1-11-7,4 19-40,-2-9-38,1 0-30,2-2-14,1-1-15,1 0-5,2-1-21,-1-1-16,4 1 24,0-2-7,5-2 30,-1-1 2,1 0 21,2-3 2,0 0 28,5-3 16,1-2 12,3-3 6,0-1 13,-2-2-2,0-1-11,0-1 43,-1 0 35,-3-2 14,-1 1 39,-6 3 9,0 0 37,-3 1-16,-2 1-15,-2-1-10,-2 2-3,-2 0-10,-2 0-24,-2 10-2,0-14-13,0 14-8,-6-14-2,6 14-5,-13-9-12,4 5 8,9 4-5,-20-4-2,20 4-1,-23 2-2,11 1-9,1 1 7,-2 2-6,2-1 1,2 4 6,-3-1-5,4 1 3,3 1 1,0 1-5,3-1-3,-1 1 6,3 0-24,4 1 24,1 1 17,0-1-34,3 0 37,3 1-11,0-3 37,3 3 10,1-2 23,0 0-3,2-1 13,2-1 15,-5-2 1,-1 1-3,1-3-7,-4 2-3,0-3 11,-2 1 4,-8-5-10,13 8-21,-13-8-14,0 0-12,4 8-10,-4-8-8,-11 4-8,1-2-9,-2 0-1,-3-1-2,-4 1 0,1 0-12,-3-1-19,0 2-41,1-2-38,-3-1-40,4 3-41,-2-3-39,3 1-45,0-1-92,2 1-93,0-1-73,4 2-248,12-2-380,-23-2-759</inkml:trace>
  <inkml:trace contextRef="#ctx0" brushRef="#br0" timeOffset="14460.2099">29560 11815 742,'0'0'621,"0"0"-74,12 1-29,-12-1-80,0 0-20,16-2-74,-16 2-28,13-4-20,-13 4-31,19-6-39,-7 2-17,0 1-24,1-2-29,2-2-25,0 2-21,0-3-19,0 1-18,0 0-19,0-1-8,-1 0-7,0-1-9,-3 1-3,2-2-8,-3 0-3,-2 2-2,-1-1-4,-1 1-3,-6 8-3,5-15-2,-5 15-7,-3-13 7,3 13-3,-10-9 2,10 9-4,-15-6-4,15 6 7,-22-2 4,11 4-2,-2 0-13,1 3 16,-1-1-3,1 4-4,3 0 5,0-1 2,0 2-3,4 1-1,0-1-2,2 2 4,2-2 0,1-9-3,0 20-28,4-9-69,0-2-53,2 0-87,4-1-96,-1 1-92,3-2-91,-1-1-178,2 0-392,-3-1-704</inkml:trace>
  <inkml:trace contextRef="#ctx0" brushRef="#br0" timeOffset="15096.665">30005 11737 342,'8'-8'591,"-1"0"-98,0 1-43,2 1-48,1-1-30,0 2-39,0-1-9,2 3-54,2-1 19,0 3-82,0 0 29,2 1-39,1 1 1,2 1-14,-1 1 4,-1 0-30,1 3 3,-2-1-27,0 2-13,-2-1-30,1 1-9,-3 0-18,-2 0-10,0 0-12,-2-1-2,-1 0-11,-1 1 5,-6-7-2,10 11 6,-10-11-11,3 10 8,-3-10-9,0 0 6,2 12-3,-2-12 3,0 0-3,0 0 7,-7 7 1,7-7 4,0 0 1,0 0-7,-10-4-5,10 4-3,0 0-8,-1-14-3,1 14-4,4-15-3,-4 15-6,9-18-2,-6 7-1,5 0-14,-1 0-54,1-1-30,0 1-41,1-1-42,2 1-28,1-3-32,1 1-66,1 1-6,0-2-23,0 2-11,0 0 18,1 1 22,-2 0 28,1 0 4,-1 1 46,-1-1-22,0 2 47,0 0 8,1-2 15,-2 1 23,1 1 54,0-1 41,0 0 57,-2 1 65,0-3 44,-1 4 46,-2 0 32,0 0 10,0 0 41,-2 1 19,-5 7 29,8-13 0,-8 13 24,6-12-29,-6 12 16,6-9-28,-6 9-14,4-9-24,-4 9-19,0 0-7,0 0 0,0 0-8,0 0 26,0 0-14,0 0-14,-3 12 13,1-3-2,-3 5-5,1 0-15,0 3 4,-1 2-9,1 0-17,-1 2-11,1 2-19,-2 0-82,2-2-46,2 2 0,-1-2 0,3-1 0,0-1 0,0 1 0,3-2 0,2 0 0,1 0 0,2 1 0,-1-5 0,4 3 0,1-5 0,1 1 0,1-4 0,0 0 0,3-2-9,-2-2-211,3 0-22,0-3-27,0-1-30,1-1-31,-1-1-40,1-1-9,-3-3-56,0 1-34,-2-1-22,0-4-50,-2 1-96,-2-1-457,-4-2-711</inkml:trace>
  <inkml:trace contextRef="#ctx0" brushRef="#br0" timeOffset="15299.7825">30572 11592 643,'-23'0'630,"5"-3"-96,1 1-40,4 1-96,0 0-68,13 1-55,-18-2-21,18 2-62,0 0-3,0 0-56,0 0-1,0 0-45,6-8 4,7 5-40,5 2 15,2-3-43,4 2 23,5-2-35,0 3 20,5-5-40,3 2-47,-2 0-77,1-2-79,0 2-53,0-1-31,-1 0-55,-1-2-60,-1 2-492,-1-3-470</inkml:trace>
  <inkml:trace contextRef="#ctx0" brushRef="#br0" timeOffset="15596.6474">31165 11098 381,'-9'-8'667,"2"1"-94,7 7-39,-11-11-61,11 11-51,-6-8-26,6 8 11,0 0-8,6-7 1,-6 7-25,20 4 16,-4 2 33,4 1-4,6 5-17,2 2-4,7 7 4,-1 0-18,2 2-46,-1 2-339,-2 2 0,-1 0 0,-2 4 0,-1-1 0,-4 0 0,-1 2 0,-4 0 0,-3 1 0,-6-6 0,-3 2 0,-2-3 0,-4-2 0,-4 3 0,-4 1 0,-6 1 0,-5 1 0,-5-1 0,-4 0 0,-8-2 0,0 1 0,-13 4 0,-1-3-477,-4-1-316,-3-2-184,-5-2-898,-1 0-1593</inkml:trace>
  <inkml:trace contextRef="#ctx0" brushRef="#br1" timeOffset="20459.1714">4609 10343 157,'0'0'637,"0"0"-126,0 0-71,0 0-32,-9-5-41,9 5-46,0 0-16,0 0-38,0 0 9,-9-5-38,9 5-7,0 0-15,0 0-44,0 0-20,0 0-12,1-11-6,-1 11 16,0 0-5,11-11-6,-11 11-19,9-5 9,-9 5-11,12-5-22,-12 5-11,15-2-10,-15 2-13,14-2-9,-14 2 21,14 2-33,-14-2 21,15 6-23,-15-6 17,12 9-28,-12-9 17,9 12-31,-9-12 21,4 17-26,-4-17 20,-1 18-22,-1-7 14,-1 1-22,-1 0 17,-1 1-19,-2-1 15,1-1-17,0 1 20,-1 1-29,0-2 32,0-1-29,1-1 23,1-1-23,-1 0 23,6-8-17,-10 13 19,10-13-22,-6 8 25,6-8-24,-5 8 17,5-8-16,0 0 17,0 0-21,0 0 20,0 0-23,0 0 25,0 0-24,0 0 23,11-7-24,-11 7 24,17-6-22,-8 2 22,2 0-22,1 1 22,-1 0-23,2 2 24,0 0-25,0 0 18,-1 1-14,-12 0 14,23 2-14,-23-2 20,21 3-18,-11 1 20,-10-4 13,16 8-3,-16-8-3,13 10 1,-13-10 7,7 13 1,-7-13-2,0 12 6,0-12-1,-4 16-3,-1-8 1,-4 2-4,1-1-11,-2 1 7,-3 0 0,1-1-2,-1 0-4,-5 0-5,-1 0 0,2-1-4,-3-1-1,3-1 1,-1-1-3,-1 0-2,-2 0 1,2-1 0,-1 1 1,2-3-5,-1-1-3,2-1-36,-2-1-38,0 0-25,2-2-29,-1-1-19,3-1-63,-1 0-23,1 1-87,3-3-108,3 2-47,1-1-103,3-2-195,-1 0-346,3-1-738</inkml:trace>
  <inkml:trace contextRef="#ctx0" brushRef="#br1" timeOffset="21162.0723">4835 10160 367,'0'0'606,"2"-20"-76,-2 20-36,0-17-45,0 17-84,-2-17-20,-2 7-45,1 0-26,-2 0-1,0 1-52,-1-1-11,-4 0-41,1 1 22,-2-1-34,-1 2 12,-1 2-38,-2-3 15,0 1-35,-4 1 24,-2 2-10,3 1 7,-3 0-16,0 3-25,-1 0-4,-5 2-12,0 0-13,0 2-25,-1 2 23,-2 0-20,0 2 18,0 2-15,1 0 15,0 4-20,1-1 7,0 2-17,2 1 14,1 3-3,0 1 19,0 3-18,2 4 11,2 1-2,0-1 11,2 4-2,3 1 2,0 2-7,3 1-3,0 2 0,3 2 5,2 2 33,2 1-43,-1 2 1,5-5 1,2 1-15,2 6-1,3 0-4,2-1-4,0-1 9,5-1-10,2 0-9,1-4-1,3-3 2,4-1 0,0-3 9,3-2 4,3-3 5,2-5 4,3-3-6,3-3 5,-4-5 3,5-4 0,0-3-2,1-3-9,2-3-7,7-6-20,0-2 0,1-5 0,7-6 0,-1-4 0,-2-3 0,0 0 0,-2-3 0,-4-4 0,-2 0 0,-4-1 0,-3 0 0,-5-4 0,-8 6 0,-3-3 0,-4-1 0,-3 1 0,-7-3 0,-3 9 0,-4-3 0,-4 1 0,-3-4 0,-6 1 0,-4 2 0,-2 1 0,-4 2 0,-3 2 0,-3 1 0,-2 2 0,-2 2 0,-3 2 0,-1 1 0,0 3 0,-1 0 0,-2 4 0,2 1 0,0 1 0,4 6 0,1-1-97,0 1-122,0 0-26,6 4-47,1 1-11,1-1-33,3 3-42,4-1-50,-1 3-49,3 2-31,0-1-67,2 2-147,3 0-410,0 0-746</inkml:trace>
  <inkml:trace contextRef="#ctx0" brushRef="#br1" timeOffset="24025.7917">20342 8482 91,'0'0'474,"0"0"-98,0 0-46,0 0-17,0 0-13,0 0-22,-14 0-8,14 0-17,0 0-10,-18 0-1,18 0 9,-13-2 5,13 2-9,-12-5-35,12 5-2,-13-3-21,13 3 3,-11-4 18,11 4-8,-11-5-10,11 5-18,-7-6-22,7 6-12,-6-8-1,6 8 13,-1-11-36,1 11 35,4-14-57,1 9 37,0-3-45,3 0 54,3 2-73,1-1 56,3-1-59,-1 2 45,3 0-47,-2 0 35,4 0-29,-1 4 59,3-2-51,-2 3 19,-2 1-45,2 0 30,-3 4-39,1-2 21,-3 2-41,0 3 31,-2-1-40,-1 2 36,-2 2-39,-4 0 32,-1 0-36,-3 2 27,-1 0-34,-2-2 2,-5 5 2,0-1-2,-2-1 4,-3 1-2,2 0-4,-4 1 2,1-1-1,-1-2 13,3-2-15,0-1 3,0 1-3,1-2 2,2 1 12,-1-4-12,1 1-3,8-6 10,-10 9-1,10-9-6,-9 7 10,9-7-10,0 0-3,0 0 0,0 0 2,0 0 3,14 1-6,-14-1 5,14-4-2,-14 4 2,23-4 1,-10 3 2,0-1-3,1 2 3,0-2 13,0-1-16,1 3 2,-1 0 0,2 0-2,-3 3 0,2-1 1,-4 0-1,2 2 0,-3 0 0,1 1 0,-3 0 0,0 0 0,-1 2 0,-2 1 0,-1 0 0,-4-8 0,2 15 0,-2-15 0,-2 19 0,-1-10 0,-2 1 0,0 0 0,-3-2 0,-2 3 0,-2-2 0,1 0 0,-4-2 0,0 0 0,-2 0 0,-1-2 0,-2 2 0,1-2 0,-1-1 0,1-3 0,0 3 0,-1-3 0,1 1 0,-1-2 0,3-2 0,-1 2 0,2-2 0,-2-1 0,4 1 0,-3-2 0,4-2 0,2 4-211,1-3-183,1-2-46,0 2-77,2-2-107,7 7-109,-6-12-934,6 12-1337</inkml:trace>
  <inkml:trace contextRef="#ctx0" brushRef="#br1" timeOffset="24693.4489">20793 8562 37,'0'0'806,"0"0"-164,-10-7-63,10 7-52,-7-7-70,7 7-53,-8-8-33,8 8-67,-5-9-21,5 9-64,-5-12 4,5 12-56,-3-11-15,3 11-16,3-11-10,-3 11-2,7-16 0,1 8 12,3 0 1,1 0-26,2 1 11,1-1 22,6-1 28,-2 3-49,3 1 41,-2 2-57,-1-1 37,0 1-58,0 3 25,-4 0-46,2 3 22,-2 1-50,-1 1 33,-3 2-46,-1 1 33,-2-1-41,-3 3 37,-1-1-41,-4-9 22,1 22-35,-5-12 3,0 1-1,-3 0 0,-1 2 2,-2 0-2,-1-1 1,-4 0-1,3-2 1,-2 1 2,1-2-4,0 0-2,2-2 6,0 0 4,1-1 1,1-2-8,9-4 4,-15 11 1,15-11-2,-10 6 6,10-6-13,0 0 6,-11 2-9,11-2 2,0 0 17,0 0-24,8-4 4,-8 4 2,13-7 18,-13 7-15,20-5-5,-8 2-2,2-1-13,0 2 55,1-1-43,1 2 37,-1 1-34,-1 1 36,1-1-22,-1 3 39,3-1-38,-4 1 46,1 1-28,-4 1 4,0 0 12,2 1-1,-5 2 8,0-2 13,-3 3-15,1-1-47,-5-8 0,2 17 0,-2-17 0,-6 18 0,1-10 0,-2 3 0,-3-3 0,-2 1 0,-1-1 0,-4 1 0,-1-2 0,-2 1 0,-3-3 0,1-1 0,-1-1 0,1-1 0,1 1 0,0-3 0,1 0 0,-2-1 0,1-1 0,1 0 0,0-1 0,-2-2 0,1-2 0,1 2-335,1-2-166,2 1-135,2-2-179,0 3-236,3-5-487,-1 1-1176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definitions>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43.960"/>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0" timeOffset="390.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0" timeOffset="1635.2092">1827 10585 212,'0'0'819,"0"0"-155,0 0-76,0 0-108,0 0-76,2-10-30,-2 10-72,0 0 0,0 0-36,0 0-24,0 0-48,3 10 0,-3-10-26,0 0-19,-1 14-37,1-14-11,0 12-27,0-12-2,-2 15-28,2-15 6,0 14-22,0-14 5,-1 15-28,1-15-70,0 14-107,0-14-48,0 14-133,0-14-96,-1 13-127,1-13-702,-1 10-885</inkml:trace>
  <inkml:trace contextRef="#ctx0" brushRef="#br0" timeOffset="2074.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0" timeOffset="2402.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0" timeOffset="4540.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0" timeOffset="6657.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1" timeOffset="11286.2925">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1" timeOffset="11979.8807">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2826.7861">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3800.5855">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4600.5728">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1" timeOffset="15235.2607">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5375.8872">24053 7552 172,'14'-7'547,"-1"2"-113,3 1-58,5-4-47,2 1-47,1 1-54,2-1-72,3 0-13,2 1-32,0-1-56,-5 2-110,2 0-159,-4-1-596,1 0-343</inkml:trace>
  <inkml:trace contextRef="#ctx0" brushRef="#br1" timeOffset="16063.3574">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1" timeOffset="16672.7061">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1" timeOffset="17407.0563">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1" timeOffset="18172.6568">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 contextRef="#ctx0" brushRef="#br0" timeOffset="22091.0981">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22762.9481">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7:41.205"/>
    </inkml:context>
    <inkml:brush xml:id="br0">
      <inkml:brushProperty name="width" value="0.05292" units="cm"/>
      <inkml:brushProperty name="height" value="0.05292" units="cm"/>
      <inkml:brushProperty name="color" value="#00B0F0"/>
    </inkml:brush>
  </inkml:definitions>
  <inkml:trace contextRef="#ctx0" brushRef="#br0">4609 10343 157,'0'0'637,"0"0"-126,0 0-71,0 0-32,-9-5-41,9 5-46,0 0-16,0 0-38,0 0 9,-9-5-38,9 5-7,0 0-15,0 0-44,0 0-20,0 0-12,1-11-6,-1 11 16,0 0-5,11-11-6,-11 11-19,9-5 9,-9 5-11,12-5-22,-12 5-11,15-2-10,-15 2-13,14-2-9,-14 2 21,14 2-33,-14-2 21,15 6-23,-15-6 17,12 9-28,-12-9 17,9 12-31,-9-12 21,4 17-26,-4-17 20,-1 18-22,-1-7 14,-1 1-22,-1 0 17,-1 1-19,-2-1 15,1-1-17,0 1 20,-1 1-29,0-2 32,0-1-29,1-1 23,1-1-23,-1 0 23,6-8-17,-10 13 19,10-13-22,-6 8 25,6-8-24,-5 8 17,5-8-16,0 0 17,0 0-21,0 0 20,0 0-23,0 0 25,0 0-24,0 0 23,11-7-24,-11 7 24,17-6-22,-8 2 22,2 0-22,1 1 22,-1 0-23,2 2 24,0 0-25,0 0 18,-1 1-14,-12 0 14,23 2-14,-23-2 20,21 3-18,-11 1 20,-10-4 13,16 8-3,-16-8-3,13 10 1,-13-10 7,7 13 1,-7-13-2,0 12 6,0-12-1,-4 16-3,-1-8 1,-4 2-4,1-1-11,-2 1 7,-3 0 0,1-1-2,-1 0-4,-5 0-5,-1 0 0,2-1-4,-3-1-1,3-1 1,-1-1-3,-1 0-2,-2 0 1,2-1 0,-1 1 1,2-3-5,-1-1-3,2-1-36,-2-1-38,0 0-25,2-2-29,-1-1-19,3-1-63,-1 0-23,1 1-87,3-3-108,3 2-47,1-1-103,3-2-195,-1 0-346,3-1-738</inkml:trace>
  <inkml:trace contextRef="#ctx0" brushRef="#br0" timeOffset="702.9008">4835 10160 367,'0'0'606,"2"-20"-76,-2 20-36,0-17-45,0 17-84,-2-17-20,-2 7-45,1 0-26,-2 0-1,0 1-52,-1-1-11,-4 0-41,1 1 22,-2-1-34,-1 2 12,-1 2-38,-2-3 15,0 1-35,-4 1 24,-2 2-10,3 1 7,-3 0-16,0 3-25,-1 0-4,-5 2-12,0 0-13,0 2-25,-1 2 23,-2 0-20,0 2 18,0 2-15,1 0 15,0 4-20,1-1 7,0 2-17,2 1 14,1 3-3,0 1 19,0 3-18,2 4 11,2 1-2,0-1 11,2 4-2,3 1 2,0 2-7,3 1-3,0 2 0,3 2 5,2 2 33,2 1-43,-1 2 1,5-5 1,2 1-15,2 6-1,3 0-4,2-1-4,0-1 9,5-1-10,2 0-9,1-4-1,3-3 2,4-1 0,0-3 9,3-2 4,3-3 5,2-5 4,3-3-6,3-3 5,-4-5 3,5-4 0,0-3-2,1-3-9,2-3-7,7-6-20,0-2 0,1-5 0,7-6 0,-1-4 0,-2-3 0,0 0 0,-2-3 0,-4-4 0,-2 0 0,-4-1 0,-3 0 0,-5-4 0,-8 6 0,-3-3 0,-4-1 0,-3 1 0,-7-3 0,-3 9 0,-4-3 0,-4 1 0,-3-4 0,-6 1 0,-4 2 0,-2 1 0,-4 2 0,-3 2 0,-3 1 0,-2 2 0,-2 2 0,-3 2 0,-1 1 0,0 3 0,-1 0 0,-2 4 0,2 1 0,0 1 0,4 6 0,1-1-97,0 1-122,0 0-26,6 4-47,1 1-11,1-1-33,3 3-42,4-1-50,-1 3-49,3 2-31,0-1-67,2 2-147,3 0-410,0 0-746</inkml:trace>
  <inkml:trace contextRef="#ctx0" brushRef="#br0" timeOffset="3566.6202">20342 8482 91,'0'0'474,"0"0"-98,0 0-46,0 0-17,0 0-13,0 0-22,-14 0-8,14 0-17,0 0-10,-18 0-1,18 0 9,-13-2 5,13 2-9,-12-5-35,12 5-2,-13-3-21,13 3 3,-11-4 18,11 4-8,-11-5-10,11 5-18,-7-6-22,7 6-12,-6-8-1,6 8 13,-1-11-36,1 11 35,4-14-57,1 9 37,0-3-45,3 0 54,3 2-73,1-1 56,3-1-59,-1 2 45,3 0-47,-2 0 35,4 0-29,-1 4 59,3-2-51,-2 3 19,-2 1-45,2 0 30,-3 4-39,1-2 21,-3 2-41,0 3 31,-2-1-40,-1 2 36,-2 2-39,-4 0 32,-1 0-36,-3 2 27,-1 0-34,-2-2 2,-5 5 2,0-1-2,-2-1 4,-3 1-2,2 0-4,-4 1 2,1-1-1,-1-2 13,3-2-15,0-1 3,0 1-3,1-2 2,2 1 12,-1-4-12,1 1-3,8-6 10,-10 9-1,10-9-6,-9 7 10,9-7-10,0 0-3,0 0 0,0 0 2,0 0 3,14 1-6,-14-1 5,14-4-2,-14 4 2,23-4 1,-10 3 2,0-1-3,1 2 3,0-2 13,0-1-16,1 3 2,-1 0 0,2 0-2,-3 3 0,2-1 1,-4 0-1,2 2 0,-3 0 0,1 1 0,-3 0 0,0 0 0,-1 2 0,-2 1 0,-1 0 0,-4-8 0,2 15 0,-2-15 0,-2 19 0,-1-10 0,-2 1 0,0 0 0,-3-2 0,-2 3 0,-2-2 0,1 0 0,-4-2 0,0 0 0,-2 0 0,-1-2 0,-2 2 0,1-2 0,-1-1 0,1-3 0,0 3 0,-1-3 0,1 1 0,-1-2 0,3-2 0,-1 2 0,2-2 0,-2-1 0,4 1 0,-3-2 0,4-2 0,2 4-211,1-3-183,1-2-46,0 2-77,2-2-107,7 7-109,-6-12-934,6 12-1337</inkml:trace>
  <inkml:trace contextRef="#ctx0" brushRef="#br0" timeOffset="4234.2772">20793 8562 37,'0'0'806,"0"0"-164,-10-7-63,10 7-52,-7-7-70,7 7-53,-8-8-33,8 8-67,-5-9-21,5 9-64,-5-12 4,5 12-56,-3-11-15,3 11-16,3-11-10,-3 11-2,7-16 0,1 8 12,3 0 1,1 0-26,2 1 11,1-1 22,6-1 28,-2 3-49,3 1 41,-2 2-57,-1-1 37,0 1-58,0 3 25,-4 0-46,2 3 22,-2 1-50,-1 1 33,-3 2-46,-1 1 33,-2-1-41,-3 3 37,-1-1-41,-4-9 22,1 22-35,-5-12 3,0 1-1,-3 0 0,-1 2 2,-2 0-2,-1-1 1,-4 0-1,3-2 1,-2 1 2,1-2-4,0 0-2,2-2 6,0 0 4,1-1 1,1-2-8,9-4 4,-15 11 1,15-11-2,-10 6 6,10-6-13,0 0 6,-11 2-9,11-2 2,0 0 17,0 0-24,8-4 4,-8 4 2,13-7 18,-13 7-15,20-5-5,-8 2-2,2-1-13,0 2 55,1-1-43,1 2 37,-1 1-34,-1 1 36,1-1-22,-1 3 39,3-1-38,-4 1 46,1 1-28,-4 1 4,0 0 12,2 1-1,-5 2 8,0-2 13,-3 3-15,1-1-47,-5-8 0,2 17 0,-2-17 0,-6 18 0,1-10 0,-2 3 0,-3-3 0,-2 1 0,-1-1 0,-4 1 0,-1-2 0,-2 1 0,-3-3 0,1-1 0,-1-1 0,1-1 0,1 1 0,0-3 0,1 0 0,-2-1 0,1-1 0,1 0 0,0-1 0,-2-2 0,1-2 0,1 2-335,1-2-166,2 1-135,2-2-179,0 3-236,3-5-487,-1 1-1176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8:24.525"/>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800080"/>
    </inkml:brush>
  </inkml:definitions>
  <inkml:trace contextRef="#ctx0" brushRef="#br0">14324 10774 472,'7'-14'826,"-7"14"-159,6-13-87,-6 13-21,5-15-30,-5 15-44,5-10-67,-5 10-69,2-8-56,-2 8-44,0 0 36,0 0-61,0 0 49,0 0-74,0 0 53,2 14-71,-4-3 21,2 2-31,-2 4-11,2 1-6,-5 5-13,2 1-8,1 2-14,-2 1-3,1 3-13,-1 1-52,0 0-51,-1 0 0,0 2 0,0-2 0,1 0 0,-2-1 0,2 0 0,-1-3 0,1-2 0,-1 1 0,3-3 0,-3 0 0,1-1 0,1-1 0,-1-3 0,4-3-170,-4-1-222,4-3-48,-1 0-38,1-11-88,0 16-84,0-16-90,0 0-769,0 0-1136</inkml:trace>
  <inkml:trace contextRef="#ctx0" brushRef="#br0" timeOffset="365.5732">14274 10939 639,'-7'-9'636,"7"9"-90,-8-15-44,4 9-68,4 6-52,-8-15-51,8 15-11,-6-14-17,6 14-72,-3-15-14,3 15-48,1-16 14,2 6-27,0 0 3,5-2-18,0 0-12,3 3-7,5-2-7,1-1-2,2 0-10,1 0-15,2 5 15,1-3-4,2 4-6,0 1 4,-1 2-16,-2 0-6,-3 2-13,0 2-3,-1 1 12,-4 2-12,-3 0 1,-2 1 5,-4 3-4,-5-8 16,2 18-19,-6-7-12,-3 0 8,-1 5-20,-6 0-4,-2-2-5,0 1-5,-2 4-4,-4-2 0,3 0-15,-2 0 11,0-2 0,3-2-5,1 0 1,0 1-12,2-3-26,-1 1-56,3-2-47,0-2-92,1 1-40,1-2-76,4-1-123,-2-1-83,2 2-20,7-7-67,-10 11-673,10-11-909</inkml:trace>
  <inkml:trace contextRef="#ctx0" brushRef="#br0" timeOffset="943.6738">14604 11021 700,'0'0'644,"0"0"-40,3-8 10,-3 8-84,0 0-43,0-12-59,0 12-21,0 0-79,2-16-18,-2 16-56,8-10-15,-8 10-65,15-11 7,-5 7-25,3-1 1,1 2-8,3 1-2,-2 1-32,4 2 6,-2 2-25,-1-1 19,2 4-63,-3 1-8,0 0-3,-2 2-7,-2 0-3,0 1-6,-2 1-1,-2 1-5,-3-1-2,2-1-1,-4 3-4,-2-13 0,3 20-5,-3-20 3,0 19-2,0-19-1,-2 16 9,2-16-4,-2 10 14,2-10-27,0 0 2,0 0-8,0 0 0,0 0-5,0 0-28,0 0-9,9-10-35,-3-2 14,-1-3-25,5-1 15,0-5-18,0 2 28,2-4-10,0 3 37,-1 3-13,4 0 31,-3 2-18,2 3 21,-1 3-14,-1 1 31,1 6-19,-13 2 24,22 1-19,-11 3 23,-2 1-20,1 4 23,-1 0-21,-1 2 25,0 1-25,-1 0 22,2 0-21,-1 0 24,2 0-21,-1 1 23,-3-2-26,7-1 26,-4-2-22,2 1 19,2-4-17,0 1 18,-1-2-14,1-2 29,-13-2-22,26-2 30,-13-2-12,2 1 27,-2-3-20,1-1 28,-3-3-14,1 1 4,-2-4-28,-2 1 10,-2-2-15,-2 1 4,0-2-14,-4 2 3,0 1-10,-1-1 19,-2 2-7,-2 1 0,-2 2-3,-1 1-2,-1 2 9,0 1-13,-3 1 1,-1 3-1,1 0-12,-1 5-85,-1-2-46,0 4-93,1 0-79,1 0-116,0 2-77,3-1-42,2 1-28,1-2-72,6-7-388,-4 11-653</inkml:trace>
  <inkml:trace contextRef="#ctx0" brushRef="#br0" timeOffset="1459.2791">15361 10911 337,'25'-14'440,"-3"-1"-119,2-2-13,-4 1-8,3-2-27,-4-2-15,-1 2-13,0-2-10,-5 4-5,-2-1 41,1 2-26,-5 1-19,0 2 5,2-1 0,-4 3 0,-1 2-32,0 0-19,-4 8-26,6-12-16,-6 12-30,0 0 18,0 0-2,0 0 14,0 0-13,4 7-12,-4-7-2,-3 24-24,2-9 19,-2 1-30,1 4 22,-1 1-23,-1 1 8,0 2-15,1 0 2,-2-1-16,1 1 7,0 2-23,0-3 9,0 0-20,0 1 7,1-3-11,-3-3 0,4 0-18,-1-1 11,1-3-20,1-2 20,-2 0-8,2-2 8,1-10-8,-3 16 8,3-16-15,0 0 10,1 12-13,-1-12 8,0 0-11,9-4 10,-9 4-11,13-14 12,-4 4-18,0 0 1,2-2-23,2-1 22,3 0-11,-1 1 14,2-1-17,-1 1 22,1 0-14,3 4 16,-2-1-11,0 3 13,-3 1-14,3 1 15,-2 2-15,-1 2 17,-2 0-11,-2 2 13,2 2-11,-3 0 20,0 2-16,-3-1 26,-1 2 2,-2 2 18,-4-9-2,3 14 14,-6-3-3,1-2 4,-4 0 11,-1 0-2,-5 3-4,2-3-3,-3 2-20,-1-4-2,3 3-8,-6-3-5,3 0 1,-3 1-6,2-2-9,0-1-1,1 2-2,-3-4-7,5 0-27,-1 0-52,0-3-74,13 0-32,-24 0-99,13 0-71,2-6-88,0 3-110,9 3-46,-13-11-134,13 11-574,-6-12-910</inkml:trace>
  <inkml:trace contextRef="#ctx0" brushRef="#br0" timeOffset="1818.6411">15934 11017 707,'0'0'599,"9"5"-57,-9-5-35,10 4-48,-10-4-54,11 2-56,-11-2-21,16-1-54,-16 1-26,22-4-51,-10 2 10,1-4-26,0 1-7,2-1-42,-1-1 4,2-1-35,-2 2 5,0-2-42,-2-2 9,2 0-28,-2 2 18,-2-1-13,0-1 18,-2 4-36,-1-2 19,-2 1-31,-5 7 16,8-13-27,-8 13 9,0 0-23,-1-14 19,1 14-20,-9-5 22,9 5-23,-12 0 19,12 0-23,-22 5 28,12-3-30,-4 5 27,2 1-24,-1 0 20,1 1-17,1 0 20,2 0-29,0 2 25,2 1-17,0 1 41,3 1-10,1 0 48,0 0-21,2 1 29,2-2-34,2 3 11,0 0-28,1 0 11,3-2-5,-1 2-4,4 1-6,1-2-7,1 0 0,2-2-13,-1-1-73,4-2-84,-2 2-48,3-4-87,1-3-115,2 2-78,2-2-85,2-2-139,1-3-521,-1 0-834</inkml:trace>
  <inkml:trace contextRef="#ctx0" brushRef="#br0" timeOffset="2302.9998">17327 10839 753,'0'0'705,"6"-15"-67,-6 15-66,3-10-70,-3 10-29,-3-10-83,3 10-32,-5-7-80,5 7-3,-13-4-64,13 4-3,-15 0-31,4 3-6,-1 0-45,-2 3 9,-2 3-27,1 1 19,-2 3-32,3 1 2,-1 3-22,0 3 10,-1 1-24,5-2 16,-1 0-15,3 0 20,2 1-26,0 0 2,2-1-5,3-2 2,2 0-8,1 0-4,3-3 0,1 1-8,3-1 1,2-1-5,4-2-5,0-1 11,5-2-16,0-1-1,2-3-1,0-3-4,1-1-3,4-2-1,-1-1-3,1-4 7,-1 0 2,1-4 6,1 0-2,-5-3 0,-1-1-4,-2-3-3,-2-3 5,-6 4-10,-2-4 4,-2-1-5,-3 1-7,-2-2-5,-3-1 34,-3-1-30,-1 3 22,-3 0-39,-4-3 40,0 4-42,-2 0 41,-1 6-43,-1 0 39,-2 2-41,1 3 38,-3 1-43,1 1 20,0 4-86,1 3-5,-1-1-84,1 5-59,-2 3-60,-2 1-46,4 3-84,-1 1-51,2 2-51,3 0-24,1 3-151,3-3-443,3 1-766</inkml:trace>
  <inkml:trace contextRef="#ctx0" brushRef="#br0" timeOffset="2693.6113">17849 11188 777,'17'2'869,"-4"2"-175,-2-1-112,2-2-37,-13-1-68,19 4-31,-19-4-98,18 4-27,-18-4-68,13 5-16,-13-5-48,12 3-6,-12-3-37,11 4 3,-11-4-41,8 5-3,-8-5-25,0 0 5,8 7-25,-8-7 5,0 0-22,0 0 3,0 0-16,2 10 1,-2-10-7,0 0 2,0 0-14,-10 4 4,10-4-10,0 0 1,-13-1-2,13 1 8,-9-5-9,9 5 10,-10-7-12,10 7 7,-8-8-13,8 8 13,-5-9 0,5 9 8,-3-10-26,3 10 11,0 0-10,4-16 12,2 10-6,-6 6 8,17-9 3,-6 7 20,3-1 37,1 3 17,1 0 12,2 3 12,1 1 2,3 1 16,-2 4-10,2 0-7,1 7-3,-1-2-15,-3 4-19,-1 0-23,-5-1-48,-3 2 0,-3 2 0,-4 1 0,-4-1 0,-3 3 0,-5 3-160,-5 5-209,-6 1-133,-5-2-200,-3 4-286,-4-6-741,-6 6-1411</inkml:trace>
  <inkml:trace contextRef="#ctx0" brushRef="#br0" timeOffset="3974.8142">19026 10997 120,'1'-11'847,"2"0"-193,-2 1-29,0-1-50,2 0-31,-2-2-70,1 1-54,0 1-17,0-2-34,0 1-58,-2 12 4,5-19-36,-5 19-31,4-15-45,-4 15-32,4-12-41,-4 12 1,0 0 15,0 0-11,11 8 0,-7 4-5,-1 3-17,-2 4-14,3 5-13,-4 1-1,0 3-4,0-1-10,-3 7 5,2-1 9,-2 0 1,1-1-42,-1 1-44,2-5 0,-2-1 0,2-1 0,1-2 0,-1-3 0,1-2 0,0-1 0,1-2 0,0-2 0,1-2 0,-1 0 0,3-3 0,1-1 0,-5-8 0,14 6 0,-14-6 0,18-1 0,-7-4 0,2-1 0,1-3 0,2-5 0,0-2 0,1-2 0,1-1 0,-3 0 0,2-2 0,-4 3 0,0 1 0,-1 1 0,1 2 0,-3 2 0,-1 1 0,1 1 0,-2 5 0,-1-2 0,-7 7 0,16-2 0,-16 2 0,13 4 0,-13-4 0,15 10 0,-9-3 0,2 3 0,0 1 0,2-1 0,-4 2 0,2 1 0,0-2 0,0 2 0,0-2 0,0 1 0,1-2 0,1 1 0,-1 0 0,0-1 0,2 0 0,0-2-156,3-1-56,-3 0-71,3 0-53,2-3-52,-1 0-88,3 0-130,1-2-43,-1-2-150,4-2-562,-2-1-963</inkml:trace>
  <inkml:trace contextRef="#ctx0" brushRef="#br0" timeOffset="4318.5599">20208 10865 638,'4'-11'794,"0"3"-77,0-1-92,-1 1-48,1 0-82,-4 8-32,7-16-76,-7 16-59,5-11-41,-5 11-43,2-9-39,-2 9-38,0 0-31,-5-9-30,5 9-6,0 0-13,-15 0 0,6 4-1,0 2 4,-2 2-8,-1 3-4,-2 2 4,2 4-5,-3 4-1,2 3 24,0 0-9,2 2-1,-1-1-2,3 3-2,1 0-10,0 0-5,2 0-8,2-2-11,2-1 2,1 0-22,1 0-3,4-1 24,1-1-42,3-1 25,2 1-37,4 0 5,-1-5-97,5-1-26,1 0-85,-2-2-62,3-4-48,3 1-53,-1-5-88,3 0-52,1-1-73,1-3-21,1-2-139,0-2-422,1-2-778</inkml:trace>
  <inkml:trace contextRef="#ctx0" brushRef="#br0" timeOffset="4701.7693">20579 11171 523,'-8'-4'625,"8"4"-115,-13-11-18,13 11-46,-6-9-17,6 9-68,-5-10-63,5 10 3,0-12-19,0 12-42,6-11-7,1 2-12,1 4-24,0-1-3,2 2-7,3 0 2,0 0-21,0 3 5,2 0-25,-1 1 16,4 2-29,-2 1-19,-1 0-24,-2 3 6,-1 0-41,-3 1 1,-2 1-5,-1 2-8,-4-1-3,-2-9-6,-2 22-6,-4-7-5,-1-1 13,-2 3-8,-2 0-18,-1 1-7,-1-1-3,-1 0 3,1-2 2,1 0 38,2 1-51,1-5 46,0 0-51,1-2 48,3 2-48,0-5 47,5-6-47,-4 15 45,4-15-49,2 10 42,-2-10-38,11 8 41,-11-8-40,21 2 30,-8-2-55,2-1-55,5-1-61,3-2-68,2-1-82,5-2-33,2-1-98,1-1-97,0 0-42,7-3-100,-8 2-637,6-2-911</inkml:trace>
  <inkml:trace contextRef="#ctx0" brushRef="#br0" timeOffset="5139.2496">21232 11171 197,'-13'-8'613,"13"8"-98,-12-9-31,12 9-43,-12-10-75,12 10-62,-9-9 3,9 9-16,-6-10-11,6 10-47,0 0 9,3-15-38,-3 15-8,10-12-18,-2 7 15,-8 5-25,19-7 27,-7 4-31,0 1 21,-12 2-37,26 0 14,-15 1-34,1 0-1,-1 3-29,0-1 4,-4 3-25,2 0 6,-9-6-7,8 15-2,-8-15-12,-1 19-6,-1-8-13,-1 0-2,-4 2-10,0-2-7,0 1-2,-1 1-11,1-2 2,-1 1-7,0-2 3,3 0 0,0 0-6,-1-3-2,6-7 9,-9 15-11,9-15 10,-4 10-9,4-10 0,0 0-1,5 12 5,-5-12-11,13 4 7,-13-4-3,17 2 3,-17-2 1,24 1-2,-11 1 1,1-2 10,2 0-13,0 1 2,1 0-1,1 1 0,-1-1 0,-3-1 0,0 3-4,-1-1 2,-1 0 1,-1 0 13,-11-2-14,15 5 5,-15-5 4,10 7-2,-10-7-3,0 0 2,-3 13 1,3-13 1,-13 12-4,4-7-4,-2-1 0,-1 4 5,-1-2 42,-1 0-69,1-1 4,-1 1-87,1 0-37,-2 0-45,2-1-50,3-1-55,-1 1-110,2-1-88,0 1-77,9-5-125,-13 5-575,13-5-877</inkml:trace>
  <inkml:trace contextRef="#ctx0" brushRef="#br0" timeOffset="5545.4925">21630 11390 327,'14'-3'764,"-2"-1"-152,-1 1-66,-11 3-68,18-4-57,-18 4-80,14-4-40,-14 4-46,0 0-9,14 0-34,-14 0-4,0 0-48,0 0 2,3 9-44,-3-9-4,-6 6-40,6-6 11,-7 6-41,7-6 20,-10 7-25,10-7 15,-11 7-24,11-7 17,-12 5 7,12-5-3,-13 5-1,13-5-7,-10 4-10,10-4 1,0 0-4,-16 1-1,16-1 5,0 0-1,-10-4-39,10 4 29,0 0-18,0-13 13,0 13-21,9-9 18,-9 9-17,13-13 38,-5 8-16,3 0 33,2 0-9,0-2 34,3 5-13,2-1 22,0 1 17,1 2 15,-1 0 22,3 2 4,-1 1 21,-1 2-21,1-1 22,0 4-21,-1-1 8,-1 4-37,-3 0 15,1 3-49,-6 1-37,-1 1-46,-5-1 0,-3 2 0,-4 1 0,-3 1 0,-3 2 0,-3 3 0,-3-2 0,-1 0 0,-4 0-65,0-2-189,-1-1-76,-1-2-46,-1-3-80,-2 0-121,2-3-111,3-1-170,2-3-599,4-3-1072</inkml:trace>
  <inkml:trace contextRef="#ctx0" brushRef="#br0" timeOffset="5904.8472">22313 11206 379,'13'-12'783,"-2"3"-122,-2 0-11,-1 1-99,-1 3-83,-7 5-66,7-9-36,-7 9-44,0 0-33,0 0-33,0 0-18,-14 9-26,14-9-15,-12 13-50,6-4-1,-1-1-19,1 1-25,1 0-39,0 0 7,2 1-31,1 0 12,2-10-25,0 15 11,0-15-8,6 17 18,0-10-7,3-1-11,0 1 16,3-5-13,2 1-3,-1 0 9,3-3-4,2 0-10,1-2 5,-2-2-5,2-1 6,-2 1-12,-2-3 2,0 0-5,-2-3 5,-1 0-10,-4 2 5,0-4-9,-3 1 4,-2 2-9,-2-2-1,-1 11 1,-1-20 6,-3 11-9,-1-1 2,-2 2-7,-3-1 20,0 1-23,0 3-27,-3-1-65,0-1-31,1 5-61,-4-2-88,3 2-83,-2 2-128,2 0-86,-2 0-166,15 0-587,-23 1-934</inkml:trace>
  <inkml:trace contextRef="#ctx0" brushRef="#br0" timeOffset="6232.9601">22715 10672 638,'4'-17'824,"-4"17"-146,11-11-61,-3 6-79,3 2-35,-11 3-28,22-3-27,-2 5-21,-2 1-50,5 3-20,5 4 3,1 1-60,0 2 12,3 5-40,2 1-21,-2 3-3,0 2-14,-3 2-13,0 2-110,-2 1-111,-1 2 0,-2 0 0,-5 1 0,-2 1 0,-6-3 0,-2-1 0,-6-2 0,-5 1 0,-5 3 0,-7 4 0,-7-1 0,-6 1 0,-8 5 0,-5-3 0,-8 3-81,-3-1-711,-5 3-324,-1-5-838,-6-2-1693</inkml:trace>
  <inkml:trace contextRef="#ctx0" brushRef="#br0" timeOffset="6999.0176">23846 11411 82,'0'0'770,"-14"-1"-137,14 1-66,-12-3-33,12 3-30,-11-3-24,11 3-45,0 0-15,-13-3-54,13 3-30,0 0-23,-6-5-28,6 5-9,0 0-12,0 0-44,13-8-29,-3 5-17,4 0-16,1 1-5,4-2-6,6 1-6,1 0-16,3 0-21,5-3-14,2 4-9,1-2-5,0-1-12,1 2-11,-2-1-8,1 0-8,-2 2-12,-1-2-4,-3 1-1,-6 3-19,2-2-1,-5 1 0,0 0 0,-3 0 0,1-1 0,-3 2-13,0 0-90,-3 0-35,0 0-37,-3-1-26,-11 1-47,21 0-6,-21 0-41,15-1-7,-15 1-35,15-3-71,-15 3-45,0 0-11,13-4-44,-13 4-38,0 0-145,3-13-265,-3 13-542</inkml:trace>
  <inkml:trace contextRef="#ctx0" brushRef="#br0" timeOffset="7327.1288">24476 11143 126,'-8'-9'625,"3"1"-93,-1 1-83,-2 0-7,2 0-3,-1 1-43,7 6-6,-9-11-40,9 11-11,-11-10-14,11 10-36,-8-8-25,8 8-36,-6-6-26,6 6 0,0 0 15,0 0 21,0 0-36,0 0-8,0 0 31,1 14-27,6-7-15,2 1-5,2 3-26,3 2 6,3 1-9,0-2-17,4 5-8,-1 0 1,2 0-7,1 0-118,0-2 0,1 2 0,-2 0 0,1-5 0,-1 5 0,-3-2 0,-2-2 0,1-2 0,-3 0 0,0-2 0,-4 2 0,-1-5 0,-1 2 0,-2-1 0,-2 0 0,1 0 0,-6-7 0,1 13 0,-1-13 0,-9 15 0,0-5 0,-4-3 0,-2 5 0,-4-2 0,-1 0 0,-5 2 0,-2-1 0,0 4 0,2-2 0,-2 1-89,-6 3-574,2 2-142,3 2-222,3-4-744,4 1-1464</inkml:trace>
  <inkml:trace contextRef="#ctx0" brushRef="#br0" timeOffset="8417.387">25888 11202 198,'0'0'632,"-9"-8"-90,9 8-31,-10-7-33,10 7-60,-8-11-55,8 11 27,-5-11-28,5 11-23,-2-14-40,2 14-16,4-15-7,1 7-16,2-2-10,6 2-20,-2-2-19,6 0-7,0 3-12,3 2 17,-2 0-29,2 2-15,1 1-19,-2 2-19,4 1-3,-5 2-21,0 1-19,-2-2-11,-1 3-14,-1 2-8,-3 0-10,-4 1-2,0 1-9,-5-1 4,-2-8-4,0 21-3,-7-8-8,-2 2-4,-1-3-4,-5 2-4,0 0 4,-5 1-5,4-3-3,-4 0-6,1 0 5,0 1 1,-2-4-1,3 1 14,1 0-29,1-4 1,4 2-2,0-3 6,2 0-4,1-1 1,9-4 1,-19 6 17,19-6-23,-12 2 2,12-2-1,0 0 1,0 0-2,-9-5 13,9 5-1,7-7-6,-7 7 3,15-7 9,-1 1-7,1 2 3,3-1-6,1 3 6,5-1 12,3 0-16,0 2 2,0 0-2,4 1 3,-4 0 11,1 1 9,1 3 4,-5-1 12,0 1-12,1 2 2,-6 1-5,-2-1 4,-1 0 11,-3 3 1,-3 0 30,-1 1-23,-5-1-41,0 1 0,-4-10 0,-2 20 0,-2-9 0,-3 0 0,-1 1 0,-4-2 0,-1 2 0,-5 0 0,2-4 0,-4 1 0,-1 0 0,0-2 0,0 1 0,0-3 0,-2 0 0,4-1 0,0-1 0,2 1 0,-3-3 0,3 0 0,0 0 0,3-1 0,1-1 0,2 0-204,-3-1-260,3-1-29,0 0-121,11 3-160,-12-6-241,12 6-453,-4-11-1090</inkml:trace>
  <inkml:trace contextRef="#ctx0" brushRef="#br0" timeOffset="9448.589">27614 10876 682,'4'-11'631,"0"0"-87,-4 11 20,5-15-15,-5 15-49,6-14-66,-6 14-33,2-11-82,-2 11-21,-6-11-37,6 11 1,-11-5-35,11 5 6,-20 0-26,4 4-8,-4 4-14,-1 1 5,-4 5-14,-6 4-12,4 6-15,-5 0-23,4 5-8,-3 0-13,2 3-16,1 1-6,1 2-14,2 1-10,2-3-11,1 2-8,5 1-7,-2-2-8,8 1 30,0-7-40,2 3-3,2-2-7,7-3-6,-2-1-66,6 0-54,3 3-41,3-3-47,7 1-44,1-5-73,9 2-33,2-4-54,3-2-84,1-5-36,-1-4-18,4-2-123,2-3-553,0-3-836</inkml:trace>
  <inkml:trace contextRef="#ctx0" brushRef="#br0" timeOffset="10011.068">27886 11382 241,'17'-22'582,"-3"-3"-103,-5 5-41,0-1-5,-3 2-68,-3 4-21,1-2-18,-4 3 4,-2 2-55,2 12 22,-2-20-29,2 20-27,-9-14-15,9 14-7,-10-5-5,10 5 4,-16 2-26,16-2-19,-15 9-27,8-1-6,-2-1-2,2 3-39,-1-1-9,1 3-27,-2 0 6,4 1-31,-3-1 6,5 2-23,-1 1 10,2-1-21,-1-2 14,3 0-3,0 1-6,1-1-4,1 0-15,2-1 14,-2 0-13,3 1 13,-1-4-32,3 1 1,0-2-38,0 1 12,3-3-43,-1-1 7,3 0-35,-1-1 17,3-2-28,-1 0 14,1-2 2,1-3 38,2 0-23,-3 0 34,1-1-8,-2-3 32,0-1-10,1 0 11,-1 0 7,-2 0 8,-1-2 2,-1 2 5,0 0-1,-3 1 7,-6 8 11,11-14 7,-11 14 12,9-9-7,-9 9 0,0 0 0,7-6 21,-7 6 11,0 0-4,0 0 2,2 12 23,-2-12-37,1 12 19,-1-12-22,2 14 23,-2-14-31,6 18 21,-3-8-31,3-3 20,0 3-25,0-3 16,1 1-20,1-2 22,4 1-29,-2-2 27,2 1-23,1-5 20,1 2-14,0-2 12,1-1-21,2 0 15,-2-3-14,3 1 20,-5-2-26,5-3 31,-6 1-21,2-1 24,-4-1 1,1-2 3,-4-1 9,-2 3 3,-1-3-7,-4 11-6,-2-17-7,-1 8-7,-3 1 2,-4 0 0,0 1-3,-4 1-5,-1 0 0,-2 3 0,0-1-2,-2 3-6,0-1-48,1 2-68,-3 2-61,3 0-70,1 1-101,-1 1-93,2 0-120,2 2-792,3-3-957</inkml:trace>
  <inkml:trace contextRef="#ctx0" brushRef="#br0" timeOffset="10761.045">28667 11131 421,'9'-12'787,"-5"3"-61,0-1-74,-2 0-57,-2 10-61,4-14-77,-4 14-70,3-12-66,-3 12-49,0 0-32,0 0-24,-7-5 6,7 5-15,-6 10-10,2-1-40,-2 1-18,1 5-9,-1-1-14,1 3-17,0 0-20,1 0-10,-1 2-17,3-1-10,0 0 20,1 2-40,0-3-4,1-1 0,1 2-9,0-1-4,3-1 1,1 0 2,0-2-5,3-2-33,0 1-33,2-2-54,-1-3-1,3 1-48,-1-4 1,3-1-34,0-1 3,-1 0-14,1-3 26,1-3-24,2-1-1,-1-2 4,4-1 4,-4-4 5,2-1 21,0-5 12,0-1 14,1-3-2,-2-1 20,-2-1 10,-1-4 21,0 2 17,-2-4 21,-2 0 10,0 1 11,-2 1 15,-4 4 30,1 0 19,-3 1 3,0 4 47,-1 1 39,-1 3-5,-1-1 27,1 3-14,-3 0 19,3 12-34,-4-17 25,4 17-3,-8-11-2,8 11-7,0 0 11,-15 4-15,15-4-7,-11 16 4,5-3 17,0 3-3,0 0-7,1 5-9,1 0 1,0 1-6,0 2-11,0-2-14,3 3-16,1-6-10,0 2 9,1 0-29,1-3 11,0 2-27,2-2 16,1 1-27,3-3 20,1-2-24,-2 1 15,4-3-18,3 0 13,0-5-45,1 3-4,2-4-35,2-2 5,0 0-18,1-4 0,2 0-2,-2-3 13,4-2 10,0-1-15,-1-4 33,1-2 8,0-2 7,-3-3-4,-1 1 14,-1-2-6,-4 1 9,-3 0 11,1 2 4,-3-1-11,-1 4 17,-1 0-12,0 2 17,-3 2-11,0 1 13,-5 7-8,0 0 25,7-7 16,-7 7 19,0 0-15,2 12 5,-2-12-14,-2 14 6,2-14-4,0 21-2,0-9-5,0-12-7,2 23-3,-2-11-7,2-1-3,0 0-1,0 2-2,1-3-2,-1-1 0,3 1 16,1 0-30,1-3 2,-1 2-75,3-4-43,1 0-41,2-1-35,1 0-54,1-1-56,0-3-56,1 0-35,3-3-90,1-1-74,3-2-463,-3-4-636</inkml:trace>
  <inkml:trace contextRef="#ctx0" brushRef="#br0" timeOffset="11058.1595">29666 11038 172,'-20'2'722,"-1"2"-124,2-1-53,3 0-61,-2 2-53,4 0-53,-2-1-24,6 1-74,1 0-7,-1-1-24,10-4-23,-9 10-21,9-10-11,0 0-41,1 14-8,-1-14-31,13 5-6,-1-2-23,-12-3-3,24 2-23,-9-2 8,3-2 5,0 2 17,0-5-18,0 3-20,0-3 8,-2 0-13,-2-2 6,-1 1-7,0-2-5,-3 0-4,-2-1-6,-1 1-8,-3 0-8,-4 8-2,5-14-3,-5 14-3,-3-12-2,3 12-1,-13-12-5,13 12-2,-18-4-18,4 3-33,1 2-46,-3 2-42,-3 1-80,-1 2-15,1 2-82,-2 1-35,1 3-42,3 0-37,2 1-52,2-1-114,4 0-401,2 0-602</inkml:trace>
  <inkml:trace contextRef="#ctx0" brushRef="#br0" timeOffset="11636.2678">29809 11257 282,'22'-2'641,"-4"0"-88,2-3-44,2 0-43,-1-1-24,0-1 5,-2-1-54,-3 0-30,-2 0-55,-1 0-14,-3 0-45,-1 1-35,-4-1-49,-5 8-28,4-14-32,-4 14-13,-7-11-28,0 5-3,-5 4-15,1-1-5,-3 1-14,-2 2 5,-3 2-10,1 1-1,-2 3-6,-2 0 1,3 1 3,0 3-5,2-1-5,2 1-2,3 0-1,2 1-2,2 1 5,2-2-3,3 1-1,2 0 0,2 0-3,3-1-2,3 1 3,0 2 2,4-3-4,0 1 2,3 1 0,2-1 0,0 0 18,2-2-23,0 0 23,-1 0-14,-1-1 30,0-2-12,-3-1 34,0 1-19,-1-2 19,-2 1-14,-1-2 20,-9-3-22,10 6 14,-10-6-30,0 0 14,0 0-23,-1 12 37,1-12-53,-13 5 15,13-5-18,-19 2 13,19-2-10,-24 2 9,10-4-34,0 2-18,0-1-62,-1 0-14,2-2-32,0 1 4,0-1-31,3-1-11,1-1 1,2-1-4,1-1-1,6 7-3,-1-15 22,1 15 22,11-21 38,-2 9 9,4 0 29,3 0 9,4 0 17,-1 2 15,4 1 33,0 1 58,2 0 8,0 2 44,0 3-13,1 1 43,-5 2-6,2 1 36,1 1 8,-1 2-1,-2 1 7,-3 2-12,-1-2-12,-2 3-18,0-1-24,-3 0-28,1 2-13,-6-2-15,0 1-13,-2 1 9,-5-9-30,6 17 8,-6-17-25,-1 15-24,1-15-107,-5 12-79,5-12-103,-10 16-137,3-10-106,7-6-201,-15 8-608,15-8-955</inkml:trace>
  <inkml:trace contextRef="#ctx0" brushRef="#br0" timeOffset="11792.5085">30367 11159 385,'10'-11'556,"-3"2"-118,2 1-91,0 2-67,-2-2-58,0 3-56,-7 5-106,13-8-126,-13 8-288,13-4-287,-13 4-151</inkml:trace>
  <inkml:trace contextRef="#ctx0" brushRef="#br0" timeOffset="12433.1236">30505 11198 674,'0'0'641,"-4"12"-33,4-12 8,-4 13-123,4-13-27,-8 15-80,4-5-31,1-1-51,-1 0-62,0 1-42,0 0-30,1 0-22,1-1-26,2-9-24,-4 20-15,4-20-10,0 17-12,0-17-8,5 18-6,-5-18-13,10 13-9,-2-5-7,2-2 22,2 0-24,1-1-5,2-2-3,0 1-3,1-2 2,-2 1-3,1-3 2,-2 0 2,2-3-5,-2 1 1,0-2-5,-4 0-5,0 0 9,-2-3-12,0-1 7,-4-1-13,0 0 20,-3 9-12,-1-21 11,-2 12-12,-1-3 10,-1 2-11,0 0 8,0-1-6,0 3 14,1 0-12,-1 1 8,5 7-5,-8-15 6,8 15-11,-5-11 10,5 11-12,0 0 10,0-12-10,0 12 6,0 0-2,14-6 10,-14 6-19,14 3 16,-14-3-7,19 6 9,-8 0-11,1-1 14,0 3-14,0-1 10,-1 3-7,-1-3 4,1 3-7,0 0 14,-3-1-11,-1-1 12,0 0-11,-1-2 10,-1 1 0,-1 2 3,-4-9-3,5 12-1,-5-12-6,3 10 7,-3-10 1,0 0-1,-3 12-3,3-12-3,0 0 6,-6 6-12,6-6-9,0 0-7,0 0-18,-12-6 26,12 6-20,-6-6 16,6 6-2,-1-12 13,1 12-11,1-18 10,3 7-6,1-4 16,1 1-12,2 0 16,1-3 0,3 1-5,0-1-12,3 3 13,2 1-5,1 0 7,0 2 2,2 1 10,1 3 17,-2 0 18,1 4 5,-2 2 19,1 1 12,0 1 12,1 3 8,-2 1 7,-1 2-22,-1-1-2,-1 2-21,-2 0-2,0 1-23,-2 0 0,-2 2-17,0-1 6,-1 1-16,-4-1 11,-1-1-19,1 1-51,0 0-60,-4-10-69,4 16-51,-4-16-82,4 15-49,-4-15-89,-3 10-76,3-10-119,0 0-702,-4 12-940</inkml:trace>
  <inkml:trace contextRef="#ctx0" brushRef="#br0" timeOffset="12745.6105">31257 10802 466,'13'-13'830,"5"4"-45,1 2-74,5 2-76,2 4-31,3 3-7,6 3-74,4 4-4,5 2-45,-5 5-49,1 0 17,0 6-42,-2-2-32,-2 6-62,-3 0-200,-1 3-106,0 3 0,0 8 0,-1 0 0,-7-2 0,-4 0 0,-4 1 0,-5 2 0,-3-3 0,-7-4 0,-2 3 0,-8 2 0,-6 1 0,-5-2 0,-10 4 0,-10-1 0,-5-1 0,-3-1 0,-7-2 0,-4-1 0,-6-2-450,-7 0-407,-17 7-255,8-12-710,-18 5-1527</inkml:trace>
  <inkml:trace contextRef="#ctx0" brushRef="#br0" timeOffset="14858.181">6137 10485 367,'-10'-5'597,"10"5"-98,-9-4-63,9 4-36,-10-6-63,10 6 9,-8-6-27,8 6-17,-8-5-18,8 5-22,-9-7-47,9 7-21,-7-5-13,7 5 2,-7-8-46,7 8 13,-5-11-31,5 11 13,-1-11-27,1 11 2,2-18-34,3 8 4,3-4-17,4 0 15,0 0-27,1-1 19,4 1-24,1 2 16,-2 0-33,3 3 17,-2 0-27,1 4 17,-3 2-23,1 2 18,-2 2-22,0 1 20,0 3-24,-1 2 25,-4 1-22,0 1 16,-3 3-17,-2 3 12,-3-1-14,-2 1 18,-2 2-26,-2 2 23,0 0-23,-1 1 21,-3-1-23,-2 2 24,1-2-4,0-1-8,-3 0 5,2 0-5,0-2 4,0-2-8,2-2 0,0 0 7,-1-2-1,3-2 2,1 0-2,0-1 0,6-7-2,-10 9-1,10-9-2,0 0-1,0 0-1,0 0 2,0 0 0,0 0-2,0 0 0,8-13-12,-8 13 16,17-12-24,-7 7 21,6-5-16,0 5 14,-1-2-10,3 0 23,0 3-30,0 0 29,0 0-21,1 3 21,-1 1-22,-3-2 25,1 4-22,-1-1 19,2 3 6,-4 2 11,-2 1 19,2 0 15,-4 0 7,1 4 54,-4-1-49,-2 1 44,-1 1-62,-2-1 16,-2 2 50,-3 1-43,-1-1 38,-4 1-50,-3 3 0,-1-3-10,-3 2 2,-6-1-13,0 0-8,-2-1-5,-1-2-8,-2-1-4,1 0-3,2-2-3,1-3-4,-1-1 0,-1-2 13,4 0-23,0-2 0,0-1 3,-1-2-10,-2-2-37,0-2-1,3-3-69,-2 1-51,4-4-56,-1 0-86,3 2-62,4 0-110,2 1-139,3-2-132,0 1-784,3 0-1170</inkml:trace>
  <inkml:trace contextRef="#ctx0" brushRef="#br0" timeOffset="16128.7111">14277 13619 625,'-5'-10'654,"3"-2"-54,-2 4-34,1-1-39,3 9-48,-6-17-18,6 17-14,-4-14-56,4 14-41,-6-12-31,6 12-67,-2-9-33,2 9 27,0 0 50,0 0-49,0 0 1,-2 18-9,2-6-16,0 5-8,0 3-2,-1 2-21,0 5-13,-1 1-176,1 5-3,-3 4 0,2-2 0,-2 8 0,-1-2 0,0 3 0,-2-3 0,1 0 0,2 0 0,-1 0 0,-1-6 0,0-2 0,0 1 0,3-3 0,1-4 0,-2-1-99,2-3-247,0-2-73,2-2-21,-1-3-75,1 0-92,0-4-5,1-2-69,-1-10-741,0 0-1027</inkml:trace>
  <inkml:trace contextRef="#ctx0" brushRef="#br0" timeOffset="16488.0572">14137 13764 233,'-4'-17'756,"1"3"-122,3 2-34,0-4-68,3 2-27,1-2-65,-1 2-24,3-1-30,3 2-35,3 1-10,3-3-47,1 4-14,1 0-15,4 3-21,-1 0-34,1 4-32,-3 0-11,2 3-20,-2 1-13,0 1-16,0 2-14,-2 0-16,-3 2 9,1 1-16,-1 1-13,-2 2-10,-4 0-2,-1-2-7,-3 1-7,-1 4-5,-2-12-8,0 19-1,-4-9 2,-1 4-11,-3-2-4,-2 1-2,-1-1-3,-5 1 0,1-1 0,-1 1-4,-2-1 1,0 0-10,-3-1-38,3-2-33,-2 0-51,2-1-21,-2 0-32,4-2-33,1 0-48,0-2-72,3-2-41,-1 1-79,1-1-50,12-2-40,-17 0-71,17 0-735,-14-3-948</inkml:trace>
  <inkml:trace contextRef="#ctx0" brushRef="#br0" timeOffset="17050.5394">14521 13672 598,'12'-6'671,"-1"0"-106,-1-1 25,2 0-88,0 0-27,-1-3-37,1 3-35,1-3-41,1 4-25,1 0-35,0-1-55,1 2-16,2 2-35,-2 1-33,-2 2-25,1 1-23,-1 2 9,-1 0-53,1 4-13,-3 1-17,0-1 14,-3 5-26,-2-2 12,-2 2-24,-1-1 14,-3 0-16,1 1-3,-2 2 3,0-3-12,-3 2 2,2-3-3,-1 1-2,-1-2 2,0 2 2,4-11 2,-4 14 3,4-14-5,-6 9-1,6-9-1,0 0-3,0 0-2,0 0-3,0 0-6,10-6 6,-4-3-35,1-2-3,0-1-16,5-4-1,-2-1-12,1-2-4,1 2 4,1-1 8,-1 0 10,0 1 1,0 1 18,0 3 2,-1 3 10,0 0 12,-2 5-4,1 3-10,-10 2 14,17 0 7,-17 0-5,13 7 3,-6 0-2,0 2 6,-1-1-3,-3 1 2,3 1 20,1 1-21,0 1 20,-1-1-21,1 0 6,0 0 7,4 0 10,-2-3 28,0 1 3,3-4 19,-1 1-29,2-4 20,-1 1-19,1-3 21,1-2-19,3-1 17,-2-2-23,-1 0 15,1-1-21,-2-2 4,-1-2-3,-1-1 0,-3 0-6,1-1-1,-3-2-5,-3 0-8,-2 3 10,-1-1-11,-3-2-4,-3 2-2,0 0 0,-2-1-2,-1 2-3,-5 1 3,4 1 11,-3 2-13,0 2-1,0 2-14,1 1-55,-1 2-23,-1 2-57,1 0-40,-3 4-59,5 0-59,0 2-72,-2 2-77,3 1-46,2-1-138,0-1-557,2-1-810</inkml:trace>
  <inkml:trace contextRef="#ctx0" brushRef="#br0" timeOffset="17597.3914">15389 13494 227,'21'-17'603,"-4"2"-82,2 0-29,-5-2-32,0 3-44,-3-1-30,0 1 1,-1 2-65,-3 0 3,1 2-32,-3 1-25,0 1-59,-5 8-27,10-10-52,-10 10-9,0 0-18,0 0 12,8 10-12,-8-10 15,0 19-11,-1-4 9,-3 2-8,3 0-9,-3 4-6,-1 1-10,0 0-8,-2 2 1,1-1 11,-1 0-16,1 2 1,-3-2-22,3-1 1,-1 0-21,1-2-4,1-1-5,-1-5-3,0 1-6,4-3 0,-2-2 2,4-10 1,-5 17-2,5-17-3,-1 10-2,1-10 9,0 0-9,0 0 44,0 0-66,12-2 3,-5-3 7,2-2 9,0-2-29,0-2 35,5 1-9,0-2-2,1 0-2,0 0 0,3 1-2,0 0 7,3 1-13,-1 1 20,-1 3-13,3-1-1,-4 2 1,1 3-2,1 0 1,-2 2 8,0 0 3,0 2 15,-2 2-16,-3-1 42,0 2 2,0 2-3,-4-2-8,-1 3 7,-2-1 5,0 1 7,-6-8-1,5 16-3,-5-16 3,-2 17 12,-2-7-6,-2-3-6,-3 3-13,-1-2-6,-3 3-8,0-3-6,-3-2-5,0 1 14,-2-2-22,2 1-1,-2-1-3,1-2-2,-2 0-1,2-2 3,2 1-28,0-2-47,2 0-21,-1-2-37,1-1-77,1 0-24,1-3-45,2 0-33,1 1-47,3-4-56,0 1-44,5 8-35,-2-16 5,4 6-71,3 0-57,3-2-443,1 2-671</inkml:trace>
  <inkml:trace contextRef="#ctx0" brushRef="#br0" timeOffset="18144.2486">16272 13668 448,'0'0'750,"0"0"-113,-7 7-13,7-7-87,0 0-61,0 0-104,0 0-55,0 0-32,0 0-48,0 0-33,4-13-20,-4 13-40,11-9 1,-3 2-26,-1 1-18,2-1-23,-1 0-6,2-2-13,-1 1-4,0 1-8,1-2-2,-3 1-16,-1 1 10,1 0-14,-2-1 6,-5 8-10,7-14 7,-7 14-15,3-12 2,-3 12-9,-3-12 5,3 12-9,-9-5 9,9 5-3,-14-3-9,14 3 5,-20 3 0,8-1-2,-2 3-2,1 1-1,2 2 1,-3 1 1,1 0 2,2 3 4,2 0 47,0 0-27,0 0 44,4 2-26,0-2 28,2 1-21,2-2 12,1 0-2,1 0-8,2-1 19,2 1-13,2-3-15,0 0-2,2-2-7,2 0 3,3-1-6,-1-3 2,1 1-9,0-2 1,3 1-14,-3-2 6,2 0-9,-1-2 14,2 0-20,-1-1 2,-1 2-44,-1-2-51,3-2-90,-3 1-37,0-1-63,0 0-62,0 0-92,-1 0-83,2 1-101,-5-1-203,3 0-329,1-2-762</inkml:trace>
  <inkml:trace contextRef="#ctx0" brushRef="#br0" timeOffset="18524.4493">17619 13401 60,'5'-9'806,"-1"0"-157,-4 9-60,5-18-55,-2 8-31,-3 10-46,4-16-29,-4 16-36,4-17-58,-4 17-31,1-15-15,-1 15-8,2-13-21,-2 13-20,3-11-49,-3 11-43,0 0 2,6-7 52,-6 7 0,0 0-21,8 11 24,-8-11-17,6 17 13,-3-6-6,1 3 10,-2 1-191,2 1-13,-1 1 0,-1 1 0,1 0 0,-2-1 0,0 3 0,1 1 0,-1-2 0,-1 1 0,1-1 0,-1 3 0,0-2 0,1-1 0,-1 0 0,0 1 0,2-1 0,-1-1-71,0-1-364,1-1-52,0-1-77,2 1-127,1-3-60,1 1-192,1-4-406,1 0-950</inkml:trace>
  <inkml:trace contextRef="#ctx0" brushRef="#br0" timeOffset="18867.5356">18031 13774 728,'9'-3'679,"-9"3"-80,15-7-18,-15 7-60,13-5-53,-13 5-37,14-3-36,-14 3-51,11-1-38,-11 1-35,0 0-22,17-1-56,-17 1-5,0 0-52,13 1-14,-13-1-6,0 0-32,0 0 14,9 4-23,-9-4 10,0 0-17,0 0 12,0 0-37,-12 5 3,12-5-19,-14 1 9,14-1-20,-14 0 9,14 0-14,-16-3 13,16 3 7,-15-3 26,15 3 14,-10-7-18,10 7-1,-7-8 4,7 8-8,-2-11 4,2 11 16,10-12 19,-2 7 18,4-2 12,2 2 13,1 1 4,3 1-49,-1 0-85,2 1 0,1 2 0,-1 2 0,0 1 0,2 0 0,-1 2 0,-1 3 0,1 1 0,-4 2 0,-1 1 0,-3 2 0,-2 3 0,-3-2 0,-4 2 0,-4 0 0,-1 5 0,-5 2 0,0-2 0,-5 3-54,-6 5-492,0-1-143,-3-1-249,-4 1-943,-1-2-1601</inkml:trace>
  <inkml:trace contextRef="#ctx0" brushRef="#br0" timeOffset="19861.3901">19340 13451 63,'6'-16'668,"-6"16"-149,8-14-22,-5 3-72,1 1-2,0-1-66,0 1 11,-1-1-40,0 0-12,0 0 4,-1 1-20,-1 0-13,-1 10-8,5-17-8,-5 17-28,2-14-35,-2 14-37,2-11-24,-2 11-26,0 0-21,0 0 24,0 0 13,0 0-1,-1 21-5,0-9-14,-2 4-11,-1 2 2,2 6-24,-2-2 15,0 3-36,-1 4-9,0-1-12,1 0-13,1-3 1,-1 1-3,1-1-4,2-1-7,-2 0-2,2-4-3,1 0 1,0-2 1,1-1-4,0-1-3,1-3 9,0-1 14,1-2-25,3-1 1,-1-1-3,2-3 3,2 0-2,-9-5-3,17 0 2,-6-2 2,4-1-6,-2-4 0,2-1 5,3-2-1,0-2 8,-3-2-16,3 0-11,1-3-3,-2 2 6,-2 1-3,1-1-8,-3 2 1,0-1-1,-2 3 8,0 3-4,-3 3 7,1 0-2,-9 5 7,15-2-5,-15 2 5,13 2-2,-13-2 7,15 10-6,-8-3 2,-2 3 8,1-5-5,2 6 3,-2-3 4,0 2-6,2 0 2,1 0 1,-1-1 6,-1 1 2,2-2-6,1 1-2,1-2 1,-2-1-58,2 0-57,-2-1-29,3-1-67,0-1-65,-1 0-65,3 0-99,-14-3-111,24 0-99,-10 1-161,0-3-454,1-2-873</inkml:trace>
  <inkml:trace contextRef="#ctx0" brushRef="#br0" timeOffset="20205.126">20364 13263 265,'1'-12'785,"1"2"-117,-2 10-2,0-16-99,0 16-79,-2-15-85,2 15-46,-4-14-42,4 14-49,-1-12-51,1 12-44,0 0-31,-4-11-29,4 11-19,0 0-16,0 0-10,-14 3 21,14-3-3,-10 13-14,5-3-5,-3 3 7,2 3-1,-2 3 3,0 2-1,0 1-9,1 0-4,0 7 9,-1 0-6,-1 0 2,1-1-5,2 2-23,-1 1 8,1-2-18,4-2 9,-1 0-19,3-1 12,1 1-21,2-3 14,2 0-17,-1 1 14,3-4-19,1-1-1,3-1-73,1 0-40,1-4-71,3-1-55,0-2-62,3-1-106,0-2-68,-1-1-49,2-2-129,0-2-574,-4-2-837</inkml:trace>
  <inkml:trace contextRef="#ctx0" brushRef="#br0" timeOffset="20564.488">20664 13568 4,'-6'-9'829,"6"9"-194,-9-13-71,9 13-63,-5-12-47,5 12-67,0-14-20,0 14-38,6-15-17,2 8-56,-1 0 1,5-1-26,2 2-10,0 2-12,3 0-5,1 1-11,1 2-17,-1 1-15,2 1-5,-1 2-21,-2 1-15,0 0-19,-3 2-18,0 2-4,-4 0-16,-2 1-2,-1 1-18,-4 0-8,-2 1-5,-4 1-6,-3 3 7,0 2-12,-3 0-6,-3 0-1,0 2-4,-1-1-4,-3 0 2,2 4-1,-1-5 2,3-1 14,0-1-25,0-1 3,3 0-5,0-5 5,3 3-2,1-3 1,-2-1 1,7-8 1,-3 14 6,3-14-5,1 12 11,-1-12-4,8 7-28,-8-7 32,19 5-11,-6-5-18,2-1-37,3 0-52,3-2-27,5-1-25,-1 0-38,4-2-47,1 0-50,2-2-94,0 2-89,1-3-60,2 1-116,5-3-646,-7 3-900</inkml:trace>
  <inkml:trace contextRef="#ctx0" brushRef="#br0" timeOffset="21048.8491">21407 13624 473,'-13'-9'581,"13"9"-63,-11-8-32,11 8-36,-9-9-34,9 9-62,-8-9-11,8 9-39,0 0-6,0-14-53,0 14 7,6-9-10,2 3-6,-8 6-4,19-6-11,-7 3-22,0 1 24,2 2-3,0 0-34,1 1-24,-2 0-21,-1 3-27,-2 0-7,0 1-12,-2 2-28,-1-1-8,-2 1-14,-5-7-6,4 18-12,-4-18-2,-6 19-5,1-9-6,-1 0 3,-2 2-10,-2-2 6,0 2-5,1-3-1,-1 2 3,1-2-6,-2 0-5,3-1-3,1-3-9,7-5-2,-11 11 1,11-11-13,-8 6 9,8-6-7,0 0 17,0 0-11,0 0-6,0 0 28,11-5-12,-3 0-5,1 0-3,4 2 10,0-4 5,2 2-5,-1 0 7,3 1-6,-1 0 6,2 1 3,1 0 5,-2 1 12,1 1 27,-3 1-4,2 0 16,-4 3 13,2-2-5,-4 1-5,0 2 4,-1 0 14,-3 2-4,0-1-19,-7-5-2,4 12-17,-4-12-6,-3 16-7,-1-8-4,-1 2-3,-3 0-3,-2-1-3,0 1-2,-3 0 1,-2 2-3,-1-3 0,0 3-15,1-2-36,-2-3-41,1 1-41,0 1-75,1-2-55,1-2-53,1 3-70,-1-2-41,1 0-100,0 2-81,3-4-113,1 0-715,9-4-1037</inkml:trace>
  <inkml:trace contextRef="#ctx0" brushRef="#br0" timeOffset="21470.7165">21913 13842 109,'0'0'889,"18"-3"-164,-18 3-95,14-2-60,-14 2-58,10-4-65,-10 4-63,0 0-68,14-3-47,-14 3-45,0 0-37,0 0-32,0 0-26,11-1-20,-11 1-11,0 0-18,0 0-12,0 0-9,-7 8-11,7-8-9,-12 4-7,12-4-10,-11 4 0,11-4-5,-12 4 0,12-4-2,0 0 2,-18 2 44,18-2 17,0 0 0,-12-1-4,12 1-1,0 0-13,-11-8-7,11 8-4,0 0-7,0-12 6,0 12 2,7-9 25,-1 3-10,-6 6-3,14-11 7,-2 6 10,1-1-7,-1 3 13,4-1 4,-1 0 4,-1 3 1,1 1 2,1 0-6,-3 1-9,3 3 3,-2 0-5,0 2 9,-1 1-53,-2 0-35,-2 3 0,-1-1 0,-1 3 0,-3 1 0,-1-1 0,-4 2 0,-3 2 0,-1 3 0,-3 0 0,-2 1 0,-4 1 0,0 0-34,-3 1-223,1-2-63,-3-2-85,2 1-48,-1-5-110,-1 1-123,2-2-138,-1-2-651,2-2-1098</inkml:trace>
  <inkml:trace contextRef="#ctx0" brushRef="#br0" timeOffset="22158.1881">22503 13533 383,'0'0'441,"0"0"-51,0 0-16,0 0 1,0 0-23,-2-11-32,2 11-3,0 0 15,0 0-23,3-11 9,-3 11-32,0 0 6,7-11-28,-7 11 9,0 0-13,6-9-13,-6 9-20,0 0-24,0 0-18,8-5 44,-8 5-19,6 5 7,-6-5 7,5 14-11,-1-4 2,-1 2-11,-1 0-2,1 3-3,1-1-69,-3 3-130,1 2 0,1-1 0,0 1 0,-2 0 0,0 0 0,1 2 0,-1 0 0,-1-3 0,0 2 0,1 0 0,-1-1 0,-1-1 0,1-1 0,0-3 0,1-1 0,-1-13-249,0 23-152,0-23-27,1 15-72,-1-15-94,3 11-88,-3-11-121,0 0-637,0 0-1053</inkml:trace>
  <inkml:trace contextRef="#ctx0" brushRef="#br0" timeOffset="22423.7948">22751 13326 964,'4'-11'757,"0"2"-37,1 0-59,2 2-47,3 0-59,1 2-74,3 2-25,4 0-23,0 3-11,1 3-43,5 2-39,0 3-7,3 2-10,0 4-29,6 6-6,-2 2-117,-2 3-171,-3 1 0,1 3 0,-3 1 0,-1 0 0,-4 1 0,0 0 0,-1 2 0,-5 0 0,-3-5 0,-1 2 0,-2 1 0,-5 0 0,-2-3 0,-4 3 0,-2 1 0,-7 6 0,-2-4 0,-6 2 0,-2 0 0,-1-2 0,-4 2 0,-9 1-377,0 1-496,-4-1-293,6-9-657,-1-1-1528</inkml:trace>
  <inkml:trace contextRef="#ctx0" brushRef="#br0" timeOffset="23033.1553">24172 13789 435,'0'0'588,"-15"0"-58,15 0-36,-18 0-44,18 0-12,-14 0-46,14 0 4,-14 0-23,14 0-22,0 0-26,-13-1-8,13 1-5,0 0-2,0 0-9,0 0-25,0 0-33,14-2-9,-14 2-17,25-2-6,-5 2-9,-1-2-32,5-1-12,4 0-26,2 1-20,-1 0-23,0 1-16,6-4-14,0 1-56,-2 3-3,1-3 0,-6 2 0,2-1 0,-2 1 0,-3-1-55,1 2-111,-5-1-76,-1 0-21,-1 1-62,-3-1-26,-1 0-27,-3 0-67,1 0-55,-3-1-41,2 1-40,-12 2-150,14-7-401,-14 7-748</inkml:trace>
  <inkml:trace contextRef="#ctx0" brushRef="#br0" timeOffset="23361.2758">24620 13537 179,'-10'-4'696,"1"-1"-101,9 5-48,-11-8-26,11 8-61,-8-8-12,8 8-52,-10-7-30,10 7-54,0 0-34,-9-7-46,9 7-5,0 0-11,0 0-17,0 0-25,0 0-19,14 5-6,-6 0-11,2 0-4,2 3 1,1 1-2,3 3-6,2 1 3,2 3-7,2 0 2,-2 2-5,3-1-22,-2 1 0,-1 0-13,2 1 1,-3-2-5,0 0-15,-5-1-16,1 0 10,-3-2-7,-1 2-6,-3-3-4,0 0-6,-3 1-5,-2-2-5,-2 0-14,-2 1-13,-2 2 0,-1 0 0,-3-1 0,-1 3-28,-2-2-108,-3 0-74,0 1-80,-2-1-80,-1 0-82,0 0-132,-2 4-137,-2-3-250,3-3-437,0-1-1012</inkml:trace>
  <inkml:trace contextRef="#ctx0" brushRef="#br0" timeOffset="24152.3114">25798 13668 547,'4'-10'680,"2"3"-86,-1 0-3,-5 7-94,12-12-11,-12 12-63,7-10-30,-7 10-72,6-10-44,-6 10-55,0 0-4,0 0 25,9-3 8,-9 3-44,0 0-7,0 15-26,0-15 8,-3 17 4,-1-7-32,-3 4-13,-1 0-11,-2 2-20,-3 0-10,2 1-11,-3 0-13,-1 0-10,1-2-11,1 1-11,-1-1 1,3-2-18,0 0-3,-1-2-1,2-1-7,3 0-4,-1-3-3,0 0 6,8-7-10,-9 11-5,9-11 8,-9 10 0,9-10-3,-5 9 3,5-9 3,0 0-1,12 5-3,-12-5-2,19 1 0,-6 0-5,1-1 3,7 0-3,2 0-1,4 0 1,-1-1 0,3 1 0,2-1-18,2 1-12,-5 0-10,5-2-10,-2 2-29,-3 0-10,-1 0-5,0 0-2,-4 0-1,0-1-8,-4 1 4,0-2-2,-1 2 11,-4-1 9,0-1-3,-2 1 7,-12 1-6,21-3 8,-21 3-9,17-5 7,-17 5-15,9-5 19,-9 5-1,5-9 20,-5 9 9,0 0-5,0-15 11,0 15 10,-11-13 9,6 5-5,-3 0 6,1-2 15,-3 1-7,-1-1 5,3-1 4,-4 1 2,3 0 21,1 2 32,0-1 22,1 3 21,1-2 11,6 8 3,-11-10-8,11 10-14,-9-8 1,9 8 24,0 0 11,0 0 25,0 0 20,0 0-4,1 17-13,3-5-1,0 1-26,-2 3-20,2-1-20,1 4-14,1 4-16,-1 0-8,2 1-6,-2 5-42,1-1-84,1 1-91,-3-2-94,3 2-116,0-1-95,-2-2-196,1 2-217,1-4-693,0-1-1240</inkml:trace>
  <inkml:trace contextRef="#ctx0" brushRef="#br0" timeOffset="24792.9099">27258 13508 553,'19'-17'742,"-2"-1"-125,-1 4-62,-1-1-57,1 1 12,-6 2-45,-2 3-39,2 1-89,-4-1-47,1 4-54,-7 5-30,7-8-25,-7 8 23,0 0-1,-10 4-10,2 2 2,-4 4-4,-5 2-17,3 3-15,-4 4-4,-2 2-11,-1 3-7,2 3-2,0 2-25,-1 0 22,7-2-13,2-2-15,-1 2-8,3-1-18,3-2-32,3-1-46,-2 0 0,5-2 0,0-1 0,3 0 0,0 1 0,5-2 0,-1 1 0,5-1 0,3-1 0,3-2 0,2 0 0,5-2 0,0-3-128,2-1-106,4-1-19,-2-4-40,3 1-31,-1-2-46,1-3-35,-3-1-60,4-1-44,1-3-11,2-2-45,-3-1-111,-1-4-401,4-3-694</inkml:trace>
  <inkml:trace contextRef="#ctx0" brushRef="#br0" timeOffset="25011.664">27907 13745 78,'6'-15'663,"-4"3"-117,0 2-38,0-1-23,-2 11-17,2-18-43,-2 18-10,1-14-47,-1 14-13,0-14-57,0 14-38,0 0-6,-1-10 4,1 10 0,0 0-5,-8 5-22,8-5-18,-5 14-27,0-4-6,3 0-16,0 2-24,0 2-18,-1 1-28,-1-1-12,2 2-12,0-1-16,1 1-10,1 1-7,-1-1-18,-2-2-11,3-1-64,0 0-64,3 0-55,-3-1-58,0 0-36,1-2-69,-1-10-42,1 19-68,-1-19-40,1 13-16,-1-13-125,1 12-600,-1-12-837</inkml:trace>
  <inkml:trace contextRef="#ctx0" brushRef="#br0" timeOffset="25261.6458">27703 13663 829,'-9'-8'649,"5"-1"-43,4 9-67,-7-15-36,7 15-80,-2-16-50,2 16-54,7-17-21,-1 9-41,5-2-4,0 1-42,6-1-14,0 3-36,6-2-1,-1 1-28,3 1-18,0-1-20,1 3-15,1 0-22,0 1-6,-1 1-17,0-1-2,-3 2-12,-1 1 0,-2-1-13,-4 2-49,0 0-66,0 0-43,-1 2-72,-4 0-19,2 1-80,-5 2-57,-8-5-58,13 10-70,-13-10-135,6 15-407,-6-15-666</inkml:trace>
  <inkml:trace contextRef="#ctx0" brushRef="#br0" timeOffset="26167.87">27759 13850 732,'-11'8'637,"0"0"-83,2-3-49,0 0-59,9-5-24,-9 8-10,9-8-49,0 0-30,-4 10-70,4-10-31,10 4-45,-10-4-24,19 2-37,-6-1-13,3-2-34,2-1-13,2 1-16,5-1-4,0 0-15,-1-2 6,3 1-18,0-3 4,-2 2-14,2-1 6,-2 0-14,-1-1 7,0 0-16,-1 1 1,-2-2-12,-2 1 7,0-2-28,-3 1 24,0-1-7,-3 0 15,0-1 0,-1 2-1,-1-3 5,-2 3 3,-1-3 0,-1 5-5,0-2 2,-2 0-11,-5 7 19,9-10-14,-9 10 8,7-8-8,-7 8 7,0 0 25,0 0 23,0 0 12,0 0 0,7 5 4,-7-5 12,0 13-1,0-13-2,2 16-5,-2-16 6,2 18-8,-2-6-11,0-12-12,4 19-2,-4-19-13,5 19-3,-5-19-5,5 17-2,-5-17 2,8 14-6,-8-14 1,10 13-2,-10-13-1,10 8-1,-10-8-6,16 4-7,-16-4-18,15 1-12,-5-2-7,-10 1 4,20-7-10,-9 2-7,3 0-4,-4-4 9,3 1-7,-3-4 9,-1 2 6,1-1 6,-1-2 9,-1 1 4,-1 0 4,1-1-6,-3 3 16,-2 0-7,3 1 10,-6 9-6,5-14 4,-5 14-8,6-9 11,-6 9-8,0 0 11,0 0-9,0 0 13,0 0-2,0 0 1,-3 12-9,3-12 15,1 13-10,-1-13 9,4 17-9,-4-17 17,4 17-18,-4-17 10,6 17-11,-2-9 3,1-1 0,0 1 11,4-3-9,-1 2 8,1-2-11,2-1 9,-1 1-12,3-3 14,1 1-13,1-3 10,2 0-10,0-2 7,4-1-7,-3 1 12,3-3-11,1-2 9,-3-2-10,-1 0 9,1-2 0,-3 1 1,-1-2-1,-2 0 3,-2 0-2,-2 1-14,-2-1 13,0 1-9,-2-1 10,-2 2-14,-3 10 11,1-19-6,-1 19 6,-5-17-6,-3 9 3,2 2-7,-2 2 11,-1-2-11,9 6 12,-20-5-10,20 5 11,-21 2-14,11 0 10,1 3-3,0-2 28,3 5 3,1 1 3,0-1 10,3 1 10,2-9-1,0 24 1,1-12-1,2-1-4,1 2 11,0 0-16,-1 1 3,3 0 6,0-2-1,-1-1-1,0 1-7,0-2 2,-1-2-8,0 0-2,-4-8-1,6 14 15,-6-14-8,4 14 8,-4-14-15,0 0 9,-2 15-14,2-15 5,-10 8-16,10-8-1,-15 7 1,15-7 0,-19 3-14,19-3-22,-19 3-56,19-3-55,-20-3-52,20 3-76,-19-5-53,10-1-99,1 2-90,3-4-121,-1 1-195,2-2-372,4 9-799</inkml:trace>
  <inkml:trace contextRef="#ctx0" brushRef="#br0" timeOffset="26480.3484">28952 13723 308,'17'3'674,"-17"-3"-72,16 1-30,-16-1-76,17 3-42,-4-3-36,-13 0-40,22 3-70,-9-3-27,0-3-50,2 3-10,2-2-40,0 0-21,1-2-40,-2 0-3,1 2-39,-2-3-9,2 0-23,-4 0 6,-2 1-20,-1-1 2,-1 0-18,-9 5 10,13-10-10,-13 10-8,4-9-6,-4 9 11,-4-10-16,4 10 10,-11-8-7,2 4 6,9 4-12,-21-5 8,10 5-11,-3 0 11,2 0-10,0 3 10,0-1-10,0 2 9,3 1-7,-1 0 5,2 1 4,2 0 2,1 4-8,5-10 6,-6 17 2,6-17-4,0 15-56,0-15-31,6 19-61,-1-10-11,1-3-84,1 2-25,3-2-24,-2-1-37,3 2-14,1-4-22,-1 2 18,3-1-118,0-1-421,-1-2-445</inkml:trace>
  <inkml:trace contextRef="#ctx0" brushRef="#br0" timeOffset="27011.5876">29376 13759 478,'8'-5'489,"0"-2"-50,-8 7-22,15-12-17,-15 12-41,13-12-16,-4 7-7,1-2 2,0 0-33,4 2 6,-2 0-29,2 0-10,0 3-30,0-1-6,1 3-30,-1 3-9,3-1-17,-3 4-13,2 0-17,-3 1-28,0 1-15,-3 1-16,-1 0-11,0 2-6,-4-1-14,-1-1-2,-3 3-20,-1-12 3,0 20-9,-2-9 18,-2-2-32,0 0 6,-1 0-16,0-1 4,0 0-8,5-8 7,-9 14-6,9-14 10,-8 8-2,8-8-8,-7 7-6,7-7 4,0 0-18,0 0-13,0 0-33,-9-4-30,9 4-14,3-10-39,-3 10-30,12-18-60,-4 7 13,2-4-34,4-1-2,1-5-13,3 1 15,-1 0 12,2-3 29,1 2 31,-2-2 42,1 0 21,-1 0 28,1 1 25,-1 1 45,-2 1 75,-2 3 21,-2 0 29,0 3 39,1 1 28,-4 0 13,0 3-13,-2 2 12,0-1-19,-2 3-31,-5 6-6,9-11-11,-9 11 21,0 0 25,10-3 39,-10 3-7,0 0 7,5 14-14,-5-14 15,0 18-25,0-6-14,-3 5-6,2 0-5,-1 0-11,-2 1-14,1 2-11,1 2-19,-1 0-11,-1 0-13,2-3-17,1-1-13,-1 0-6,1 2-9,2-4 1,1 1-19,-1-1-9,1-2 0,2-2 0,1 2 0,2-3-14,0 0-49,2-2-34,3-1-41,-1-3-53,2 0-36,1 1-26,-1-5-19,2 1-42,-1-4-15,2 2-49,0-2-41,1-2-35,-2-1-29,2 1 31,-3-2-33,0 0 33,-4 1-539,-1-1-587</inkml:trace>
  <inkml:trace contextRef="#ctx0" brushRef="#br0" timeOffset="27199.0747">30015 13713 696,'-23'-2'549,"3"0"-61,0-1-42,1 2-46,3 0-51,0 1-23,4-3-52,-1 3-25,13 0-62,-17-1 19,17 1-35,0 0-34,0 0-39,0 0-32,0 0 15,0 0-39,25-1 11,-5-1-82,2 2-59,6-3-67,6-2-45,1 0-63,1 3-60,8-5-34,-7 0-205,6-3-331,0 1-454</inkml:trace>
  <inkml:trace contextRef="#ctx0" brushRef="#br0" timeOffset="27449.0632">30690 13284 112,'11'-7'970,"-11"7"-138,22-1-84,-7 5-75,2 0-32,2 5-23,2 3-31,4 2-37,3 7-50,2 2-29,-1 3-20,1 1-8,-4 2-44,1 2-203,-3 0-196,-3 1 0,-2 2 0,-2 0 0,-6 2 0,-4-4 0,-5-2 0,-2-2 0,-4 4 0,-3-1 0,-9 5 0,-2-2 0,-5-3 0,-6 1 0,-8 2 0,-6-1 0,-4-4 0,-2-1-435,-11-2-476,-7-5-349,1 1-504,-7-3-1456</inkml:trace>
  <inkml:trace contextRef="#ctx0" brushRef="#br1" timeOffset="39314.4232">664 12061 4,'0'0'639,"-7"-7"-103,7 7-81,-10-8-37,10 8-58,-11-9-44,11 9-1,-10-7-47,10 7-2,-14-5-39,14 5 7,-9-7-29,9 7-18,-9-5-41,9 5-14,0 0-24,-14-1-14,14 1-6,-8 7 13,8-7 3,-9 15-6,6-6-18,1 3-9,1 1 12,-1 1-11,0 1 6,2 2-10,0 0-14,0 1 5,0 0-3,2 0-1,-2 1 3,2-2 7,-1-1-9,-1-1-6,5 0-8,-5-1-9,0-1-6,2-2 16,-2-11-26,2 22-1,-2-22-5,0 16-5,0-16 1,2 15 0,-2-15 0,2 13 3,-2-13 2,0 0 8,1 12 8,-1-12 12,0 0-12,0 0-2,0 0-7,0 0-6,0 0 0,0 0-5,0 0-3,0 0-2,2-15-1,-2 15-2,2-21-3,0 11-1,0-2 2,2-1 1,-1-1 0,1 0 5,2 2-4,0-1 3,-2 1-9,3 0 0,0 4 2,0-1-2,2 0-1,-1 4 2,2-1 1,-1 3 1,1 0 6,-10 3-3,21 0 2,-21 0-5,20 4 3,-11 0 1,0 0 2,-2 1-1,4 0-1,-6 2 4,4-1-6,-3 2 5,2 0 1,-4-1-1,0 3 0,2-3 2,-6-7-2,7 19 4,-7-19-1,3 18 0,-3-18-7,3 17-1,-3-17-24,0 16-43,0-16-43,0 14-49,0-14-59,0 15-42,0-15-51,-3 10-67,3-10-55,0 0-46,-3 13-249,3-13-361,0 0-706</inkml:trace>
  <inkml:trace contextRef="#ctx0" brushRef="#br1" timeOffset="39689.4102">1128 12045 495,'0'0'664,"0"0"-91,1-13-47,-1 13-52,0 0-62,0 0-68,-1-15-60,1 15-47,0 0-30,-6-7-37,6 7-24,0 0-28,0 0-14,-13 1-15,13-1-3,-14 8-11,5 0-11,3-1 12,-4 2-27,3 2 22,-1 1-10,1 0 21,0 3-13,2 1 13,-1-2-24,2 4 13,-1-1-20,3 0-5,-1-3-10,0 3-1,2 0-1,1 0-6,0-3 1,1-1-8,2 2 2,0-1-8,2 0-1,1-3-4,1 0 1,-3-2-3,6 0-2,0-1 0,-1-2-19,3 1-50,-2-5-71,2 1-64,0-1-35,2-2-61,0-2-42,0-1-51,2 1-19,1-5-134,-1 1-72,0-4-282,2-1-455</inkml:trace>
  <inkml:trace contextRef="#ctx0" brushRef="#br1" timeOffset="39939.4045">1419 12058 102,'0'0'591,"-5"-12"-120,5 12-58,-7-11-44,7 11-23,-6-10-30,6 10-3,-7-8-14,7 8-22,-6-7-18,6 7-22,-8-6-24,8 6-5,0 0-53,0 0-5,-8-6-53,8 6 10,0 0-6,-5 7 10,5-7-25,0 12 4,0-12-22,0 18-24,2-7 4,0 2 2,-1-1-20,0 4 7,2-1-19,-1 0 10,0 2-40,1 2 40,0-1-23,-2 0 21,2-1-24,-2 2-58,0-2-72,1 0-27,0-3-92,1 3-66,-1-3-55,1-2-105,-2-1-113,-1-11-460,0 18-664</inkml:trace>
  <inkml:trace contextRef="#ctx0" brushRef="#br1" timeOffset="40798.7472">1507 12046 614,'0'0'572,"-12"-12"-81,12 12-78,-13-9-84,13 9-54,-15-4-29,15 4-38,-17-2-41,17 2-17,-20 6-22,9-1-12,1 2-5,0 1-14,1 1-7,-1 1 0,2 1 4,1 1 30,0 1-42,3 1 27,3 1-47,-3 0 28,3 1-38,1-4 28,1 3-47,-1-1 26,5 1-37,-1-1 23,0 0-32,1-1 23,1-1-33,1 0 26,4 0-34,-3-4 29,2 1-33,0-2 13,0-2-55,1 1-29,0-2-91,1-2-44,2-1-45,-2-1-44,1-1-1,1-1-38,2-2 37,-1-2 95,0 2-12,1-2 85,-2-1-20,1 2 34,-3-2 42,-1-2 25,2 3 39,-4-1 17,3-2 66,-4 3-4,-1 0 50,-7 6 18,14-10 6,-14 10 0,10-7-9,-10 7-13,8-6-20,-8 6-30,0 0 19,0 0 16,0 0 40,12 3 0,-12-3 10,0 0-23,0 14 20,0-14-19,-3 12 23,3-12-26,-6 17 22,3-9-52,3-8 34,-7 16-33,2-8 13,-1-1-32,2 1 17,4-8-27,-12 12 19,12-12-13,-11 9 22,11-9-12,-8 7 9,8-7-22,-9 6 1,9-6-20,0 0 1,-11 0-24,11 0 7,0 0-17,-10-6 9,10 6-21,0 0 11,0 0-15,-2-11 6,2 11-11,0 0 5,4-12-3,-4 12 12,5-7-14,-5 7 21,6-7-22,-6 7 12,10-6-11,-10 6 8,10-6-14,-10 6 23,9-3-23,-9 3 12,0 0-8,11-2 14,-11 2-14,0 0 17,0 0-19,10 6 23,-10-6-19,0 0 13,0 0-12,0 12 11,0-12-15,0 0 17,-8 10-20,8-10 11,-6 7-17,6-7 3,-7 5-10,7-5 18,0 0-9,-12 5 4,12-5-2,0 0 6,0 0-16,-14 0 10,14 0-16,0 0 20,0 0-13,-6-10 12,6 10-9,0 0 14,1-14 4,-1 14 2,5-11-3,-5 11-1,8-10-1,-8 10 1,10-8 2,-10 8 7,13-5-8,-13 5 4,15-2-6,-15 2 22,16 2-8,-5 1 20,-2 3-14,0 0 9,0 1-11,1 2 14,-2 4-14,-2-1 7,1 1-12,-3 1 10,0 2-14,-2-1 8,-2 2-15,0-1 13,-2 2-11,-2-2 6,0 1-32,-3-1-29,2-1-68,-4 2-12,-1-2-66,2-3-64,-1 0-63,-1 0-59,-1-3-53,0 0-193,-3-2-390,3-2-632</inkml:trace>
  <inkml:trace contextRef="#ctx0" brushRef="#br1" timeOffset="41173.7312">1938 12141 615,'0'0'680,"9"-10"-84,-9 10-12,4-8-98,-4 8-31,0 0-77,6-9-23,-6 9-50,0 0-29,0 0-39,6-7-18,-6 7-35,0 0-19,0 0-19,0 0-10,0 0-39,0 0-24,0 0-13,0 0-10,0 0-2,0 0 11,0 16-3,0-16-4,-2 21-6,1-10-5,-2 4 4,2-1-14,-2 2-7,1 0-1,2-2-7,-1 0-3,-1 2 0,1 0-3,0-3-2,-1 1-3,2-2-16,-1 0-53,0-2-65,1-10-43,-2 19-67,2-19 1,0 15-79,0-15-16,2 12-12,-2-12-17,0 0-44,4 7-109,-4-7-113,0 0-261,7-7-449</inkml:trace>
  <inkml:trace contextRef="#ctx0" brushRef="#br1" timeOffset="41488.8454">2053 11871 780,'0'0'634,"-8"-9"-63,8 9-48,-5-8-75,5 8-25,0 0-99,-5-10-30,5 10-76,0 0-9,0 0-49,0 0 21,1-11 1,-1 11-5,0 0-7,14 1-6,-14-1-6,14 6 5,-3 1-12,0 0-4,1 2 2,3 3-7,-2 2 14,0 2-11,2 1-12,-1 4 6,3 0-2,-5-1-2,2 1-19,-3 1-6,1 2-16,-4-3-8,-1 1-16,-2 1-10,-1 1-9,-3 1-8,-1-2-11,-1 4-5,-3-3-8,-1 0-8,-3 3-49,0-1-47,-3-1-67,-1-1-62,-1-1-53,-1-1-94,0-4-32,-1 1-170,-4 1-116,1-1-243,1-6-430,1-2-953</inkml:trace>
  <inkml:trace contextRef="#ctx0" brushRef="#br0" timeOffset="45335.3912">6160 11966 555,'0'0'617,"2"-10"-88,-2 10-33,6-12-70,-6 12-18,2-12-47,-2 12 1,4-11-43,-4 11-27,1-11-17,-1 11-14,0 0-30,4-13-32,-4 13-7,0 0-31,0 0-28,-1-10-33,1 10-14,0 0-17,0 0-13,0 0-1,-14 5 1,14-5 10,-11 13 0,4-4 3,-1 2-15,1 1 19,-1 1-5,-2 1 4,1 1-19,-2 2 3,0-1-12,2 1 11,-1 0-10,-2 0-7,2 0-6,1-3 1,-1 2-8,2-3 2,1 0-4,-1-1-6,0 0 0,3-2-3,-1-2 1,2 1-4,-1-1 2,5-8 0,-9 13 2,9-13 5,-6 10 3,6-10 7,-6 8 5,6-8 1,0 0-8,-6 7-6,6-7 5,0 0-17,0 0-4,0 0 36,0 0-48,0 0 40,1-12-48,-1 12 42,5-7-42,-5 7 3,9-9 0,-9 9 3,16-8-1,-16 8 4,15-6-1,-4 2 2,-11 4 2,21-3-2,-10 1 10,1 0-8,2 1-1,-1 0 3,0 0 0,2-1 0,-1 2 9,3 0-11,-3 0 2,2 0-3,2 2 0,0-1 22,0 0-17,0 0-1,0 1 30,-2 0-39,2 1 32,-3-3-29,0 2-2,-3 0 37,2-1-52,-2 2 8,-12-3 39,20 2-46,-20-2 7,18 1 3,-18-1 2,13 2 37,-13-2-37,12 1 36,-12-1-41,0 0 37,13 0-40,-13 0 11,0 0 38,10-4-43,-10 4 39,0 0-43,0 0-17,2-10 27,-2 10-5,-2-10 9,2 10-6,-4-11 5,4 11 1,-8-12-4,8 12 8,-10-16-7,5 9 9,0-1 2,-1 0-6,6 8-13,-9-13 9,9 13 5,-8-10-1,8 10-2,-8-9-1,8 9-2,-8-5 1,8 5-4,0 0 4,-12 4-1,12-4 8,-7 12-8,3-2 8,0 0 7,2 5 15,-1 0 27,-1 3 10,2 5 4,-3 0 5,1 2 2,0 1-1,0 4 1,0-1 15,2-1-6,-2 2-83,-1-4 0,2 1 0,0-1 0,0 1 0,0-4 0,1 2 0,-1-1 0,1-5 0,-1-1 0,1-1 0,0-3 0,0 1 0,-1-1 0,2-4 0,-1 0 0,2-10 0,-3 18 0,3-18 0,-1 15 0,1-15 0,-3 10 0,3-10-65,0 0-312,-3 12-127,3-12-137,0 0-179,0 0-1005,0 0-1533</inkml:trace>
  <inkml:trace contextRef="#ctx0" brushRef="#br0" timeOffset="47170.2385">21894 8707 227,'0'0'531,"0"0"-90,5-12-72,-5 12-15,6-9-12,-6 9-30,5-8-5,-5 8-21,4-10-15,-4 10-22,6-9 4,-6 9-24,6-10 18,-6 10-33,7-10 3,-7 10-38,8-11 13,-8 11-34,11-10 22,-11 10-31,13-12 16,-4 7-12,1 0-14,2 0-14,-1 0 2,3 1-5,-1 1-6,0-1-13,1 3-10,-1 1-1,2-2-6,-2 2-9,2 2-4,-2-2-13,-1 2-6,0 3-3,-1 0-5,-2 0 4,-1 1-7,-1 1-6,-1 2-5,-2 0-5,-1 1-2,-3 2-2,-2-1-3,0-1-5,-3 3-1,-3-1-2,0 2-2,-4 1-1,-1-2 4,-1 1-6,-2-1-2,-2-1-2,2 2 1,-2-2-1,2 0 0,-1-2-1,-1-1-3,2 1 5,1-1-3,2-1 2,3-2-2,-1 0-1,2-1 1,1-1 10,8-4 3,-15 8-12,15-8 4,-9 6 1,9-6-6,0 0-1,0 0 3,0 0-3,0 0 0,10 4 0,-10-4 0,23-2 0,-10 1-2,5-1 4,1-1 6,-1 2-3,2-1-5,2 0 1,-3-2 0,3 3-1,-1-1 3,1 2 1,0-3-1,-2 3 3,1-2 0,-2 2 0,1-2-4,-3 1 2,-2 1 0,-1 0 11,-14 0-13,25 0 4,-25 0 4,20 0-3,-20 0-15,16 0 2,-16 0-2,13 1 1,-13-1-9,11 2-33,-11-2-32,0 0-50,10 5-59,-10-5-29,0 0-69,0 0-26,0 0-64,13 0-100,-13 0-63,0 0-63,0 0-93,11-3-526,-11 3-830</inkml:trace>
  <inkml:trace contextRef="#ctx0" brushRef="#br0" timeOffset="47795.2051">22619 8712 400,'0'0'523,"0"0"-75,-1-14-43,1 14-26,-4-8-41,4 8-20,-5-9-26,5 9 2,-5-12 17,5 12-1,-6-10-45,6 10-16,-4-12-56,4 12 15,-1-12-31,1 12-7,2-13-31,-2 13 10,8-14-21,-3 7 27,1-1-19,1 3 18,3 0-14,0-2-20,0 3-13,3 1-4,0-1-4,-2 1 6,3 1-16,-1 2-5,1 0-14,-3 2-24,-1 1 7,1 1-2,-3 1-6,-2 2-6,-6-7-1,10 13-8,-10-13-6,4 16 1,-4-16-6,-5 20 0,-1-11-3,-1 1-2,0 2 5,-2-3-6,-1 2 2,1-2-3,-2 0-17,1-1 7,3 0-1,-1-1 1,1-2-4,-1 1 5,1 0 1,7-6-2,-9 8 24,9-8-25,-9 6 13,9-6-9,0 0 0,-6 6-12,6-6 5,0 0-2,0 0 2,0 0-2,0 0 0,0 0 1,14-3-1,-14 3 0,11-3-2,-11 3 6,18-2 0,-18 2-1,20-1 6,-20 1-3,21 0-7,-21 0-1,22 1 11,-12 1-9,1 1 0,0 0 8,-1 1-6,-10-4 2,18 8-3,-10-2 5,-8-6 12,13 11 8,-7-5 4,-1 2 4,-5-8 13,5 12-8,-5-12 6,-1 14 20,1-14 9,-5 12 12,5-12 11,-12 14 0,6-8-59,-3 0-34,-2-1 0,-2-1 0,-2 0 0,0 0 0,0-1 0,-3-1 0,0-1 0,3 0 0,-2-1 0,0-1 0,0-2 0,1 2 0,0-1 0,0-2 0,1 0 0,2 0 0,1 0 0,1-1 0,1 1 0,0 0 0,1-1 0,0 0 0,0 1 0,3-3 0,-1 2-222,7 5-151,-10-13-75,10 13-67,-8-10-104,8 10-87,-6-11-200,6 11-494,-5-9-1001</inkml:trace>
  <inkml:trace contextRef="#ctx0" brushRef="#br0" timeOffset="49342.0245">6491 11833 615,'0'0'501,"0"0"-75,-3-10-10,3 10-22,-4-9-74,4 9-31,-6-10-57,6 10-20,-8-14 10,8 14-5,-9-13-22,3 4-26,0 1-15,-1-1-13,0 0-1,-1-1-10,-2 0-22,1 0 18,-1 1-32,-2-1 17,1 1-32,-2 1 12,-1 0-13,0 1 18,-2 1-18,0-2 15,-1 4-27,-1-2 7,0 2-26,-2 1 25,2 0-28,-4 1 26,2 0-30,-1 2 26,-2 0-29,0 2 28,-2 1-19,-2 1 5,0 1-23,-3 2 20,0 0-21,1 3 20,1 0-22,-2 1 5,2 1 19,1 2-11,0 0 0,2 1-3,1 2-12,2 0 4,-1-1-1,2 3-1,1-2-11,2 4 20,-1 1-27,4-1 14,-2 3-11,3 2 11,0-1-7,2 0 9,0 1-2,1 2-1,2-1-1,2 2-5,-2 0 3,5-5 4,0 3 6,3 0-9,0-1 5,2 3-7,1-2 5,4 3-4,0 1-4,3 0-1,0 0 1,1-1-3,4 3 0,0-1 2,3 1 2,-2-4 1,0-2-5,1-2 3,4 4-13,-2-5 1,1-2 4,0-1-8,3-2 9,-1-1 1,3-2 0,0 0 5,2-3-6,0-1 9,2-2 14,-3-3-14,1-2 0,0 0 0,1-1 1,0-1 0,1-2-5,-1-1 1,-1 0-2,0-1 0,1-2-4,-1-1-1,1-1 1,-2 0 0,1-2-3,-2 0 1,3 0 0,0-5 0,0 2 2,-2-1-8,1-1 6,-2-1-1,-1-2-1,1-1 0,-2 1 1,-1-1-1,-1 0 16,0-2-21,-2-2-4,0 0 7,1-1 0,-3-2-2,0 1 3,-2-1-1,0-1 0,-2-1 1,-2-1-2,1-1 44,-3 1-55,0-3 41,-3 0-35,2-1 41,-5 4-40,-1-2 16,-1-1-1,-1-2 13,-2-2 1,-3 1-2,-2 0 10,-1-6-1,-3 4-3,-3-1 5,0 2-3,-2 0 4,0 1-8,-1 1-7,-1 1-3,2 6-2,-1 0-3,-1 2-2,1 1-3,-2 2-4,-1 1-2,1 1 4,-3 5-6,2 1-1,-1 1-21,-2 3-71,-1 1-50,-2 2-61,-1 1-80,-2 3-41,2 0-87,-1 5-102,-6-1-106,2 1-97,1 3-788,-1 1-1135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8:39.383"/>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800080"/>
    </inkml:brush>
  </inkml:definitions>
  <inkml:trace contextRef="#ctx0" brushRef="#br0">6137 10485 367,'-10'-5'597,"10"5"-98,-9-4-63,9 4-36,-10-6-63,10 6 9,-8-6-27,8 6-17,-8-5-18,8 5-22,-9-7-47,9 7-21,-7-5-13,7 5 2,-7-8-46,7 8 13,-5-11-31,5 11 13,-1-11-27,1 11 2,2-18-34,3 8 4,3-4-17,4 0 15,0 0-27,1-1 19,4 1-24,1 2 16,-2 0-33,3 3 17,-2 0-27,1 4 17,-3 2-23,1 2 18,-2 2-22,0 1 20,0 3-24,-1 2 25,-4 1-22,0 1 16,-3 3-17,-2 3 12,-3-1-14,-2 1 18,-2 2-26,-2 2 23,0 0-23,-1 1 21,-3-1-23,-2 2 24,1-2-4,0-1-8,-3 0 5,2 0-5,0-2 4,0-2-8,2-2 0,0 0 7,-1-2-1,3-2 2,1 0-2,0-1 0,6-7-2,-10 9-1,10-9-2,0 0-1,0 0-1,0 0 2,0 0 0,0 0-2,0 0 0,8-13-12,-8 13 16,17-12-24,-7 7 21,6-5-16,0 5 14,-1-2-10,3 0 23,0 3-30,0 0 29,0 0-21,1 3 21,-1 1-22,-3-2 25,1 4-22,-1-1 19,2 3 6,-4 2 11,-2 1 19,2 0 15,-4 0 7,1 4 54,-4-1-49,-2 1 44,-1 1-62,-2-1 16,-2 2 50,-3 1-43,-1-1 38,-4 1-50,-3 3 0,-1-3-10,-3 2 2,-6-1-13,0 0-8,-2-1-5,-1-2-8,-2-1-4,1 0-3,2-2-3,1-3-4,-1-1 0,-1-2 13,4 0-23,0-2 0,0-1 3,-1-2-10,-2-2-37,0-2-1,3-3-69,-2 1-51,4-4-56,-1 0-86,3 2-62,4 0-110,2 1-139,3-2-132,0 1-784,3 0-1170</inkml:trace>
  <inkml:trace contextRef="#ctx0" brushRef="#br1" timeOffset="24456.2424">664 12061 4,'0'0'639,"-7"-7"-103,7 7-81,-10-8-37,10 8-58,-11-9-44,11 9-1,-10-7-47,10 7-2,-14-5-39,14 5 7,-9-7-29,9 7-18,-9-5-41,9 5-14,0 0-24,-14-1-14,14 1-6,-8 7 13,8-7 3,-9 15-6,6-6-18,1 3-9,1 1 12,-1 1-11,0 1 6,2 2-10,0 0-14,0 1 5,0 0-3,2 0-1,-2 1 3,2-2 7,-1-1-9,-1-1-6,5 0-8,-5-1-9,0-1-6,2-2 16,-2-11-26,2 22-1,-2-22-5,0 16-5,0-16 1,2 15 0,-2-15 0,2 13 3,-2-13 2,0 0 8,1 12 8,-1-12 12,0 0-12,0 0-2,0 0-7,0 0-6,0 0 0,0 0-5,0 0-3,0 0-2,2-15-1,-2 15-2,2-21-3,0 11-1,0-2 2,2-1 1,-1-1 0,1 0 5,2 2-4,0-1 3,-2 1-9,3 0 0,0 4 2,0-1-2,2 0-1,-1 4 2,2-1 1,-1 3 1,1 0 6,-10 3-3,21 0 2,-21 0-5,20 4 3,-11 0 1,0 0 2,-2 1-1,4 0-1,-6 2 4,4-1-6,-3 2 5,2 0 1,-4-1-1,0 3 0,2-3 2,-6-7-2,7 19 4,-7-19-1,3 18 0,-3-18-7,3 17-1,-3-17-24,0 16-43,0-16-43,0 14-49,0-14-59,0 15-42,0-15-51,-3 10-67,3-10-55,0 0-46,-3 13-249,3-13-361,0 0-706</inkml:trace>
  <inkml:trace contextRef="#ctx0" brushRef="#br1" timeOffset="24831.2291">1128 12045 495,'0'0'664,"0"0"-91,1-13-47,-1 13-52,0 0-62,0 0-68,-1-15-60,1 15-47,0 0-30,-6-7-37,6 7-24,0 0-28,0 0-14,-13 1-15,13-1-3,-14 8-11,5 0-11,3-1 12,-4 2-27,3 2 22,-1 1-10,1 0 21,0 3-13,2 1 13,-1-2-24,2 4 13,-1-1-20,3 0-5,-1-3-10,0 3-1,2 0-1,1 0-6,0-3 1,1-1-8,2 2 2,0-1-8,2 0-1,1-3-4,1 0 1,-3-2-3,6 0-2,0-1 0,-1-2-19,3 1-50,-2-5-71,2 1-64,0-1-35,2-2-61,0-2-42,0-1-51,2 1-19,1-5-134,-1 1-72,0-4-282,2-1-455</inkml:trace>
  <inkml:trace contextRef="#ctx0" brushRef="#br1" timeOffset="25081.2235">1419 12058 102,'0'0'591,"-5"-12"-120,5 12-58,-7-11-44,7 11-23,-6-10-30,6 10-3,-7-8-14,7 8-22,-6-7-18,6 7-22,-8-6-24,8 6-5,0 0-53,0 0-5,-8-6-53,8 6 10,0 0-6,-5 7 10,5-7-25,0 12 4,0-12-22,0 18-24,2-7 4,0 2 2,-1-1-20,0 4 7,2-1-19,-1 0 10,0 2-40,1 2 40,0-1-23,-2 0 21,2-1-24,-2 2-58,0-2-72,1 0-27,0-3-92,1 3-66,-1-3-55,1-2-105,-2-1-113,-1-11-460,0 18-664</inkml:trace>
  <inkml:trace contextRef="#ctx0" brushRef="#br1" timeOffset="25940.5664">1507 12046 614,'0'0'572,"-12"-12"-81,12 12-78,-13-9-84,13 9-54,-15-4-29,15 4-38,-17-2-41,17 2-17,-20 6-22,9-1-12,1 2-5,0 1-14,1 1-7,-1 1 0,2 1 4,1 1 30,0 1-42,3 1 27,3 1-47,-3 0 28,3 1-38,1-4 28,1 3-47,-1-1 26,5 1-37,-1-1 23,0 0-32,1-1 23,1-1-33,1 0 26,4 0-34,-3-4 29,2 1-33,0-2 13,0-2-55,1 1-29,0-2-91,1-2-44,2-1-45,-2-1-44,1-1-1,1-1-38,2-2 37,-1-2 95,0 2-12,1-2 85,-2-1-20,1 2 34,-3-2 42,-1-2 25,2 3 39,-4-1 17,3-2 66,-4 3-4,-1 0 50,-7 6 18,14-10 6,-14 10 0,10-7-9,-10 7-13,8-6-20,-8 6-30,0 0 19,0 0 16,0 0 40,12 3 0,-12-3 10,0 0-23,0 14 20,0-14-19,-3 12 23,3-12-26,-6 17 22,3-9-52,3-8 34,-7 16-33,2-8 13,-1-1-32,2 1 17,4-8-27,-12 12 19,12-12-13,-11 9 22,11-9-12,-8 7 9,8-7-22,-9 6 1,9-6-20,0 0 1,-11 0-24,11 0 7,0 0-17,-10-6 9,10 6-21,0 0 11,0 0-15,-2-11 6,2 11-11,0 0 5,4-12-3,-4 12 12,5-7-14,-5 7 21,6-7-22,-6 7 12,10-6-11,-10 6 8,10-6-14,-10 6 23,9-3-23,-9 3 12,0 0-8,11-2 14,-11 2-14,0 0 17,0 0-19,10 6 23,-10-6-19,0 0 13,0 0-12,0 12 11,0-12-15,0 0 17,-8 10-20,8-10 11,-6 7-17,6-7 3,-7 5-10,7-5 18,0 0-9,-12 5 4,12-5-2,0 0 6,0 0-16,-14 0 10,14 0-16,0 0 20,0 0-13,-6-10 12,6 10-9,0 0 14,1-14 4,-1 14 2,5-11-3,-5 11-1,8-10-1,-8 10 1,10-8 2,-10 8 7,13-5-8,-13 5 4,15-2-6,-15 2 22,16 2-8,-5 1 20,-2 3-14,0 0 9,0 1-11,1 2 14,-2 4-14,-2-1 7,1 1-12,-3 1 10,0 2-14,-2-1 8,-2 2-15,0-1 13,-2 2-11,-2-2 6,0 1-32,-3-1-29,2-1-68,-4 2-12,-1-2-66,2-3-64,-1 0-63,-1 0-59,-1-3-53,0 0-193,-3-2-390,3-2-632</inkml:trace>
  <inkml:trace contextRef="#ctx0" brushRef="#br1" timeOffset="26315.5504">1938 12141 615,'0'0'680,"9"-10"-84,-9 10-12,4-8-98,-4 8-31,0 0-77,6-9-23,-6 9-50,0 0-29,0 0-39,6-7-18,-6 7-35,0 0-19,0 0-19,0 0-10,0 0-39,0 0-24,0 0-13,0 0-10,0 0-2,0 0 11,0 16-3,0-16-4,-2 21-6,1-10-5,-2 4 4,2-1-14,-2 2-7,1 0-1,2-2-7,-1 0-3,-1 2 0,1 0-3,0-3-2,-1 1-3,2-2-16,-1 0-53,0-2-65,1-10-43,-2 19-67,2-19 1,0 15-79,0-15-16,2 12-12,-2-12-17,0 0-44,4 7-109,-4-7-113,0 0-261,7-7-449</inkml:trace>
  <inkml:trace contextRef="#ctx0" brushRef="#br1" timeOffset="26630.6644">2053 11871 780,'0'0'634,"-8"-9"-63,8 9-48,-5-8-75,5 8-25,0 0-99,-5-10-30,5 10-76,0 0-9,0 0-49,0 0 21,1-11 1,-1 11-5,0 0-7,14 1-6,-14-1-6,14 6 5,-3 1-12,0 0-4,1 2 2,3 3-7,-2 2 14,0 2-11,2 1-12,-1 4 6,3 0-2,-5-1-2,2 1-19,-3 1-6,1 2-16,-4-3-8,-1 1-16,-2 1-10,-1 1-9,-3 1-8,-1-2-11,-1 4-5,-3-3-8,-1 0-8,-3 3-49,0-1-47,-3-1-67,-1-1-62,-1-1-53,-1-1-94,0-4-32,-1 1-170,-4 1-116,1-1-243,1-6-430,1-2-953</inkml:trace>
  <inkml:trace contextRef="#ctx0" brushRef="#br0" timeOffset="30477.2104">6160 11966 555,'0'0'617,"2"-10"-88,-2 10-33,6-12-70,-6 12-18,2-12-47,-2 12 1,4-11-43,-4 11-27,1-11-17,-1 11-14,0 0-30,4-13-32,-4 13-7,0 0-31,0 0-28,-1-10-33,1 10-14,0 0-17,0 0-13,0 0-1,-14 5 1,14-5 10,-11 13 0,4-4 3,-1 2-15,1 1 19,-1 1-5,-2 1 4,1 1-19,-2 2 3,0-1-12,2 1 11,-1 0-10,-2 0-7,2 0-6,1-3 1,-1 2-8,2-3 2,1 0-4,-1-1-6,0 0 0,3-2-3,-1-2 1,2 1-4,-1-1 2,5-8 0,-9 13 2,9-13 5,-6 10 3,6-10 7,-6 8 5,6-8 1,0 0-8,-6 7-6,6-7 5,0 0-17,0 0-4,0 0 36,0 0-48,0 0 40,1-12-48,-1 12 42,5-7-42,-5 7 3,9-9 0,-9 9 3,16-8-1,-16 8 4,15-6-1,-4 2 2,-11 4 2,21-3-2,-10 1 10,1 0-8,2 1-1,-1 0 3,0 0 0,2-1 0,-1 2 9,3 0-11,-3 0 2,2 0-3,2 2 0,0-1 22,0 0-17,0 0-1,0 1 30,-2 0-39,2 1 32,-3-3-29,0 2-2,-3 0 37,2-1-52,-2 2 8,-12-3 39,20 2-46,-20-2 7,18 1 3,-18-1 2,13 2 37,-13-2-37,12 1 36,-12-1-41,0 0 37,13 0-40,-13 0 11,0 0 38,10-4-43,-10 4 39,0 0-43,0 0-17,2-10 27,-2 10-5,-2-10 9,2 10-6,-4-11 5,4 11 1,-8-12-4,8 12 8,-10-16-7,5 9 9,0-1 2,-1 0-6,6 8-13,-9-13 9,9 13 5,-8-10-1,8 10-2,-8-9-1,8 9-2,-8-5 1,8 5-4,0 0 4,-12 4-1,12-4 8,-7 12-8,3-2 8,0 0 7,2 5 15,-1 0 27,-1 3 10,2 5 4,-3 0 5,1 2 2,0 1-1,0 4 1,0-1 15,2-1-6,-2 2-83,-1-4 0,2 1 0,0-1 0,0 1 0,0-4 0,1 2 0,-1-1 0,1-5 0,-1-1 0,1-1 0,0-3 0,0 1 0,-1-1 0,2-4 0,-1 0 0,2-10 0,-3 18 0,3-18 0,-1 15 0,1-15 0,-3 10 0,3-10-65,0 0-312,-3 12-127,3-12-137,0 0-179,0 0-1005,0 0-1533</inkml:trace>
  <inkml:trace contextRef="#ctx0" brushRef="#br0" timeOffset="32312.0575">21894 8707 227,'0'0'531,"0"0"-90,5-12-72,-5 12-15,6-9-12,-6 9-30,5-8-5,-5 8-21,4-10-15,-4 10-22,6-9 4,-6 9-24,6-10 18,-6 10-33,7-10 3,-7 10-38,8-11 13,-8 11-34,11-10 22,-11 10-31,13-12 16,-4 7-12,1 0-14,2 0-14,-1 0 2,3 1-5,-1 1-6,0-1-13,1 3-10,-1 1-1,2-2-6,-2 2-9,2 2-4,-2-2-13,-1 2-6,0 3-3,-1 0-5,-2 0 4,-1 1-7,-1 1-6,-1 2-5,-2 0-5,-1 1-2,-3 2-2,-2-1-3,0-1-5,-3 3-1,-3-1-2,0 2-2,-4 1-1,-1-2 4,-1 1-6,-2-1-2,-2-1-2,2 2 1,-2-2-1,2 0 0,-1-2-1,-1-1-3,2 1 5,1-1-3,2-1 2,3-2-2,-1 0-1,2-1 1,1-1 10,8-4 3,-15 8-12,15-8 4,-9 6 1,9-6-6,0 0-1,0 0 3,0 0-3,0 0 0,10 4 0,-10-4 0,23-2 0,-10 1-2,5-1 4,1-1 6,-1 2-3,2-1-5,2 0 1,-3-2 0,3 3-1,-1-1 3,1 2 1,0-3-1,-2 3 3,1-2 0,-2 2 0,1-2-4,-3 1 2,-2 1 0,-1 0 11,-14 0-13,25 0 4,-25 0 4,20 0-3,-20 0-15,16 0 2,-16 0-2,13 1 1,-13-1-9,11 2-33,-11-2-32,0 0-50,10 5-59,-10-5-29,0 0-69,0 0-26,0 0-64,13 0-100,-13 0-63,0 0-63,0 0-93,11-3-526,-11 3-830</inkml:trace>
  <inkml:trace contextRef="#ctx0" brushRef="#br0" timeOffset="32937.0243">22619 8712 400,'0'0'523,"0"0"-75,-1-14-43,1 14-26,-4-8-41,4 8-20,-5-9-26,5 9 2,-5-12 17,5 12-1,-6-10-45,6 10-16,-4-12-56,4 12 15,-1-12-31,1 12-7,2-13-31,-2 13 10,8-14-21,-3 7 27,1-1-19,1 3 18,3 0-14,0-2-20,0 3-13,3 1-4,0-1-4,-2 1 6,3 1-16,-1 2-5,1 0-14,-3 2-24,-1 1 7,1 1-2,-3 1-6,-2 2-6,-6-7-1,10 13-8,-10-13-6,4 16 1,-4-16-6,-5 20 0,-1-11-3,-1 1-2,0 2 5,-2-3-6,-1 2 2,1-2-3,-2 0-17,1-1 7,3 0-1,-1-1 1,1-2-4,-1 1 5,1 0 1,7-6-2,-9 8 24,9-8-25,-9 6 13,9-6-9,0 0 0,-6 6-12,6-6 5,0 0-2,0 0 2,0 0-2,0 0 0,0 0 1,14-3-1,-14 3 0,11-3-2,-11 3 6,18-2 0,-18 2-1,20-1 6,-20 1-3,21 0-7,-21 0-1,22 1 11,-12 1-9,1 1 0,0 0 8,-1 1-6,-10-4 2,18 8-3,-10-2 5,-8-6 12,13 11 8,-7-5 4,-1 2 4,-5-8 13,5 12-8,-5-12 6,-1 14 20,1-14 9,-5 12 12,5-12 11,-12 14 0,6-8-59,-3 0-34,-2-1 0,-2-1 0,-2 0 0,0 0 0,0-1 0,-3-1 0,0-1 0,3 0 0,-2-1 0,0-1 0,0-2 0,1 2 0,0-1 0,0-2 0,1 0 0,2 0 0,1 0 0,1-1 0,1 1 0,0 0 0,1-1 0,0 0 0,0 1 0,3-3 0,-1 2-222,7 5-151,-10-13-75,10 13-67,-8-10-104,8 10-87,-6-11-200,6 11-494,-5-9-1001</inkml:trace>
  <inkml:trace contextRef="#ctx0" brushRef="#br0" timeOffset="34483.8436">6491 11833 615,'0'0'501,"0"0"-75,-3-10-10,3 10-22,-4-9-74,4 9-31,-6-10-57,6 10-20,-8-14 10,8 14-5,-9-13-22,3 4-26,0 1-15,-1-1-13,0 0-1,-1-1-10,-2 0-22,1 0 18,-1 1-32,-2-1 17,1 1-32,-2 1 12,-1 0-13,0 1 18,-2 1-18,0-2 15,-1 4-27,-1-2 7,0 2-26,-2 1 25,2 0-28,-4 1 26,2 0-30,-1 2 26,-2 0-29,0 2 28,-2 1-19,-2 1 5,0 1-23,-3 2 20,0 0-21,1 3 20,1 0-22,-2 1 5,2 1 19,1 2-11,0 0 0,2 1-3,1 2-12,2 0 4,-1-1-1,2 3-1,1-2-11,2 4 20,-1 1-27,4-1 14,-2 3-11,3 2 11,0-1-7,2 0 9,0 1-2,1 2-1,2-1-1,2 2-5,-2 0 3,5-5 4,0 3 6,3 0-9,0-1 5,2 3-7,1-2 5,4 3-4,0 1-4,3 0-1,0 0 1,1-1-3,4 3 0,0-1 2,3 1 2,-2-4 1,0-2-5,1-2 3,4 4-13,-2-5 1,1-2 4,0-1-8,3-2 9,-1-1 1,3-2 0,0 0 5,2-3-6,0-1 9,2-2 14,-3-3-14,1-2 0,0 0 0,1-1 1,0-1 0,1-2-5,-1-1 1,-1 0-2,0-1 0,1-2-4,-1-1-1,1-1 1,-2 0 0,1-2-3,-2 0 1,3 0 0,0-5 0,0 2 2,-2-1-8,1-1 6,-2-1-1,-1-2-1,1-1 0,-2 1 1,-1-1-1,-1 0 16,0-2-21,-2-2-4,0 0 7,1-1 0,-3-2-2,0 1 3,-2-1-1,0-1 0,-2-1 1,-2-1-2,1-1 44,-3 1-55,0-3 41,-3 0-35,2-1 41,-5 4-40,-1-2 16,-1-1-1,-1-2 13,-2-2 1,-3 1-2,-2 0 10,-1-6-1,-3 4-3,-3-1 5,0 2-3,-2 0 4,0 1-8,-1 1-7,-1 1-3,2 6-2,-1 0-3,-1 2-2,1 1-3,-2 2-4,-1 1-2,1 1 4,-3 5-6,2 1-1,-1 1-21,-2 3-71,-1 1-50,-2 2-61,-1 1-80,-2 3-41,2 0-87,-1 5-102,-6-1-106,2 1-97,1 3-788,-1 1-1135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9:05.124"/>
    </inkml:context>
    <inkml:brush xml:id="br0">
      <inkml:brushProperty name="width" value="0.05292" units="cm"/>
      <inkml:brushProperty name="height" value="0.05292" units="cm"/>
      <inkml:brushProperty name="color" value="#FF0000"/>
    </inkml:brush>
  </inkml:definitions>
  <inkml:trace contextRef="#ctx0" brushRef="#br0">26092 3370 149,'0'0'604,"7"-7"-91,-7 7-66,9-7-21,-9 7-43,6-8-56,-6 8-1,4-9-20,-4 9-22,6-9-14,-6 9-41,4-9 5,-4 9-9,0 0-20,4-12-14,-4 12-9,0 0-12,3-12-11,-3 12-15,0 0-15,0 0-17,-3-12-21,3 12-15,0 0-1,-10-7-24,10 7-13,-12-3-7,12 3-2,-15 0-1,15 0-8,-17 3 0,6-1-4,2 2-3,-2 1 0,0 0-2,-3 2 6,3 1-8,-1 1-1,1-1 0,0 1 3,0 3 3,2-2-1,0 3-4,1-3 4,-2 2-3,3 1 1,1-1 9,1 1-4,0 0-5,1 0 1,2-1-1,2 2 9,0 0 5,0 1 22,0 1-5,0 2 9,2 0-15,2 1 22,0 3 8,0 0-15,2 1-6,-2 1 8,5 2 13,-3 3-11,2-1-2,-1 1-11,-1-2-2,1 2-5,0-2-1,0-2-4,-3 0-3,3 0-6,-5-1 2,2 0-2,0 1-5,0-2 6,-4 0-9,2-1-5,-2-1 3,0-2 3,0 0-15,0 1 6,-2 0-3,2-1 0,-4 0 6,3-2 0,-4 0-3,3 0-7,-2-1 4,-1 0-2,-1-2 9,1 1-10,-4-1 4,2-1-9,-1-2 13,1 2-7,-3-2 9,2-1-11,3-2 7,-1 0-6,-2-1 6,8-7 0,-13 9 7,13-9-19,-11 5 10,11-5-15,-13 1 6,13-1-14,-9-3 3,9 3-6,-9-6 7,9 6-2,-8-9 6,8 9-6,-4-11 4,4 11 4,-2-11 2,2 11-2,0-14 10,0 14-9,0-12 3,0 12 4,0-10-1,0 10-4,0 0 4,4-13-4,-4 13 2,0 0 3,4-12-4,-4 12 11,0 0-14,8-8 13,-8 8 12,0 0-27,11-4 2,-11 4 0,0 0 1,11 4 0,-11-4 10,9 8-11,-9-8 7,11 10-4,-6-3 8,1 1-2,-1 1 2,0 1-7,1 0 10,1 4-10,-3-1-5,2 0 8,0 1 0,-1 2 2,1 1 10,-2-1-10,1 2-11,0-1 25,-3 2-12,0-1 16,3 3-20,-3-2 23,0 0-26,0 5 10,0-4-8,-1 0 10,-1 2-7,2 0 3,-2 1-3,0 0 8,0-1-11,0 3 4,0-1-2,0 0 12,0 1-12,2 1 6,-2-2-10,0 1 4,0 1 1,0 1-1,0-1 1,0-1-3,0 2 36,0 1-38,2-1 36,-2-1-41,2 0 38,-2 0-40,2 2 3,-2-1 2,3-1 6,-3 0-1,1 2-5,1-2 15,0-2-10,-2 1 0,0 1-1,0-1 3,0-1 3,0-2-6,0-1 5,2-1-1,-2 1 6,0 1 0,0-2-14,0-1 9,0 1-2,2 0 0,-2 0-2,2-1 2,-2-1 33,0 1-28,0 0 20,0-2-36,0 1 32,0-1-36,2 1 37,-2-1-34,1 0 30,-1 0-36,2 0 38,-2 3-35,2-4 25,0 1-28,-2 1 42,4 0-37,-4-1 33,1-2-34,1 2 31,1 2-33,-3-2 11,4-2-4,-4 2 34,0 0-29,2 0 11,-2-1-17,2-1 1,-2 2 2,0-1 21,0 1-23,0-1-3,0 1 8,0-3 1,1-1 1,1 4 1,-2-4-1,2 2 2,-2-1 1,0 0 31,0-1-33,2 2 27,-2-2-37,2 0 25,-2 0-27,0-1 34,2 2-26,-1-2 24,0 0-41,0 0 42,1 0-39,-2 0 36,2-2-45,-2 2 46,2 0-39,1-2 39,-1 0-40,-2-10 30,2 19-70,-2-19 33,5 15-61,-5-15 37,8 14-64,-8-14 20,14 10-61,-14-10-23,16 7-27,-16-7-7,18 4-14,-18-4-4,18 2-14,-18-2-54,22 1-52,-22-1-39,19-1-60,-9 0-148,1-1-572,1-1-783</inkml:trace>
  <inkml:trace contextRef="#ctx0" brushRef="#br0" timeOffset="984.3418">25193 4977 442,'0'0'456,"-4"-8"-69,4 8-49,-5-10-34,5 10-26,0 0-19,-5-12-24,5 12-13,0 0 9,-5-12-25,5 12 15,0 0-21,-4-10 22,4 10-17,0 0-11,-2-12-20,2 12-16,0 0-6,0 0-14,-2-13 3,2 13-8,0 0-10,0 0-11,0 0-12,-2-10-16,2 10-21,0 0-8,0 0-10,0 0 8,0 0 13,0 0-3,0 0 14,0 15 17,0-15-3,0 20-6,-2-8-4,1 1-5,0 3 9,-2-1-12,2 2-8,-2-2-14,3 1 1,-5 1-20,4 0 3,-2-1-7,2 0-1,-1-2-5,0 2-6,-2-3-3,3-1 2,0 0-3,-2 0-7,2-2-19,1-10-55,-1 19-60,1-19-77,-2 14-72,2-14-52,-2 12-89,2-12-70,0 0-67,-3 13-138,3-13-539,0 0-844</inkml:trace>
  <inkml:trace contextRef="#ctx0" brushRef="#br0" timeOffset="1484.3269">25357 4971 403,'0'0'610,"4"-9"-87,-4 9-40,0 0-48,3-12-42,-3 12-65,0 0 1,3-10-35,-3 10-30,0 0-42,0 0-31,-6-10-24,6 10-14,0 0-4,-10-5-10,10 5-41,0 0-2,-14 3-3,14-3-2,-16 2-9,5 2-17,1 1-2,0-1-8,-2 4 4,1 0-6,0 0-2,0 1-9,-3 1-3,3-1-10,-2 2 1,3 0 1,2 1 0,-2 0-7,1 0 14,1-2-25,3 2 20,1-2-27,-1 1 20,5-11-26,0 18 23,0-18-27,7 17 18,-2-10-19,3 0 23,-1 0-23,3-3 22,0 1-22,3-3 22,0 2-25,1-4 22,1 3-24,0-3 25,1 0-31,-1 0 24,-1 0-15,1 0 19,-1-3-20,0 3 18,-2-1-20,-12 1 23,24-1-21,-24 1 16,20-2-16,-20 2 22,16-1-24,-16 1 16,13-1-15,-13 1 28,0 0-14,13-1 25,-13 1-23,0 0 19,14-3-26,-14 3 21,0 0-27,0 0 23,13 0-27,-13 0 16,0 0-57,0 0-37,0 0-79,0 0-34,14-2-75,-14 2-81,0 0-83,0 0-100,0 0-177,9-5-406,-9 5-738</inkml:trace>
  <inkml:trace contextRef="#ctx0" brushRef="#br0" timeOffset="5312.3173">23372 5682 489,'-10'-9'536,"10"9"-51,-10-7-39,10 7-67,-9-10-28,9 10-35,-8-7 20,8 7-15,-9-9-30,9 9-39,-8-8-46,8 8-32,-10-8-8,10 8-20,-15-4-6,15 4-15,-17 0-4,6 2-1,0 3-14,-3 0-22,-1 3-4,0 1-6,-2 3-6,2-1-7,-2 2-6,4 1-13,-1 0-4,3 1 7,-1 0-22,5-2 13,0-2-26,3 4 20,1-3-27,1-1 23,4 0-25,0 1 21,3-3-26,3 1 27,1-1-29,2-1 16,2-1-13,2-2 15,1-2-22,0 2 15,1-3-40,1-2 7,-3 2-39,3-4 13,1 2-22,-2-2 6,1-1 7,-3-1 9,0 1 4,0-2 2,-3-1 8,-1 0 8,-1 3 3,-10 3 8,16-9 7,-16 9 1,12-8-1,-12 8 4,10-5-28,-10 5 34,0 0 4,0 0-3,0 0 0,0 0-1,0 0-2,6 6 6,-6-6 0,0 0-1,0 0 3,2 14-2,-2-14 0,0 0 18,5 11-20,-5-11 22,8 6-23,-8-6 20,15 3-28,-15-3 25,19 0-18,-5 0 19,0-1-30,4-2 30,0-1-21,-1 0 17,2-2-21,0 1 24,0-2-20,0-2 3,-3 1-3,-2 1 2,-2-2 7,-1 0 1,0 1 10,-3-2-8,-2 1 1,-2 1 16,-4 8-3,4-17 5,-4 17 2,-1-14-8,-3 4-9,4 10 5,-13-11 3,5 5-4,-1 3-1,-1 0-1,-1 2-1,-2 0-4,1 2-2,0 0 0,-1 0-2,1 3-1,0-1-3,3 1-2,-3 1-7,3-1-48,1 1-32,8-5-60,-11 11-57,11-11-68,-6 10-11,6-10-27,0 0-47,2 14-38,-2-14-87,10 8-496,-10-8-574</inkml:trace>
  <inkml:trace contextRef="#ctx0" brushRef="#br0" timeOffset="6015.4186">23809 5761 193,'0'0'615,"10"-5"-131,-10 5-65,7-6-26,-7 6-36,0 0-59,6-7-24,-6 7-40,0 0-12,0 0-41,0 0-3,0 0 4,7-5-11,-7 5-13,0 0-29,0 0-24,3 7-29,-3-7-3,5 8-17,-5-8-7,5 10-7,-5-10-7,6 11-8,-6-11 0,5 10-7,-5-10-6,4 11-5,-4-11 14,5 9-25,-5-9 22,0 0-31,5 12 15,-5-12 18,0 0-16,3 7 12,-3-7-18,0 0 5,0 0-7,0 0 4,0 0 4,0 0-18,0 0 21,0 0-11,-12-5-4,12 5 5,-4-7-3,4 7 6,-1-12-1,1 12-1,1-12 1,-1 12-7,3-12 7,-3 12-10,5-12 3,-5 12 9,10-8-9,-10 8 7,13-9 12,-13 9-19,16-5 7,-16 5 4,16-2-1,-16 2-3,17 2-1,-17-2-6,17 5 3,-8 1 7,0-3-1,-9-3 5,14 11 2,-14-11-7,13 11 0,-13-11 0,11 10 3,-11-10 0,7 12-5,-7-12-2,6 9 1,-6-9-11,4 9 16,-4-9 5,0 0 0,-1 13-9,1-13 22,0 0-21,-8 10 19,8-10-23,0 0 3,0 0-8,-9 5 2,9-5 24,0 0-25,0 0 14,-10-5-6,10 5-7,0 0 3,-2-12 1,2 12-8,4-12 11,-4 12-2,7-15-10,-3 8 10,2-1 5,2 1-7,-2 0-11,0 0 25,2-1-6,1 3 1,0-2 22,0 3-3,1 1 6,0 0 6,1 1 18,0-2-7,-11 4 9,21 0-14,-21 0 0,23 4 0,-23-4-8,19 5-5,-10-2-6,-2 2-7,2 2-4,-2-2-3,-1 3 7,-2 0 15,1 0-31,-1 1 3,0 0-72,-2 2-22,-2-11-70,3 17-78,-2-6-49,-1-11-51,1 20-42,-1-20-111,2 20-125,-2-20-370,2 15-577</inkml:trace>
  <inkml:trace contextRef="#ctx0" brushRef="#br0" timeOffset="6312.2822">24338 5779 639,'0'0'513,"1"-12"-46,-1 12-19,0 0-19,0-11-62,0 11-25,0 0-29,2-11-33,-2 11-30,0 0-23,0 0-16,0 0 13,0 0-8,0 0 2,0 0 5,0 0-19,7 12 19,-3-3-34,-1 3 12,4 2 4,-4 3-22,1 4-28,2 3-21,-5 0 16,2 3-36,1 4 22,-1 1-52,-3 4 22,1-2-43,-2 1-11,1 1-14,0 0-13,-2 0 5,1 0-7,0-2-3,-1 2-6,1-2-2,0-2-4,-1-6-16,1 3-69,1-4-52,-2-1-51,0-2-57,1-1-56,0-4-62,-1 0-96,1-2-88,1-3-75,0-12-105,1 20-591,-1-20-913</inkml:trace>
  <inkml:trace contextRef="#ctx0" brushRef="#br0" timeOffset="6609.1492">24408 5864 267,'0'0'535,"0"-17"-73,0 17-44,3-15-42,-3 15-47,5-16-55,-5 16-15,9-15-19,-3 10-3,1-1-20,0 0-20,2 1-18,2 4-16,-11 1-8,20-5-18,-20 5-7,19-1-33,-19 1-4,18 1-28,-18-1 19,17 6-19,-17-6 11,11 8-20,-11-8 20,7 9-27,-7-9 31,-2 12-34,2-12 22,-9 12-27,2-4 6,-2-2-27,0 0 13,-3 1-24,-1 0 13,2-1-19,-4 1 19,3-3-32,-2 1 20,3 0-45,0-1-32,2-1-67,9-3-80,-16 5-69,16-5-68,-13 3-83,13-3-83,0 0-608,0 0-741</inkml:trace>
  <inkml:trace contextRef="#ctx0" brushRef="#br0" timeOffset="7109.1322">24726 5845 282,'0'0'511,"8"-7"-84,-8 7-88,0 0-34,5-13-24,-5 13-6,0 0-30,-4-12-20,4 12-13,-6-10-24,6 10 40,-10-8-32,10 8-31,-9-8-31,9 8-6,-13-5-2,13 5-21,-15 0-20,15 0-12,-14 2-7,14-2-13,-17 6 0,17-6-5,-14 9-15,6-4 2,8-5 6,-9 12-19,9-12 6,-10 12-18,10-12 18,-5 10-21,5-10 17,0 0-28,-1 14 25,1-14-13,0 0 8,5 9-13,-5-9 14,9 6-22,-9-6 12,0 0-16,15 1 21,-15-1-19,14-1 17,-14 1-16,13-4 14,-13 4-13,14-6 11,-14 6-11,0 0 11,13-3-12,-13 3 1,0 0-10,0 0 24,0 0-20,15 0 19,-15 0-14,0 0 10,5 10-11,-5-10 16,0 0-17,3 13 22,-3-13-18,2 11 12,-2-11-31,3 11 34,-3-11-18,3 11 4,-3-11-67,2 10-77,-2-10-50,0 0-53,6 9-56,-6-9-23,0 0-81,7 8-161,-7-8-292,0 0-412</inkml:trace>
  <inkml:trace contextRef="#ctx0" brushRef="#br0" timeOffset="7515.3658">24767 5820 68,'0'0'586,"0"0"-128,2-12-63,-2 12-31,0 0-39,6-9-31,-6 9-11,0 0-30,14-5 9,-14 5-20,13-3 18,-13 3-14,18 1-28,-8 2-31,-10-3-25,20 5-26,-11 0-14,1 1-17,-3-1-12,2 1-17,-2 0 5,-1 1-14,-1 0-29,-5-7 11,9 15-28,-9-15 16,4 12-23,-4-12 22,3 12-29,-3-12 20,0 0-25,0 15 19,0-15-25,-6 9 22,6-9-24,-5 6 16,5-6-14,0 0 16,-14 5-18,14-5 18,0 0-20,-13 0 19,13 0-20,0 0 17,-10-8-21,10 8 18,-4-10-24,4 10 20,0-13-15,0 13-2,2-17 3,1 6 2,-3 11 5,9-17-1,-4 10-1,1-1 3,0 1 5,4 2-5,-2 0-7,2 1 10,-10 4 3,18-3-7,-18 3 13,19 2 5,-8 0 2,1 2 16,-3 0 0,1 3 10,-1-2 15,-1 2-32,1-1 18,-2 1-26,0 0 14,-1 0-30,1 1 21,-1-1-15,-6-7 10,7 15-47,-7-15-30,5 13-96,-5-13-102,2 11-84,-2-11-71,0 0-59,-2 15-154,2-15-433,0 0-678</inkml:trace>
  <inkml:trace contextRef="#ctx0" brushRef="#br0" timeOffset="7718.4896">25034 5726 194,'4'-7'531,"1"-1"-88,1 1-84,-6 7-53,12-12-72,-5 7-38,-7 5-54,11-7-36,-11 7-95,13-2-104,-13 2-172,13 0-420,-13 0-193</inkml:trace>
  <inkml:trace contextRef="#ctx0" brushRef="#br0" timeOffset="8015.3525">25304 5731 109,'0'0'592,"10"-3"-116,-10 3-80,0 0-26,12-4-48,-12 4-38,0 0-27,7-6-29,-7 6-17,0 0 2,0 0 11,-5-9-21,5 9-18,0 0-3,-14-2-31,14 2-19,-14 0-29,14 0-13,-14 3-10,5 1-17,9-4-12,-16 7-11,16-7-16,-13 10 3,5-3-10,8-7 5,-9 12-4,9-12-13,-2 13 3,2-13 3,2 15-4,1-7 0,1 1 21,3-1-27,-2 2 7,3-1-3,1 1 11,0 0-29,0 0 26,0-1-27,0-1 28,-2 0-19,-1 0 15,1-2-18,-7-6 24,10 12-18,-10-12 16,6 10-11,-6-10 19,0 0-24,1 11 26,-1-11-33,-7 5 29,7-5-21,0 0 18,-14 7-23,14-7 17,-13 1-19,13-1 12,-17 2-21,17-2-9,-16 0-75,16 0-77,-15-2-53,15 2-47,-13 0-65,13 0-47,0 0-93,-16-3-84,16 3-269,0 0-379</inkml:trace>
  <inkml:trace contextRef="#ctx0" brushRef="#br0" timeOffset="8405.9628">25409 5803 285,'0'0'548,"8"-7"-70,-8 7-57,0 0-43,8-9-74,-8 9-46,0 0-10,0 0-14,0 0-3,0 0-31,0 0-21,0 0-26,0 0-10,0 0-3,0 0-27,0 0-20,-12 7-24,12-7-7,0 0-20,-4 11 5,4-11-6,0 0 1,0 15 3,0-15-9,0 0 17,4 12-31,-4-12 21,7 6-29,-7-6 20,13 4-24,-13-4 14,13 1-27,-13-1 24,17 0-16,-17 0 4,15-1-6,-15 1 2,18-5-16,-18 5 8,16-7 9,-16 7-2,14-8 6,-14 8-5,13-11-1,-13 11 7,8-15 1,-8 15-1,6-14 0,-6 14-2,2-15-2,-2 15 2,-2-14 3,2 14 13,-5-14 5,5 14-4,-9-13-26,9 13 20,-11-10-7,11 10-5,-13-7-1,13 7-2,-17-5-6,17 5-25,-15 0-17,15 0-57,0 0-88,-18 0-62,18 0-56,0 0-64,-14 3-110,14-3-135,0 0-290,0 0-471</inkml:trace>
  <inkml:trace contextRef="#ctx0" brushRef="#br0" timeOffset="8905.9468">25588 5695 622,'0'0'537,"0"0"-56,13-2-42,-13 2-66,0 0-87,0 0-41,14 2-21,-14-2 17,0 0-48,9 7-5,-9-7-49,7 8 22,-7-8-14,5 11-15,-5-11-12,5 13-14,-5-13-6,4 12-2,-4-12-6,4 15-18,-4-15-8,0 14-15,0-14-5,1 14-2,-1-14 1,0 12-1,0-12-6,0 0 0,0 16-8,0-16-3,0 0 6,2 12 2,-2-12 31,0 0-14,0 0-13,-2 11 15,2-11-35,0 0 2,0 0-3,0 0-4,0 0-12,-7-5 3,7 5 5,0 0-3,-4-13 0,4 13-4,-2-13-3,2 13 11,2-18-1,-1 6 2,-1 12 14,5-19-14,-1 9-2,1-1-3,3 0 19,2 2 0,-1 0 3,1 0 0,4 1 4,0 2 1,4-1-1,-3 2 18,2 2 9,3 1 5,-4 2-5,2 0 12,-1 2 9,1 4 6,-3-2-24,0 2 10,-2 2-25,1 0 1,-4 2-28,-1 0 16,-1 2-19,-4-2 5,-2 2-29,-2 0-59,-2 2-93,-4 6-66,-4-2-98,-8 5-172,-2 3-170,-3 2-915,-6 1-1226</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CF2690D6-50D9-45EB-B66B-53D3D1AEA63F}" emma:medium="tactile" emma:mode="ink">
          <msink:context xmlns:msink="http://schemas.microsoft.com/ink/2010/main" type="writingRegion" rotatedBoundingBox="14291,7432 32732,7407 32734,8866 14293,8891"/>
        </emma:interpretation>
      </emma:emma>
    </inkml:annotationXML>
    <inkml:traceGroup>
      <inkml:annotationXML>
        <emma:emma xmlns:emma="http://www.w3.org/2003/04/emma" version="1.0">
          <emma:interpretation id="{21343E9D-6C5F-4C4E-9A92-572F6D110F7D}" emma:medium="tactile" emma:mode="ink">
            <msink:context xmlns:msink="http://schemas.microsoft.com/ink/2010/main" type="paragraph" rotatedBoundingBox="14291,7432 32185,7408 32186,7934 14292,7959" alignmentLevel="1"/>
          </emma:interpretation>
        </emma:emma>
      </inkml:annotationXML>
      <inkml:traceGroup>
        <inkml:annotationXML>
          <emma:emma xmlns:emma="http://www.w3.org/2003/04/emma" version="1.0">
            <emma:interpretation id="{696EA909-3855-4861-AF1B-C7E4C74C45BD}" emma:medium="tactile" emma:mode="ink">
              <msink:context xmlns:msink="http://schemas.microsoft.com/ink/2010/main" type="line" rotatedBoundingBox="14291,7432 32185,7408 32186,7934 14292,7959"/>
            </emma:interpretation>
          </emma:emma>
        </inkml:annotationXML>
        <inkml:traceGroup>
          <inkml:annotationXML>
            <emma:emma xmlns:emma="http://www.w3.org/2003/04/emma" version="1.0">
              <emma:interpretation id="{34D977CD-B7EF-433D-96B1-56F8E8EE1564}" emma:medium="tactile" emma:mode="ink">
                <msink:context xmlns:msink="http://schemas.microsoft.com/ink/2010/main" type="inkWord" rotatedBoundingBox="23975,7466 24383,7466 24384,7860 23976,7861"/>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O 1 2 3 u 5 6 7 8 8</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8">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traceGroup>
      <inkml:annotationXML>
        <emma:emma xmlns:emma="http://www.w3.org/2003/04/emma" version="1.0">
          <emma:interpretation id="{08E555E7-30FD-4492-A021-D23BF81F4ACE}" emma:medium="tactile" emma:mode="ink">
            <msink:context xmlns:msink="http://schemas.microsoft.com/ink/2010/main" type="paragraph" rotatedBoundingBox="31910,8318 32742,8373 32709,8867 31877,8811" alignmentLevel="2"/>
          </emma:interpretation>
        </emma:emma>
      </inkml:annotationXML>
      <inkml:traceGroup>
        <inkml:annotationXML>
          <emma:emma xmlns:emma="http://www.w3.org/2003/04/emma" version="1.0">
            <emma:interpretation id="{795DACC7-48DE-450A-9171-B64B9D863CA1}" emma:medium="tactile" emma:mode="ink">
              <msink:context xmlns:msink="http://schemas.microsoft.com/ink/2010/main" type="line" rotatedBoundingBox="31910,8318 32742,8373 32709,8867 31877,8811"/>
            </emma:interpretation>
          </emma:emma>
        </inkml:annotationXML>
        <inkml:traceGroup>
          <inkml:annotationXML>
            <emma:emma xmlns:emma="http://www.w3.org/2003/04/emma" version="1.0">
              <emma:interpretation id="{A6B770C3-B3BE-449E-A376-1C7A77D7EC41}" emma:medium="tactile" emma:mode="ink">
                <msink:context xmlns:msink="http://schemas.microsoft.com/ink/2010/main" type="inkWord" rotatedBoundingBox="31910,8318 32742,8373 32709,8867 31877,8811"/>
              </emma:interpretation>
              <emma:one-of disjunction-type="recognition" id="oneOf1">
                <emma:interpretation id="interp5" emma:lang="en-IN" emma:confidence="0">
                  <emma:literal>99</emma:literal>
                </emma:interpretation>
                <emma:interpretation id="interp6" emma:lang="en-IN" emma:confidence="0">
                  <emma:literal>9 9</emma:literal>
                </emma:interpretation>
                <emma:interpretation id="interp7" emma:lang="en-IN" emma:confidence="0">
                  <emma:literal>9 q</emma:literal>
                </emma:interpretation>
                <emma:interpretation id="interp8" emma:lang="en-IN" emma:confidence="0">
                  <emma:literal>q 9</emma:literal>
                </emma:interpretation>
                <emma:interpretation id="interp9" emma:lang="en-IN" emma:confidence="0">
                  <emma:literal>9 9</emma:literal>
                </emma:interpretation>
              </emma:one-of>
            </emma:emma>
          </inkml:annotationXML>
          <inkml:trace contextRef="#ctx0" brushRef="#br1" timeOffset="6855.8374">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1" timeOffset="7527.6874">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7:44.772"/>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983FFFB3-5429-4E34-9E6D-D3BA5B5324B6}" emma:medium="tactile" emma:mode="ink">
          <msink:context xmlns:msink="http://schemas.microsoft.com/ink/2010/main" type="writingRegion" rotatedBoundingBox="20212,8351 21147,8351 21147,8818 20212,8818"/>
        </emma:interpretation>
      </emma:emma>
    </inkml:annotationXML>
    <inkml:traceGroup>
      <inkml:annotationXML>
        <emma:emma xmlns:emma="http://www.w3.org/2003/04/emma" version="1.0">
          <emma:interpretation id="{E4990045-891E-4AB0-B6E3-EF1CADD30AB7}" emma:medium="tactile" emma:mode="ink">
            <msink:context xmlns:msink="http://schemas.microsoft.com/ink/2010/main" type="paragraph" rotatedBoundingBox="20212,8351 21147,8351 21147,8818 20212,8818" alignmentLevel="1"/>
          </emma:interpretation>
        </emma:emma>
      </inkml:annotationXML>
      <inkml:traceGroup>
        <inkml:annotationXML>
          <emma:emma xmlns:emma="http://www.w3.org/2003/04/emma" version="1.0">
            <emma:interpretation id="{61FEE1E1-FC81-43F8-9901-68BE995BCB48}" emma:medium="tactile" emma:mode="ink">
              <msink:context xmlns:msink="http://schemas.microsoft.com/ink/2010/main" type="line" rotatedBoundingBox="20212,8351 21147,8351 21147,8818 20212,8818"/>
            </emma:interpretation>
          </emma:emma>
        </inkml:annotationXML>
        <inkml:traceGroup>
          <inkml:annotationXML>
            <emma:emma xmlns:emma="http://www.w3.org/2003/04/emma" version="1.0">
              <emma:interpretation id="{284A37DF-87CD-4F08-A641-967F7EA26303}" emma:medium="tactile" emma:mode="ink">
                <msink:context xmlns:msink="http://schemas.microsoft.com/ink/2010/main" type="inkWord" rotatedBoundingBox="20212,8351 21147,8351 21147,8818 20212,8818"/>
              </emma:interpretation>
              <emma:one-of disjunction-type="recognition" id="oneOf0">
                <emma:interpretation id="interp0" emma:lang="en-IN" emma:confidence="0">
                  <emma:literal>33</emma:literal>
                </emma:interpretation>
                <emma:interpretation id="interp1" emma:lang="en-IN" emma:confidence="0">
                  <emma:literal>3 3</emma:literal>
                </emma:interpretation>
                <emma:interpretation id="interp2" emma:lang="en-IN" emma:confidence="0">
                  <emma:literal>3B</emma:literal>
                </emma:interpretation>
                <emma:interpretation id="interp3" emma:lang="en-IN" emma:confidence="0">
                  <emma:literal>3s</emma:literal>
                </emma:interpretation>
                <emma:interpretation id="interp4" emma:lang="en-IN" emma:confidence="0">
                  <emma:literal>2 3</emma:literal>
                </emma:interpretation>
              </emma:one-of>
            </emma:emma>
          </inkml:annotationXML>
          <inkml:trace contextRef="#ctx0" brushRef="#br0">20342 8482 91,'0'0'474,"0"0"-98,0 0-46,0 0-17,0 0-13,0 0-22,-14 0-8,14 0-17,0 0-10,-18 0-1,18 0 9,-13-2 5,13 2-9,-12-5-35,12 5-2,-13-3-21,13 3 3,-11-4 18,11 4-8,-11-5-10,11 5-18,-7-6-22,7 6-12,-6-8-1,6 8 13,-1-11-36,1 11 35,4-14-57,1 9 37,0-3-45,3 0 54,3 2-73,1-1 56,3-1-59,-1 2 45,3 0-47,-2 0 35,4 0-29,-1 4 59,3-2-51,-2 3 19,-2 1-45,2 0 30,-3 4-39,1-2 21,-3 2-41,0 3 31,-2-1-40,-1 2 36,-2 2-39,-4 0 32,-1 0-36,-3 2 27,-1 0-34,-2-2 2,-5 5 2,0-1-2,-2-1 4,-3 1-2,2 0-4,-4 1 2,1-1-1,-1-2 13,3-2-15,0-1 3,0 1-3,1-2 2,2 1 12,-1-4-12,1 1-3,8-6 10,-10 9-1,10-9-6,-9 7 10,9-7-10,0 0-3,0 0 0,0 0 2,0 0 3,14 1-6,-14-1 5,14-4-2,-14 4 2,23-4 1,-10 3 2,0-1-3,1 2 3,0-2 13,0-1-16,1 3 2,-1 0 0,2 0-2,-3 3 0,2-1 1,-4 0-1,2 2 0,-3 0 0,1 1 0,-3 0 0,0 0 0,-1 2 0,-2 1 0,-1 0 0,-4-8 0,2 15 0,-2-15 0,-2 19 0,-1-10 0,-2 1 0,0 0 0,-3-2 0,-2 3 0,-2-2 0,1 0 0,-4-2 0,0 0 0,-2 0 0,-1-2 0,-2 2 0,1-2 0,-1-1 0,1-3 0,0 3 0,-1-3 0,1 1 0,-1-2 0,3-2 0,-1 2 0,2-2 0,-2-1 0,4 1 0,-3-2 0,4-2 0,2 4-211,1-3-183,1-2-46,0 2-77,2-2-107,7 7-109,-6-12-934,6 12-1337</inkml:trace>
          <inkml:trace contextRef="#ctx0" brushRef="#br0" timeOffset="667.657">20793 8562 37,'0'0'806,"0"0"-164,-10-7-63,10 7-52,-7-7-70,7 7-53,-8-8-33,8 8-67,-5-9-21,5 9-64,-5-12 4,5 12-56,-3-11-15,3 11-16,3-11-10,-3 11-2,7-16 0,1 8 12,3 0 1,1 0-26,2 1 11,1-1 22,6-1 28,-2 3-49,3 1 41,-2 2-57,-1-1 37,0 1-58,0 3 25,-4 0-46,2 3 22,-2 1-50,-1 1 33,-3 2-46,-1 1 33,-2-1-41,-3 3 37,-1-1-41,-4-9 22,1 22-35,-5-12 3,0 1-1,-3 0 0,-1 2 2,-2 0-2,-1-1 1,-4 0-1,3-2 1,-2 1 2,1-2-4,0 0-2,2-2 6,0 0 4,1-1 1,1-2-8,9-4 4,-15 11 1,15-11-2,-10 6 6,10-6-13,0 0 6,-11 2-9,11-2 2,0 0 17,0 0-24,8-4 4,-8 4 2,13-7 18,-13 7-15,20-5-5,-8 2-2,2-1-13,0 2 55,1-1-43,1 2 37,-1 1-34,-1 1 36,1-1-22,-1 3 39,3-1-38,-4 1 46,1 1-28,-4 1 4,0 0 12,2 1-1,-5 2 8,0-2 13,-3 3-15,1-1-47,-5-8 0,2 17 0,-2-17 0,-6 18 0,1-10 0,-2 3 0,-3-3 0,-2 1 0,-1-1 0,-4 1 0,-1-2 0,-2 1 0,-3-3 0,1-1 0,-1-1 0,1-1 0,1 1 0,0-3 0,1 0 0,-2-1 0,1-1 0,1 0 0,0-1 0,-2-2 0,1-2 0,1 2-335,1-2-166,2 1-135,2-2-179,0 3-236,3-5-487,-1 1-1176</inkml:trace>
        </inkml:traceGroup>
      </inkml:traceGroup>
    </inkml:traceGroup>
  </inkml:traceGroup>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brush xml:id="br2">
      <inkml:brushProperty name="width" value="0.05292" units="cm"/>
      <inkml:brushProperty name="height" value="0.05292" units="cm"/>
      <inkml:brushProperty name="color" value="#00B0F0"/>
    </inkml:brush>
  </inkml:definitions>
  <inkml:traceGroup>
    <inkml:annotationXML>
      <emma:emma xmlns:emma="http://www.w3.org/2003/04/emma" version="1.0">
        <emma:interpretation id="{FBA8EA70-791C-4262-B9A6-7F2FC41BDF0B}" emma:medium="tactile" emma:mode="ink">
          <msink:context xmlns:msink="http://schemas.microsoft.com/ink/2010/main" type="writingRegion" rotatedBoundingBox="541,8700 12429,8741 12420,11164 533,11123"/>
        </emma:interpretation>
      </emma:emma>
    </inkml:annotationXML>
    <inkml:traceGroup>
      <inkml:annotationXML>
        <emma:emma xmlns:emma="http://www.w3.org/2003/04/emma" version="1.0">
          <emma:interpretation id="{F4B2036E-AF18-417E-BC55-6B0B63C31918}" emma:medium="tactile" emma:mode="ink">
            <msink:context xmlns:msink="http://schemas.microsoft.com/ink/2010/main" type="paragraph" rotatedBoundingBox="1082,8702 12429,8741 12427,9395 1080,9355" alignmentLevel="1"/>
          </emma:interpretation>
        </emma:emma>
      </inkml:annotationXML>
      <inkml:traceGroup>
        <inkml:annotationXML>
          <emma:emma xmlns:emma="http://www.w3.org/2003/04/emma" version="1.0">
            <emma:interpretation id="{F33D2645-F387-4B70-ACEC-951A9C34962C}" emma:medium="tactile" emma:mode="ink">
              <msink:context xmlns:msink="http://schemas.microsoft.com/ink/2010/main" type="line" rotatedBoundingBox="1082,8702 12429,8741 12427,9395 1080,9355"/>
            </emma:interpretation>
          </emma:emma>
        </inkml:annotationXML>
        <inkml:traceGroup>
          <inkml:annotationXML>
            <emma:emma xmlns:emma="http://www.w3.org/2003/04/emma" version="1.0">
              <emma:interpretation id="{6790DDF8-2D12-4A16-8787-235467D67DDC}" emma:medium="tactile" emma:mode="ink">
                <msink:context xmlns:msink="http://schemas.microsoft.com/ink/2010/main" type="inkWord" rotatedBoundingBox="1082,8810 1548,8812 1546,9248 1080,9246"/>
              </emma:interpretation>
              <emma:one-of disjunction-type="recognition" id="oneOf0">
                <emma:interpretation id="interp0" emma:lang="en-IN" emma:confidence="0">
                  <emma:literal>K</emma:literal>
                </emma:interpretation>
                <emma:interpretation id="interp1" emma:lang="en-IN" emma:confidence="0">
                  <emma:literal>c</emma:literal>
                </emma:interpretation>
                <emma:interpretation id="interp2" emma:lang="en-IN" emma:confidence="0">
                  <emma:literal>k</emma:literal>
                </emma:interpretation>
                <emma:interpretation id="interp3" emma:lang="en-IN" emma:confidence="0">
                  <emma:literal>E</emma:literal>
                </emma:interpretation>
                <emma:interpretation id="interp4" emma:lang="en-IN" emma:confidence="0">
                  <emma:literal>C</emma:literal>
                </emma:interpretation>
              </emma:one-of>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Group>
        <inkml:traceGroup>
          <inkml:annotationXML>
            <emma:emma xmlns:emma="http://www.w3.org/2003/04/emma" version="1.0">
              <emma:interpretation id="{2EC59648-4082-4F2A-827C-F529B8A617F1}" emma:medium="tactile" emma:mode="ink">
                <msink:context xmlns:msink="http://schemas.microsoft.com/ink/2010/main" type="inkWord" rotatedBoundingBox="2829,8771 3517,8773 3515,9316 2827,9314"/>
              </emma:interpretation>
              <emma:one-of disjunction-type="recognition" id="oneOf1">
                <emma:interpretation id="interp5" emma:lang="en-IN" emma:confidence="0">
                  <emma:literal>99</emma:literal>
                </emma:interpretation>
              </emma:one-of>
            </emma:emma>
          </inkml:annotationXML>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Group>
        <inkml:traceGroup>
          <inkml:annotationXML>
            <emma:emma xmlns:emma="http://www.w3.org/2003/04/emma" version="1.0">
              <emma:interpretation id="{E55D49D2-91BC-47F4-9B52-40365B65F201}" emma:medium="tactile" emma:mode="ink">
                <msink:context xmlns:msink="http://schemas.microsoft.com/ink/2010/main" type="inkWord" rotatedBoundingBox="4313,8735 5071,8738 5069,9273 4311,9271"/>
              </emma:interpretation>
              <emma:one-of disjunction-type="recognition" id="oneOf2">
                <emma:interpretation id="interp6" emma:lang="en-IN" emma:confidence="0">
                  <emma:literal>33</emma:literal>
                </emma:interpretation>
                <emma:interpretation id="interp7" emma:lang="en-IN" emma:confidence="0">
                  <emma:literal>35</emma:literal>
                </emma:interpretation>
                <emma:interpretation id="interp8" emma:lang="en-IN" emma:confidence="0">
                  <emma:literal>3s</emma:literal>
                </emma:interpretation>
                <emma:interpretation id="interp9" emma:lang="en-IN" emma:confidence="0">
                  <emma:literal>Is3</emma:literal>
                </emma:interpretation>
                <emma:interpretation id="interp10" emma:lang="en-IN" emma:confidence="0">
                  <emma:literal>3J</emma:literal>
                </emma:interpretation>
              </emma:one-of>
            </emma:emma>
          </inkml:annotationXML>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traceGroup>
          <inkml:annotationXML>
            <emma:emma xmlns:emma="http://www.w3.org/2003/04/emma" version="1.0">
              <emma:interpretation id="{B0904DF2-D4F1-4690-AFCC-EC7C485A6C1E}" emma:medium="tactile" emma:mode="ink">
                <msink:context xmlns:msink="http://schemas.microsoft.com/ink/2010/main" type="inkWord" rotatedBoundingBox="5885,8815 6715,8818 6714,9253 5883,9250"/>
              </emma:interpretation>
              <emma:one-of disjunction-type="recognition" id="oneOf3">
                <emma:interpretation id="interp11" emma:lang="en-IN" emma:confidence="0">
                  <emma:literal>23</emma:literal>
                </emma:interpretation>
                <emma:interpretation id="interp12" emma:lang="en-IN" emma:confidence="0">
                  <emma:literal>z3</emma:literal>
                </emma:interpretation>
              </emma:one-of>
            </emma:emma>
          </inkml:annotationXML>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5FB9940D-7C5A-4B7A-9248-D768CCD8A64B}" emma:medium="tactile" emma:mode="ink">
                <msink:context xmlns:msink="http://schemas.microsoft.com/ink/2010/main" type="inkWord" rotatedBoundingBox="7300,8802 8115,8805 8113,9380 7298,9377"/>
              </emma:interpretation>
              <emma:one-of disjunction-type="recognition" id="oneOf4">
                <emma:interpretation id="interp13" emma:lang="en-IN" emma:confidence="0">
                  <emma:literal>g</emma:literal>
                </emma:interpretation>
                <emma:interpretation id="interp14" emma:lang="en-IN" emma:confidence="0">
                  <emma:literal>G</emma:literal>
                </emma:interpretation>
                <emma:interpretation id="interp15" emma:lang="en-IN" emma:confidence="0">
                  <emma:literal>M</emma:literal>
                </emma:interpretation>
                <emma:interpretation id="interp16" emma:lang="en-IN" emma:confidence="0">
                  <emma:literal>4</emma:literal>
                </emma:interpretation>
                <emma:interpretation id="interp17" emma:lang="en-IN" emma:confidence="0">
                  <emma:literal>K</emma:literal>
                </emma:interpretation>
              </emma:one-of>
            </emma:emma>
          </inkml:annotationXML>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4692D6B8-96FB-4070-879F-632CF0323307}" emma:medium="tactile" emma:mode="ink">
                <msink:context xmlns:msink="http://schemas.microsoft.com/ink/2010/main" type="inkWord" rotatedBoundingBox="8773,8858 9534,8861 9532,9317 8771,9314"/>
              </emma:interpretation>
              <emma:one-of disjunction-type="recognition" id="oneOf5">
                <emma:interpretation id="interp18" emma:lang="en-IN" emma:confidence="0">
                  <emma:literal>56</emma:literal>
                </emma:interpretation>
                <emma:interpretation id="interp19" emma:lang="en-IN" emma:confidence="0">
                  <emma:literal>5b</emma:literal>
                </emma:interpretation>
                <emma:interpretation id="interp20" emma:lang="en-IN" emma:confidence="0">
                  <emma:literal>5s</emma:literal>
                </emma:interpretation>
                <emma:interpretation id="interp21" emma:lang="en-IN" emma:confidence="0">
                  <emma:literal>5€</emma:literal>
                </emma:interpretation>
                <emma:interpretation id="interp22" emma:lang="en-IN" emma:confidence="0">
                  <emma:literal>5°</emma:literal>
                </emma:interpretation>
              </emma:one-of>
            </emma:emma>
          </inkml:annotationXML>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E1D47B3B-0E58-4571-8F20-CFFC06676CF3}" emma:medium="tactile" emma:mode="ink">
                <msink:context xmlns:msink="http://schemas.microsoft.com/ink/2010/main" type="inkWord" rotatedBoundingBox="10376,8789 11161,8792 11159,9332 10374,9329"/>
              </emma:interpretation>
              <emma:one-of disjunction-type="recognition" id="oneOf6">
                <emma:interpretation id="interp23" emma:lang="en-IN" emma:confidence="0">
                  <emma:literal>43</emma:literal>
                </emma:interpretation>
                <emma:interpretation id="interp24" emma:lang="en-IN" emma:confidence="0">
                  <emma:literal>as</emma:literal>
                </emma:interpretation>
                <emma:interpretation id="interp25" emma:lang="en-IN" emma:confidence="0">
                  <emma:literal>us</emma:literal>
                </emma:interpretation>
                <emma:interpretation id="interp26" emma:lang="en-IN" emma:confidence="0">
                  <emma:literal>Les</emma:literal>
                </emma:interpretation>
                <emma:interpretation id="interp27" emma:lang="en-IN" emma:confidence="0">
                  <emma:literal>493</emma:literal>
                </emma:interpretation>
              </emma:one-of>
            </emma:emma>
          </inkml:annotationXML>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76E5F9B2-DB69-4315-AB54-432B79BD69D6}" emma:medium="tactile" emma:mode="ink">
                <msink:context xmlns:msink="http://schemas.microsoft.com/ink/2010/main" type="inkWord" rotatedBoundingBox="11933,8739 12429,8741 12427,9350 11931,9348"/>
              </emma:interpretation>
              <emma:one-of disjunction-type="recognition" id="oneOf7">
                <emma:interpretation id="interp28" emma:lang="en-IN" emma:confidence="0">
                  <emma:literal>19</emma:literal>
                </emma:interpretation>
                <emma:interpretation id="interp29" emma:lang="en-IN" emma:confidence="0">
                  <emma:literal>\ 9</emma:literal>
                </emma:interpretation>
                <emma:interpretation id="interp30" emma:lang="en-IN" emma:confidence="0">
                  <emma:literal>| 9</emma:literal>
                </emma:interpretation>
                <emma:interpretation id="interp31" emma:lang="en-IN" emma:confidence="0">
                  <emma:literal>l 9</emma:literal>
                </emma:interpretation>
                <emma:interpretation id="interp32" emma:lang="en-IN" emma:confidence="0">
                  <emma:literal>1 9</emma:literal>
                </emma:interpretation>
              </emma:one-of>
            </emma:emma>
          </inkml:annotationXML>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annotationXML>
        <emma:emma xmlns:emma="http://www.w3.org/2003/04/emma" version="1.0">
          <emma:interpretation id="{763B956C-325B-4B03-B6C5-3C7D773D67D8}" emma:medium="tactile" emma:mode="ink">
            <msink:context xmlns:msink="http://schemas.microsoft.com/ink/2010/main" type="paragraph" rotatedBoundingBox="527,9899 5151,9798 5180,11120 556,11221" alignmentLevel="1"/>
          </emma:interpretation>
        </emma:emma>
      </inkml:annotationXML>
      <inkml:traceGroup>
        <inkml:annotationXML>
          <emma:emma xmlns:emma="http://www.w3.org/2003/04/emma" version="1.0">
            <emma:interpretation id="{1D0B9D86-A4C2-4C16-8F06-3281D5B65A5A}" emma:medium="tactile" emma:mode="ink">
              <msink:context xmlns:msink="http://schemas.microsoft.com/ink/2010/main" type="line" rotatedBoundingBox="527,9899 5151,9798 5180,11120 556,11221"/>
            </emma:interpretation>
          </emma:emma>
        </inkml:annotationXML>
        <inkml:traceGroup>
          <inkml:annotationXML>
            <emma:emma xmlns:emma="http://www.w3.org/2003/04/emma" version="1.0">
              <emma:interpretation id="{BEEE89E5-123A-4325-90A4-490B7608D746}" emma:medium="tactile" emma:mode="ink">
                <msink:context xmlns:msink="http://schemas.microsoft.com/ink/2010/main" type="inkWord" rotatedBoundingBox="534,10193 2233,10156 2249,10877 550,10914"/>
              </emma:interpretation>
              <emma:one-of disjunction-type="recognition" id="oneOf8">
                <emma:interpretation id="interp33" emma:lang="en-IN" emma:confidence="0">
                  <emma:literal>had)</emma:literal>
                </emma:interpretation>
                <emma:interpretation id="interp34" emma:lang="en-IN" emma:confidence="0">
                  <emma:literal>hang)</emma:literal>
                </emma:interpretation>
                <emma:interpretation id="interp35" emma:lang="en-IN" emma:confidence="0">
                  <emma:literal>hag,</emma:literal>
                </emma:interpretation>
                <emma:interpretation id="interp36" emma:lang="en-IN" emma:confidence="0">
                  <emma:literal>hag.</emma:literal>
                </emma:interpretation>
                <emma:interpretation id="interp37" emma:lang="en-IN" emma:confidence="0">
                  <emma:literal>"acro)</emma:literal>
                </emma:interpretation>
              </emma:one-of>
            </emma:emma>
          </inkml:annotationXML>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1"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Group>
        <inkml:traceGroup>
          <inkml:annotationXML>
            <emma:emma xmlns:emma="http://www.w3.org/2003/04/emma" version="1.0">
              <emma:interpretation id="{D9F6DB33-ABCA-4983-8A72-029121F7CB14}" emma:medium="tactile" emma:mode="ink">
                <msink:context xmlns:msink="http://schemas.microsoft.com/ink/2010/main" type="inkWord" rotatedBoundingBox="2736,9851 5151,9798 5180,11120 2765,11173"/>
              </emma:interpretation>
              <emma:one-of disjunction-type="recognition" id="oneOf9">
                <emma:interpretation id="interp38" emma:lang="en-IN" emma:confidence="0">
                  <emma:literal>5</emma:literal>
                </emma:interpretation>
                <emma:interpretation id="interp39" emma:lang="en-IN" emma:confidence="0">
                  <emma:literal>a</emma:literal>
                </emma:interpretation>
                <emma:interpretation id="interp40" emma:lang="en-IN" emma:confidence="0">
                  <emma:literal>4</emma:literal>
                </emma:interpretation>
                <emma:interpretation id="interp41" emma:lang="en-IN" emma:confidence="0">
                  <emma:literal>A</emma:literal>
                </emma:interpretation>
                <emma:interpretation id="interp42" emma:lang="en-IN" emma:confidence="0">
                  <emma:literal>9</emma:literal>
                </emma:interpretation>
              </emma:one-of>
            </emma:emma>
          </inkml:annotationXML>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1" timeOffset="155931.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2" timeOffset="1.14147E8">4609 10343 157,'0'0'637,"0"0"-126,0 0-71,0 0-32,-9-5-41,9 5-46,0 0-16,0 0-38,0 0 9,-9-5-38,9 5-7,0 0-15,0 0-44,0 0-20,0 0-12,1-11-6,-1 11 16,0 0-5,11-11-6,-11 11-19,9-5 9,-9 5-11,12-5-22,-12 5-11,15-2-10,-15 2-13,14-2-9,-14 2 21,14 2-33,-14-2 21,15 6-23,-15-6 17,12 9-28,-12-9 17,9 12-31,-9-12 21,4 17-26,-4-17 20,-1 18-22,-1-7 14,-1 1-22,-1 0 17,-1 1-19,-2-1 15,1-1-17,0 1 20,-1 1-29,0-2 32,0-1-29,1-1 23,1-1-23,-1 0 23,6-8-17,-10 13 19,10-13-22,-6 8 25,6-8-24,-5 8 17,5-8-16,0 0 17,0 0-21,0 0 20,0 0-23,0 0 25,0 0-24,0 0 23,11-7-24,-11 7 24,17-6-22,-8 2 22,2 0-22,1 1 22,-1 0-23,2 2 24,0 0-25,0 0 18,-1 1-14,-12 0 14,23 2-14,-23-2 20,21 3-18,-11 1 20,-10-4 13,16 8-3,-16-8-3,13 10 1,-13-10 7,7 13 1,-7-13-2,0 12 6,0-12-1,-4 16-3,-1-8 1,-4 2-4,1-1-11,-2 1 7,-3 0 0,1-1-2,-1 0-4,-5 0-5,-1 0 0,2-1-4,-3-1-1,3-1 1,-1-1-3,-1 0-2,-2 0 1,2-1 0,-1 1 1,2-3-5,-1-1-3,2-1-36,-2-1-38,0 0-25,2-2-29,-1-1-19,3-1-63,-1 0-23,1 1-87,3-3-108,3 2-47,1-1-103,3-2-195,-1 0-346,3-1-738</inkml:trace>
          <inkml:trace contextRef="#ctx0" brushRef="#br2" timeOffset="1.14147E8">4835 10160 367,'0'0'606,"2"-20"-76,-2 20-36,0-17-45,0 17-84,-2-17-20,-2 7-45,1 0-26,-2 0-1,0 1-52,-1-1-11,-4 0-41,1 1 22,-2-1-34,-1 2 12,-1 2-38,-2-3 15,0 1-35,-4 1 24,-2 2-10,3 1 7,-3 0-16,0 3-25,-1 0-4,-5 2-12,0 0-13,0 2-25,-1 2 23,-2 0-20,0 2 18,0 2-15,1 0 15,0 4-20,1-1 7,0 2-17,2 1 14,1 3-3,0 1 19,0 3-18,2 4 11,2 1-2,0-1 11,2 4-2,3 1 2,0 2-7,3 1-3,0 2 0,3 2 5,2 2 33,2 1-43,-1 2 1,5-5 1,2 1-15,2 6-1,3 0-4,2-1-4,0-1 9,5-1-10,2 0-9,1-4-1,3-3 2,4-1 0,0-3 9,3-2 4,3-3 5,2-5 4,3-3-6,3-3 5,-4-5 3,5-4 0,0-3-2,1-3-9,2-3-7,7-6-20,0-2 0,1-5 0,7-6 0,-1-4 0,-2-3 0,0 0 0,-2-3 0,-4-4 0,-2 0 0,-4-1 0,-3 0 0,-5-4 0,-8 6 0,-3-3 0,-4-1 0,-3 1 0,-7-3 0,-3 9 0,-4-3 0,-4 1 0,-3-4 0,-6 1 0,-4 2 0,-2 1 0,-4 2 0,-3 2 0,-3 1 0,-2 2 0,-2 2 0,-3 2 0,-1 1 0,0 3 0,-1 0 0,-2 4 0,2 1 0,0 1 0,4 6 0,1-1-97,0 1-122,0 0-26,6 4-47,1 1-11,1-1-33,3 3-42,4-1-50,-1 3-49,3 2-31,0-1-67,2 2-147,3 0-410,0 0-746</inkml:trace>
        </inkml:traceGroup>
      </inkml:traceGroup>
    </inkml:traceGroup>
  </inkml:traceGroup>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10:20.311"/>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FF"/>
    </inkml:brush>
  </inkml:definitions>
  <inkml:trace contextRef="#ctx0" brushRef="#br0">14567 10483 174,'0'0'883,"-2"-19"-155,3 9-43,-1 10-67,1-22-46,-1 10-33,2 1-59,-2 11-4,2-20-25,-2 20-20,2-15-30,-2 15-56,4-12-49,-4 12-39,0 0 0,0 0 22,0 0 16,0 0-271,10 10-24,-10 3 0,4 3 0,-2 1 0,1 7 0,-1-1 0,2 2 0,1 7 0,-1-1 0,0 1 0,2 0 0,-2 1 0,3 1 0,-3 0 0,3-1 0,-2 1 0,2-2 0,-1 0 0,-1-3 0,1 0 0,1-4 0,-2-2 0,-1 0 0,2-2 0,-1-2 0,1-5 0,-2 2 0,2-3 0,-1-2 0,-1-3-301,0-1-390,-4-7-106,12 7-139,-12-7-792,11-1-1409</inkml:trace>
  <inkml:trace contextRef="#ctx0" brushRef="#br0" timeOffset="329.3712">14708 10542 836,'-7'-11'785,"3"-1"-73,3 3-72,-1-2-80,1 0-47,2 1-65,2-3-39,5 2-56,2-1-7,3-3-38,6 2-10,4-1-6,0 1-42,5 2-8,1 2-16,2 2-31,-4 2-19,0 2-26,2 1-24,-2 2-23,-2 3-16,-3-1-6,1 5-26,-3 0-55,-5 0 0,-2 3 0,-2 0 0,-5 2 0,-4 0 0,-2 0 0,-3 3 0,-3 3 0,-6-1 0,-5 4 0,-2 0 0,0-1 0,-8 4 0,0-2 0,-2-1 0,1 0 0,-1 0 0,3-5 0,2 1 0,-1-2 0,2 1-9,0-3-225,5-1-32,1-2-63,1 2-23,2-4-54,3 0-110,-3-1-81,7 0-59,1 2-226,6-9-363,-5 12-853</inkml:trace>
  <inkml:trace contextRef="#ctx0" brushRef="#br0" timeOffset="906.9856">15128 10872 738,'0'0'937,"0"0"-153,-3-11-112,3 11-32,0 0-89,-3-10-72,3 10-69,0 0-61,4-12-49,-4 12-12,10-5-43,-10 5 12,19-2-41,-19 2 19,25 1-46,-11 1-35,-1 2-33,4 1-21,-2 1-15,-2 0-18,0 3-16,0-1-1,0 1-13,-3 1-11,-1 0-1,0-1-8,-4 2-2,0-1-3,-2 1-2,-3-11-4,1 17-1,-1-17-3,-1 15-12,1-15-19,-4 14-7,4-14-27,-6 10-7,6-10-13,0 0-3,-8 5-9,8-5-10,0 0-8,0 0 13,-2-15-23,4 7 6,2-4-21,-2-2 20,5-2-8,-2 1 37,3-2 16,1 0 15,1 2 9,0 0 3,1 4 17,1-1 5,0 4 2,0 1 1,1 4 1,-1 1-10,2 3 26,-4 2-18,6 1 27,-3 3-21,1 0 25,-2 2-25,2-2 9,-4 3-1,5 0 25,-3 0-29,1-1 30,-1 1-26,0-3 22,1 2-12,-1-3 28,0 0-22,1-1 31,-3-3-8,4-1 30,-14-1-27,22 0 24,-11-2-27,1 0 22,-2-3-21,0 0 14,-1-2-22,-1-1 4,-3-1-10,3 1 10,-5-4-7,0 1-4,-3-1-1,-1 1-4,-1-3-4,-1 1 20,-3-3-32,-1 5-1,0-1 2,-2 0 25,2 3-92,-2-1-50,0 3-50,1 2-74,-1 1-102,0-1-100,9 5-90,-15-3-97,15 3-713,-14 0-947</inkml:trace>
  <inkml:trace contextRef="#ctx0" brushRef="#br0" timeOffset="1360.1019">15967 10582 28,'13'-6'926,"-1"0"-231,-2 3-118,-10 3-60,15-6-37,-15 6-62,13 0-17,-13 0-45,11 9-26,-5-2-36,-2 1-24,-1 1-24,1 4-61,-3 0-16,2 2-8,-2 2-21,0-1-26,-2 3-14,1 0-15,-1 1-16,-1-2-11,1 3-9,0 0-26,-2 3 12,2-6-21,-2 2 14,1-3-23,-1 0 14,2 0-19,-3-2 15,3-3-9,-2-1 8,3-11-15,-1 18 14,1-18-12,-3 14 15,3-14-13,0 0 8,0 0-17,0 0 15,0 0-2,0 0-3,0 0-1,14-4 4,-7-4-8,2 0-1,2-1 0,1 0-2,1 0 2,3-2-4,2 2 3,3 1 1,-1-1-10,3 4 9,-1-2 3,1 2 1,-3 4 0,-1-2-11,2 3-5,-1 1 22,-3 2-1,-1 0-9,-3 1 32,1 1-15,-5 0 25,-1 2 15,-2 0 9,-6-7-4,5 15-1,-5-15-14,-5 19-3,0-9 0,-2 0-10,-3-1-2,-2 1-5,0 1-4,-3-2-4,1-1-4,-1 0-2,-1-1-3,0 0-1,2-1-1,-3-2-13,3 3-16,0-3-66,2-3-41,1 2-91,11-3-36,-21 1-71,21-1-98,-16-1-97,16 1-74,-8-5-153,8 5-542,0 0-897</inkml:trace>
  <inkml:trace contextRef="#ctx0" brushRef="#br0" timeOffset="1719.6545">16509 10975 163,'11'1'834,"2"1"-158,-13-2-25,22 3-88,-22-3-45,24-2-89,-10 1-10,-1-2-78,3 0-23,1-1-56,0 0-3,-1 0-59,1-3 2,0 0-43,-1 0 1,1 0-18,-1 1-19,-1-2-15,0 1-17,-2 0-25,1 0-8,-4-1-6,-1 1-6,0 1-11,-2 1-7,-7 5-7,7-13-5,-7 13-5,0 0 39,-3-15-51,3 15-1,-11-4-1,11 4-4,-18-2-1,6 4-10,-3 1-11,0 3-3,-3 0-18,2 1 28,-1 3-13,1-1 32,0 3-26,4-2 24,-1 2-20,4 0 25,3-1-17,-2 1 22,6-1-20,1 0 19,2 0-13,4-1 18,-1 1-21,3 0 21,2 0-20,3-1 20,-1-1-19,2 1 19,2-3-20,4 2 17,1-1-66,3-1-94,0-2-58,2-1-90,0 1-104,3-1-79,2-3-63,5 0-194,2 1-451,0-2-802</inkml:trace>
  <inkml:trace contextRef="#ctx0" brushRef="#br0" timeOffset="2158.7477">18022 10868 313,'13'-9'756,"-4"0"-122,1-2-51,-5 5-90,-5 6-50,6-14-30,-6 14-66,0-12-21,0 12-45,-5-8-21,5 8-9,-12-5-21,12 5-15,-16 3-20,16-3-13,-20 8-22,9-2-13,1 4-25,0 0-7,2 1-18,-1 2-15,3 3-23,-2-2 4,4 0-17,1 2-2,0 0-22,2-3 7,2 3-19,3-1 14,0-1-13,4 0 9,1 0-12,2-3 6,3 1-9,1-2 2,3 0-4,-3-5 3,4 0-5,0-1 10,0-2-6,0-2 6,0 0-4,0-2 2,1-2-19,-3-2 15,4-1-4,-5-3 18,-1 0-21,0-2 3,-4-2-5,-2 0 8,-3-1 0,-3-1-4,0-2 0,-5-2-3,0 2 3,-3-4-3,-3 1-6,-1 2 53,-2-1-59,-2 2 57,-3 1-57,1 2 50,-3 4-50,0 0 45,-1 2-57,1 2 55,3 4-55,-3 1 54,3-1-85,-1 3-44,1 3-92,-2 1-58,5 0-67,-1 2-71,3 1-53,1 1-46,9-8-56,-10 14-138,10-14-477,-2 15-774</inkml:trace>
  <inkml:trace contextRef="#ctx0" brushRef="#br0" timeOffset="2502.4756">18519 11050 143,'16'6'832,"-3"-1"-166,-1 2-73,0-1-73,-1 0-58,-2-1-68,0 0-20,-2-1-62,-7-4-27,13 9-44,-13-9 7,11 8-34,-11-8 12,7 8-48,-7-8 19,5 7-38,-5-7 11,0 0-16,4 9-17,-4-9-25,0 0-15,0 0-26,0 0-4,-6 8-12,6-8-10,0 0-9,-13-1-8,13 1-9,-12-3 29,12 3-33,-10-5-7,10 5 0,-8-6-3,8 6 1,-7-7-1,7 7-2,0 0-1,-2-11 1,2 11 4,8-8 8,-8 8 11,12-5 13,-12 5 26,19 0 12,-6 1 5,0 1 1,2 3 7,1 1 2,-2 2 10,3 1-27,-3 2-15,1 3-14,-5 1 8,1 0-22,-2 2-4,-4 0 19,-3 1-45,-3 0-23,-2 4-116,-5-1-56,-4 4-132,-7 4-134,0-1-131,-8-1-202,-6 0-990,2-1-1478</inkml:trace>
  <inkml:trace contextRef="#ctx0" brushRef="#br0" timeOffset="3915.6138">21004 10708 577,'5'-12'564,"-5"12"-70,5-12 7,-5 12-29,4-12-22,-4 12-30,8-10-63,-8 10-8,6-10-52,-6 10-4,7-12-15,-7 12-29,6-7-26,-6 7-23,0 0-18,11-5 3,-11 5 17,0 0 38,3 11-38,-3-11 12,-1 16-56,-2-6 30,-2 1-37,1 2-30,-2 1-10,0 1-21,-1-1-10,-3 3-11,0-1-6,1 0-12,-3 0-7,3-3-6,2-1-9,-3 1-3,2 0-4,0-3-21,2-1-1,1-1 0,-2-1 0,2 0 0,5-7 0,-6 12 0,6-12 0,-7 9 0,7-9 0,0 0 0,0 0 0,7 7 0,-7-7 0,13-2 0,-13 2 0,20-1 0,-8-2 0,0 2 0,2 0 0,3-2 0,0 1 0,2 0 0,0-1 0,-1 3 0,2-2-58,1-1-35,-2 3-1,3-1-1,-3 1-2,0-1 7,0 1-6,-1 0-3,-1 0-7,-1 0 16,-3 0-12,0 0 23,1 1-7,-14-1 32,18 0-9,-18 0 27,18-1-20,-18 1 26,12-3-21,-12 3 24,10-4-15,-10 4 29,0 0-19,7-10 26,-7 10-19,0 0 25,-1-14-20,1 14 18,-4-12 9,4 12-6,-5-14 2,5 14-3,-8-16 1,8 16-1,-8-14 12,8 14-2,-7-12 14,7 12 23,-5-11 6,5 11 3,-6-8-5,6 8-3,0 0-20,-7-10 0,7 10 17,0 0 27,0 0 20,-4 9 46,4-9-37,-3 13-5,3-13-12,0 19-7,0-7-6,-1 0-8,1 1 9,-1 0-36,1 3 0,-1-2-10,-1 3-4,1 0-8,0 0 0,-1 1-4,1-1-9,0 1-78,0-2-62,-1 0-57,2 1-62,-1-1-37,0-3-76,-2-2-73,2 1-74,-1 1-72,2-13-73,0 18-748,0-18-1014</inkml:trace>
  <inkml:trace contextRef="#ctx0" brushRef="#br0" timeOffset="4737.3792">19678 10730 43,'5'-13'652,"-5"13"-108,6-13-51,-6 13-5,3-15-37,-3 15-24,4-15-19,-4 15-40,4-13 0,-4 13-50,1-12-18,-1 12-42,0 0-51,4-11-40,-4 11-8,0 0 36,0 0 1,0 0 30,0 22-55,-2-13-10,0 7 5,-1 0-19,1 1 22,-1 2-55,2 1-11,-3 1-10,0 1-16,2 0-15,-1 0-11,2-2-9,0-2 1,1 1-12,0-1-7,0-1-7,1-1-5,1-2 0,0-1-2,0 0 1,3-4-2,0 0 0,2-1-2,-1-1 2,4-2-3,-1-3-9,-9-2 8,22 0-14,-12-2-24,3-1 0,0-3-26,0-2-28,1-2 15,-2-1 5,1-3 5,1 0 9,-2-1 1,1 1 15,-2-1 6,-2 4 10,1-1-1,-2 0 6,-2 4-1,1 2 30,-7 6-35,11-11 2,-11 11-2,0 0 18,13 3-1,-13-3-12,8 13 11,-3-4-1,-1 0 2,-2 2 10,1 2-9,1-1 8,-2 1-8,3-1 11,-1 4-5,2-3 3,-1 2-11,2-3 9,-1 0-6,2 0 7,1 0-7,0-2-44,-1-2-101,3 1-61,-2-1-96,1-3-91,4 1-111,-2-3-132,0 0-889,3-2-1162</inkml:trace>
  <inkml:trace contextRef="#ctx0" brushRef="#br0" timeOffset="5035.5946">20682 10633 547,'0'-13'822,"-1"3"-87,0-1-76,-2 1-122,1-1-26,-2 3-79,0-2-49,-1 3-67,-2 0-18,1 0-63,6 7-13,-10-6-47,10 6 13,-14 1-12,14-1-8,-14 10 0,7-1 19,-2 3-42,3 1 49,-2 6-47,2-1 29,1 4-41,-2 2-2,4 1-13,0 2 9,2-1-12,-1 3-8,2 1-82,2 3-27,2 0 0,1 0 0,1-2 0,2 2 0,3 3 0,2-3 0,1 2 0,1-2 0,2-3 0,-1-5 0,1-1 0,4-3 0,0 0-217,5 0-105,-2-1-62,1-5-56,3-1-84,0-2-98,1-3-43,0-1-126,0-3-550,-1-2-943</inkml:trace>
  <inkml:trace contextRef="#ctx0" brushRef="#br0" timeOffset="5691.8208">21519 10882 85,'0'0'510,"-2"-9"-109,2 9-37,0 0-19,0-15-18,0 15 0,2-12-25,-2 12-7,5-12-11,-5 12 3,8-15-13,-8 15 1,10-14-30,-10 14 3,8-12-24,-8 12 3,8-12-29,-8 12 3,6-8-35,-6 8-27,0 0-2,9-5-5,-9 5 8,0 0-4,5 8 12,-5-8-8,0 14-15,0-14-15,-4 21-18,1-10-17,-1 2-7,-2 2-7,1-2 6,0 1-10,0-1-26,1 1 20,-2-3-19,1 0-5,1-1-8,0 0-5,4-10 1,-6 15-8,6-15-1,-4 14-3,4-14 8,-3 10-6,3-10 10,3 9-11,-3-9-1,7 7 4,-7-7-8,16 7 6,-5-5-6,1-1-8,2 2-20,-1-2-31,2 1-31,2-1 10,0 2-42,1-3 21,0 0-26,-1 0 32,-1 1-21,2-1 23,-4-1-17,3 1 19,-3 0-12,1-3 33,-2 2-6,-1-2 31,0-1-8,-3 0 25,-9 4-16,17-7 32,-17 7-14,10-12 22,-10 12-21,5-12 23,-5 12-14,3-14 25,-3 14-19,0-15 22,0 15 5,-1-15 51,1 15-11,0-12 24,0 12-10,-2-10 6,2 10-28,0 0 2,-1-12-30,1 12 26,0 0 1,0 0 25,0 0-24,-1 13 3,1-13-27,0 16 16,0-16-26,1 23 12,-1-8-24,1 2 19,1-1-52,-1 1-71,2 1-105,-2 0-55,4 0-112,0-1-87,-1 0-61,2-2-115,1 0-662,0-4-902</inkml:trace>
  <inkml:trace contextRef="#ctx0" brushRef="#br0" timeOffset="6066.9752">22139 11133 596,'10'-8'755,"-10"8"-89,6-8-45,-6 8-75,0 0-89,8-7-38,-8 7-77,0 0-28,0 0-49,0 0 0,0 0-39,0 0-4,0 0-44,0 0-8,0 0-44,-10-3-3,10 3-22,-11 4-16,11-4-33,-12 3 3,12-3-25,-12 2 10,12-2-19,-14 2 12,14-2-19,0 0 15,-18-1-24,18 1 13,0 0-15,-16-2 12,16 2-23,0 0 16,-5-10-15,5 10 14,0 0-19,10-6 24,-10 6-18,17-2 14,-17 2-17,24 1 18,-11 0-16,1 3 17,1 0-17,1 3 22,-1 0 12,2 3 26,-1 1-23,-1 0 18,-2 4 1,0-1-12,-2 1-2,-4-1-10,-1 4-7,-2-1-2,-3 1 40,-2 0-56,-2 1 40,-2 1-77,-2 2-31,-5-1-117,-2 0-78,-4-1-61,0 0-97,-2-3-129,0-3-125,-2 1-821,1-6-1123</inkml:trace>
  <inkml:trace contextRef="#ctx0" brushRef="#br0" timeOffset="6536.868">22536 10842 560,'10'-11'733,"-2"1"-99,0 0-10,-3 2-79,3 1-53,-3-1-77,-5 8-38,7-10-103,-7 10-28,7-9-58,-7 9 23,0 0-22,0 0 11,0 0-31,0 0-12,0 0-28,-3 16 13,3-16-40,-4 18 8,2-7-25,1 0 2,-1 1-25,2 2 1,0 0-22,0 1 4,3 2-9,-1-3-3,2 3-12,0-2 0,4 2-12,-3-5 6,3 2-2,-1-1 3,3-3-11,-1-1 9,2 1-13,0-3 23,-2-2-22,1-1 7,2-1-1,-2 0 1,-10-3-11,20-2 5,-9 1-4,-2-4 8,-1 0-6,0-4 4,0-1-3,-2 0 2,0-4-11,-2 2 9,-2-4 0,-1 3-1,-2-3-1,-2 1-3,-3-1-3,1 2 5,-3 0 1,0 0-2,-3 1 1,-1 4-9,-2-4 10,2 3-2,-3 2 2,0 1-5,2 1-20,-2 1-62,1-1-44,0 2-64,2 2-70,1-1-25,1 1-91,10 2-36,-16 0-47,16 0-90,0 0-167,-14 2-398,14-2-734</inkml:trace>
  <inkml:trace contextRef="#ctx0" brushRef="#br0" timeOffset="6803.76">22860 10503 1,'2'-10'977,"-2"10"-219,7-15-78,-7 15-73,7-13-58,-7 13-37,7-10-81,-7 10-18,10-8-36,-10 8-19,20-4-13,-8 5-4,4 4-26,1 1-5,5 3-16,3 3 4,1 5 3,3 5 23,-1 2-324,-1 5 0,0 2 0,-4 0 0,0 1 0,-5 4 0,-1-4 0,-6 3 0,-1-3 0,-5 0 0,-2-1 0,-3-3 0,-5 4 0,-3 1 0,-6 1 0,-3 2 0,-4 1 0,-4-4 0,0-1 0,-4 1-195,0-3-410,-1 0-172,0-2-168,1-3-844,0 0-1490</inkml:trace>
  <inkml:trace contextRef="#ctx0" brushRef="#br0" timeOffset="7444.4482">24153 10807 132,'0'0'628,"-14"-2"-129,14 2-65,-14-1-9,14 1-29,-17-2-40,17 2 5,-17-2 0,17 2-25,-16 0-5,16 0-40,-14-1 7,14 1-26,-14-1 23,14 1-8,0 0-4,-16 0-28,16 0-5,0 0-7,0 0 23,0 0-25,0 0-1,0 0-5,22 1-16,-7-1-5,3 1-171,3 1-43,8-1 0,-1-1 0,3 1 0,0-2 0,6 1 0,1-1 0,0-1 0,-1 1 0,2-1 0,-1 1 0,-2-2 0,0 0 0,-6 1 0,-2 0 0,-1-1 0,-1 1 0,-6-1 0,1 1 0,-5 0 0,3 0 0,-5 0 0,-1 0 0,-2 1 0,1-2 0,-12 3 0,16-4 0,-16 4 0,13-8 0,-13 8-462,4-8-7,-4 8-5,0 0-16,0-12-40,0 12-39,-2-10-39,2 10-74,-9-13-551,9 13-840</inkml:trace>
  <inkml:trace contextRef="#ctx0" brushRef="#br0" timeOffset="7739.0307">24633 10564 514,'-10'-5'620,"10"5"-70,-13-8-28,13 8-35,-10-7-35,10 7-33,-9-5-18,9 5-63,0 0-21,-9-6-51,9 6 3,0 0-35,0 0 19,0 0-13,0 0-12,0 0-14,0 0-26,18 4 8,-7 1 24,1 3-53,3 0 24,2 2-32,0 2 20,1 0-42,-1 1 27,4 4-34,-2-2 6,0 2-136,-1 0 0,2 1 0,-6-2 0,1 0 0,-3 0 0,0-1 0,-2 1 0,-3-2 0,-2 1 0,-3-1 0,-2-1 0,0 2 0,-6-1 0,0 1 0,-1-1 0,-3 3 0,-2-2 0,1 1 0,-1-2 0,-1 2 0,2-4-9,0 0-311,0-2-33,2 1-82,-2 1-64,1-3-84,2 0-65,1-1-91,0 0-723,7-8-1080</inkml:trace>
  <inkml:trace contextRef="#ctx0" brushRef="#br0" timeOffset="8375.3654">25434 10662 501,'15'-8'748,"-3"-1"-103,-1 3-17,-1-1-58,0 3-72,-4-2-24,-6 6-66,14-11-25,-14 11-54,11-5-17,-11 5-34,9-5-32,-9 5-4,0 0-10,0 0 39,11 4 7,-11-4-23,3 9 2,-3-9-40,-3 16 8,3-6-43,-4 0-170,2 1-12,-1 0 0,1 2 0,-4 0 0,1-1 0,-1 0 0,0 1 0,0-1 0,-1 1 0,1-1 0,-2-2 0,2 1 0,-1-1 0,3-2 0,-2-1 0,6-7 0,-10 14 0,10-14 0,-7 10 0,7-10 0,-4 9 0,4-9 0,0 0 0,0 0 0,2 12 0,-2-12 0,11 4 0,-11-4 0,19 1 0,-7-1 0,3 0 0,0 0 0,3 3 0,1-6 0,2 3 0,0 0 0,0 0 0,3 0 0,-2-1 0,1 1 0,0-2 0,1 1 0,-2 1 0,-3-3 0,3 2 0,-5 0 0,0 0 0,-4-2 0,1 2 0,-3-2 0,-1 1 0,1-1 0,-3-1 0,-8 4 0,11-9 0,-11 9 0,8-11 0,-8 11 0,1-12-11,-1 12-5,-2-13 0,2 13 4,-7-17 4,2 9 35,1 0-37,2-1 31,-2 1-30,-1-1 32,5 9-31,-9-13 27,9 13-19,-5-11 0,5 11 0,-4-10 0,4 10 0,0 0 0,0 0 0,0 0 0,0 0 0,-6 9 0,6-9 0,1 17 0,0-4 0,-1 1 0,0 5 0,0 1 0,0 2 0,-1 3 0,0 0 0,1 1 0,-1 2 0,1-2 0,1 1 0,0-1-199,-1-1-295,5 0-148,-3 0-182,1 1-288,6-3-447,0-4-1201</inkml:trace>
  <inkml:trace contextRef="#ctx0" brushRef="#br0" timeOffset="18612.1501">27422 10638 360,'9'-12'592,"-2"3"-79,-1-2-29,1 2-15,0 0-10,-2-1-23,0 2-31,1-1-45,-6 9-39,4-15-40,-4 15-32,0-12-19,0 12-14,-2-12-18,2 12 1,-11-3-5,11 3 8,-18 3-9,7 4 3,-3 3 4,-1 2 23,-3 5-4,0 3-45,-2 3 21,-3 3-46,1 3 0,-1 1-18,3 0-7,2 0-54,0 0-70,1 1 0,5-4 0,-1 0 0,3-1 0,1 1 0,3-4 0,3-1 0,-2 2 0,3-3 0,4-3 0,1 2 0,0 2 0,5-3 0,1 0 0,3-2 0,1 0 0,5-4 0,0 0-173,4-3-159,1-2-23,-1-1-61,7-2-29,-2-2-53,2-3-42,1 0-30,5-5 2,0-1-66,0-3-514,4-3-763</inkml:trace>
  <inkml:trace contextRef="#ctx0" brushRef="#br0" timeOffset="19161.7284">27915 10842 281,'0'0'597,"-2"-20"-70,2 20-56,-2-15-59,2 15-48,-8-10-20,8 10-24,-9-7-28,9 7-14,-14 0-22,14 0-23,-15 8-7,7-1-42,-4 4-4,3 1-10,0 3-12,-1 2-21,2 1-16,1 1-6,3 2-26,0-3-19,2 0-6,-2 0-12,4 2-10,5-4-7,-2 2-7,3 0-7,3-1 1,0 0-3,5-2-4,-1-1-4,5-2 12,1-2-16,0 0 0,4-5-2,-1 2 0,-2-5-4,2 0-7,-1-2-4,-1-1-8,4-2-4,-1-2-14,-2-2-7,-1 1 0,-2-2 6,1-1 11,-4-2 8,-3 0 1,-1 0 0,-3 1 13,1-2-5,-2 5-1,-1-3 1,-6 10 4,7-16-2,-7 16-2,4-10 0,-4 10 5,0 0 2,0 0 0,0 0-1,0 0 3,0 0 2,0 0 0,-2 10-5,2-10 2,-2 14 6,2-14-4,0 15 6,0-15-3,4 19 1,-4-19-4,7 17 3,-2-8 0,0-1-6,1-1 8,1 1-3,5 0 4,-2-2-4,3 1-3,1-2 1,-1-1 5,2 0 0,-2-2-2,1 0-1,-1-2 2,0 0 1,-1-2-1,0-1 1,-2-1-2,-1-2 1,-1 0-14,-3-2 11,-1-1 5,-1-2-11,-3 11 8,-2-24-6,0 10 3,-3-1-4,1 1 4,-5 2 1,0-2-3,-1 2-2,-1 2-2,-2 0-3,2 2-39,-2-1-63,1 4-38,-1 2-71,3-1-70,10 4-63,-21 0-69,21 0-137,-21 4-622,13-1-792</inkml:trace>
  <inkml:trace contextRef="#ctx0" brushRef="#br0" timeOffset="19908.2832">28780 10922 598,'3'-11'695,"1"-1"-65,-2 2-48,-1-1-91,-1 11-35,1-19 6,-1 19-82,-1-17-29,1 17-37,-4-17 0,4 17-47,-4-11-18,4 11-55,0 0-9,-9-9-14,9 9 8,-4 9-5,4-9-16,-5 14-7,0-5-12,4 4-9,-2 1-24,2-1-4,1 4-31,0 0-16,1 0-11,1 1 0,0 0-18,2 0-3,1 0-10,-2-1 5,3-2-7,1 4 4,1-3-14,4-1 11,-3-1-21,0-3-30,5 0-34,-3-1-46,3-2-16,0-2-43,2-1-24,-2-1-4,1-2-13,-1-2-3,1-2-7,2-1 0,0-3-26,1-2 35,1-1-7,-2-2 21,-1-3 11,1-4 14,1 0 13,-1-2 37,-1 1 13,-2-3 27,-1 1 10,-2 0 23,-2-1 9,-3 2 6,2 0 22,-4-2 42,2 1 33,-3 4 33,-2 0 36,0 0 23,1 2 5,-1 3 17,-1-1-27,0 13 2,2-18-37,-2 18-11,2-17-32,-2 17 22,0 0 16,0 0 25,0 0-28,0 0 23,0 0-14,-4 19 7,4-7 6,-1 5-4,-1 3-8,0 1-5,-1 2-8,1 2-14,-2-2-11,3 1-10,-1-1-14,2 0-8,0-4-6,2 2-2,1-3-6,1 1-11,1 0-6,2-1 5,0-4-1,2 0-1,2-2-13,1-1-33,2-3-12,-1-2-37,4-1-23,-2-1-24,3-2-1,-3-2-3,3-3-16,1-1 9,-2-2-21,2 0 31,-1-6-2,0 3 34,-3-5-4,2-1 45,-4-1-19,-1-1 34,0 1 20,-2 1 0,-2-1-2,-2 4 19,1-1 9,-3 4 18,2-1 10,-6 10-22,5-11 18,-5 11 12,0 0 21,0 0 8,0 0-1,0 0 18,1 9-5,-1-9 10,-1 20-10,0-9-15,1 2-2,0-2-12,0 1-9,0 1-8,1 0-10,1 0-7,1-1 0,0 0 4,2 1-3,-1-4-4,3 1-5,-2-1-6,3-1-37,0-3-52,1 2-40,-2-2-30,4-3-55,-11-2-76,17 2-28,-17-2-49,17-4-66,-6 1-78,-3-2-124,1-3-266,0-2-464</inkml:trace>
  <inkml:trace contextRef="#ctx0" brushRef="#br0" timeOffset="20205.1468">29541 10817 615,'0'0'556,"-14"5"-39,14-5-50,-11 4-49,11-4-76,0 0-15,-7 8-43,7-8 29,0 0-41,7 8-37,-7-8-30,12 1-6,-12-1-20,17-1-15,-17 1-27,23-3-20,-10 1-18,2-1-20,-2-2-14,1 0-16,0-2-4,-1 1-8,-2 0-6,0-2-6,-3 1-6,0-1 16,-2 2-26,-6 6 20,11-16-25,-11 16 19,2-16-23,-2 16 14,-5-14-23,0 5 21,5 9-19,-13-13 17,4 6-29,-2 4-25,-2-2-74,-2 1-51,1 4-77,-3 0-86,-2 3-99,0-1-157,-2 5-665,-1 1-862</inkml:trace>
  <inkml:trace contextRef="#ctx0" brushRef="#br0" timeOffset="20681.5734">30119 10949 327,'10'-6'684,"-1"-2"-84,-3 1-32,1 1-46,-2-2-119,0 0-27,-5 8-82,7-14 7,-7 14-43,3-14-48,-3 14-18,-4-11-30,4 11-16,-10-13-19,2 9-15,-1-2-18,-1 4-14,-3-1-15,1 1-15,-4 1-7,2 1-9,-1 0-4,-1 3-9,3-3-2,-2 4-6,1 1-3,4-2 1,0 2-3,1 2 10,3-2-26,0 3 9,6-8-7,-5 16 12,5-16-10,3 17 15,1-7-17,1-1 21,4 2-24,-2 0 14,4 0-7,0 0 11,1-1-18,-1 0 14,2-1-7,-1 0 7,-2-1-13,1 1 13,-2-1-20,-1-3 15,-8-5-4,13 11 18,-13-11-6,9 9 11,-9-9-7,0 0 10,0 0-7,-6 12 15,6-12-15,-17 4 4,5-4-10,-2 0 2,-1 0-5,-3 0 3,0-3-4,-1 2 4,1-2-7,-1 2 5,0 0-8,2-2 2,2 3-29,2-3-69,0 3-83,13 0-16,-17-2-84,17 2-16,-10-4-64,10 4-44,0 0-55,10-8-80,-1 4-443,5-2-575</inkml:trace>
  <inkml:trace contextRef="#ctx0" brushRef="#br0" timeOffset="20912.4921">30273 10904 170,'16'-7'668,"-5"0"-118,0 4-49,-1-2-27,-3 1-89,-7 4-36,14-5-53,-14 5 22,0 0-41,12 3 12,-12-3-26,0 0-8,2 14-24,-2-14-11,0 19-39,-1-9-19,1-10-29,1 24-16,-1-13-25,2 2-9,-1-1-23,2 2-3,-1-1-14,2 2-4,2-4-13,-1 4 2,2-3-12,0-1 4,0 0-10,3-2 0,-1 1-40,0-3-67,0-2-112,0 0-44,1-1-87,-10-4-73,18 1-81,-18-1-143,15 0-576,-6-5-823</inkml:trace>
  <inkml:trace contextRef="#ctx0" brushRef="#br0" timeOffset="21197.4914">30309 10776 358,'0'0'606,"-18"2"-69,18-2-20,0 0-60,-14 3-33,14-3-48,0 0 1,0 0-27,0 0-25,10 7-18,-10-7-18,16 0-18,-16 0-22,23-1-34,-10-1-35,-1 0-28,0 0-16,2-1-20,-3-1-22,3-2-14,-3 2 2,-1-3-21,-2 1-10,0-1-24,-1 0 10,-3-3-24,-4 10 18,0-19-24,-6 10 3,-3-4-9,-3-1-1,-4 4-8,-4 0-22,-2 1-29,2-1-42,-6 3-28,1 3-39,-2 0-47,4 3-34,1 2-68,-2 3-52,1 2-63,1-1-69,7 5-189,3 0-393,5-1-701</inkml:trace>
  <inkml:trace contextRef="#ctx0" brushRef="#br0" timeOffset="21619.3413">30632 10936 83,'0'0'688,"18"-1"-101,-18 1-57,0 0-41,13-3-74,-13 3-23,0 0-60,0 0-12,0 0-57,0 0-3,0 0-54,-10-2-9,10 2-53,-10 6 2,10-6-29,-12 10-9,6-4-30,6-6-6,-13 13-19,9-6 12,4-7-30,-6 17 12,6-17-20,-3 15-3,3-15 1,3 14 12,-3-14-13,7 14 11,1-6-14,0-1 10,1-3-10,0 1 12,3-1-10,0-3 6,1 2-14,-1-3 8,2 0-10,-1 0 2,0-3-7,1 1 8,-1-2-10,1-3 6,-3 1-10,0-4 9,-2 1-13,-2-1 11,0-2-12,-2 0 12,-3 1-11,2 0 3,-3-1-7,-2 1 13,-3 2-9,1 0 3,-3 0-9,-1 1 12,-1 1-13,-1 2 12,0 0-9,-1 2 8,0-1-11,10 4-42,-20 0-67,20 0-45,-19 0-58,19 0-25,-14 5-37,14-5-22,-12 7-40,12-7-29,0 0-25,-2 14 18,2-14-122,10 8-341,-10-8-389</inkml:trace>
  <inkml:trace contextRef="#ctx0" brushRef="#br0" timeOffset="21994.3368">30866 10947 663,'14'-4'507,"-14"4"-67,12-5-23,-12 5-20,11-5-53,-11 5-41,11-3-34,-11 3-39,0 0 9,15-2 5,-15 2-5,11 5-60,-11-5 7,14 10-39,-7-4 3,-1 2-26,-1 1-1,3 0-21,-3-1-9,0 1-18,0 0 0,-1 0-26,0 2 2,0-4-16,1 2 4,-5-9-17,5 15 7,-5-15-16,4 12 12,-4-12-11,4 9 3,-4-9-9,0 0 8,0 0-14,0 0 15,0 0-18,0 0 6,0 0-9,0 0 11,0 0-10,0-13 8,0 13-10,5-20 8,-3 8-15,4-1 11,0-1-7,1-2 11,2-1-13,4 1 9,1-1-7,1 2 12,2 1-10,2 2 9,1 0-9,1 5 11,1 0-7,1 3 22,-4 1 36,3 3 25,0 0-5,-3 4 31,4 2-8,-2 0-8,-3 2-11,2 1-9,-4 1-7,-2 1-15,-3 0-2,-1 2-9,-3 0-9,-2 0-8,1 0 3,-4 1-4,-1-3-15,-1 3-7,0-3-53,0 1-61,-2-1-57,1 2-48,-2-4-78,3-9-67,-5 20-79,5-20-68,-7 14-60,7-14-714,-5 11-891</inkml:trace>
  <inkml:trace contextRef="#ctx0" brushRef="#br0" timeOffset="22275.5677">31593 10379 241,'4'-18'922,"-4"18"-155,16-6-76,-3 8-51,4 2-18,7 4 4,6 6-18,6 4-32,0 4-8,7 11-12,-1 1-17,0 7 18,-2 3-279,-2 7-278,-1 4 0,-2 2 0,-6 4 0,-5 1 0,-3 3 0,-7-2 0,-8 2 0,-7-9 0,-10 6 0,-10 1 0,-11-2 0,-10-3 0,-19 10 0,-10-5 0,-8-2 0,-5-3-487,-9-10-1944,4 1-2241</inkml:trace>
  <inkml:trace contextRef="#ctx0" brushRef="#br0" timeOffset="23952.9721">14659 13422 193,'2'-11'375,"-2"11"-138,0 0 0,5-10-93,-5 10 10,0 0-72,3-10 17,-3 10-59,0 0 33,0 0-105,5-8-17,-5 8-159,0 0-218,0 0 108</inkml:trace>
  <inkml:trace contextRef="#ctx0" brushRef="#br0" timeOffset="32033.8005">14347 13065 104,'0'-14'867,"0"14"-163,0 0-31,0-15-85,0 15-24,0 0-68,0-13-41,0 13-88,0 0-19,0 0-27,0 0 1,0 0-16,0 0-10,-8 6-18,6 4-16,-2 4-13,-1 1-1,-1 4-26,-1 2-13,0 1-25,0 0-56,0 5-128,-1 2 0,0-3 0,0 3 0,1 0 0,1 0 0,-2-2 0,2 0 0,1-1 0,1-1 0,-1 1 0,1-2 0,-1 0 0,3-2 0,-2 2 0,1-4 0,1-3 0,2 0-289,-2-3-39,2-1-64,-2 0-23,2-13-95,2 18-108,-2-18-31,2 13-117,-2-13-574,0 0-943</inkml:trace>
  <inkml:trace contextRef="#ctx0" brushRef="#br0" timeOffset="32330.6974">14214 13181 573,'-1'-15'700,"2"1"-127,0 2 13,0-3-99,3 1-6,2 0-69,2 1-13,3-1-57,3-1-21,4 3-42,0-2 3,9 4-35,0 0-5,5 2-15,-1 2-3,3 1-7,-4 4-26,0 1-23,-3 1-24,0 3-21,0 0-16,-5 4-12,-1 0-1,-3 1-1,-1 0-12,-8 2-15,2-1-6,-8 0 3,-1 2-4,-4 0-4,-1 2-13,-8 1-1,0-1-14,-4 3-3,-5 0-6,-4-2-5,-1 2 1,0-2-4,-1 1 1,-1-4-11,0 3 0,2-3 0,1-1-34,1-1-76,5-2-54,-2 1-71,5-2-57,-1-2-74,5 2-73,-1-2-109,1 0-74,4 1-48,-1 1-188,8-7-356,-10 9-824</inkml:trace>
  <inkml:trace contextRef="#ctx0" brushRef="#br0" timeOffset="32957.6686">14605 13474 879,'0'0'715,"0"0"-26,8-8-119,-8 8-44,6-7-54,-6 7-9,6-9-69,1 2-16,2 1-39,2-3-18,2 2-7,2 0 0,2-1-39,1 3-6,0 1-27,2 1-38,-1 0-27,-2 3-28,2 1-13,-2 2-12,-1 1-20,-3 1-15,1 1-41,-1 2-48,-3 1 0,-1 1 0,-4 0 0,-2-1 0,-3-9 0,4 20 0,-6-8 0,0-2 0,-1 0 0,1-1 0,-2 1 0,0-3 0,0 3 0,4-10 0,-8 11 0,8-11 0,-5 11 0,5-11 0,0 0 0,0 0 0,0 0 0,0 0 0,0 0 0,0 0-1,7-15-86,-1 5 1,0-2 4,1-1 12,2 0 4,0 0 31,0 0-24,0 0 31,-1 3 10,2-1-17,0 2 9,-3 3 2,2 1 2,-9 5 2,13-2 6,-13 2 2,12 4 2,-12-4 2,14 8 1,-14-8 2,13 10-2,-6-5 3,-1 2-2,2-1 4,-2 0-2,2 1 2,1-2 2,-1 0 0,2 1-2,1-3 4,1 0 0,1 0 1,0-1-3,0-2 3,2 0 2,-2-1 8,0-1-5,2-2-7,0 0 14,-2-2-8,-1-1-18,0 1 15,-3-3-1,0-1 12,-3 2-23,-2-3 6,-3 0-4,1-1 5,-2-1 0,-4-1 3,0 1-8,-4-2 6,1 3-6,-4 1 21,-1 1-23,0 0 6,-1 4-5,-2 0 3,0 3 13,-3 0-9,5 3-8,-2 0-4,-2 3-109,1 2-53,1 2-53,1-1-70,1 3-35,1-1-94,4 3-37,3-4-26,1 3-11,4-10-73,-2 15-136,2-15-280,6 12-584</inkml:trace>
  <inkml:trace contextRef="#ctx0" brushRef="#br0" timeOffset="33455.866">15536 13225 703,'11'-14'681,"0"-1"-65,-3 1-86,-1-1-48,0 3-25,-1-1-6,0 1-41,0 0-42,-1 2-71,-1 2-15,-4 8-67,6-16-19,-6 16-52,8-6 1,-8 6-36,0 0 70,9 6-30,-9-6 6,4 20-13,-1-8-7,-1 5-5,-1-2-22,0 3-1,2 3-19,-3-1-3,1 1-13,-1 1-3,0 1-8,0-1-7,1-2-5,-1 2-12,0-1-2,0-2-12,0-1 0,0 0-8,-1-4 2,1-1-9,0-1 6,-1-2-6,1-10 10,0 20-3,0-20-3,0 14-2,0-14-1,0 0-1,3 9-4,-3-9-4,0 0 14,12-5-16,-12 5 4,12-9 1,-5 2-2,6 0 1,-3 1-2,4-3-8,0 1 5,2 1-3,-2-2 2,5 1-1,-4 1-1,2 2 3,-2 1-3,2 0 5,-2 2-8,-1 0 7,-1 4-3,-13-2 2,23 2-2,-13 1 4,0 0-2,-10-3 5,14 10-6,-14-10 7,10 11-4,-10-11 4,4 11-3,-4-11 5,0 14 1,0-14 4,-7 14-3,7-14 7,-12 13-13,5-8 1,-3 2 3,-2 0-6,0-2-1,-2 2 4,1-2-5,-2-1 9,2 0-7,0 0 4,0 0 2,1-1-8,-1-1-21,1 1-72,-1-2-40,13-1-54,-19 1-51,19-1-66,-20 0-54,20 0-99,-12-5-109,12 5-47,-10-5-111,10 5-607,-4-9-938</inkml:trace>
  <inkml:trace contextRef="#ctx0" brushRef="#br0" timeOffset="33830.9765">15957 13504 304,'13'3'751,"-2"-2"-108,2 1-2,0-1-114,1-1-28,0 0-47,4-1-38,0-1-27,1 2-44,0-4-42,-1 1-30,1 0-14,1-2-28,-3 1-25,2-2-23,-3 0-37,0 2-23,-1-4-18,1 2-19,-3-1-13,-1 2-13,-3-3-10,-2 2-11,-1-1-3,-6 7-8,10-13-8,-10 13-4,3-12-8,-3 12 4,-5-12-2,5 12-5,-12-6-1,12 6 0,-18-3-5,6 5 3,-1 0 6,-4 3-9,2 2-2,-4 1 2,2 2 1,0 1-3,3 2 5,0-1 6,3 0-10,-1 2 7,5-1 9,0-1-1,2 2 6,2-1 7,1 0 7,2 0-4,1-1-2,2-1-5,2 2-1,1-1-7,3 0 0,1 0 0,3-2-3,1-2-4,4 2-45,1-3-82,1 0-31,3-3-70,0 1-28,1-3-63,-2-1-68,1-1-60,3-1-52,3-1-21,-1-3-59,-2 1-659,6-6-842</inkml:trace>
  <inkml:trace contextRef="#ctx0" brushRef="#br0" timeOffset="34250.6765">17003 13169 461,'0'0'518,"4"-12"-47,-4 12-41,5-10-51,-5 10-63,5-12-55,-5 12-28,4-9-40,-4 9-13,4-8-11,-4 8-20,4-9 9,-4 9 3,0 0-3,5-10-1,-5 10-8,0 0 9,5-10 1,-5 10 17,0 0 8,0 0 22,3-9-16,-3 9 22,0 0-22,0 0 13,0 0-19,0 0 0,7-5 29,-7 5 20,0 0 12,5 9 35,-5-9 34,6 17 3,-5-4-317,1 3 0,1 1 0,-2 3 0,2 4 0,-2 1 0,0 1 0,-1 0 0,2 3 0,-2 0 0,-2 3 0,1 2 0,0 0 0,0-1 0,-2-1 0,2 2 0,-2-3 0,2-2 0,0-2 0,-1 0 0,0-1 0,0-4 0,2-1 0,-1-2 0,0-2 0,1-4 0,-2 1 0,2-3 0,0-11 0,0 21 0,0-21 0,-1 14 0,1-14 0,0 13 0,0-13 0,0 0 0,3 9 0,-3-9 0,0 0 0,0 0-593,11-3-375,-11 3-209,14-8-547,-6 2-1404</inkml:trace>
  <inkml:trace contextRef="#ctx0" brushRef="#br0" timeOffset="34705.6843">17661 13868 760,'0'0'638,"0"0"-61,11-3-16,-11 3-101,0 0-11,12-7-39,-12 7-22,0 0-59,12-4-35,-12 4-28,0 0-23,0 0-17,10-5-24,-10 5-15,0 0-16,0 0-9,0 0-8,9-5-1,-9 5-24,0 0-11,0 0-18,0 0-3,0 0-14,0 0-5,0 0-19,0 0-6,0 0-17,0 0 2,0 0-16,0 0 4,0 0-24,-8-7 17,8 7-8,0 0 6,0 0-8,-11-1 6,11 1-9,0 0 1,-8-6-2,8 6 1,0 0-4,0 0 8,-9-8-10,9 8 4,0 0-7,0 0 5,0 0-6,2-12 5,-2 12-4,0 0 7,14-5 3,-14 5 21,15-1 25,-15 1 9,20 3 13,-9 0 13,1 2-6,0 1 8,1 1-1,-2 1-51,-2 1-38,1 1 0,-2 3 0,-4 2 0,-2-2 0,-2 3 0,-3 3 0,-5 3 0,-5 3-263,-4 5-211,-5 0-192,-3 1-239,0-1-951,-1 1-1570</inkml:trace>
  <inkml:trace contextRef="#ctx0" brushRef="#br0" timeOffset="35661.6236">19293 13217 223,'1'-14'702,"2"1"-173,-2-1 16,-1 2-60,1 0-29,1 0-4,-2-1-62,0 2-54,0 11 33,-2-21-56,2 21-20,0-16-68,0 16-19,0 0-31,2-11 111,-2 11-15,0 0-34,6 14 15,-3-4-15,-1 3-13,0 4-19,-1 1-16,0 4-5,-1 2-23,0 0-12,0 0-52,-1 3-97,1-1 0,0-1 0,0-1 0,0-2 0,0-2 0,1 1 0,-1-2 0,0-2 0,0 0 0,0-3 0,2 1 0,-2-3 0,0-12 0,1 22 0,-1-22 0,1 17 0,-1-17 0,5 10 0,-5-10 0,6 7 0,-6-7 0,0 0 0,15-4 0,-15 4 0,14-11 0,-7 2 0,2-3 0,0-1 0,1-3 0,2-1 0,-1 0 0,1 0 0,-2 0 0,3 0 0,-2 1 0,1 1 0,-3 4 0,0 0 0,-1 5 0,0 0-21,-8 6 6,17-3 1,-17 3 6,18 5 1,-10 2 2,-1-2-1,1 2 3,0 1 1,-1 1-3,1 2 8,1-2-9,-2 3 4,3-3 4,-3 0-4,3 2 2,-1-5 0,2 2 1,0 0 0,-1-2 0,2-1-2,-1 1 4,1-2-1,-1-1 0,1 0-7,-1-1-92,2 0-62,-1 0-100,-12-2-70,25 0-107,-13-2-92,0 0-146,0 1-95,2-1-769,-1 0-1176</inkml:trace>
  <inkml:trace contextRef="#ctx0" brushRef="#br0" timeOffset="35992.13">20516 12997 806,'5'-12'701,"0"4"-32,-1-1-57,0 1-68,-4 8-72,6-13-77,-6 13-72,-2-10-8,2 10-25,0 0 3,-13-5-27,13 5-5,-17 7-19,5 0 34,-3 6-21,0 1 19,0 6-24,-2 1-14,2 2-4,-2 2-3,3 2-31,0 0-146,3 1-52,-2 1 0,4 1 0,1-1 0,2-1 0,0-1 0,4-2 0,1 2 0,2-3 0,6 2 0,0 1 0,4 0 0,3-3 0,1 0 0,4 0 0,5 0 0,-3-4 0,7 1 0,-2-4 0,0-2-319,2-1-183,2-1-67,-2-2-98,0 0-55,-5-4-102,1-3-633,1 1-1073</inkml:trace>
  <inkml:trace contextRef="#ctx0" brushRef="#br0" timeOffset="36695.7235">21037 13264 141,'0'0'809,"2"-13"-132,-2 13-60,2-10-50,-2 10-68,0 0-37,3-14-50,-3 14-57,0 0-51,0 0-23,1-11-5,-1 11-14,0 0 21,0 0 3,-2 9-35,2-9-23,-6 16 28,3-6-37,-3 2-16,1 0-25,-2 2-21,-1-1-24,2 1-19,-2 1-21,-1-2-17,1 1-24,1 0-52,0-2 0,-2 1 0,3-2 0,1-1 0,0-1 0,0-1 0,0 1 0,5-9 0,-8 13 0,8-13 0,-7 9 0,7-9 0,-2 10 0,2-10 0,0 0 0,4 8 0,-4-8 0,9 5 0,-9-5 0,15 2 0,-15-2 0,19 0 0,-19 0 0,26 0 0,-12-1 0,-1 1 0,2-1 0,0 1 0,3-1 0,-1-1 0,2 2 0,-2-2 0,2 2 0,-2-1 0,0 0 0,2 1 0,-4-1-71,0 1-9,-1-2 1,0 2-6,-1 0-5,-1-2 1,-12 2 11,22-1 2,-22 1 2,19-2 12,-19 2 7,16-2 6,-16 2-1,12-5 5,-12 5 6,9-5 5,-9 5 7,6-7 4,-6 7 4,1-11 4,-1 11 1,0-14 10,0 14-7,-1-14 1,-2 3 5,3 11 0,-5-21 3,2 12-3,1-4 2,-2 1 0,1 2 1,1-1 0,-3 1 2,5 10 5,-5-17 3,5 17-9,-3-13 0,3 13 5,-4-9 8,4 9 56,0 0 23,0 0 20,-2 12 5,2-12-15,0 19-4,0-7-2,0 2-4,0 0-7,0 3-13,1-1-14,-1 4-11,0-3-6,0 1-10,0 0-4,0 1-5,-1-1-6,2 0-5,-1 0-50,0 1-87,1-2-68,0 0-66,1-3-43,-1 0-76,2-1-84,-2-3-124,0 2-60,2-1-85,-3-11-679,5 15-1017</inkml:trace>
  <inkml:trace contextRef="#ctx0" brushRef="#br0" timeOffset="37336.3201">21634 13339 308,'5'-10'765,"-5"10"-115,8-13-22,-8 13-109,6-7-38,-6 7-72,8-9-37,-8 9-39,0 0 55,0 0-36,10 2-13,-10-2-53,0 0 20,3 13-9,-3-13-34,-3 14-38,3-14-11,-4 19-31,0-9-15,-2 4-5,0-2-35,1 0-24,-2 1-17,-1-1-10,0 0-10,1 0-10,0-1-35,-1 0-22,0-1 0,2 1 0,-1-3 0,2-1 0,0 0 0,5-7 0,-10 12 0,10-12 0,-6 11 0,6-11 0,-5 6 0,5-6 0,0 0 0,0 0 0,-2 12 0,2-12 0,0 0 0,12 3 0,-12-3 0,14 1 0,-14-1 0,18 0 0,-18 0 0,24 0 0,-11-1 0,-13 1 0,27 0-66,-13 0-9,0 0 3,0 0-3,0-3 4,0 3 9,0 0-15,1 0-3,-2 0 5,2 0 0,-2 0-4,-1-1-1,-12 1 4,24 0 3,-24 0 10,19 0 23,-19 0-2,17-1 8,-17 1 1,15-2 5,-15 2 4,12-2 6,-12 2 3,11-4-2,-11 4-4,9-7 1,-9 7 2,0 0 3,8-9 3,-8 9 3,4-10 2,-4 10 2,2-11-1,-2 11 1,0-14 2,0 14 3,0-16-3,0 16 3,-1-15 2,1 15 1,-1-15 2,1 15 14,-3-11 31,3 11 41,-1-12-11,1 12-14,0 0 1,-2-12 28,2 12 12,0 0 2,0 0 25,0 0 6,-3 9 5,3-9 5,-2 15-16,2-15-57,-1 18-77,0-7 0,-1 3 0,1 0 0,0-1 0,0 2 0,-2 1 0,2 1 0,-2 0 0,2 0 0,0 2 0,-1-1-76,2-1-245,-1 1-68,1-3-67,1 2-117,1 2-140,0-2-162,2-1-644,0-2-1149</inkml:trace>
  <inkml:trace contextRef="#ctx0" brushRef="#br0" timeOffset="37888.3571">22319 13643 233,'0'0'556,"10"-7"-92,-10 7-73,0 0-48,10-7-38,-10 7-64,0 0-33,10-7-29,-10 7-12,0 0 3,7-7-6,-7 7 16,0 0-16,0 0 33,10-6-24,-10 6 37,0 0-20,0 0-4,7-5 5,-7 5-7,0 0-5,0 0-6,0 0-13,7-6-12,-7 6-13,0 0-15,0 0-7,0 0-18,0 0-6,0 0 2,0 0-9,0 0-9,0 0-9,0 0-7,0 0-9,0 0-6,0 0 0,0 0 3,0 0-1,-3 9-5,3-9-19,-12 2 9,12-2-13,-16 3 4,16-3-10,-16 3 6,16-3-12,-16 0 11,16 0-2,-13 0-1,13 0-10,-14-1 9,14 1-7,-9-3 5,9 3-12,-7-6 11,7 6-9,0 0-1,-1-13 4,1 13-4,5-9 2,-5 9-2,10-12 12,-1 7 14,0 0-2,2 2 17,0-1 4,2 1 7,0 3 2,1-1-1,0 2-8,1 2 31,0 2-6,1 2-3,-2-1-16,0 5-5,-3-1-9,0 2 3,-1-1-14,-3 4-3,0 0-4,-3 1-2,-2 1-1,-3 1-2,-2-2-1,-2 4-69,-2-1-70,-2 2-76,-5 2-67,-3-1-78,0-1-84,-3 1-130,-4 5-117,-3-3-197,-1-4-514,3-1-991</inkml:trace>
  <inkml:trace contextRef="#ctx0" brushRef="#br0" timeOffset="38372.8838">23049 13377 419,'0'0'578,"0"-19"-77,0 19-6,1-17-37,-1 17-23,1-17-41,-1 17 19,2-15-35,-2 15-5,1-14-40,-1 14-50,2-11-43,-2 11-30,0 0 40,0 0-9,0 0 38,0 0-18,0 0 11,-5 16-9,3-5-11,1 1-15,-2 2-23,0 3-13,1 1-35,-1-1-121,1 0-45,0 3 0,0-1 0,-1 0 0,1-1 0,-2 1 0,3 0 0,-2-2 0,3 0 0,-1 0 0,1-5 0,0 2 0,1-2-106,2 0-221,-2-2-37,0 0-76,-1-10-80,8 16-125,-8-16-76,6 8-156,-6-8-452,0 0-932</inkml:trace>
  <inkml:trace contextRef="#ctx0" brushRef="#br0" timeOffset="38654.1228">23289 13051 372,'1'-11'625,"2"0"-60,-3 11-34,7-15-55,-2 6-34,1 1-40,-6 8-57,11-10-16,-2 6-18,-9 4-34,21-3 9,-9 7-6,2 4 6,4 2-4,2 4 25,2 6-7,4 5-28,-2 3-20,0 4-7,0 1-9,-1 3-21,-2-1-19,-1 4-16,-3 1-22,1 0-137,-4 3-21,-2 0 0,-2 3 0,-6-1 0,-3 2 0,-6-1 0,-5 1 0,-7 6 0,-8-1-61,-6-2-322,-5-1-88,-6-3-116,-4 0-163,-4-2-253,2-6-561,-2-1-1207</inkml:trace>
  <inkml:trace contextRef="#ctx0" brushRef="#br0" timeOffset="40050.7538">24758 13410 193,'0'0'473,"-19"-2"-79,19 2-52,-19-3-47,19 3-14,-17-1-10,17 1-9,-17-3-18,17 3-26,-16-1-19,16 1-34,-15-1 1,15 1-2,-14-2 6,14 2-34,0 0-4,-17-1-30,17 1 26,0 0-8,-10 3 50,10-3-25,0 0 3,9 2-4,4 1-17,0-2-3,4 0-29,5 1-4,5 0-16,2 1 8,4-2-35,3 1 5,3 0-21,-1-2 1,2 0-14,-3 0 8,1 0-11,-5 3 1,-2-3-13,1 0 5,-4 0-36,-4 0-78,-2-3-83,0 3-65,-3 0-75,-4 0-51,0 0-40,0-2-79,-1 2-139,-4-3-327,1 0-552</inkml:trace>
  <inkml:trace contextRef="#ctx0" brushRef="#br0" timeOffset="40410.1158">25198 13225 122,'-12'-12'680,"0"4"-102,0-1-57,1-1-31,-1 2-74,-1-3 16,3 5-40,-1-3-34,3 4-4,-2-2-38,4 1-29,6 6-41,-13-9-41,13 9-31,-10-4-8,10 4 20,0 0 27,0 0-20,3 9-3,2-1 17,6 1-17,3 5-24,1 1 12,5 2-12,1 2-6,5 3-2,-1 0-5,1 2-10,-5-4-27,1-1-81,-4 2-35,1-3 0,-2 1 0,-1-4 0,-3 2 0,-2-3 0,-1 1 0,-4-2 0,-1 0 0,-1-1 0,-4 1 0,0-3 0,-4 2 0,0-1 0,-1 0 0,-4 1 0,-1-3 0,-2 3 0,3-3 0,-5 0 0,1 2 0,-2-4 0,2 0-55,-2 0-255,2 1-32,-1-1-70,2 0-46,1-2-96,0 1-61,2-1-25,2 1-56,7-6-606,-11 8-904</inkml:trace>
  <inkml:trace contextRef="#ctx0" brushRef="#br0" timeOffset="40863.2239">25852 13319 411,'9'-12'693,"0"2"-111,0 0-56,0 0-30,-3 1-45,-2 0-24,1 1-96,-5 8 0,8-17-54,-8 17-4,4-12-37,-4 12-21,0 0-34,-4-14-35,4 14-13,-8-7-2,8 7 18,-13-1-6,13 1-11,-16 3-15,16-3-19,-18 7-19,9-2-5,2 1 8,0 0 5,3 1-4,4-7-13,-6 20-3,6-20 2,2 21 10,4-8-2,1 0 31,7 2-43,-1 0-14,3 0 5,4 1-1,2 0 14,1 0-2,-1-1-2,3 1 5,-3-3 2,1 1 1,-3-2 3,-2 0 4,-2-2-42,0 0-38,-2 1 0,-3-3 0,0-1 0,0 3 0,-6-3 0,-1 1 0,-4-8 0,2 13 0,-2-13 0,-9 13 0,0-6 0,-2-2 0,-4 2 0,-2-2 0,-5 2 0,-1-2 0,-1-2 0,-1 0 0,-2-1 0,2 2 0,-2-1 0,5-3 0,0 0 0,1 0 0,1 0-146,2-2-234,0 1-80,7-4-94,0 1-143,2 1-102,2-4-832,7 7-1292</inkml:trace>
  <inkml:trace contextRef="#ctx0" brushRef="#br0" timeOffset="41113.2178">26056 13121 215,'0'0'913,"0"-12"-145,0 12-76,0 0-70,2-13-54,-2 13-55,0 0-74,8-9-31,-8 9-10,12-7-42,-1 5-46,3-1-36,1 0-58,6 1-35,4-2-31,0 1-29,2 1-19,4 1-20,1-1-12,-3 1-25,3 1 2,1 0-14,-2 0 1,1 1-94,-1-1-110,1 0-95,-3 2-97,0-2-118,-2 2-187,1-1-163,-1 1-668,-1-2-1126</inkml:trace>
  <inkml:trace contextRef="#ctx0" brushRef="#br0" timeOffset="41743.7509">28129 12976 495,'3'-10'647,"0"2"-73,-3 8-21,7-15-72,-7 15-17,4-14-83,-4 14-26,0-12-49,0 12-32,-4-8-24,4 8-8,-13-5-17,13 5-10,-24 4-5,6 1-1,0 4 17,-6 6-27,1 2-9,-4 5 8,0 2 6,3 2 6,1 1-10,-1 2-24,1-1-13,3 1-24,0-1-16,5-1-20,3 0-14,0-2-18,1 0-52,6-3-19,1 0 0,2-1 0,2-3 0,5 3 0,1 1 0,4-3 0,2 0 0,1-2 0,6 2-79,1-2-149,0-4-44,5-1-37,-2-3-44,1-1-35,2-1-24,-1-2-58,1-2-29,-1-1 0,-3-3-25,3-1-12,-3-3-600,1 0-749</inkml:trace>
  <inkml:trace contextRef="#ctx0" brushRef="#br0" timeOffset="41946.8623">28316 13362 429,'3'-18'499,"1"2"-89,-1 0-14,-2 1 8,0-2 0,1 5-55,-2-1 8,0 13-14,0-21-1,0 21-65,0-16-24,0 16-18,0 0 22,0-11 11,0 11-3,0 0-21,0 0-19,-2 15 7,2-15-22,0 20-15,-1-8-37,1 2-21,0 1-30,0 2-18,0-1-20,0 2-17,-1 1-5,2-1-12,-1 0-10,0-2-3,1 1-13,-1-2-59,2-2-77,-2-1-60,0 2-76,0-4-47,0-10-100,2 19-79,-2-19-57,2 15-94,-2-15-734,0 0-973</inkml:trace>
  <inkml:trace contextRef="#ctx0" brushRef="#br0" timeOffset="42196.2362">28070 13142 688,'-10'-12'700,"5"3"-131,1 1-12,4 8-54,-1-14-51,1 14-44,8-15-57,0 10-31,3 1-27,3-1-29,5 1-38,6-1-27,2 2-31,4 2-33,5-2-29,2 3-16,3 0-17,-3 1-13,0 2-11,0 0-10,1 1-9,-3 1-8,-1 0-13,-3 0-66,-7-1-72,1 3-45,-3-2-71,-2 0-74,-3 2-83,-4-1-66,0-2-70,-5 5-158,-9-9-328,11 11-634</inkml:trace>
  <inkml:trace contextRef="#ctx0" brushRef="#br0" timeOffset="43055.7501">28210 13476 437,'-17'8'602,"3"1"-70,2-2-24,2 1-48,-1-1-37,11-7-61,-9 12-15,9-12-64,0 0-13,2 14-47,-2-14-30,14 6-47,-1-3 16,4-2-30,2 2-7,4-2-34,4-1-17,2 0-20,3 0 3,-1-1-22,6 1 5,-1-3-18,-1 1 2,0-2-12,1 0 8,-8 0-13,0 1 7,-1-2-11,-4 1 9,2-3-17,-2 0 13,-3 0-17,-3 1 11,-3-2-20,-1-1-3,-1 1-11,-2-1 26,-4 2-20,-2 0 16,-4 7 1,7-12 6,-7 12-20,0 0 22,-2-12-3,2 12 0,0 0-10,0 0 0,-14 0 13,14 0 8,-10 8-18,4-2 16,6-6-13,-9 14 16,5-6-13,4-8 6,-7 17-1,7-17 14,-2 17-18,2-17 12,1 15-8,-1-15 13,6 17-14,0-11 14,-1 2-15,2-1 17,1-2-19,2 1 16,-1-2-15,2 0 13,1-1-15,1-2 12,1 0-8,-1-1 9,2-1-12,1 0 15,-1-4-15,-1 0 15,4-2-15,-4 0 11,1-1-11,-2-2 14,-1-1-19,0 1 9,-1-2-4,-1 0 9,-1 1-10,-2 0 13,0 1-12,-2 2 7,1-1-8,-6 9 10,7-13-12,-7 13 1,5-6-2,-5 6 12,0 0-13,0 0 17,0 0-13,0 0 15,0 0-10,0 14 10,0-14-12,1 14 22,-1-14-11,3 15 5,-3-15-6,6 15 12,0-7-15,-1 0 10,3 0-11,2 1 10,3-3-15,1 3 13,3-2-10,3 1 12,3-1-15,1-1 9,2-2-8,-1 0 10,4-2-11,-4-1 10,3 1-10,-1-5 10,1 1-22,-1-5 23,3 1-1,-4-5-3,0 2-11,-6-3 8,0-1-6,-4 1 11,-3-3-14,-3-1 13,0 3-7,-5-1 13,-1 0-23,-1 2 11,-3-3-14,-1 4 18,-3 0-13,0 1 11,-1-1-8,-1 4 7,-2-3-9,1 5 12,7 5-11,-15-8 10,15 8-15,-13-2 12,13 2-6,-13 3 2,13-3-2,-14 12-1,9-4 3,3 1 3,-1 2-3,2 0 0,1 3 10,1-1-14,2 2 12,1 0-1,-1 0 3,3 0-14,0-1 7,-1 0-6,1-1 13,0 1-13,-3-2 12,1-2-14,0 0 15,1-1-13,-5-9 16,5 17-7,-5-17 16,0 15-17,0-15 13,-5 12 1,5-12 13,-13 9-18,13-9 8,-15 7-12,15-7 10,-17 4-16,17-4 13,-16 1-14,16-1-41,-16-2-118,16 2-77,-11-7-147,11 7-111,-8-12-96,8 12-661,0-18-860</inkml:trace>
  <inkml:trace contextRef="#ctx0" brushRef="#br0" timeOffset="43399.4911">29684 13457 67,'0'0'682,"10"5"-100,-10-5-66,16 3-47,-16-3-87,19 1-11,-5-1-40,1-1-20,3 0-14,3-1-10,-2-1-45,4 0-20,0-1-13,1-1-27,-3 0-24,0-2-23,1 2-20,-5-2-20,-1 2-10,-2-2-14,0 1-14,-3 0-2,-2-1-17,-9 7-8,11-12-5,-11 12-6,2-9-3,-2 9-5,-3-10 0,3 10-1,-10-4-4,10 4 1,-15-4-3,15 4 9,-19 2 13,19-2 12,-19 7-1,8-2-5,-1 0 0,1 5-11,0-3 2,1 3-10,1-1 3,3 1-8,-1 0 7,4 0-9,0 0 4,3-10-25,-1 21-64,1-21-66,2 20-37,1-11-64,1 0-69,1-1-32,1-1-60,2 0-43,0-2-86,-1 2-136,5-4-267,-3 0-515</inkml:trace>
  <inkml:trace contextRef="#ctx0" brushRef="#br0" timeOffset="43930.7135">30114 13469 138,'9'-10'618,"1"3"-108,-1-1-48,2 1-31,2 0-33,0 0-33,2 2-19,-1 1-11,3 0-34,-2 3-15,2 1-20,-1 1-31,2 2-2,-1 2-20,-1-1-34,-1 2-19,-2 1-6,-1 2-21,1-2-21,-4 3-20,-2-4-13,-1 3-22,0 1-3,-2-2-17,-4-8 0,4 16-13,-4-16 0,-2 12-10,2-12 4,-2 15-7,2-15 3,-4 10-7,4-10 6,-5 8-10,5-8 4,-5 8-9,5-8-10,0 0-47,0 0-43,0 0-41,0 0-35,0 0-43,0 0-25,7-12-22,-2 5-18,3-3-20,0-2 25,2 0-29,1-5 18,2 0-22,4-4 50,-2-1-18,3-2 70,-1-1-11,-2 2 82,5-6-4,-3 6 92,0-1 6,-1 3 77,0 0-4,-5 6 66,2-1 14,-4 3 52,-1 1 3,-1 1 20,0 2-18,-2 3-14,-5 6 14,5-11-6,-5 11-9,0 0 42,0 0 12,0 0 11,0 0 2,0 0-20,-5 15-6,1-4 20,3 0 1,-2 3-1,-1 2 2,2 1-2,1 0 1,-1 3-26,2-2 3,0 0-32,0 1-10,0 1-26,2-1-11,0 0-17,-1-2-9,3 0-35,0 0 10,0-1-29,1-2 12,1 0-22,2-2 9,1 1-16,1-2 15,0-1-21,4-2 11,-1-2-16,2 0 14,2-2-46,0-2-50,-1 1-50,1-3-35,-1 0-16,-1-3-34,1 1-43,-2-2-48,1-2-48,-3 1-68,-3-1-47,-1-1-95,-1 1-170,-3-4-325,-1 1-678</inkml:trace>
  <inkml:trace contextRef="#ctx0" brushRef="#br0" timeOffset="44120.01">30524 13401 733,'-21'5'598,"6"-1"-40,5 0-40,1 0-92,9-4-38,-10 8-64,10-8-46,0 0-61,10 9-17,-10-9-39,20 5-27,-2-2-38,4-2 2,5 0-26,2 1-20,3-4 1,6 1-9,1 0-14,0-3-45,7-2-122,-1 0-107,1-3-84,-2-1-160,-2-1-697,0-4-797</inkml:trace>
  <inkml:trace contextRef="#ctx0" brushRef="#br0" timeOffset="44385.6192">31152 12616 749,'0'0'655,"0"0"-8,2-12-49,-2 12-52,0 0-25,21 4-7,-6 1-23,4 7-18,6 0 21,6 7-29,2 5-36,2 2 14,9 9 18,1 3-35,2 4-147,-1 3-279,0 4 0,-2-1 0,-4 1 0,-4-1 0,-5 1 0,-3-2 0,-10-7 0,-1 1 0,-6-1 0,-6-5 0,-3-1 0,-6 2 0,-10 3 0,-7-1 0,-12 4 0,-9 1 0,-7-3 0,-6 2 0,-3-3-775,-6 0-311,-3-4-907,-3 0-1743</inkml:trace>
  <inkml:trace contextRef="#ctx0" brushRef="#br1" timeOffset="50068.4459">7732 10421 182,'0'0'443,"0"0"-53,0 0-65,0 0-23,3-11-10,-3 11-3,0 0-2,3-9-5,-3 9 18,3-10 0,-3 10-1,0 0-26,2-15-8,-2 15 34,1-11-23,-1 11 16,3-11-33,-3 11 22,3-10-15,-3 10 14,2-9-13,-2 9-32,0 0-24,0 0-31,1-13-24,-1 13-24,0 0 14,0 0 16,0 0-6,-5 8 9,5-8-18,-7 13-95,1-4-52,-1 0 0,-1 2 0,1 2 0,-3 1 0,3-2 0,-3 4 0,1 0 0,-2 1 0,1-1 0,1-4 0,2 3 0,-2-2 0,1-1 0,0 2 0,1-3 0,-2 1 0,2 0 0,1-2 0,1 0 0,0-3 0,-2 0 0,7-7 0,-6 13 0,6-13 0,-6 11 0,6-11 0,-6 8 0,6-8 0,0 0 0,0 0 0,0 0 0,0 0 0,0 0 0,0 0 0,7 5 0,-7-5 0,9-5 0,-9 5 0,14-5 0,-5 2 0,0-1 0,1 1 0,0 1 0,2-4 0,0 4 0,0-1 0,2-1 0,0 4 0,0-2 0,-1-1 0,1 2 0,1 0 0,-2 1 0,2-2 0,-2 2 0,2 2 0,-2-2 0,3 1 0,-4 1 0,2 1 0,-1-2 0,0 2 0,0 0 0,0-1 0,-1 1 0,0-1 0,1 2 0,-2-2 0,-1 0 0,-10-2 0,20 5 0,-20-5 0,14 3 0,-14-3 0,14 4 0,-14-4 0,11 1 0,-11-1 0,0 0 0,15 3 0,-15-3 0,0 0 0,11-3 0,-11 3 0,0 0 0,9-6 0,-9 6 0,0 0 0,6-11 0,-6 11 0,4-10 0,-4 10 0,1-12 0,-1 12 0,0-14 0,0 14 0,0-17 0,0 17 0,-4-20 0,4 20 0,-3-16 0,3 16 0,-4-14 0,4 14 0,-5-11 0,5 11 0,-4-11 0,4 11 0,0 0 0,-8-8 0,8 8 0,0 0 0,-10 4 0,10-4 0,-5 9 0,5-9 0,-5 17 0,2-6 0,0 1 0,2-1 0,0 2 0,0 3 0,-1 1 0,1 0 0,1 0 0,-1 1 0,1 0 0,-2 1 0,1 1 0,1-2 0,-1 1 0,1-1 0,-2 0 0,0-1 0,1 0 0,0-2 0,-1-1 0,2-1 0,-1-3 0,1-10 0,-1 21 0,1-21 0,-1 17 0,1-17 0,-2 13 0,2-13 0,-1 11 0,1-11 0,0 0 0,-3 13 0,3-13 0,0 0 0,-2 9 0,2-9 0,0 0 0,0 0 0,-7 8 0,7-8 0,0 0-416,0 0-309,-8 4-132,8-4-271,-7 6-476,7-6-1256</inkml:trace>
  <inkml:trace contextRef="#ctx0" brushRef="#br1" timeOffset="50994.2417">7688 11983 488,'0'0'714,"0"0"-97,0 0-21,0 0-80,0 0-49,0 0-78,0 0-12,-6-7-56,6 7-15,0 0-26,-12-3 9,12 3-53,0 0 2,-16 3-28,16-3-11,-14 3-23,14-3 1,-16 5 34,16-5-32,-14 9-26,5-3 6,3 0-14,-3 4-7,1 0 2,-1 0-15,4-2-12,-1 3 23,2-1-40,0-1-96,2 3 0,0-3 0,1 3 0,1-12 0,1 20 0,3-12 0,3 2 0,-1-1 0,4-1 0,3 1 0,1-2 0,3 0 0,3 0 0,-1 0 0,4-1 0,-1 1 0,1-2 0,1 1 0,-1-1 0,1 1 0,-1-1 0,-1 1 0,-1-2 0,-2 2 0,-2-1 0,-1 0 0,-2-2 0,0 3 0,-2-1 0,-3-1 0,-1 3 0,-8-7 0,10 11 0,-10-11 0,2 13 0,-2-13 0,-5 15 0,-2-8 0,-1 0 0,-3 2 0,0-1 0,-4 1 0,-1-2 0,-3 1 0,-1-2 0,0 0 0,-1 0 0,2-1 0,-1-1 0,0-2 0,1 0 0,0-1 0,1-1 0,1-1 0,-1-1-162,2 0-324,3-4-70,0-1-70,0-1-88,3-1-53,2 0-780,2-1-1185</inkml:trace>
  <inkml:trace contextRef="#ctx0" brushRef="#br1" timeOffset="51212.9886">7618 12050 572,'0'0'756,"0"0"-93,0 0-55,0 0-61,0 0-74,4-13-9,-4 13-66,10-5-21,-10 5-45,19-7-17,-6 1-68,2 2-9,2-1-35,1-1-20,3 1-44,2-1-21,1 0-29,0 1-9,1-1-22,-2 1-5,3-1-19,-2 2-2,0-1-24,2 0-76,-2 1-77,-1 0-37,-1 0-78,1 0-60,-3 1-103,0-1-68,-1 2-77,0-1-160,-1 1-469,0-1-807</inkml:trace>
  <inkml:trace contextRef="#ctx0" brushRef="#br1" timeOffset="51867.2109">8126 11758 74,'-11'-7'675,"1"-1"-127,1 2-73,-3-1-77,1-1-36,0 1-45,-2-3 0,1 4 2,-1-3-40,0 1-29,0-1-11,-2 1-60,1 0 19,-1 1-37,0 0 8,-5-1-52,3 3 17,-1-2-17,-1 5 18,0-2-38,-2 0 17,-1 2-34,-1 2 32,1 0-26,-3 3 25,-1 1-27,1-1 28,1 3-25,-2 0 1,0 4-26,0-1 20,-1 3-9,2 3 14,1-1-5,0 3 0,2 1-18,0 2 3,0 5 12,1 2 21,1 2-14,0 0-9,5 2 1,0 1 7,3-3-11,3 2-5,-2 5 24,3-3-43,3 0-7,1 0-8,-1 2-2,4 1-3,1-1-9,1 3 1,3-2-6,1 5-2,0 0-7,3 0 1,3 0-2,-1-2 1,3-3-3,3 2-4,-1-6 4,2 2-3,3-2 0,1-6 0,3 0 5,1-3-6,-1-4 2,1-4-1,4-2 8,1-2-3,4-2 1,-1-4-5,1-2 0,-3-2 3,7-2-1,-1-4-3,6-2-1,-2-1 5,0-4-8,-2-2 10,0-1-11,-2-2 13,-1-2-6,2-1 0,-4-1-2,0-4-3,-1 0 3,-2 0 2,-2-1-1,-2-1-3,-2-1 0,-1 1 0,-4-2 0,0 1-1,-4-4 8,-2 6 25,-3-4-31,-2 2 13,-1-3-13,-4-1 0,-2-2 0,-2 1-1,-2-2-1,-2 2-6,-4-7 1,-2 2 4,-3-1 1,-2 3 2,-4-1-1,-1 2-2,-4 0 0,-3 4 0,-1 2 2,-4 0-1,-3 3-2,-3 2 0,-4 4 1,-1 0 3,-2 3-1,0 1-1,-2 3-1,4 4-1,-2 0-15,2 1-60,5 4 0,3 1-117,4 3-54,0 2-88,2 0-66,-2 4-112,1 3-124,1 0-102,1 3-802,2 2-1182</inkml:trace>
  <inkml:trace contextRef="#ctx0" brushRef="#br1" timeOffset="59783.5513">24065 8482 466,'0'0'447,"0"0"-64,0 0-44,0 0-22,2-11-28,-2 11-6,0 0-14,0 0-10,0 0 5,0 0-15,0 0-5,-2-10-6,2 10-32,0 0-1,0 0-18,0 0-11,0 0-7,0 0-6,0 0-5,0 0-3,-4-8 2,4 8-2,0 0-7,0 0-11,0 0-3,0 0-10,0 0-9,0 0-2,0 0 41,0 0-60,0 0 44,0 0-61,0 0 39,0 0-49,0 0 34,0 0-46,0 0 34,0 0-17,0 0 2,0 0-39,0 0 27,0 0-28,0 0 34,0 0-34,0 0 37,0 0-36,0 0 30,0 0-36,0 0 29,0 0-33,0 0 33,0 0-34,0 0-17,0 0-7,0 0 0,0 0 0,0 0 0,1-11 0,-1 11 0,0 0 0,0 0 0,0 0 0,0 0 0,0 0 0,4-10 0,-4 10 0,0 0 0,0 0 0,0 0 0,0 0 0,0 0 0,4-8 0,-4 8 0,0 0 0,0 0 0,0 0 0,5-7 0,-5 7 0,0 0 0,0 0 0,0 0 0,0 0 0,0 0 0,0 0 0,0 0 0,4-9 0,-4 9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0-9,0 0 18,0 0-25,0 0 29,0 0-32,0 0 41,0 0-29,0 0 14,0 0-22,0 0 30,0 0-34,0 0 38,0 0-41,0 0 35,0 0-31,0 0 32,0 0-32,0 0 37,0 0-39,0 0 33,0 0-31,0 0 32,0 0-29,0 0 27,0 0-30,0 0 31,0 0-26,0 0 35,0 0-39,0 0 32,0 0-35,0 0 37,0 0-37,0 0 37,0 0-34,0 0 32,0 0-31,0 0 33,0 0-32,0 0 35,0 0-41,0 0 35,0 0-28,0 0 30,0 0-31,0 0 30,0 0-33,0 0 36,0 0-35,0 0 34,0 0-31,0 0 28,0 0-31,0 0 34,0 0-32,0 0 33,0 0-37,0 0 40,0 0-37,0 0 32,0 0-36,0 0 38,0 0-36,0 0 30,0 0-31,0 0 37,0 0-34,0 0 30,0 0-31,0 0 39,0 0-36,0 0 31,0 0-25,0 0 22,0 0-32,0 0 34,0 0-33,0 0 34,0 0-36,0 0 37,0 0-38,0 0 38,0 0-36,0 0 31,0 0-27,0 0 35,0 0-36,0 0 32,0 0-31,0 0 28,0 0-33,0 0 37,0 0-37,0 0 37,0 0-37,0 0 37,0 0-36,0 0 37,0 0-37,1-10 35,-1 10-30,0 0 32,0 0-34,0 0 31,0 0-29,6-8 30,-6 8-35,0 0 35,0 0-33,0 0 33,0 0-33,0 0 32,0 0-32,0 0 29,8-5-29,-8 5 29,0 0-26,0 0 27,0 0-34,0 0 31,0 0-30,0 0 32,2 12-31,-2-12 36,-1 14-36,1-14 42,-1 16-40,0-4 4,1-12 3,-2 21 3,1-9 3,0 1 0,-3-1 4,2-1 7,-1 0-11,0 1 4,-2 0 1,1 2-1,-1-2-2,0 0 4,-2-1-3,0 0 1,2-1-1,-1-2 2,-1 1 0,2-1 3,0-1-6,0 0 5,5-7-2,-10 12 2,10-12-2,-9 9 2,9-9-1,-7 8-2,7-8 0,-6 7 1,6-7-3,0 0 2,-9 7 0,9-7 2,0 0-1,0 0-1,-11 5 1,11-5 0,0 0 0,0 0 2,0 0 7,0 0-6,0 0-3,0 0-2,0 0 0,0 0 0,0 0 0,0 0 0,6-5 0,-6 5 0,17-2 0,-17 2 0,22-3 0,-22 3 0,27-2 0,-14 1 0,4 0 0,-1 0 0,2-1 0,0 1 0,1 0 0,-1 1 0,0-3 0,1 3 0,-2 0 0,-1-2 0,-1 2 0,0 0 0,-2-2 0,1 2 0,-1-1 0,-13 1 0,24 0 0,-24 0 0,19-2 0,-19 2 0,15-1 0,-15 1 0,15 0 0,-15 0 0,13-1 0,-13 1 0,11-3 0,-11 3 0,0 0 0,15-2 0,-15 2-1,0 0-7,12-3 0,-12 3 0,0 0 2,0 0-2,8-6 22,-8 6-23,0 0 2,0 0 2,0-12 0,0 12 2,0 0 0,-6-12-1,6 12 3,-5-10 1,5 10-5,-7-11 1,3 4 2,4 7 0,-8-13 2,2 6 29,6 7-36,-11-13 28,11 13-30,-10-13 31,10 13-31,-10-9 32,10 9-39,-7-8 34,7 8-31,-6-8 29,6 8-34,0 0 33,-7-6-30,7 6 33,0 0-28,0 0 20,0 0-10,0 0 0,-2 12 0,2-12 0,2 14 0,-2-14 0,3 15 0,-3-15 0,4 19 0,-2-9 0,-2-10 0,4 22 0,-2-10 0,-1 0 0,0-1 0,-1 2 0,1 2 0,-1-3 0,0 0 0,-1 2 0,1-2 0,0 0 0,0 1 0,0-1 0,-1 0 0,1-12-166,0 22-112,-1-10-64,-1-2-29,2-10-50,-2 19-56,2-19-45,-2 17-29,2-17-37,-1 14-124,1-14-472,1 11-794</inkml:trace>
  <inkml:trace contextRef="#ctx0" brushRef="#br1" timeOffset="60613.297">24677 8592 477,'0'0'566,"5"-15"-82,-5 15-29,4-12-13,-4 12-71,5-17-40,-5 17 0,6-16-2,-6 16-15,5-13-25,-5 13-37,4-13-18,-4 13-19,4-12-10,-4 12 5,2-9-27,-2 9-16,0 0-12,4-13-17,-4 13-17,0 0-25,4-8 6,-4 8 39,0 0-47,0 0 40,0 0-38,0 0 24,-6 13-46,6-13 52,-4 13-37,0-4 13,-1 0-40,0 1 24,-1 0-36,1 2-8,-1-2-1,1 2-2,-3 0-7,2 0-3,1 1-6,-3-3 1,2 1-6,-2 0-3,2-3-2,-1 0 0,2 1-6,0-1-2,5-8 8,-9 14-8,9-14-3,-6 10-2,6-10 3,-8 10-3,8-10 2,-5 9 2,5-9 0,0 0 1,-5 8 4,5-8-4,0 0 10,0 0-1,-6 9-4,6-9 0,0 0-1,0 0-4,0 0-2,0 0-1,0 0-1,14 2 0,-14-2-1,0 0 2,16 0-1,-16 0-1,17 0 0,-17 0 1,20-1 2,-20 1-3,23 0-2,-23 0 6,26 0-7,-12 1 0,-1-1 6,1 0-4,-1 1-1,2 1-1,-2-2 2,0 2 7,0-2-12,0 1 0,-13-1 1,25 1 4,-25-1-2,21 1-3,-21-1 4,16 0-1,-16 0-2,15 0 2,-15 0-1,12 2 7,-12-2-7,0 0-2,15-2 0,-15 2-1,0 0-2,0 0 3,11-5 3,-11 5 2,0 0-4,4-8-1,-4 8 5,0 0-3,0-13-1,0 13 2,0 0 0,-2-15-4,2 15 5,-3-12 1,3 12 1,-3-12-1,3 12 3,-3-13 3,3 13 18,-4-13-30,4 13 5,-4-12 3,4 12 2,-8-11 9,8 11 5,-3-9 2,3 9-3,0 0-1,-5-7 6,5 7 13,0 0 22,0 0-28,-8 10-28,8-10 0,-5 16 0,2-6 0,2 1 0,-2 2 0,2-1 0,0 5 0,0-3 0,1 3 0,-2 0 0,2 1 0,0 0 0,0-1 0,-2 3 0,2-3 0,0 0 0,2 0 0,-2-3 0,0 0-416,0-1-230,-2 1-177,0 1-328,1-3-481,1-12-1290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8:39.383"/>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800080"/>
    </inkml:brush>
  </inkml:definitions>
  <inkml:trace contextRef="#ctx0" brushRef="#br0">6137 10485 367,'-10'-5'597,"10"5"-98,-9-4-63,9 4-36,-10-6-63,10 6 9,-8-6-27,8 6-17,-8-5-18,8 5-22,-9-7-47,9 7-21,-7-5-13,7 5 2,-7-8-46,7 8 13,-5-11-31,5 11 13,-1-11-27,1 11 2,2-18-34,3 8 4,3-4-17,4 0 15,0 0-27,1-1 19,4 1-24,1 2 16,-2 0-33,3 3 17,-2 0-27,1 4 17,-3 2-23,1 2 18,-2 2-22,0 1 20,0 3-24,-1 2 25,-4 1-22,0 1 16,-3 3-17,-2 3 12,-3-1-14,-2 1 18,-2 2-26,-2 2 23,0 0-23,-1 1 21,-3-1-23,-2 2 24,1-2-4,0-1-8,-3 0 5,2 0-5,0-2 4,0-2-8,2-2 0,0 0 7,-1-2-1,3-2 2,1 0-2,0-1 0,6-7-2,-10 9-1,10-9-2,0 0-1,0 0-1,0 0 2,0 0 0,0 0-2,0 0 0,8-13-12,-8 13 16,17-12-24,-7 7 21,6-5-16,0 5 14,-1-2-10,3 0 23,0 3-30,0 0 29,0 0-21,1 3 21,-1 1-22,-3-2 25,1 4-22,-1-1 19,2 3 6,-4 2 11,-2 1 19,2 0 15,-4 0 7,1 4 54,-4-1-49,-2 1 44,-1 1-62,-2-1 16,-2 2 50,-3 1-43,-1-1 38,-4 1-50,-3 3 0,-1-3-10,-3 2 2,-6-1-13,0 0-8,-2-1-5,-1-2-8,-2-1-4,1 0-3,2-2-3,1-3-4,-1-1 0,-1-2 13,4 0-23,0-2 0,0-1 3,-1-2-10,-2-2-37,0-2-1,3-3-69,-2 1-51,4-4-56,-1 0-86,3 2-62,4 0-110,2 1-139,3-2-132,0 1-784,3 0-1170</inkml:trace>
  <inkml:trace contextRef="#ctx0" brushRef="#br1" timeOffset="24456.2424">664 12061 4,'0'0'639,"-7"-7"-103,7 7-81,-10-8-37,10 8-58,-11-9-44,11 9-1,-10-7-47,10 7-2,-14-5-39,14 5 7,-9-7-29,9 7-18,-9-5-41,9 5-14,0 0-24,-14-1-14,14 1-6,-8 7 13,8-7 3,-9 15-6,6-6-18,1 3-9,1 1 12,-1 1-11,0 1 6,2 2-10,0 0-14,0 1 5,0 0-3,2 0-1,-2 1 3,2-2 7,-1-1-9,-1-1-6,5 0-8,-5-1-9,0-1-6,2-2 16,-2-11-26,2 22-1,-2-22-5,0 16-5,0-16 1,2 15 0,-2-15 0,2 13 3,-2-13 2,0 0 8,1 12 8,-1-12 12,0 0-12,0 0-2,0 0-7,0 0-6,0 0 0,0 0-5,0 0-3,0 0-2,2-15-1,-2 15-2,2-21-3,0 11-1,0-2 2,2-1 1,-1-1 0,1 0 5,2 2-4,0-1 3,-2 1-9,3 0 0,0 4 2,0-1-2,2 0-1,-1 4 2,2-1 1,-1 3 1,1 0 6,-10 3-3,21 0 2,-21 0-5,20 4 3,-11 0 1,0 0 2,-2 1-1,4 0-1,-6 2 4,4-1-6,-3 2 5,2 0 1,-4-1-1,0 3 0,2-3 2,-6-7-2,7 19 4,-7-19-1,3 18 0,-3-18-7,3 17-1,-3-17-24,0 16-43,0-16-43,0 14-49,0-14-59,0 15-42,0-15-51,-3 10-67,3-10-55,0 0-46,-3 13-249,3-13-361,0 0-706</inkml:trace>
  <inkml:trace contextRef="#ctx0" brushRef="#br1" timeOffset="24831.2291">1128 12045 495,'0'0'664,"0"0"-91,1-13-47,-1 13-52,0 0-62,0 0-68,-1-15-60,1 15-47,0 0-30,-6-7-37,6 7-24,0 0-28,0 0-14,-13 1-15,13-1-3,-14 8-11,5 0-11,3-1 12,-4 2-27,3 2 22,-1 1-10,1 0 21,0 3-13,2 1 13,-1-2-24,2 4 13,-1-1-20,3 0-5,-1-3-10,0 3-1,2 0-1,1 0-6,0-3 1,1-1-8,2 2 2,0-1-8,2 0-1,1-3-4,1 0 1,-3-2-3,6 0-2,0-1 0,-1-2-19,3 1-50,-2-5-71,2 1-64,0-1-35,2-2-61,0-2-42,0-1-51,2 1-19,1-5-134,-1 1-72,0-4-282,2-1-455</inkml:trace>
  <inkml:trace contextRef="#ctx0" brushRef="#br1" timeOffset="25081.2235">1419 12058 102,'0'0'591,"-5"-12"-120,5 12-58,-7-11-44,7 11-23,-6-10-30,6 10-3,-7-8-14,7 8-22,-6-7-18,6 7-22,-8-6-24,8 6-5,0 0-53,0 0-5,-8-6-53,8 6 10,0 0-6,-5 7 10,5-7-25,0 12 4,0-12-22,0 18-24,2-7 4,0 2 2,-1-1-20,0 4 7,2-1-19,-1 0 10,0 2-40,1 2 40,0-1-23,-2 0 21,2-1-24,-2 2-58,0-2-72,1 0-27,0-3-92,1 3-66,-1-3-55,1-2-105,-2-1-113,-1-11-460,0 18-664</inkml:trace>
  <inkml:trace contextRef="#ctx0" brushRef="#br1" timeOffset="25940.5664">1507 12046 614,'0'0'572,"-12"-12"-81,12 12-78,-13-9-84,13 9-54,-15-4-29,15 4-38,-17-2-41,17 2-17,-20 6-22,9-1-12,1 2-5,0 1-14,1 1-7,-1 1 0,2 1 4,1 1 30,0 1-42,3 1 27,3 1-47,-3 0 28,3 1-38,1-4 28,1 3-47,-1-1 26,5 1-37,-1-1 23,0 0-32,1-1 23,1-1-33,1 0 26,4 0-34,-3-4 29,2 1-33,0-2 13,0-2-55,1 1-29,0-2-91,1-2-44,2-1-45,-2-1-44,1-1-1,1-1-38,2-2 37,-1-2 95,0 2-12,1-2 85,-2-1-20,1 2 34,-3-2 42,-1-2 25,2 3 39,-4-1 17,3-2 66,-4 3-4,-1 0 50,-7 6 18,14-10 6,-14 10 0,10-7-9,-10 7-13,8-6-20,-8 6-30,0 0 19,0 0 16,0 0 40,12 3 0,-12-3 10,0 0-23,0 14 20,0-14-19,-3 12 23,3-12-26,-6 17 22,3-9-52,3-8 34,-7 16-33,2-8 13,-1-1-32,2 1 17,4-8-27,-12 12 19,12-12-13,-11 9 22,11-9-12,-8 7 9,8-7-22,-9 6 1,9-6-20,0 0 1,-11 0-24,11 0 7,0 0-17,-10-6 9,10 6-21,0 0 11,0 0-15,-2-11 6,2 11-11,0 0 5,4-12-3,-4 12 12,5-7-14,-5 7 21,6-7-22,-6 7 12,10-6-11,-10 6 8,10-6-14,-10 6 23,9-3-23,-9 3 12,0 0-8,11-2 14,-11 2-14,0 0 17,0 0-19,10 6 23,-10-6-19,0 0 13,0 0-12,0 12 11,0-12-15,0 0 17,-8 10-20,8-10 11,-6 7-17,6-7 3,-7 5-10,7-5 18,0 0-9,-12 5 4,12-5-2,0 0 6,0 0-16,-14 0 10,14 0-16,0 0 20,0 0-13,-6-10 12,6 10-9,0 0 14,1-14 4,-1 14 2,5-11-3,-5 11-1,8-10-1,-8 10 1,10-8 2,-10 8 7,13-5-8,-13 5 4,15-2-6,-15 2 22,16 2-8,-5 1 20,-2 3-14,0 0 9,0 1-11,1 2 14,-2 4-14,-2-1 7,1 1-12,-3 1 10,0 2-14,-2-1 8,-2 2-15,0-1 13,-2 2-11,-2-2 6,0 1-32,-3-1-29,2-1-68,-4 2-12,-1-2-66,2-3-64,-1 0-63,-1 0-59,-1-3-53,0 0-193,-3-2-390,3-2-632</inkml:trace>
  <inkml:trace contextRef="#ctx0" brushRef="#br1" timeOffset="26315.5504">1938 12141 615,'0'0'680,"9"-10"-84,-9 10-12,4-8-98,-4 8-31,0 0-77,6-9-23,-6 9-50,0 0-29,0 0-39,6-7-18,-6 7-35,0 0-19,0 0-19,0 0-10,0 0-39,0 0-24,0 0-13,0 0-10,0 0-2,0 0 11,0 16-3,0-16-4,-2 21-6,1-10-5,-2 4 4,2-1-14,-2 2-7,1 0-1,2-2-7,-1 0-3,-1 2 0,1 0-3,0-3-2,-1 1-3,2-2-16,-1 0-53,0-2-65,1-10-43,-2 19-67,2-19 1,0 15-79,0-15-16,2 12-12,-2-12-17,0 0-44,4 7-109,-4-7-113,0 0-261,7-7-449</inkml:trace>
  <inkml:trace contextRef="#ctx0" brushRef="#br1" timeOffset="26630.6644">2053 11871 780,'0'0'634,"-8"-9"-63,8 9-48,-5-8-75,5 8-25,0 0-99,-5-10-30,5 10-76,0 0-9,0 0-49,0 0 21,1-11 1,-1 11-5,0 0-7,14 1-6,-14-1-6,14 6 5,-3 1-12,0 0-4,1 2 2,3 3-7,-2 2 14,0 2-11,2 1-12,-1 4 6,3 0-2,-5-1-2,2 1-19,-3 1-6,1 2-16,-4-3-8,-1 1-16,-2 1-10,-1 1-9,-3 1-8,-1-2-11,-1 4-5,-3-3-8,-1 0-8,-3 3-49,0-1-47,-3-1-67,-1-1-62,-1-1-53,-1-1-94,0-4-32,-1 1-170,-4 1-116,1-1-243,1-6-430,1-2-953</inkml:trace>
  <inkml:trace contextRef="#ctx0" brushRef="#br0" timeOffset="30477.2104">6160 11966 555,'0'0'617,"2"-10"-88,-2 10-33,6-12-70,-6 12-18,2-12-47,-2 12 1,4-11-43,-4 11-27,1-11-17,-1 11-14,0 0-30,4-13-32,-4 13-7,0 0-31,0 0-28,-1-10-33,1 10-14,0 0-17,0 0-13,0 0-1,-14 5 1,14-5 10,-11 13 0,4-4 3,-1 2-15,1 1 19,-1 1-5,-2 1 4,1 1-19,-2 2 3,0-1-12,2 1 11,-1 0-10,-2 0-7,2 0-6,1-3 1,-1 2-8,2-3 2,1 0-4,-1-1-6,0 0 0,3-2-3,-1-2 1,2 1-4,-1-1 2,5-8 0,-9 13 2,9-13 5,-6 10 3,6-10 7,-6 8 5,6-8 1,0 0-8,-6 7-6,6-7 5,0 0-17,0 0-4,0 0 36,0 0-48,0 0 40,1-12-48,-1 12 42,5-7-42,-5 7 3,9-9 0,-9 9 3,16-8-1,-16 8 4,15-6-1,-4 2 2,-11 4 2,21-3-2,-10 1 10,1 0-8,2 1-1,-1 0 3,0 0 0,2-1 0,-1 2 9,3 0-11,-3 0 2,2 0-3,2 2 0,0-1 22,0 0-17,0 0-1,0 1 30,-2 0-39,2 1 32,-3-3-29,0 2-2,-3 0 37,2-1-52,-2 2 8,-12-3 39,20 2-46,-20-2 7,18 1 3,-18-1 2,13 2 37,-13-2-37,12 1 36,-12-1-41,0 0 37,13 0-40,-13 0 11,0 0 38,10-4-43,-10 4 39,0 0-43,0 0-17,2-10 27,-2 10-5,-2-10 9,2 10-6,-4-11 5,4 11 1,-8-12-4,8 12 8,-10-16-7,5 9 9,0-1 2,-1 0-6,6 8-13,-9-13 9,9 13 5,-8-10-1,8 10-2,-8-9-1,8 9-2,-8-5 1,8 5-4,0 0 4,-12 4-1,12-4 8,-7 12-8,3-2 8,0 0 7,2 5 15,-1 0 27,-1 3 10,2 5 4,-3 0 5,1 2 2,0 1-1,0 4 1,0-1 15,2-1-6,-2 2-83,-1-4 0,2 1 0,0-1 0,0 1 0,0-4 0,1 2 0,-1-1 0,1-5 0,-1-1 0,1-1 0,0-3 0,0 1 0,-1-1 0,2-4 0,-1 0 0,2-10 0,-3 18 0,3-18 0,-1 15 0,1-15 0,-3 10 0,3-10-65,0 0-312,-3 12-127,3-12-137,0 0-179,0 0-1005,0 0-1533</inkml:trace>
  <inkml:trace contextRef="#ctx0" brushRef="#br0" timeOffset="32312.0575">21894 8707 227,'0'0'531,"0"0"-90,5-12-72,-5 12-15,6-9-12,-6 9-30,5-8-5,-5 8-21,4-10-15,-4 10-22,6-9 4,-6 9-24,6-10 18,-6 10-33,7-10 3,-7 10-38,8-11 13,-8 11-34,11-10 22,-11 10-31,13-12 16,-4 7-12,1 0-14,2 0-14,-1 0 2,3 1-5,-1 1-6,0-1-13,1 3-10,-1 1-1,2-2-6,-2 2-9,2 2-4,-2-2-13,-1 2-6,0 3-3,-1 0-5,-2 0 4,-1 1-7,-1 1-6,-1 2-5,-2 0-5,-1 1-2,-3 2-2,-2-1-3,0-1-5,-3 3-1,-3-1-2,0 2-2,-4 1-1,-1-2 4,-1 1-6,-2-1-2,-2-1-2,2 2 1,-2-2-1,2 0 0,-1-2-1,-1-1-3,2 1 5,1-1-3,2-1 2,3-2-2,-1 0-1,2-1 1,1-1 10,8-4 3,-15 8-12,15-8 4,-9 6 1,9-6-6,0 0-1,0 0 3,0 0-3,0 0 0,10 4 0,-10-4 0,23-2 0,-10 1-2,5-1 4,1-1 6,-1 2-3,2-1-5,2 0 1,-3-2 0,3 3-1,-1-1 3,1 2 1,0-3-1,-2 3 3,1-2 0,-2 2 0,1-2-4,-3 1 2,-2 1 0,-1 0 11,-14 0-13,25 0 4,-25 0 4,20 0-3,-20 0-15,16 0 2,-16 0-2,13 1 1,-13-1-9,11 2-33,-11-2-32,0 0-50,10 5-59,-10-5-29,0 0-69,0 0-26,0 0-64,13 0-100,-13 0-63,0 0-63,0 0-93,11-3-526,-11 3-830</inkml:trace>
  <inkml:trace contextRef="#ctx0" brushRef="#br0" timeOffset="32937.0243">22619 8712 400,'0'0'523,"0"0"-75,-1-14-43,1 14-26,-4-8-41,4 8-20,-5-9-26,5 9 2,-5-12 17,5 12-1,-6-10-45,6 10-16,-4-12-56,4 12 15,-1-12-31,1 12-7,2-13-31,-2 13 10,8-14-21,-3 7 27,1-1-19,1 3 18,3 0-14,0-2-20,0 3-13,3 1-4,0-1-4,-2 1 6,3 1-16,-1 2-5,1 0-14,-3 2-24,-1 1 7,1 1-2,-3 1-6,-2 2-6,-6-7-1,10 13-8,-10-13-6,4 16 1,-4-16-6,-5 20 0,-1-11-3,-1 1-2,0 2 5,-2-3-6,-1 2 2,1-2-3,-2 0-17,1-1 7,3 0-1,-1-1 1,1-2-4,-1 1 5,1 0 1,7-6-2,-9 8 24,9-8-25,-9 6 13,9-6-9,0 0 0,-6 6-12,6-6 5,0 0-2,0 0 2,0 0-2,0 0 0,0 0 1,14-3-1,-14 3 0,11-3-2,-11 3 6,18-2 0,-18 2-1,20-1 6,-20 1-3,21 0-7,-21 0-1,22 1 11,-12 1-9,1 1 0,0 0 8,-1 1-6,-10-4 2,18 8-3,-10-2 5,-8-6 12,13 11 8,-7-5 4,-1 2 4,-5-8 13,5 12-8,-5-12 6,-1 14 20,1-14 9,-5 12 12,5-12 11,-12 14 0,6-8-59,-3 0-34,-2-1 0,-2-1 0,-2 0 0,0 0 0,0-1 0,-3-1 0,0-1 0,3 0 0,-2-1 0,0-1 0,0-2 0,1 2 0,0-1 0,0-2 0,1 0 0,2 0 0,1 0 0,1-1 0,1 1 0,0 0 0,1-1 0,0 0 0,0 1 0,3-3 0,-1 2-222,7 5-151,-10-13-75,10 13-67,-8-10-104,8 10-87,-6-11-200,6 11-494,-5-9-1001</inkml:trace>
  <inkml:trace contextRef="#ctx0" brushRef="#br0" timeOffset="34483.8436">6491 11833 615,'0'0'501,"0"0"-75,-3-10-10,3 10-22,-4-9-74,4 9-31,-6-10-57,6 10-20,-8-14 10,8 14-5,-9-13-22,3 4-26,0 1-15,-1-1-13,0 0-1,-1-1-10,-2 0-22,1 0 18,-1 1-32,-2-1 17,1 1-32,-2 1 12,-1 0-13,0 1 18,-2 1-18,0-2 15,-1 4-27,-1-2 7,0 2-26,-2 1 25,2 0-28,-4 1 26,2 0-30,-1 2 26,-2 0-29,0 2 28,-2 1-19,-2 1 5,0 1-23,-3 2 20,0 0-21,1 3 20,1 0-22,-2 1 5,2 1 19,1 2-11,0 0 0,2 1-3,1 2-12,2 0 4,-1-1-1,2 3-1,1-2-11,2 4 20,-1 1-27,4-1 14,-2 3-11,3 2 11,0-1-7,2 0 9,0 1-2,1 2-1,2-1-1,2 2-5,-2 0 3,5-5 4,0 3 6,3 0-9,0-1 5,2 3-7,1-2 5,4 3-4,0 1-4,3 0-1,0 0 1,1-1-3,4 3 0,0-1 2,3 1 2,-2-4 1,0-2-5,1-2 3,4 4-13,-2-5 1,1-2 4,0-1-8,3-2 9,-1-1 1,3-2 0,0 0 5,2-3-6,0-1 9,2-2 14,-3-3-14,1-2 0,0 0 0,1-1 1,0-1 0,1-2-5,-1-1 1,-1 0-2,0-1 0,1-2-4,-1-1-1,1-1 1,-2 0 0,1-2-3,-2 0 1,3 0 0,0-5 0,0 2 2,-2-1-8,1-1 6,-2-1-1,-1-2-1,1-1 0,-2 1 1,-1-1-1,-1 0 16,0-2-21,-2-2-4,0 0 7,1-1 0,-3-2-2,0 1 3,-2-1-1,0-1 0,-2-1 1,-2-1-2,1-1 44,-3 1-55,0-3 41,-3 0-35,2-1 41,-5 4-40,-1-2 16,-1-1-1,-1-2 13,-2-2 1,-3 1-2,-2 0 10,-1-6-1,-3 4-3,-3-1 5,0 2-3,-2 0 4,0 1-8,-1 1-7,-1 1-3,2 6-2,-1 0-3,-1 2-2,1 1-3,-2 2-4,-1 1-2,1 1 4,-3 5-6,2 1-1,-1 1-21,-2 3-71,-1 1-50,-2 2-61,-1 1-80,-2 3-41,2 0-87,-1 5-102,-6-1-106,2 1-97,1 3-788,-1 1-1135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brush xml:id="br2">
      <inkml:brushProperty name="width" value="0.05292" units="cm"/>
      <inkml:brushProperty name="height" value="0.05292" units="cm"/>
      <inkml:brushProperty name="color" value="#00B0F0"/>
    </inkml:brush>
  </inkml:definitions>
  <inkml:traceGroup>
    <inkml:annotationXML>
      <emma:emma xmlns:emma="http://www.w3.org/2003/04/emma" version="1.0">
        <emma:interpretation id="{9CDB6E45-8CE4-4BF5-AF25-A0D5A469D41B}" emma:medium="tactile" emma:mode="ink">
          <msink:context xmlns:msink="http://schemas.microsoft.com/ink/2010/main" type="inkDrawing" rotatedBoundingBox="369,8896 4580,8411 4840,10666 629,11150" rotationAngle="-1939040264"/>
        </emma:interpretation>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1"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2" timeOffset="1.14147E8">4609 10343 157,'0'0'637,"0"0"-126,0 0-71,0 0-32,-9-5-41,9 5-46,0 0-16,0 0-38,0 0 9,-9-5-38,9 5-7,0 0-15,0 0-44,0 0-20,0 0-12,1-11-6,-1 11 16,0 0-5,11-11-6,-11 11-19,9-5 9,-9 5-11,12-5-22,-12 5-11,15-2-10,-15 2-13,14-2-9,-14 2 21,14 2-33,-14-2 21,15 6-23,-15-6 17,12 9-28,-12-9 17,9 12-31,-9-12 21,4 17-26,-4-17 20,-1 18-22,-1-7 14,-1 1-22,-1 0 17,-1 1-19,-2-1 15,1-1-17,0 1 20,-1 1-29,0-2 32,0-1-29,1-1 23,1-1-23,-1 0 23,6-8-17,-10 13 19,10-13-22,-6 8 25,6-8-24,-5 8 17,5-8-16,0 0 17,0 0-21,0 0 20,0 0-23,0 0 25,0 0-24,0 0 23,11-7-24,-11 7 24,17-6-22,-8 2 22,2 0-22,1 1 22,-1 0-23,2 2 24,0 0-25,0 0 18,-1 1-14,-12 0 14,23 2-14,-23-2 20,21 3-18,-11 1 20,-10-4 13,16 8-3,-16-8-3,13 10 1,-13-10 7,7 13 1,-7-13-2,0 12 6,0-12-1,-4 16-3,-1-8 1,-4 2-4,1-1-11,-2 1 7,-3 0 0,1-1-2,-1 0-4,-5 0-5,-1 0 0,2-1-4,-3-1-1,3-1 1,-1-1-3,-1 0-2,-2 0 1,2-1 0,-1 1 1,2-3-5,-1-1-3,2-1-36,-2-1-38,0 0-25,2-2-29,-1-1-19,3-1-63,-1 0-23,1 1-87,3-3-108,3 2-47,1-1-103,3-2-195,-1 0-346,3-1-738</inkml:trace>
  </inkml:traceGroup>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10:20.311"/>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FF"/>
    </inkml:brush>
  </inkml:definitions>
  <inkml:trace contextRef="#ctx0" brushRef="#br0">14567 10483 174,'0'0'883,"-2"-19"-155,3 9-43,-1 10-67,1-22-46,-1 10-33,2 1-59,-2 11-4,2-20-25,-2 20-20,2-15-30,-2 15-56,4-12-49,-4 12-39,0 0 0,0 0 22,0 0 16,0 0-271,10 10-24,-10 3 0,4 3 0,-2 1 0,1 7 0,-1-1 0,2 2 0,1 7 0,-1-1 0,0 1 0,2 0 0,-2 1 0,3 1 0,-3 0 0,3-1 0,-2 1 0,2-2 0,-1 0 0,-1-3 0,1 0 0,1-4 0,-2-2 0,-1 0 0,2-2 0,-1-2 0,1-5 0,-2 2 0,2-3 0,-1-2 0,-1-3-301,0-1-390,-4-7-106,12 7-139,-12-7-792,11-1-1409</inkml:trace>
  <inkml:trace contextRef="#ctx0" brushRef="#br0" timeOffset="329.3712">14708 10542 836,'-7'-11'785,"3"-1"-73,3 3-72,-1-2-80,1 0-47,2 1-65,2-3-39,5 2-56,2-1-7,3-3-38,6 2-10,4-1-6,0 1-42,5 2-8,1 2-16,2 2-31,-4 2-19,0 2-26,2 1-24,-2 2-23,-2 3-16,-3-1-6,1 5-26,-3 0-55,-5 0 0,-2 3 0,-2 0 0,-5 2 0,-4 0 0,-2 0 0,-3 3 0,-3 3 0,-6-1 0,-5 4 0,-2 0 0,0-1 0,-8 4 0,0-2 0,-2-1 0,1 0 0,-1 0 0,3-5 0,2 1 0,-1-2 0,2 1-9,0-3-225,5-1-32,1-2-63,1 2-23,2-4-54,3 0-110,-3-1-81,7 0-59,1 2-226,6-9-363,-5 12-853</inkml:trace>
  <inkml:trace contextRef="#ctx0" brushRef="#br0" timeOffset="906.9856">15128 10872 738,'0'0'937,"0"0"-153,-3-11-112,3 11-32,0 0-89,-3-10-72,3 10-69,0 0-61,4-12-49,-4 12-12,10-5-43,-10 5 12,19-2-41,-19 2 19,25 1-46,-11 1-35,-1 2-33,4 1-21,-2 1-15,-2 0-18,0 3-16,0-1-1,0 1-13,-3 1-11,-1 0-1,0-1-8,-4 2-2,0-1-3,-2 1-2,-3-11-4,1 17-1,-1-17-3,-1 15-12,1-15-19,-4 14-7,4-14-27,-6 10-7,6-10-13,0 0-3,-8 5-9,8-5-10,0 0-8,0 0 13,-2-15-23,4 7 6,2-4-21,-2-2 20,5-2-8,-2 1 37,3-2 16,1 0 15,1 2 9,0 0 3,1 4 17,1-1 5,0 4 2,0 1 1,1 4 1,-1 1-10,2 3 26,-4 2-18,6 1 27,-3 3-21,1 0 25,-2 2-25,2-2 9,-4 3-1,5 0 25,-3 0-29,1-1 30,-1 1-26,0-3 22,1 2-12,-1-3 28,0 0-22,1-1 31,-3-3-8,4-1 30,-14-1-27,22 0 24,-11-2-27,1 0 22,-2-3-21,0 0 14,-1-2-22,-1-1 4,-3-1-10,3 1 10,-5-4-7,0 1-4,-3-1-1,-1 1-4,-1-3-4,-1 1 20,-3-3-32,-1 5-1,0-1 2,-2 0 25,2 3-92,-2-1-50,0 3-50,1 2-74,-1 1-102,0-1-100,9 5-90,-15-3-97,15 3-713,-14 0-947</inkml:trace>
  <inkml:trace contextRef="#ctx0" brushRef="#br0" timeOffset="1360.1019">15967 10582 28,'13'-6'926,"-1"0"-231,-2 3-118,-10 3-60,15-6-37,-15 6-62,13 0-17,-13 0-45,11 9-26,-5-2-36,-2 1-24,-1 1-24,1 4-61,-3 0-16,2 2-8,-2 2-21,0-1-26,-2 3-14,1 0-15,-1 1-16,-1-2-11,1 3-9,0 0-26,-2 3 12,2-6-21,-2 2 14,1-3-23,-1 0 14,2 0-19,-3-2 15,3-3-9,-2-1 8,3-11-15,-1 18 14,1-18-12,-3 14 15,3-14-13,0 0 8,0 0-17,0 0 15,0 0-2,0 0-3,0 0-1,14-4 4,-7-4-8,2 0-1,2-1 0,1 0-2,1 0 2,3-2-4,2 2 3,3 1 1,-1-1-10,3 4 9,-1-2 3,1 2 1,-3 4 0,-1-2-11,2 3-5,-1 1 22,-3 2-1,-1 0-9,-3 1 32,1 1-15,-5 0 25,-1 2 15,-2 0 9,-6-7-4,5 15-1,-5-15-14,-5 19-3,0-9 0,-2 0-10,-3-1-2,-2 1-5,0 1-4,-3-2-4,1-1-4,-1 0-2,-1-1-3,0 0-1,2-1-1,-3-2-13,3 3-16,0-3-66,2-3-41,1 2-91,11-3-36,-21 1-71,21-1-98,-16-1-97,16 1-74,-8-5-153,8 5-542,0 0-897</inkml:trace>
  <inkml:trace contextRef="#ctx0" brushRef="#br0" timeOffset="1719.6545">16509 10975 163,'11'1'834,"2"1"-158,-13-2-25,22 3-88,-22-3-45,24-2-89,-10 1-10,-1-2-78,3 0-23,1-1-56,0 0-3,-1 0-59,1-3 2,0 0-43,-1 0 1,1 0-18,-1 1-19,-1-2-15,0 1-17,-2 0-25,1 0-8,-4-1-6,-1 1-6,0 1-11,-2 1-7,-7 5-7,7-13-5,-7 13-5,0 0 39,-3-15-51,3 15-1,-11-4-1,11 4-4,-18-2-1,6 4-10,-3 1-11,0 3-3,-3 0-18,2 1 28,-1 3-13,1-1 32,0 3-26,4-2 24,-1 2-20,4 0 25,3-1-17,-2 1 22,6-1-20,1 0 19,2 0-13,4-1 18,-1 1-21,3 0 21,2 0-20,3-1 20,-1-1-19,2 1 19,2-3-20,4 2 17,1-1-66,3-1-94,0-2-58,2-1-90,0 1-104,3-1-79,2-3-63,5 0-194,2 1-451,0-2-802</inkml:trace>
  <inkml:trace contextRef="#ctx0" brushRef="#br0" timeOffset="2158.7477">18022 10868 313,'13'-9'756,"-4"0"-122,1-2-51,-5 5-90,-5 6-50,6-14-30,-6 14-66,0-12-21,0 12-45,-5-8-21,5 8-9,-12-5-21,12 5-15,-16 3-20,16-3-13,-20 8-22,9-2-13,1 4-25,0 0-7,2 1-18,-1 2-15,3 3-23,-2-2 4,4 0-17,1 2-2,0 0-22,2-3 7,2 3-19,3-1 14,0-1-13,4 0 9,1 0-12,2-3 6,3 1-9,1-2 2,3 0-4,-3-5 3,4 0-5,0-1 10,0-2-6,0-2 6,0 0-4,0-2 2,1-2-19,-3-2 15,4-1-4,-5-3 18,-1 0-21,0-2 3,-4-2-5,-2 0 8,-3-1 0,-3-1-4,0-2 0,-5-2-3,0 2 3,-3-4-3,-3 1-6,-1 2 53,-2-1-59,-2 2 57,-3 1-57,1 2 50,-3 4-50,0 0 45,-1 2-57,1 2 55,3 4-55,-3 1 54,3-1-85,-1 3-44,1 3-92,-2 1-58,5 0-67,-1 2-71,3 1-53,1 1-46,9-8-56,-10 14-138,10-14-477,-2 15-774</inkml:trace>
  <inkml:trace contextRef="#ctx0" brushRef="#br0" timeOffset="2502.4756">18519 11050 143,'16'6'832,"-3"-1"-166,-1 2-73,0-1-73,-1 0-58,-2-1-68,0 0-20,-2-1-62,-7-4-27,13 9-44,-13-9 7,11 8-34,-11-8 12,7 8-48,-7-8 19,5 7-38,-5-7 11,0 0-16,4 9-17,-4-9-25,0 0-15,0 0-26,0 0-4,-6 8-12,6-8-10,0 0-9,-13-1-8,13 1-9,-12-3 29,12 3-33,-10-5-7,10 5 0,-8-6-3,8 6 1,-7-7-1,7 7-2,0 0-1,-2-11 1,2 11 4,8-8 8,-8 8 11,12-5 13,-12 5 26,19 0 12,-6 1 5,0 1 1,2 3 7,1 1 2,-2 2 10,3 1-27,-3 2-15,1 3-14,-5 1 8,1 0-22,-2 2-4,-4 0 19,-3 1-45,-3 0-23,-2 4-116,-5-1-56,-4 4-132,-7 4-134,0-1-131,-8-1-202,-6 0-990,2-1-1478</inkml:trace>
  <inkml:trace contextRef="#ctx0" brushRef="#br1" timeOffset="50068.4459">7732 10421 182,'0'0'443,"0"0"-53,0 0-65,0 0-23,3-11-10,-3 11-3,0 0-2,3-9-5,-3 9 18,3-10 0,-3 10-1,0 0-26,2-15-8,-2 15 34,1-11-23,-1 11 16,3-11-33,-3 11 22,3-10-15,-3 10 14,2-9-13,-2 9-32,0 0-24,0 0-31,1-13-24,-1 13-24,0 0 14,0 0 16,0 0-6,-5 8 9,5-8-18,-7 13-95,1-4-52,-1 0 0,-1 2 0,1 2 0,-3 1 0,3-2 0,-3 4 0,1 0 0,-2 1 0,1-1 0,1-4 0,2 3 0,-2-2 0,1-1 0,0 2 0,1-3 0,-2 1 0,2 0 0,1-2 0,1 0 0,0-3 0,-2 0 0,7-7 0,-6 13 0,6-13 0,-6 11 0,6-11 0,-6 8 0,6-8 0,0 0 0,0 0 0,0 0 0,0 0 0,0 0 0,0 0 0,7 5 0,-7-5 0,9-5 0,-9 5 0,14-5 0,-5 2 0,0-1 0,1 1 0,0 1 0,2-4 0,0 4 0,0-1 0,2-1 0,0 4 0,0-2 0,-1-1 0,1 2 0,1 0 0,-2 1 0,2-2 0,-2 2 0,2 2 0,-2-2 0,3 1 0,-4 1 0,2 1 0,-1-2 0,0 2 0,0 0 0,0-1 0,-1 1 0,0-1 0,1 2 0,-2-2 0,-1 0 0,-10-2 0,20 5 0,-20-5 0,14 3 0,-14-3 0,14 4 0,-14-4 0,11 1 0,-11-1 0,0 0 0,15 3 0,-15-3 0,0 0 0,11-3 0,-11 3 0,0 0 0,9-6 0,-9 6 0,0 0 0,6-11 0,-6 11 0,4-10 0,-4 10 0,1-12 0,-1 12 0,0-14 0,0 14 0,0-17 0,0 17 0,-4-20 0,4 20 0,-3-16 0,3 16 0,-4-14 0,4 14 0,-5-11 0,5 11 0,-4-11 0,4 11 0,0 0 0,-8-8 0,8 8 0,0 0 0,-10 4 0,10-4 0,-5 9 0,5-9 0,-5 17 0,2-6 0,0 1 0,2-1 0,0 2 0,0 3 0,-1 1 0,1 0 0,1 0 0,-1 1 0,1 0 0,-2 1 0,1 1 0,1-2 0,-1 1 0,1-1 0,-2 0 0,0-1 0,1 0 0,0-2 0,-1-1 0,2-1 0,-1-3 0,1-10 0,-1 21 0,1-21 0,-1 17 0,1-17 0,-2 13 0,2-13 0,-1 11 0,1-11 0,0 0 0,-3 13 0,3-13 0,0 0 0,-2 9 0,2-9 0,0 0 0,0 0 0,-7 8 0,7-8 0,0 0-416,0 0-309,-8 4-132,8-4-271,-7 6-476,7-6-1256</inkml:trace>
  <inkml:trace contextRef="#ctx0" brushRef="#br1" timeOffset="50994.2417">7688 11983 488,'0'0'714,"0"0"-97,0 0-21,0 0-80,0 0-49,0 0-78,0 0-12,-6-7-56,6 7-15,0 0-26,-12-3 9,12 3-53,0 0 2,-16 3-28,16-3-11,-14 3-23,14-3 1,-16 5 34,16-5-32,-14 9-26,5-3 6,3 0-14,-3 4-7,1 0 2,-1 0-15,4-2-12,-1 3 23,2-1-40,0-1-96,2 3 0,0-3 0,1 3 0,1-12 0,1 20 0,3-12 0,3 2 0,-1-1 0,4-1 0,3 1 0,1-2 0,3 0 0,3 0 0,-1 0 0,4-1 0,-1 1 0,1-2 0,1 1 0,-1-1 0,1 1 0,-1-1 0,-1 1 0,-1-2 0,-2 2 0,-2-1 0,-1 0 0,-2-2 0,0 3 0,-2-1 0,-3-1 0,-1 3 0,-8-7 0,10 11 0,-10-11 0,2 13 0,-2-13 0,-5 15 0,-2-8 0,-1 0 0,-3 2 0,0-1 0,-4 1 0,-1-2 0,-3 1 0,-1-2 0,0 0 0,-1 0 0,2-1 0,-1-1 0,0-2 0,1 0 0,0-1 0,1-1 0,1-1 0,-1-1-162,2 0-324,3-4-70,0-1-70,0-1-88,3-1-53,2 0-780,2-1-1185</inkml:trace>
  <inkml:trace contextRef="#ctx0" brushRef="#br1" timeOffset="51212.9886">7618 12050 572,'0'0'756,"0"0"-93,0 0-55,0 0-61,0 0-74,4-13-9,-4 13-66,10-5-21,-10 5-45,19-7-17,-6 1-68,2 2-9,2-1-35,1-1-20,3 1-44,2-1-21,1 0-29,0 1-9,1-1-22,-2 1-5,3-1-19,-2 2-2,0-1-24,2 0-76,-2 1-77,-1 0-37,-1 0-78,1 0-60,-3 1-103,0-1-68,-1 2-77,0-1-160,-1 1-469,0-1-807</inkml:trace>
  <inkml:trace contextRef="#ctx0" brushRef="#br1" timeOffset="51867.2109">8126 11758 74,'-11'-7'675,"1"-1"-127,1 2-73,-3-1-77,1-1-36,0 1-45,-2-3 0,1 4 2,-1-3-40,0 1-29,0-1-11,-2 1-60,1 0 19,-1 1-37,0 0 8,-5-1-52,3 3 17,-1-2-17,-1 5 18,0-2-38,-2 0 17,-1 2-34,-1 2 32,1 0-26,-3 3 25,-1 1-27,1-1 28,1 3-25,-2 0 1,0 4-26,0-1 20,-1 3-9,2 3 14,1-1-5,0 3 0,2 1-18,0 2 3,0 5 12,1 2 21,1 2-14,0 0-9,5 2 1,0 1 7,3-3-11,3 2-5,-2 5 24,3-3-43,3 0-7,1 0-8,-1 2-2,4 1-3,1-1-9,1 3 1,3-2-6,1 5-2,0 0-7,3 0 1,3 0-2,-1-2 1,3-3-3,3 2-4,-1-6 4,2 2-3,3-2 0,1-6 0,3 0 5,1-3-6,-1-4 2,1-4-1,4-2 8,1-2-3,4-2 1,-1-4-5,1-2 0,-3-2 3,7-2-1,-1-4-3,6-2-1,-2-1 5,0-4-8,-2-2 10,0-1-11,-2-2 13,-1-2-6,2-1 0,-4-1-2,0-4-3,-1 0 3,-2 0 2,-2-1-1,-2-1-3,-2-1 0,-1 1 0,-4-2 0,0 1-1,-4-4 8,-2 6 25,-3-4-31,-2 2 13,-1-3-13,-4-1 0,-2-2 0,-2 1-1,-2-2-1,-2 2-6,-4-7 1,-2 2 4,-3-1 1,-2 3 2,-4-1-1,-1 2-2,-4 0 0,-3 4 0,-1 2 2,-4 0-1,-3 3-2,-3 2 0,-4 4 1,-1 0 3,-2 3-1,0 1-1,-2 3-1,4 4-1,-2 0-15,2 1-60,5 4 0,3 1-117,4 3-54,0 2-88,2 0-66,-2 4-112,1 3-124,1 0-102,1 3-802,2 2-1182</inkml:trace>
  <inkml:trace contextRef="#ctx0" brushRef="#br1" timeOffset="59783.5513">24065 8482 466,'0'0'447,"0"0"-64,0 0-44,0 0-22,2-11-28,-2 11-6,0 0-14,0 0-10,0 0 5,0 0-15,0 0-5,-2-10-6,2 10-32,0 0-1,0 0-18,0 0-11,0 0-7,0 0-6,0 0-5,0 0-3,-4-8 2,4 8-2,0 0-7,0 0-11,0 0-3,0 0-10,0 0-9,0 0-2,0 0 41,0 0-60,0 0 44,0 0-61,0 0 39,0 0-49,0 0 34,0 0-46,0 0 34,0 0-17,0 0 2,0 0-39,0 0 27,0 0-28,0 0 34,0 0-34,0 0 37,0 0-36,0 0 30,0 0-36,0 0 29,0 0-33,0 0 33,0 0-34,0 0-17,0 0-7,0 0 0,0 0 0,0 0 0,1-11 0,-1 11 0,0 0 0,0 0 0,0 0 0,0 0 0,0 0 0,4-10 0,-4 10 0,0 0 0,0 0 0,0 0 0,0 0 0,0 0 0,4-8 0,-4 8 0,0 0 0,0 0 0,0 0 0,5-7 0,-5 7 0,0 0 0,0 0 0,0 0 0,0 0 0,0 0 0,0 0 0,0 0 0,4-9 0,-4 9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0-9,0 0 18,0 0-25,0 0 29,0 0-32,0 0 41,0 0-29,0 0 14,0 0-22,0 0 30,0 0-34,0 0 38,0 0-41,0 0 35,0 0-31,0 0 32,0 0-32,0 0 37,0 0-39,0 0 33,0 0-31,0 0 32,0 0-29,0 0 27,0 0-30,0 0 31,0 0-26,0 0 35,0 0-39,0 0 32,0 0-35,0 0 37,0 0-37,0 0 37,0 0-34,0 0 32,0 0-31,0 0 33,0 0-32,0 0 35,0 0-41,0 0 35,0 0-28,0 0 30,0 0-31,0 0 30,0 0-33,0 0 36,0 0-35,0 0 34,0 0-31,0 0 28,0 0-31,0 0 34,0 0-32,0 0 33,0 0-37,0 0 40,0 0-37,0 0 32,0 0-36,0 0 38,0 0-36,0 0 30,0 0-31,0 0 37,0 0-34,0 0 30,0 0-31,0 0 39,0 0-36,0 0 31,0 0-25,0 0 22,0 0-32,0 0 34,0 0-33,0 0 34,0 0-36,0 0 37,0 0-38,0 0 38,0 0-36,0 0 31,0 0-27,0 0 35,0 0-36,0 0 32,0 0-31,0 0 28,0 0-33,0 0 37,0 0-37,0 0 37,0 0-37,0 0 37,0 0-36,0 0 37,0 0-37,1-10 35,-1 10-30,0 0 32,0 0-34,0 0 31,0 0-29,6-8 30,-6 8-35,0 0 35,0 0-33,0 0 33,0 0-33,0 0 32,0 0-32,0 0 29,8-5-29,-8 5 29,0 0-26,0 0 27,0 0-34,0 0 31,0 0-30,0 0 32,2 12-31,-2-12 36,-1 14-36,1-14 42,-1 16-40,0-4 4,1-12 3,-2 21 3,1-9 3,0 1 0,-3-1 4,2-1 7,-1 0-11,0 1 4,-2 0 1,1 2-1,-1-2-2,0 0 4,-2-1-3,0 0 1,2-1-1,-1-2 2,-1 1 0,2-1 3,0-1-6,0 0 5,5-7-2,-10 12 2,10-12-2,-9 9 2,9-9-1,-7 8-2,7-8 0,-6 7 1,6-7-3,0 0 2,-9 7 0,9-7 2,0 0-1,0 0-1,-11 5 1,11-5 0,0 0 0,0 0 2,0 0 7,0 0-6,0 0-3,0 0-2,0 0 0,0 0 0,0 0 0,0 0 0,6-5 0,-6 5 0,17-2 0,-17 2 0,22-3 0,-22 3 0,27-2 0,-14 1 0,4 0 0,-1 0 0,2-1 0,0 1 0,1 0 0,-1 1 0,0-3 0,1 3 0,-2 0 0,-1-2 0,-1 2 0,0 0 0,-2-2 0,1 2 0,-1-1 0,-13 1 0,24 0 0,-24 0 0,19-2 0,-19 2 0,15-1 0,-15 1 0,15 0 0,-15 0 0,13-1 0,-13 1 0,11-3 0,-11 3 0,0 0 0,15-2 0,-15 2-1,0 0-7,12-3 0,-12 3 0,0 0 2,0 0-2,8-6 22,-8 6-23,0 0 2,0 0 2,0-12 0,0 12 2,0 0 0,-6-12-1,6 12 3,-5-10 1,5 10-5,-7-11 1,3 4 2,4 7 0,-8-13 2,2 6 29,6 7-36,-11-13 28,11 13-30,-10-13 31,10 13-31,-10-9 32,10 9-39,-7-8 34,7 8-31,-6-8 29,6 8-34,0 0 33,-7-6-30,7 6 33,0 0-28,0 0 20,0 0-10,0 0 0,-2 12 0,2-12 0,2 14 0,-2-14 0,3 15 0,-3-15 0,4 19 0,-2-9 0,-2-10 0,4 22 0,-2-10 0,-1 0 0,0-1 0,-1 2 0,1 2 0,-1-3 0,0 0 0,-1 2 0,1-2 0,0 0 0,0 1 0,0-1 0,-1 0 0,1-12-166,0 22-112,-1-10-64,-1-2-29,2-10-50,-2 19-56,2-19-45,-2 17-29,2-17-37,-1 14-124,1-14-472,1 11-794</inkml:trace>
  <inkml:trace contextRef="#ctx0" brushRef="#br1" timeOffset="60613.297">24677 8592 477,'0'0'566,"5"-15"-82,-5 15-29,4-12-13,-4 12-71,5-17-40,-5 17 0,6-16-2,-6 16-15,5-13-25,-5 13-37,4-13-18,-4 13-19,4-12-10,-4 12 5,2-9-27,-2 9-16,0 0-12,4-13-17,-4 13-17,0 0-25,4-8 6,-4 8 39,0 0-47,0 0 40,0 0-38,0 0 24,-6 13-46,6-13 52,-4 13-37,0-4 13,-1 0-40,0 1 24,-1 0-36,1 2-8,-1-2-1,1 2-2,-3 0-7,2 0-3,1 1-6,-3-3 1,2 1-6,-2 0-3,2-3-2,-1 0 0,2 1-6,0-1-2,5-8 8,-9 14-8,9-14-3,-6 10-2,6-10 3,-8 10-3,8-10 2,-5 9 2,5-9 0,0 0 1,-5 8 4,5-8-4,0 0 10,0 0-1,-6 9-4,6-9 0,0 0-1,0 0-4,0 0-2,0 0-1,0 0-1,14 2 0,-14-2-1,0 0 2,16 0-1,-16 0-1,17 0 0,-17 0 1,20-1 2,-20 1-3,23 0-2,-23 0 6,26 0-7,-12 1 0,-1-1 6,1 0-4,-1 1-1,2 1-1,-2-2 2,0 2 7,0-2-12,0 1 0,-13-1 1,25 1 4,-25-1-2,21 1-3,-21-1 4,16 0-1,-16 0-2,15 0 2,-15 0-1,12 2 7,-12-2-7,0 0-2,15-2 0,-15 2-1,0 0-2,0 0 3,11-5 3,-11 5 2,0 0-4,4-8-1,-4 8 5,0 0-3,0-13-1,0 13 2,0 0 0,-2-15-4,2 15 5,-3-12 1,3 12 1,-3-12-1,3 12 3,-3-13 3,3 13 18,-4-13-30,4 13 5,-4-12 3,4 12 2,-8-11 9,8 11 5,-3-9 2,3 9-3,0 0-1,-5-7 6,5 7 13,0 0 22,0 0-28,-8 10-28,8-10 0,-5 16 0,2-6 0,2 1 0,-2 2 0,2-1 0,0 5 0,0-3 0,1 3 0,-2 0 0,2 1 0,0 0 0,0-1 0,-2 3 0,2-3 0,0 0 0,2 0 0,-2-3 0,0 0-416,0-1-230,-2 1-177,0 1-328,1-3-481,1-12-1290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65E82AD7-B257-4140-B239-E31ECAF189BB}" emma:medium="tactile" emma:mode="ink">
          <msink:context xmlns:msink="http://schemas.microsoft.com/ink/2010/main" type="writingRegion" rotatedBoundingBox="14291,7432 32732,7407 32734,8866 14293,8891"/>
        </emma:interpretation>
      </emma:emma>
    </inkml:annotationXML>
    <inkml:traceGroup>
      <inkml:annotationXML>
        <emma:emma xmlns:emma="http://www.w3.org/2003/04/emma" version="1.0">
          <emma:interpretation id="{C17CF26A-E000-4444-B560-0E4BDEA6CB77}" emma:medium="tactile" emma:mode="ink">
            <msink:context xmlns:msink="http://schemas.microsoft.com/ink/2010/main" type="paragraph" rotatedBoundingBox="14291,7432 32185,7408 32186,7934 14292,7959" alignmentLevel="1"/>
          </emma:interpretation>
        </emma:emma>
      </inkml:annotationXML>
      <inkml:traceGroup>
        <inkml:annotationXML>
          <emma:emma xmlns:emma="http://www.w3.org/2003/04/emma" version="1.0">
            <emma:interpretation id="{F8730E7D-226C-449D-9CE8-53839C011B06}" emma:medium="tactile" emma:mode="ink">
              <msink:context xmlns:msink="http://schemas.microsoft.com/ink/2010/main" type="line" rotatedBoundingBox="14291,7432 32185,7408 32186,7934 14292,7959"/>
            </emma:interpretation>
          </emma:emma>
        </inkml:annotationXML>
        <inkml:traceGroup>
          <inkml:annotationXML>
            <emma:emma xmlns:emma="http://www.w3.org/2003/04/emma" version="1.0">
              <emma:interpretation id="{D4251431-4A4D-439D-96D7-35D92BCA26D0}" emma:medium="tactile" emma:mode="ink">
                <msink:context xmlns:msink="http://schemas.microsoft.com/ink/2010/main" type="inkWord" rotatedBoundingBox="23975,7466 24383,7466 24384,7860 23976,7861"/>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O 1 2 3 u 5 6 7 8 8</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8">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traceGroup>
      <inkml:annotationXML>
        <emma:emma xmlns:emma="http://www.w3.org/2003/04/emma" version="1.0">
          <emma:interpretation id="{EE01A4F6-0034-4ECE-9DC2-567610891C80}" emma:medium="tactile" emma:mode="ink">
            <msink:context xmlns:msink="http://schemas.microsoft.com/ink/2010/main" type="paragraph" rotatedBoundingBox="31910,8318 32742,8373 32709,8867 31877,8811" alignmentLevel="2"/>
          </emma:interpretation>
        </emma:emma>
      </inkml:annotationXML>
      <inkml:traceGroup>
        <inkml:annotationXML>
          <emma:emma xmlns:emma="http://www.w3.org/2003/04/emma" version="1.0">
            <emma:interpretation id="{A8C1C0E4-CE88-41BB-BF12-9799E094D0F9}" emma:medium="tactile" emma:mode="ink">
              <msink:context xmlns:msink="http://schemas.microsoft.com/ink/2010/main" type="line" rotatedBoundingBox="31910,8318 32742,8373 32709,8867 31877,8811"/>
            </emma:interpretation>
          </emma:emma>
        </inkml:annotationXML>
        <inkml:traceGroup>
          <inkml:annotationXML>
            <emma:emma xmlns:emma="http://www.w3.org/2003/04/emma" version="1.0">
              <emma:interpretation id="{B0C268E5-6AEA-4B67-B7FE-E5652E95CB35}" emma:medium="tactile" emma:mode="ink">
                <msink:context xmlns:msink="http://schemas.microsoft.com/ink/2010/main" type="inkWord" rotatedBoundingBox="31910,8318 32742,8373 32709,8867 31877,8811"/>
              </emma:interpretation>
              <emma:one-of disjunction-type="recognition" id="oneOf1">
                <emma:interpretation id="interp5" emma:lang="en-IN" emma:confidence="0">
                  <emma:literal>99</emma:literal>
                </emma:interpretation>
                <emma:interpretation id="interp6" emma:lang="en-IN" emma:confidence="0">
                  <emma:literal>9 9</emma:literal>
                </emma:interpretation>
                <emma:interpretation id="interp7" emma:lang="en-IN" emma:confidence="0">
                  <emma:literal>9 q</emma:literal>
                </emma:interpretation>
                <emma:interpretation id="interp8" emma:lang="en-IN" emma:confidence="0">
                  <emma:literal>q 9</emma:literal>
                </emma:interpretation>
                <emma:interpretation id="interp9" emma:lang="en-IN" emma:confidence="0">
                  <emma:literal>9 9</emma:literal>
                </emma:interpretation>
              </emma:one-of>
            </emma:emma>
          </inkml:annotationXML>
          <inkml:trace contextRef="#ctx0" brushRef="#br1" timeOffset="6855.8374">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1" timeOffset="7527.6874">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7:44.772"/>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C05C051A-FDA9-45E8-940E-768F599BC354}" emma:medium="tactile" emma:mode="ink">
          <msink:context xmlns:msink="http://schemas.microsoft.com/ink/2010/main" type="writingRegion" rotatedBoundingBox="20212,8351 21147,8351 21147,8818 20212,8818"/>
        </emma:interpretation>
      </emma:emma>
    </inkml:annotationXML>
    <inkml:traceGroup>
      <inkml:annotationXML>
        <emma:emma xmlns:emma="http://www.w3.org/2003/04/emma" version="1.0">
          <emma:interpretation id="{0C686106-D137-43AA-AFB5-0EA5C2D7FB52}" emma:medium="tactile" emma:mode="ink">
            <msink:context xmlns:msink="http://schemas.microsoft.com/ink/2010/main" type="paragraph" rotatedBoundingBox="20212,8351 21147,8351 21147,8818 20212,8818" alignmentLevel="1"/>
          </emma:interpretation>
        </emma:emma>
      </inkml:annotationXML>
      <inkml:traceGroup>
        <inkml:annotationXML>
          <emma:emma xmlns:emma="http://www.w3.org/2003/04/emma" version="1.0">
            <emma:interpretation id="{AD3B1B22-6A1F-4FBA-B2AF-27034070FEB3}" emma:medium="tactile" emma:mode="ink">
              <msink:context xmlns:msink="http://schemas.microsoft.com/ink/2010/main" type="line" rotatedBoundingBox="20212,8351 21147,8351 21147,8818 20212,8818"/>
            </emma:interpretation>
          </emma:emma>
        </inkml:annotationXML>
        <inkml:traceGroup>
          <inkml:annotationXML>
            <emma:emma xmlns:emma="http://www.w3.org/2003/04/emma" version="1.0">
              <emma:interpretation id="{125BCCE2-75D8-47F4-AAED-8CBD40953EDA}" emma:medium="tactile" emma:mode="ink">
                <msink:context xmlns:msink="http://schemas.microsoft.com/ink/2010/main" type="inkWord" rotatedBoundingBox="20212,8351 21147,8351 21147,8818 20212,8818"/>
              </emma:interpretation>
              <emma:one-of disjunction-type="recognition" id="oneOf0">
                <emma:interpretation id="interp0" emma:lang="en-IN" emma:confidence="0">
                  <emma:literal>33</emma:literal>
                </emma:interpretation>
                <emma:interpretation id="interp1" emma:lang="en-IN" emma:confidence="0">
                  <emma:literal>3 3</emma:literal>
                </emma:interpretation>
                <emma:interpretation id="interp2" emma:lang="en-IN" emma:confidence="0">
                  <emma:literal>3B</emma:literal>
                </emma:interpretation>
                <emma:interpretation id="interp3" emma:lang="en-IN" emma:confidence="0">
                  <emma:literal>3s</emma:literal>
                </emma:interpretation>
                <emma:interpretation id="interp4" emma:lang="en-IN" emma:confidence="0">
                  <emma:literal>2 3</emma:literal>
                </emma:interpretation>
              </emma:one-of>
            </emma:emma>
          </inkml:annotationXML>
          <inkml:trace contextRef="#ctx0" brushRef="#br0">20342 8482 91,'0'0'474,"0"0"-98,0 0-46,0 0-17,0 0-13,0 0-22,-14 0-8,14 0-17,0 0-10,-18 0-1,18 0 9,-13-2 5,13 2-9,-12-5-35,12 5-2,-13-3-21,13 3 3,-11-4 18,11 4-8,-11-5-10,11 5-18,-7-6-22,7 6-12,-6-8-1,6 8 13,-1-11-36,1 11 35,4-14-57,1 9 37,0-3-45,3 0 54,3 2-73,1-1 56,3-1-59,-1 2 45,3 0-47,-2 0 35,4 0-29,-1 4 59,3-2-51,-2 3 19,-2 1-45,2 0 30,-3 4-39,1-2 21,-3 2-41,0 3 31,-2-1-40,-1 2 36,-2 2-39,-4 0 32,-1 0-36,-3 2 27,-1 0-34,-2-2 2,-5 5 2,0-1-2,-2-1 4,-3 1-2,2 0-4,-4 1 2,1-1-1,-1-2 13,3-2-15,0-1 3,0 1-3,1-2 2,2 1 12,-1-4-12,1 1-3,8-6 10,-10 9-1,10-9-6,-9 7 10,9-7-10,0 0-3,0 0 0,0 0 2,0 0 3,14 1-6,-14-1 5,14-4-2,-14 4 2,23-4 1,-10 3 2,0-1-3,1 2 3,0-2 13,0-1-16,1 3 2,-1 0 0,2 0-2,-3 3 0,2-1 1,-4 0-1,2 2 0,-3 0 0,1 1 0,-3 0 0,0 0 0,-1 2 0,-2 1 0,-1 0 0,-4-8 0,2 15 0,-2-15 0,-2 19 0,-1-10 0,-2 1 0,0 0 0,-3-2 0,-2 3 0,-2-2 0,1 0 0,-4-2 0,0 0 0,-2 0 0,-1-2 0,-2 2 0,1-2 0,-1-1 0,1-3 0,0 3 0,-1-3 0,1 1 0,-1-2 0,3-2 0,-1 2 0,2-2 0,-2-1 0,4 1 0,-3-2 0,4-2 0,2 4-211,1-3-183,1-2-46,0 2-77,2-2-107,7 7-109,-6-12-934,6 12-1337</inkml:trace>
          <inkml:trace contextRef="#ctx0" brushRef="#br0" timeOffset="667.657">20793 8562 37,'0'0'806,"0"0"-164,-10-7-63,10 7-52,-7-7-70,7 7-53,-8-8-33,8 8-67,-5-9-21,5 9-64,-5-12 4,5 12-56,-3-11-15,3 11-16,3-11-10,-3 11-2,7-16 0,1 8 12,3 0 1,1 0-26,2 1 11,1-1 22,6-1 28,-2 3-49,3 1 41,-2 2-57,-1-1 37,0 1-58,0 3 25,-4 0-46,2 3 22,-2 1-50,-1 1 33,-3 2-46,-1 1 33,-2-1-41,-3 3 37,-1-1-41,-4-9 22,1 22-35,-5-12 3,0 1-1,-3 0 0,-1 2 2,-2 0-2,-1-1 1,-4 0-1,3-2 1,-2 1 2,1-2-4,0 0-2,2-2 6,0 0 4,1-1 1,1-2-8,9-4 4,-15 11 1,15-11-2,-10 6 6,10-6-13,0 0 6,-11 2-9,11-2 2,0 0 17,0 0-24,8-4 4,-8 4 2,13-7 18,-13 7-15,20-5-5,-8 2-2,2-1-13,0 2 55,1-1-43,1 2 37,-1 1-34,-1 1 36,1-1-22,-1 3 39,3-1-38,-4 1 46,1 1-28,-4 1 4,0 0 12,2 1-1,-5 2 8,0-2 13,-3 3-15,1-1-47,-5-8 0,2 17 0,-2-17 0,-6 18 0,1-10 0,-2 3 0,-3-3 0,-2 1 0,-1-1 0,-4 1 0,-1-2 0,-2 1 0,-3-3 0,1-1 0,-1-1 0,1-1 0,1 1 0,0-3 0,1 0 0,-2-1 0,1-1 0,1 0 0,0-1 0,-2-2 0,1-2 0,1 2-335,1-2-166,2 1-135,2-2-179,0 3-236,3-5-487,-1 1-1176</inkml:trace>
        </inkml:traceGroup>
      </inkml:traceGroup>
    </inkml:traceGroup>
  </inkml:traceGroup>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8.643"/>
    </inkml:context>
    <inkml:brush xml:id="br0">
      <inkml:brushProperty name="width" value="0.05292" units="cm"/>
      <inkml:brushProperty name="height" value="0.05292" units="cm"/>
    </inkml:brush>
  </inkml:definitions>
  <inkml:traceGroup>
    <inkml:annotationXML>
      <emma:emma xmlns:emma="http://www.w3.org/2003/04/emma" version="1.0">
        <emma:interpretation id="{1788CB39-A51F-4453-867B-482515046A83}" emma:medium="tactile" emma:mode="ink">
          <msink:context xmlns:msink="http://schemas.microsoft.com/ink/2010/main" type="inkDrawing" rotatedBoundingBox="4451,8704 5139,8908 4997,9386 4309,9182" semanticType="underline" shapeName="Other">
            <msink:sourceLink direction="with" ref="{8D282B91-76D5-488C-B13C-D0CF4045EAA9}"/>
            <msink:sourceLink direction="with" ref="{4903E26F-0191-4ADA-8011-4AAEEECD3DB0}"/>
          </msink:context>
        </emma:interpretation>
      </emma:emma>
    </inkml:annotationXML>
    <inkml:trace contextRef="#ctx0" brushRef="#br0">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670.8464">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50:01.995"/>
    </inkml:context>
    <inkml:brush xml:id="br0">
      <inkml:brushProperty name="width" value="0.05292" units="cm"/>
      <inkml:brushProperty name="height" value="0.05292" units="cm"/>
      <inkml:brushProperty name="color" value="#FFD700"/>
    </inkml:brush>
  </inkml:definitions>
  <inkml:trace contextRef="#ctx0" brushRef="#br0">29365 3575 553,'0'0'575,"-1"-12"-67,1 12-45,-2-10-23,2 10-22,0-12-44,0 12-46,0-12-51,0 12-10,0-12-9,0 12-27,0 0-29,0-15-36,0 15-34,0 0-32,0 0-21,2-11-14,-2 11-9,0 0 37,0 0-6,2 9-12,-2-9-4,1 13-10,-1-13-7,5 17 8,-5-17-13,2 20-5,-1-8-7,-1-12-5,2 20-7,-2-20 0,0 20-10,0-20 13,2 19-15,-2-19-8,1 17 7,-1-17-12,1 14 10,-1-14-10,0 14 3,0-14 1,0 0 5,2 15-8,-2-15 10,0 0 0,1 11 1,-1-11 0,0 0 24,0 0-6,0 0-4,0 0-10,0 0 6,0 0-14,0 0-4,12-8 4,-12 8 2,7-14-4,-3 6-3,0 1-3,1-5 2,0 2-2,-1-2 0,2 0 3,-1-1-6,0 0 1,1 1-1,0 0 1,0-1 4,1 4-6,-1-1 3,0 0-2,1 3 1,0-3-1,1 4 2,-1 0-1,-1 0-5,3 1 3,0 1-2,-9 4 4,15-5-1,-15 5 1,19 3 1,-8-1 3,0 0-2,-3 4 2,1 1 9,0-2-5,0 4-6,-2 1 7,1 2 6,-1-2-5,0 2 2,-2 1 1,0-1-5,-1 1 3,-1-1-4,1-2 0,-2 2 0,-1 0 0,0 0 0,-1-12 0,2 22 0,-2-22 4,-3 20-9,3-20 2,-3 21 0,3-21-1,-7 18-1,7-18-18,-5 16-52,5-16-41,-8 16-66,8-16-66,-5 12-69,5-12-65,-6 8-90,6-8-99,-5 7-148,5-7-399,0 0-730</inkml:trace>
  <inkml:trace contextRef="#ctx0" brushRef="#br0" timeOffset="578.1004">29109 3884 146,'0'0'597,"-15"1"-118,15-1-59,-13 0-30,13 0-34,-12 2-44,12-2-27,0 0-28,-15 1-15,15-1 3,0 0-49,0 0 2,-14 1-51,14-1 12,0 0-57,0 0 47,0 0-25,0 0-4,0 0-30,9 7 1,-9-7-23,19 3 14,-7-2-32,6 0 15,0 2-13,3-2 15,5 0-19,1 2 0,2-3-5,2 1 7,-1 1-24,2-1 7,4 2-10,-5-2 8,1 0-15,-2-1 11,0 3-15,-1-3 10,1 2-11,-2 0 10,-2-2-10,-4 1 9,0 0-7,0 0 15,-4-1-6,-2 2 12,-2-1-9,0-1 8,-1 0-14,0 1 14,-13-1-23,18 0 7,-18 0-8,16 0 3,-16 0-4,14 0 1,-14 0-10,0 0 7,17 1-11,-17-1 8,0 0-21,12-1-55,-12 1-67,0 0-44,0 0-74,0 0-63,0 0-51,0 0-44,0 0-88,0 0-114,0 0-411,0 0-643</inkml:trace>
  <inkml:trace contextRef="#ctx0" brushRef="#br0" timeOffset="1343.6956">29142 4311 397,'-11'2'565,"11"-2"-86,0 0-32,-15-2-9,15 2-61,0 0-37,0 0-56,-11-5-30,11 5-25,0 0-21,0 0 11,0 0-53,2-13 6,-2 13-28,7-6 27,-7 6-13,16-7-9,-7 4-25,1-1 15,4 1-19,-1 0 9,1 0-18,1 2-7,0-1-24,-1 1-6,-1 1-22,3 0-4,-16 0-13,24 1 2,-13 0-11,2 3 1,-3-3-13,-10-1 2,17 8-3,-17-8 5,13 9 1,-13-9-8,6 12-4,-6-12 3,-1 15-5,1-15 5,-8 17-8,2-8 4,-3 1-4,-1 2 4,-3-3-11,0 1 11,-2 0-3,-3 1 2,0 0-5,3-1 6,-3-2-5,4 0 0,0-1-1,0 0 7,2-1-8,-1 1 0,2-2-2,3 0 3,-2 0-2,10-5 3,-13 6-2,13-6 1,-11 5 0,11-5 0,0 0 0,-10 4-1,10-4 0,0 0 0,0 0-1,0 0-1,12 2 0,-12-2 3,15-2-3,-15 2 3,22-1 3,-10-2-4,3 3 1,2-2 0,2-1-4,-1 1 5,2 0-6,0-3 6,1 3-3,3 0 3,1-2-4,0 3 7,-1-2-2,-4 1 2,1-1-5,-2 0 5,-1 2-5,-2 0 6,-4-2-4,0 2 3,1 1-3,-13 0 4,19-3-4,-19 3 5,14-3-5,-14 3 1,12-2-8,-12 2-32,0 0-54,13-3-53,-13 3-87,0 0-54,0 0-63,0 0-57,0 0-49,0 0-141,-1-10-624,1 10-828</inkml:trace>
  <inkml:trace contextRef="#ctx0" brushRef="#br0" timeOffset="1671.8099">29593 4166 628,'0'0'629,"0"0"-64,-3-12-39,3 12-65,0 0-57,-2-11-58,2 11-57,0 0-19,0 0-70,0 0-15,0 0-30,0 0 6,0 0-8,0 0-6,0 0-20,0 0-11,3 10-15,-3-10-5,1 13-28,-1-13-3,0 12-22,0-12 3,1 15-19,-1-15 8,0 16-32,0-16 25,2 16-17,-2-16 7,0 16-21,0-16-49,0 14-69,0-14-23,0 11-65,0-11-47,0 0-39,0 16-49,0-16-39,0 0-82,2 10-37,-2-10-476,0 0-572</inkml:trace>
  <inkml:trace contextRef="#ctx0" brushRef="#br0" timeOffset="2015.5483">29742 4175 442,'0'0'423,"0"0"-58,-2-12-48,2 12-37,0 0-22,-4-10-40,4 10-22,0 0-35,-10-7 0,10 7-21,0 0 3,-14-1-13,14 1-16,-11 1 5,11-1 7,-10 4-30,10-4-2,-9 5-14,9-5-5,-10 8 24,10-8 3,-7 8 2,7-8 1,-5 9-16,5-9-14,-1 12-19,1-12-6,1 10-12,-1-10 0,5 11-8,-5-11-4,9 10-6,-9-10 22,11 9-31,-11-9 23,17 7-36,-7-3-20,-10-4-72,20 3-71,-8 0-96,-12-3-89,22 1-131,-11-1-607,1 0-705</inkml:trace>
  <inkml:trace contextRef="#ctx0" brushRef="#br0" timeOffset="2359.2855">30367 3909 83,'-9'-4'618,"9"4"-95,-15-5-66,15 5-16,-11-5-39,11 5-51,-9-3-37,9 3-21,0 0-29,-10-5-16,10 5-16,0 0-47,0 0-25,0 0-12,0 0 12,0 0-40,8-9-8,-8 9-31,12-3 2,-12 3-33,17-2 1,-17 2-27,18-1 20,-18 1-24,23-1 8,-23 1-17,20-1 9,-20 1-20,22 0-41,-22 0-76,18-2-46,-18 2-85,19 0-42,-19 0-39,15 2-62,-15-2-10,16 1-151,-16-1-386,11 2-514</inkml:trace>
  <inkml:trace contextRef="#ctx0" brushRef="#br0" timeOffset="2609.2763">30358 3970 259,'0'0'563,"0"0"-72,-9 7-55,9-7-34,0 0-43,-6 7-30,6-7-23,0 0-35,0 0-46,9 6-9,-9-6-17,11 2-25,-11-2-27,16 3-43,-16-3-9,20 1-20,-20-1-17,24 0-8,-9 0-8,-1 0-12,1-1-39,1 1-53,-1-2-67,2 1-59,1 0-82,-3 1-56,3-3-103,-3 2-83,3-2-400,-1 0-481</inkml:trace>
  <inkml:trace contextRef="#ctx0" brushRef="#br0" timeOffset="2953.0224">30848 3750 349,'0'0'620,"0"0"-74,-2-13-43,2 13-55,0 0-46,-1-12-37,1 12-26,0 0-28,0 0-23,-2-13-31,2 13-28,0 0-27,0 0-27,0 0-31,0 0-27,-1-13-27,1 13-20,0 0-12,0 0-7,0 0 3,0 0 34,3 13-8,-3-13-14,2 13-5,-1-3 11,1 1 3,0 2 1,-2 1 3,3 1 4,-3 2-19,1 1-4,-1-1 0,2 1-10,-2-1-5,2 0-10,-2 0-5,1 0-5,-1 0 0,0-1 5,1-3-13,-1-1 1,0 3-3,2-4-5,-2-11 8,0 22-6,0-22-3,1 18-1,-1-18-1,1 16 2,-1-16 5,1 11-9,-1-11 4,0 0-2,0 16-4,0-16 8,0 0-8,2 12-57,-2-12-65,0 0-61,0 0-56,0 0-48,0 0-77,0 0-66,0 0-64,0 0-122,0 0-697,0 0-911</inkml:trace>
  <inkml:trace contextRef="#ctx0" brushRef="#br0" timeOffset="5572.1712">28934 5281 626,'0'0'594,"-6"7"-109,6-7-24,0 0-16,-4 7-36,4-7-43,0 0-48,0 0-28,0 0-22,0 0-33,0 0-45,0 0-37,0 0-11,0 0-1,0 0-17,1-12-17,-1 12-5,7-12-12,-7 12-18,9-14-6,-3 7-10,-1-3-20,1-1 3,0 0-20,0-1 10,1 0-13,-1-3 5,-1 2-8,0-3-2,0 2-9,-1-1 8,1-2-11,-4 1 15,2-1-16,-3 0-1,0 3-2,0-1 12,-2 2-8,1 0 15,-1 0-21,-1 2 9,1 2-9,-1-1 7,3 10-13,-6-14 15,6 14-10,-9-5 7,9 5-14,0 0 27,-17 3-15,17-3 8,-13 12-14,7-2 16,-2 3-10,2 0 11,-2 5-7,0 0 10,0 3 8,0 0 3,3 0 6,-3 1 0,3-2-3,1 4 19,0-3-27,2 1 23,-1-2-27,3-1 21,0 0-30,0 0 4,0-1-1,2-2-7,0 0-2,0 0 10,3-4 0,1 3-1,-1-3-5,0 0 3,-1-1 2,2-3 3,2 1-5,-2-3 0,1 1-2,-7-7-2,15 10 1,-15-10 1,17 3 0,-17-3 1,16 0-3,-16 0 0,17-5 0,-8 1 1,1-3-1,-1 0 15,0-3-21,1 1 18,-2-1-18,0 0-7,-2-1 13,0 3-2,-1-2-4,-1 1 5,1-1 2,-5 10 1,6-14-2,-6 14 1,5-12-5,-5 12-6,6-9-3,-6 9 2,0 0 4,0 0 0,2-10 3,-2 10-3,0 0 2,0 0-1,0 0 2,-8 7 0,8-7 21,0 0-27,-3 15 22,3-15-16,0 12-2,0-12 1,0 13-1,0-13 0,3 13 5,-3-13 0,5 14 3,-5-14-3,5 12 1,-5-12-2,7 13 1,-7-13 0,9 11 1,-9-11 5,16 7-2,-16-7-1,16 5-2,-16-5 2,20 5-3,-20-5 1,20 0 1,-20 0-3,20-5 2,-8 3 0,-2-1 3,-1-2-2,2-1-3,-3-1 7,1-2-3,1 0 0,-3 0 0,-2-2-1,0 2 0,-2-3 4,-1 0-7,0 2-7,-1-1 3,-2 1-1,-1-2 5,0 4-7,-2-2 7,0 1-2,-3 1 3,7 8-11,-12-11 4,12 11-39,-14-10-35,14 10-46,-17-2-30,17 2-56,-17 0-72,6 2-77,1 2-78,10-4-65,-16 7-81,16-7-491,-11 10-694</inkml:trace>
  <inkml:trace contextRef="#ctx0" brushRef="#br0" timeOffset="6134.6516">29581 5310 521,'9'-5'510,"-9"5"-53,9-11-44,-9 11-71,5-11-34,-5 11-21,1-12-42,-1 12-23,-5-12-12,5 12 2,-10-10-31,10 10-1,-17-9-39,17 9 16,-19-3-55,19 3 3,-22 0-34,22 0 12,-23 3-15,13-1-8,-1 3-15,0 0 1,2 0-23,0-1 5,2 2-8,0 0 2,7-6-4,-9 12-1,9-12 1,-2 10-18,2-10 6,2 11 15,-2-11-17,8 10 8,-8-10-7,13 6 0,-13-6 0,18 6 1,-18-6-1,21 1-6,-21-1 1,22 0-3,-8 0-1,-2-1 7,0-2-5,0 1 5,-2-1-2,3-2 2,-3 0 5,-1 0-5,1-1-3,-1 0 1,-1 1 0,1-2-1,-3 0-4,-6 7 8,12-8-4,-12 8 0,8-9-5,-8 9 1,8-6 0,-8 6-2,0 0 4,7-6-1,-7 6 2,0 0-7,0 0 9,0 0 0,0 14-3,0-14 8,-3 15 8,1-5 13,-1 0 0,0 2 8,1 2 16,-2 0-7,2 2 26,-1 2 20,1 1-10,0 0 8,1 1-11,1 0-4,0 1-8,0 1-20,-1 0 5,2-3-9,-1 2-3,0-1-3,0-3 2,1 1 2,-2-2-1,1-2-3,0-1-2,-1-1 0,-2 0 7,0-1-13,1-2 1,-2 2-5,-2-4-4,-1 1-4,1-3 2,-2 0-9,8-5-1,-16 9 1,16-9-3,-20 1-3,20-1-2,-20-1-34,10-1-62,-2 0-62,2-3-43,1 2-65,-1-2-86,2 1-59,1-3-74,7 7-118,-12-11-635,12 11-848</inkml:trace>
  <inkml:trace contextRef="#ctx0" brushRef="#br0" timeOffset="6681.5195">29803 5329 65,'0'0'652,"5"-9"-158,-5 9-59,5-9-16,-5 9-51,4-8-89,-4 8-52,0 0-45,5-9-20,-5 9 6,0 0 9,0 0-9,0 0-6,0 0-37,16 2 2,-16-2-26,6 10-7,-6-10-3,6 14-3,-6-14-3,7 16-12,-4-7-3,-3-9-15,6 16-12,-6-16-6,3 17-28,-3-17 21,3 15-26,-3-15 18,3 16-27,-3-16 29,1 10-43,-1-10 47,1 10-27,-1-10 36,0 0-17,2 12 22,-2-12-24,0 0 16,0 0-25,0 0 18,0 0-6,0 0-3,0 0-39,0 0 31,-10-7 6,10 7-1,-3-13-7,3 13-3,-4-15 2,4 15 10,-4-19-4,3 7-4,-2 3-5,3 9 6,0-22-24,0 22 33,4-22-29,0 10 20,1 1-20,1 0 18,2 0-14,2 2 16,0 0-12,3 1 38,3 2-5,-2 0 25,2 2-6,2 2 18,-1 2-16,-1 0 18,1 2-3,1 1 2,-1 1-11,-1 1-2,-1 2-5,1-1-4,-2 3-8,-2 0-3,-1 1-8,-1 0-2,-1 0-3,-3 2-7,-2-3-3,0 3 5,-1-2-7,-1 2-7,-2 0 4,2-2-16,-2-10-85,-2 21-63,2-21-68,-2 18-39,2-18-82,-3 17-71,3-17-48,-3 14-91,3-14-112,0 0-305,-1 12-562</inkml:trace>
  <inkml:trace contextRef="#ctx0" brushRef="#br0" timeOffset="7134.617">30603 5242 49,'-12'-2'654,"12"2"-127,-19-3-59,19 3-4,-15-3-40,15 3-46,-15-2-21,15 2-59,-12-3 5,12 3-55,0 0 2,-13-4-66,13 4-18,0 0-44,0 0-9,0 0-32,0 0-12,0 0-18,0 0 5,10-7-27,-10 7 11,15-1-23,-15 1 13,16 0-25,-16 0 3,21-1-76,-21 1-49,24 0-79,-24 0-48,26 0-31,-26 0-51,24 1-38,-24-1-66,24 0-72,-24 0-399,21 1-466</inkml:trace>
  <inkml:trace contextRef="#ctx0" brushRef="#br0" timeOffset="7259.7323">30534 5315 400,'0'0'564,"-13"5"-108,13-5-62,0 0-32,-9 5-36,9-5-46,0 0-43,0 0-42,0 0-19,5 9-46,-5-9-17,16 5-35,-16-5-5,23 1-45,-11 0-88,4 0-105,-1-1-105,2 0-153,-3 2-486,4-2-475</inkml:trace>
  <inkml:trace contextRef="#ctx0" brushRef="#br0" timeOffset="8462.8154">31032 5100 316,'0'0'686,"-1"-11"-90,1 11-68,0 0-91,-2-14-42,2 14-19,0 0-4,-4-12-33,4 12-24,0 0-37,-4-12-22,4 12-26,0 0-35,0 0-35,-2-10-30,2 10-28,0 0-16,0 0 39,0 0 17,0 0 15,2 17-28,-2-17-17,2 21 11,0-8-28,-1-1 0,2 2-30,-2 2 17,1-1-34,1-1-11,0 1-4,0 1-8,1-1-4,-1 1-3,-2-2 5,1 1-11,1-2-1,-2-2-2,1 2-2,-1-1 1,0 0-9,0-2-56,-1-10-62,2 19-49,-2-19-60,1 15-38,-1-15-83,1 12-74,-1-12-72,0 0-36,0 16-118,0-16-577,0 0-835</inkml:trace>
  <inkml:trace contextRef="#ctx0" brushRef="#br0" timeOffset="8900.3077">31339 5161 338,'4'-12'569,"-4"12"-87,0 0-50,0-15-52,0 15-60,-4-10-38,4 10-30,-4-10-15,4 10-38,-5-8-14,5 8-27,-12-7 12,12 7-39,-15-7 9,5 4-21,10 3-14,-19-2-6,7 3 4,0 0-4,0 0-8,0 2-14,-3 1-3,2 1-3,-1 0-4,2 0 3,-1 2-5,3 0-13,2-1 4,0 1 8,-1 0-23,4 2 16,1-1-10,4-8 8,-5 16-8,5-16 13,3 20-17,1-11 6,2 0-14,3 2 6,1-1-16,2-2 8,2 0-12,1 0 3,0 1-10,1-3 8,2 2 1,2-2-7,-2-1 14,0 1-9,0-3 3,1 0-8,-1 0 7,0-1-12,-2 0 4,-2-1-9,2 0 8,-5-1-9,2 0 4,-13 0-11,22 0 9,-22 0-10,19 0-37,-19 0-64,15-1-67,-15 1-79,15-3-43,-15 3-77,11-5-59,-11 5-61,9-4-157,-9 4-455,0 0-717</inkml:trace>
  <inkml:trace contextRef="#ctx0" brushRef="#br0" timeOffset="16709.4042">28645 6257 119,'0'0'923,"-16"-2"-240,16 2-122,0 0-43,-11-1-24,11 1-38,0 0-46,0 0-53,0 0-44,-14-1-22,14 1-1,0 0-50,0 0-5,0 0-46,0 0-13,0 0-48,-10-3-15,10 3-37,0 0 0,0 0-27,0 0 1,0 0-24,0 0 5,0 0-25,0 0-45,0 0-87,0 0-75,0 0-65,0 0-64,0 0-78,0 0-63,0 0-64,-8-4-101,8 4-560,0 0-805</inkml:trace>
  <inkml:trace contextRef="#ctx0" brushRef="#br0" timeOffset="16943.7727">28426 6438 482,'0'0'625,"0"0"-108,-7 8-27,7-8-53,0 0-19,0 0-74,-6 8-11,6-8-52,0 0-31,0 0-36,0 0-39,-6 7-34,6-7-23,0 0-22,0 0-24,0 0-8,0 0-17,0 0-6,0 0-23,-6 7-51,6-7-93,0 0-103,0 0-71,0 0-75,0 0-81,0 0-81,0 0-435,0 0-562</inkml:trace>
  <inkml:trace contextRef="#ctx0" brushRef="#br0" timeOffset="17053.1427">28634 6490 598,'0'0'563,"13"1"-84,-13-1-30,0 0-46,16 0-44,-16 0-57,0 0-33,14 0-61,-14 0-7,0 0-61,0 0 2,13 0-57,-13 0 11,0 0-42,0 0 12,0 0-35,0 0-4,15 0-96,-15 0-75,0 0-101,0 0-103,0 0-108,0 0-547,0 0-603</inkml:trace>
  <inkml:trace contextRef="#ctx0" brushRef="#br0" timeOffset="17949.7267">29337 6300 200,'0'-13'665,"0"13"-154,0 0-53,0-16-26,0 16-57,0 0-20,-2-13-57,2 13-16,0 0-22,-5-9-53,5 9-7,0 0 1,-7-5-17,7 5-2,0 0-16,-17 5-4,9-1-1,1 1-15,-2 0-6,-1 4-22,-1 1-5,1 0-5,-3 4-5,2 1 3,-2 0-4,3 1-7,-1-1-16,1 4-1,0-2-21,2 0-8,2-2-2,0 1-1,2-1 7,0 0-5,1-1-10,3-1-20,0 1 10,3-2-16,1 0 11,2 3-14,3-5 7,-1 1-12,3-3 10,2 4-16,0-7 15,2 4-13,-1-4 11,4 0-15,-1-2 10,1 1-9,-2-2 11,3-1-9,-2-1 10,-3 0-15,4-2 15,-1 0-12,-1-2 10,0 0-11,-1-1 10,-2-1-3,1-3-8,-3 1 1,1-1 3,-1-3-6,-2 0 6,0 0-2,0-3 1,-4-1-1,2 3 1,-5-4-3,1 1 13,-1 2-4,-3 0-7,0 1-3,-2-2 4,-2 1-1,-1 1 1,-5 1 1,2 0 8,-1 2-12,-1 1 13,-1-1-13,-1 1 12,-1 2-9,2 1 7,-1-1-6,0 2 15,-1-2-25,4 5 8,1-3-28,0 2-22,-1-1-57,10 4-42,-17-5-40,17 5-46,-14-5-44,14 5-74,-12-1-63,12 1-47,0 0-32,-13 1-163,13-1-438,0 0-717</inkml:trace>
  <inkml:trace contextRef="#ctx0" brushRef="#br0" timeOffset="18293.4558">29863 6212 191,'0'0'661,"4"-12"-151,-4 12-61,2-12-21,-2 12-41,2-11-35,-2 11-28,0 0-42,-3-14-32,3 14-27,-5-11-18,5 11 1,-6-6-35,6 6 5,-12-4-37,12 4 7,-13 3-25,13-3 15,-16 4-17,7 1 14,-1 1-31,-2 3 2,2 1 5,0 2-11,-3 4 1,3 0-9,0 2-9,1 0-9,1 1-7,0 2-13,2-2-3,2-1-5,1-1-3,1 3-7,-1-2-4,5-1-5,0 0-3,1 0 9,3 2-19,2 1 7,-1-1-10,1-2 13,3-2-26,0 2 15,-1-3-22,0-2 6,-1 1-71,1-1-33,2-3-91,-3 1-47,1-3-46,0 1-64,-1-4-47,0 3-35,3-3-26,-2 0-95,-10-4-588,22 3-763</inkml:trace>
  <inkml:trace contextRef="#ctx0" brushRef="#br0" timeOffset="19168.4235">30059 6567 104,'0'0'701,"2"-9"-163,-2 9-56,0 0-41,10-12-41,-10 12-60,11-9-23,-11 9-56,12-8 10,-4-1-37,0 4-18,-1-2-55,1-1 6,2-1-42,1 2 15,-2-5-43,1 1 3,-3 1-27,2-2 13,1-2-29,-2 2-2,0-2-4,0-3-10,-1 2-7,0 0 6,-1-2-5,0 1-6,-2 1 5,2 0-9,-2 1-2,-1 0-8,-1 2-1,-2-1 2,0 0-1,-1 1 0,-1 1 14,-1 0-20,-3 1-3,1 2-6,0-2 0,-2 3 5,2 0-9,-4 1 6,1 0-5,8 6 9,-15-6 22,15 6-25,-17-1 25,17 1-15,-19 2 9,10 3 8,2 2 0,-4 2 6,3 3 5,-1-1-1,0 4-4,-2 3 2,4 0 6,-1 3 6,2-1 1,-1 1-4,4-1-9,0 2-5,0-1-8,2-1 1,1 1-7,1-3-1,1 1-1,2-1-7,-2 0 21,4-1-26,-2 0-1,1-2-3,0 1-4,2-4 11,0 0-4,0 0-3,1-2 4,-1-1 2,2-3-3,0 3-3,-1-4 0,1 0-1,1-1 1,-1 0-2,-9-4-4,19 3-3,-19-3-4,17-1-9,-17 1-8,18-5 1,-9 1 2,0 0-1,-1-2-12,0 1 5,-2-3 5,1 1 3,2 0 4,-4-1-2,1 2 12,-6 6-5,8-13 23,-8 13-22,9-10 2,-9 10-5,4-7 14,-4 7-9,0 0 9,0 0-6,0 0 7,0 0 0,0 0 4,0 0 1,0 0-9,0 0 8,0 0 0,-3 12 1,3-12-13,0 0 16,1 17-3,-1-17 2,4 8-5,-4-8 3,7 9 3,-7-9 4,11 10-1,-11-10 2,15 10-2,-15-10 3,20 5-1,-20-5-1,19 4 0,-19-4-4,23 2 3,-23-2-8,25 0 6,-13-2-1,1 1 2,-1-2-6,-1-2 5,1 0 3,-3 0-1,3-2 1,-2-1-1,-1-1-8,0-1 4,-1-1 3,-2 0 13,-1-1-9,-1 0 8,-1 1 1,-1 1-1,-1-3-5,-1 13 0,-1-21-8,-3 12 2,0 1-2,-1 0-3,-2 0 0,-2 4 1,0-1-2,-2 1-2,-1 1-1,0 2-17,-3 1-40,2 1-34,-1 2-60,1 0-13,2 1-53,-2-2-24,2 3-53,1 0-42,-1 1-25,3 0-18,8-6-7,-10 12-28,10-12-23,-6 12-452,6-12-453</inkml:trace>
  <inkml:trace contextRef="#ctx0" brushRef="#br0" timeOffset="19855.4203">30646 6529 76,'16'0'622,"-1"-2"-137,-2-1-94,1-1-39,-1-1-32,-2 2-19,1-1-39,-2-1-12,-1 2-9,0-4-30,-9 7-28,11-7-12,-11 7 25,5-10-58,-5 10 18,0 0-52,-5-10 19,5 10-32,-10-6 24,10 6-29,-15-3 14,15 3-12,-17-3 3,17 3-17,-19 3 2,19-3-22,-20 0-1,20 0-18,-20 7 4,20-7-16,-15 5 9,15-5-15,-12 9 6,12-9-15,-8 8 13,8-8-9,-5 10 1,5-10-14,-2 12 15,2-12-15,0 0 5,7 12-5,-7-12 13,8 9-9,-8-9 4,12 5-12,-12-5 12,18 7-12,-18-7 10,15 4-14,-15-4 15,18 4-14,-18-4-17,17 0 29,-17 0 5,19 0-13,-19 0 7,18-3-10,-18 3 15,15-1-11,-15 1 10,12-1-11,-12 1 9,0 0-14,16-2 6,-16 2 1,0 0 14,13 2-14,-13-2 16,0 0-4,11 7 20,-11-7 1,4 10 28,-4-10-17,3 14 6,-3-1 51,0 1 23,0 0-27,0 4-19,0 1-12,-1-2 5,-2 7-31,2-2 16,-3 2-29,1 0 19,-2 0-24,2 1 4,-3-1-9,3 0-2,-4 4-6,2-3 1,-1-1-2,1 0 0,-1-2-1,1 3-3,0-3 1,0 0 0,0-3 0,1 3-1,-1-5 1,2 0 1,0-1-5,-1-1-3,0-3 7,0-1-3,-5-1-5,4 0 9,-1-2 0,-1-2 0,-2-1-3,0 1 1,-1-5 14,-2 3-14,12-4 15,-25-3-27,10 1 7,1-4 22,-3 1-24,3-4 4,-4 0 22,3-4-31,1 2 19,1-4-19,0 2 21,6-1-17,-2-1 15,2 1-26,2-1 22,3-1-14,-1 1 16,3 3-19,3-5 18,0 2-27,6-3 27,0 0-50,4-1-31,4-3-61,1 1-65,6-4-25,4 1-75,3 0-66,-1 2-47,4-3-29,1 2-59,1 1-39,0 1-545,-2 1-703</inkml:trace>
  <inkml:trace contextRef="#ctx0" brushRef="#br0" timeOffset="20308.5297">31143 6502 149,'0'0'628,"0"0"-140,2-14-53,-2 14-21,0 0-34,-3-12-35,3 12-9,0 0-21,-4-10 18,4 10-56,0 0-8,0 0-65,-2-12-15,2 12-37,0 0 22,0 0-11,0 0 2,0 0-28,0 0-10,0 0-8,4 15-3,-4-15-15,5 12-9,-5-12-17,5 14-10,-5-14-15,4 17-7,-4-17-8,5 17 2,-5-17-9,5 17-3,-5-17-6,2 15-2,-2-15-2,3 13-1,-3-13-2,1 11-1,-1-11-4,3 10 3,-3-10-5,0 0 4,0 12 5,0-12-4,0 0 6,0 0-13,1 13 2,-1-13 0,0 0-1,0 0-2,0 0-2,0 0 1,0 0 1,0 0 0,0 0 4,0 0-9,-9-4 3,9 4-4,0 0 2,-2-13 3,2 13-5,-2-13 4,2 13 0,3-15-1,-3 15 25,4-14-29,-4 14 8,7-17-9,-3 7 1,3 3 2,0-3 1,0 3 1,0 0 3,1-1 2,3 1 5,0 2-1,-1-2 6,0 2 7,0 1 13,2 1-11,-1-1 23,1 1-18,1 3 17,-2-3-17,-11 3 15,23 3-24,-23-3 12,22 3-19,-22-3 27,20 8-2,-11-4-8,0 3-13,-1 0 7,-2-2-23,0 4 15,0-1-17,-6-8 15,6 16-24,-6-16 24,3 17-16,-3-17-12,1 17-32,-1-17-64,-1 15-51,1-15-45,-3 14-58,3-14-10,-1 13-64,1-13-42,-3 11-57,3-11-30,-5 13-70,5-13-102,-5 5-389,5-5-638</inkml:trace>
  <inkml:trace contextRef="#ctx0" brushRef="#br0" timeOffset="20667.8918">31536 6140 511,'0'0'626,"0"0"-83,0-12-32,0 12-74,0 0-11,0 0-61,4-8-13,-4 8-37,0 0-6,19 1-32,-19-1 6,19 7-8,-5-1 1,1 5-4,3 1-10,4 3 16,-2 2-20,3 4-10,2 3-14,0 1-14,-3 1-14,0 0-14,-2 4-12,-4-6-29,-1 2-2,-4-1-114,0 4-35,-1 0 0,-5 0 0,-5 0 0,-3 2 0,-4 1 0,-7 2 0,-7 2 0,-3-1 0,-13 5 0,-4-3-157,-5 1-361,-7-1-115,-5 1-168,-2-1-231,-2-4-567,-2-1-1251</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20.145"/>
    </inkml:context>
    <inkml:brush xml:id="br0">
      <inkml:brushProperty name="width" value="0.05292" units="cm"/>
      <inkml:brushProperty name="height" value="0.05292" units="cm"/>
    </inkml:brush>
  </inkml:definitions>
  <inkml:traceGroup>
    <inkml:annotationXML>
      <emma:emma xmlns:emma="http://www.w3.org/2003/04/emma" version="1.0">
        <emma:interpretation id="{209F0B9C-B766-4657-B0C7-D586C07AB3ED}" emma:medium="tactile" emma:mode="ink">
          <msink:context xmlns:msink="http://schemas.microsoft.com/ink/2010/main" type="writingRegion" rotatedBoundingBox="5880,8801 12428,8739 12433,9349 5885,9410"/>
        </emma:interpretation>
      </emma:emma>
    </inkml:annotationXML>
    <inkml:traceGroup>
      <inkml:annotationXML>
        <emma:emma xmlns:emma="http://www.w3.org/2003/04/emma" version="1.0">
          <emma:interpretation id="{C4951A2E-8047-4B8A-8BC5-4AF93061FC59}" emma:medium="tactile" emma:mode="ink">
            <msink:context xmlns:msink="http://schemas.microsoft.com/ink/2010/main" type="paragraph" rotatedBoundingBox="5880,8801 12428,8739 12433,9349 5885,9410" alignmentLevel="1"/>
          </emma:interpretation>
        </emma:emma>
      </inkml:annotationXML>
      <inkml:traceGroup>
        <inkml:annotationXML>
          <emma:emma xmlns:emma="http://www.w3.org/2003/04/emma" version="1.0">
            <emma:interpretation id="{94A4F739-C12E-4978-B214-194CC075E1B1}" emma:medium="tactile" emma:mode="ink">
              <msink:context xmlns:msink="http://schemas.microsoft.com/ink/2010/main" type="line" rotatedBoundingBox="5880,8801 12428,8739 12433,9349 5885,9410"/>
            </emma:interpretation>
          </emma:emma>
        </inkml:annotationXML>
        <inkml:traceGroup>
          <inkml:annotationXML>
            <emma:emma xmlns:emma="http://www.w3.org/2003/04/emma" version="1.0">
              <emma:interpretation id="{CD84A745-0C40-48E5-BF1E-53626C42C324}" emma:medium="tactile" emma:mode="ink">
                <msink:context xmlns:msink="http://schemas.microsoft.com/ink/2010/main" type="inkWord" rotatedBoundingBox="5880,8823 6712,8816 6716,9249 5884,9256"/>
              </emma:interpretation>
              <emma:one-of disjunction-type="recognition" id="oneOf0">
                <emma:interpretation id="interp0" emma:lang="en-IN" emma:confidence="0">
                  <emma:literal>23</emma:literal>
                </emma:interpretation>
                <emma:interpretation id="interp1" emma:lang="en-IN" emma:confidence="0">
                  <emma:literal>z3</emma:literal>
                </emma:interpretation>
              </emma:one-of>
            </emma:emma>
          </inkml:annotationXML>
          <inkml:trace contextRef="#ctx0" brushRef="#br0">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596.3324">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5914372B-A50C-4031-8D45-7F77A2C069C6}" emma:medium="tactile" emma:mode="ink">
                <msink:context xmlns:msink="http://schemas.microsoft.com/ink/2010/main" type="inkWord" rotatedBoundingBox="7296,8804 8112,8796 8117,9379 7301,9386"/>
              </emma:interpretation>
              <emma:one-of disjunction-type="recognition" id="oneOf1">
                <emma:interpretation id="interp2" emma:lang="en-IN" emma:confidence="0">
                  <emma:literal>g</emma:literal>
                </emma:interpretation>
                <emma:interpretation id="interp3" emma:lang="en-IN" emma:confidence="0">
                  <emma:literal>G</emma:literal>
                </emma:interpretation>
                <emma:interpretation id="interp4" emma:lang="en-IN" emma:confidence="0">
                  <emma:literal>q</emma:literal>
                </emma:interpretation>
                <emma:interpretation id="interp5" emma:lang="en-IN" emma:confidence="0">
                  <emma:literal>K</emma:literal>
                </emma:interpretation>
                <emma:interpretation id="interp6" emma:lang="en-IN" emma:confidence="0">
                  <emma:literal>M</emma:literal>
                </emma:interpretation>
              </emma:one-of>
            </emma:emma>
          </inkml:annotationXML>
          <inkml:trace contextRef="#ctx0" brushRef="#br0" timeOffset="2711.2246">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3520.1475">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82C3DE97-9BA2-4235-B7CC-09F8FB93837D}" emma:medium="tactile" emma:mode="ink">
                <msink:context xmlns:msink="http://schemas.microsoft.com/ink/2010/main" type="inkWord" rotatedBoundingBox="8768,8863 9529,8856 9533,9309 8772,9316"/>
              </emma:interpretation>
              <emma:one-of disjunction-type="recognition" id="oneOf2">
                <emma:interpretation id="interp7" emma:lang="en-IN" emma:confidence="0">
                  <emma:literal>56</emma:literal>
                </emma:interpretation>
                <emma:interpretation id="interp8" emma:lang="en-IN" emma:confidence="0">
                  <emma:literal>5b</emma:literal>
                </emma:interpretation>
                <emma:interpretation id="interp9" emma:lang="en-IN" emma:confidence="0">
                  <emma:literal>5s</emma:literal>
                </emma:interpretation>
                <emma:interpretation id="interp10" emma:lang="en-IN" emma:confidence="0">
                  <emma:literal>5€</emma:literal>
                </emma:interpretation>
                <emma:interpretation id="interp11" emma:lang="en-IN" emma:confidence="0">
                  <emma:literal>5°</emma:literal>
                </emma:interpretation>
              </emma:one-of>
            </emma:emma>
          </inkml:annotationXML>
          <inkml:trace contextRef="#ctx0" brushRef="#br0" timeOffset="4858.5745">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5108.555">8989 8932 673,'-8'-7'794,"8"7"-70,0 0-74,0 0-91,-6-7-33,6 7-81,0 0-54,0 0-68,0 0-9,0 0-53,4-14-5,-4 14-36,11-7-5,-2 2-12,3 1-31,-1 0-24,5-1-15,-2 1-33,1 1-25,0 0-9,2-1-6,-2 1-11,1 2-10,-2 0-7,1 1-11,-2 0-37,2 0-56,-2 0-58,1 1-86,-3 0-50,1 0-74,1 1-101,-3 0-67,0 2-70,2-1-92,-12-3-666,16 3-939</inkml:trace>
          <inkml:trace contextRef="#ctx0" brushRef="#br0" timeOffset="5592.9158">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72463DDD-D47E-4A00-B312-63A4CA6707FE}" emma:medium="tactile" emma:mode="ink">
                <msink:context xmlns:msink="http://schemas.microsoft.com/ink/2010/main" type="inkWord" rotatedBoundingBox="10372,8791 11156,8784 11161,9326 10377,9334"/>
              </emma:interpretation>
              <emma:one-of disjunction-type="recognition" id="oneOf3">
                <emma:interpretation id="interp12" emma:lang="en-IN" emma:confidence="0">
                  <emma:literal>43</emma:literal>
                </emma:interpretation>
                <emma:interpretation id="interp13" emma:lang="en-IN" emma:confidence="0">
                  <emma:literal>as</emma:literal>
                </emma:interpretation>
                <emma:interpretation id="interp14" emma:lang="en-IN" emma:confidence="0">
                  <emma:literal>us</emma:literal>
                </emma:interpretation>
                <emma:interpretation id="interp15" emma:lang="en-IN" emma:confidence="0">
                  <emma:literal>433</emma:literal>
                </emma:interpretation>
                <emma:interpretation id="interp16" emma:lang="en-IN" emma:confidence="0">
                  <emma:literal>4s</emma:literal>
                </emma:interpretation>
              </emma:one-of>
            </emma:emma>
          </inkml:annotationXML>
          <inkml:trace contextRef="#ctx0" brushRef="#br0" timeOffset="6719.3474">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7297.4576">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07CFEE93-CB7D-4169-9B53-F3FC77B42E7D}" emma:medium="tactile" emma:mode="ink">
                <msink:context xmlns:msink="http://schemas.microsoft.com/ink/2010/main" type="inkWord" rotatedBoundingBox="11928,8744 12428,8739 12433,9349 11933,9354"/>
              </emma:interpretation>
              <emma:one-of disjunction-type="recognition" id="oneOf4">
                <emma:interpretation id="interp17" emma:lang="en-IN" emma:confidence="0">
                  <emma:literal>19</emma:literal>
                </emma:interpretation>
                <emma:interpretation id="interp18" emma:lang="en-IN" emma:confidence="0">
                  <emma:literal>\ 9</emma:literal>
                </emma:interpretation>
                <emma:interpretation id="interp19" emma:lang="en-IN" emma:confidence="0">
                  <emma:literal>| 9</emma:literal>
                </emma:interpretation>
                <emma:interpretation id="interp20" emma:lang="en-IN" emma:confidence="0">
                  <emma:literal>l 9</emma:literal>
                </emma:interpretation>
                <emma:interpretation id="interp21" emma:lang="en-IN" emma:confidence="0">
                  <emma:literal>1 9</emma:literal>
                </emma:interpretation>
              </emma:one-of>
            </emma:emma>
          </inkml:annotationXML>
          <inkml:trace contextRef="#ctx0" brushRef="#br0" timeOffset="8044.1154">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8676.1019">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0.617"/>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8D282B91-76D5-488C-B13C-D0CF4045EAA9}" emma:medium="tactile" emma:mode="ink">
          <msink:context xmlns:msink="http://schemas.microsoft.com/ink/2010/main" type="inkDrawing" rotatedBoundingBox="3493,9665 3901,10611 2975,11009 2568,10063" hotPoints="3770,10364 3266,10868 2761,10364 3266,9860" semanticType="enclosure" shapeName="Circle">
            <msink:destinationLink direction="with" ref="{1788CB39-A51F-4453-867B-482515046A83}"/>
          </msink:context>
        </emma:interpretation>
      </emma:emma>
    </inkml:annotationXML>
    <inkml:trace contextRef="#ctx0" brushRef="#br0">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7:41.908"/>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4903E26F-0191-4ADA-8011-4AAEEECD3DB0}" emma:medium="tactile" emma:mode="ink">
          <msink:context xmlns:msink="http://schemas.microsoft.com/ink/2010/main" type="inkDrawing" rotatedBoundingBox="3820,10926 4273,9812 5314,10236 4861,11349" hotPoints="5099,10533 4525,11107 3951,10533 4525,9960" semanticType="enclosure" shapeName="Circle">
            <msink:destinationLink direction="with" ref="{1788CB39-A51F-4453-867B-482515046A83}"/>
          </msink:context>
        </emma:interpretation>
      </emma:emma>
    </inkml:annotationXML>
    <inkml:trace contextRef="#ctx0" brushRef="#br0">4835 10160 367,'0'0'606,"2"-20"-76,-2 20-36,0-17-45,0 17-84,-2-17-20,-2 7-45,1 0-26,-2 0-1,0 1-52,-1-1-11,-4 0-41,1 1 22,-2-1-34,-1 2 12,-1 2-38,-2-3 15,0 1-35,-4 1 24,-2 2-10,3 1 7,-3 0-16,0 3-25,-1 0-4,-5 2-12,0 0-13,0 2-25,-1 2 23,-2 0-20,0 2 18,0 2-15,1 0 15,0 4-20,1-1 7,0 2-17,2 1 14,1 3-3,0 1 19,0 3-18,2 4 11,2 1-2,0-1 11,2 4-2,3 1 2,0 2-7,3 1-3,0 2 0,3 2 5,2 2 33,2 1-43,-1 2 1,5-5 1,2 1-15,2 6-1,3 0-4,2-1-4,0-1 9,5-1-10,2 0-9,1-4-1,3-3 2,4-1 0,0-3 9,3-2 4,3-3 5,2-5 4,3-3-6,3-3 5,-4-5 3,5-4 0,0-3-2,1-3-9,2-3-7,7-6-20,0-2 0,1-5 0,7-6 0,-1-4 0,-2-3 0,0 0 0,-2-3 0,-4-4 0,-2 0 0,-4-1 0,-3 0 0,-5-4 0,-8 6 0,-3-3 0,-4-1 0,-3 1 0,-7-3 0,-3 9 0,-4-3 0,-4 1 0,-3-4 0,-6 1 0,-4 2 0,-2 1 0,-4 2 0,-3 2 0,-3 1 0,-2 2 0,-2 2 0,-3 2 0,-1 1 0,0 3 0,-1 0 0,-2 4 0,2 1 0,0 1 0,4 6 0,1-1-97,0 1-122,0 0-26,6 4-47,1 1-11,1-1-33,3 3-42,4-1-50,-1 3-49,3 2-31,0-1-67,2 2-147,3 0-410,0 0-746</inkml:trace>
  </inkml:traceGroup>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13:27.099"/>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A500"/>
    </inkml:brush>
  </inkml:definitions>
  <inkml:trace contextRef="#ctx0" brushRef="#br0">20176 10699 226,'1'-16'598,"1"4"-93,0-2-84,0 2-4,0-1-42,1 0-8,-2 0-36,2-3-9,-2 3 2,1 1-11,0-2-26,0 2-32,0-1-19,1 3-5,-3 10-12,3-19-13,-3 19-24,2-15-27,-2 15-22,3-13-27,-3 13-21,0 0-15,4-10 27,-4 10 68,0 0-69,6 9 49,-2-1-52,-1 4 39,2 4-19,-2 1 4,1 5-1,0 2-2,0 2-7,0-1-18,1 5-31,-1 0 26,1 0-36,-3-3 21,2-1-31,-1 1 19,1-1-33,-2-3 25,1 1-38,1 0-6,-3-4-5,3-2 0,-1-1 0,0 0 0,1-2 0,0 0 0,-2-1 0,4-1 0,-3-2 0,2-4 0,0 3 0,2-4 0,-7-6 0,13 11 0,-13-11 0,14 5 0,-14-5 0,16-3 0,-16 3-62,21-6 25,-12-1-38,2 1 15,-1-4-41,-1 1 52,2-3-54,-4 1 50,1-3-39,0 0 62,-1 3-46,0-2 62,-1 1-44,-2 2 50,1-1-36,0 3 49,-5 8-53,6-13 52,-6 13-41,7-12 52,-7 12-50,0 0 57,10-5-44,-10 5 47,10 5-53,-10-5 6,9 8 5,-9-8 5,9 15-1,-9-15 2,10 15 9,-6-7 2,1 2 1,1-1 2,-1-1 7,0 2-11,2-3 3,-2 3 0,3 0-6,-1-2 0,1 0 13,3 1-15,-2-1-6,2-1-60,-1 0-60,-1-2-87,4 1-74,-3-2-64,2-1-88,1 0-77,-1-2-78,2-1-177,-1 0-398,0-1-785</inkml:trace>
  <inkml:trace contextRef="#ctx0" brushRef="#br0" timeOffset="296.8644">21078 10623 308,'7'-17'703,"-5"4"-95,-1 0-36,1 1-19,-1 2-28,-1 10-56,3-19-56,-3 19-58,1-13-57,-1 13-20,0 0-11,0 0-20,0 0 3,0 0 58,0 0-102,-8 11 40,6 0-20,-2 1-18,1 3-9,2 2-25,-1 1-6,-1 0-47,0-1 19,1 3-57,1-1 17,-2 0-45,0 0 15,2 1-40,0-1-19,-2 0-11,2 0 0,0-1 0,1 0 0,0-2 0,0 1 0,1 0-56,0-1-89,0 0-94,2-1-27,1 0-51,1-2-43,0-1-51,3 1-85,1-1-32,-2 0-35,5-3-53,1-2-714,1-2-933</inkml:trace>
  <inkml:trace contextRef="#ctx0" brushRef="#br0" timeOffset="690.6347">21560 10757 95,'3'-13'768,"-3"13"-144,-2-18-92,2 18 8,-3-18-25,3 18-68,-8-16-47,3 8-16,5 8-36,-10-12-52,3 6-6,7 6-32,-9-6 2,9 6-84,-10-6 28,10 6-69,0 0 36,-15 1-74,15-1 51,-7 7-61,7-7 34,-5 13-57,5-13 34,-1 17-48,1-17 32,1 18-50,2-6 27,-1 1-39,2-1 38,1 2-50,2-1 42,1 0-49,0-1 40,1 1-44,1-1 38,-1 0-43,2 0 36,0-2-42,-1 0 43,0 0-35,2 1 29,-2-1-46,-1-2 46,1 2-42,-1-1 4,-1-3 43,0 1-42,-1 1 1,-7-8 1,10 13 18,-10-13 23,8 8-37,-8-8 39,5 10-39,-5-10 38,0 0-42,-3 14 37,3-14-44,-11 9 44,3-5-44,-2 0 30,-1 0-79,-4 0-39,-1-3-38,-2 2-36,2-3-69,-5 1-7,3-2-51,-1 1-74,0-3-71,0 0-73,1-2-146,-1-2-674,1-2-947</inkml:trace>
  <inkml:trace contextRef="#ctx0" brushRef="#br0" timeOffset="909.3794">21456 10674 377,'13'-6'955,"3"2"-155,-1-5-117,3 4-57,2-2-38,2 1-38,0-1-31,1-1-122,0 0 0,2 3-110,0-3-9,0 1-96,-1 1 2,1 0-74,-3 1 20,-1 0-64,0 1 18,-5 1-53,2-1 33,-2 2-104,-3 1-10,0-1-102,-13 2-69,22 0-64,-22 0-86,19 2-129,-19-2-79,13 5-151,-13-5-663,10 5-993</inkml:trace>
  <inkml:trace contextRef="#ctx0" brushRef="#br0" timeOffset="1331.2951">22287 10525 505,'0'0'777,"0"0"-124,-11-3-37,11 3-82,0 0-31,-19 4-48,19-4-48,-16 8-54,5-3-48,2 2 2,-3 1-66,-1 2 15,1 3-59,-2 2 40,1 2-80,-1-2 24,2 1-76,1 4 24,-2-4-48,1 2 31,3 1-57,1-2 30,0 2-56,3-3 37,0 0-54,2 1 41,2-1-48,2-1 40,2 0-48,-1 0 41,5 1-43,0-3 42,5 0-56,-1 0 50,3-1-40,3-2 35,-3-2-30,3-2 29,0-1-42,-1 0-5,2-1 15,-2-2 39,1 0-44,-4-2 41,2 0-42,-3-2 40,0 0-33,0-2 30,-3-1-41,-1 0 39,-1-1-34,-7 6 30,8-12-40,-8 12 42,2-12-47,-2 12 45,-5-10-43,5 10 43,-12-11-46,4 6 40,8 5-51,-19-5 33,7 3-77,12 2 17,-23-2-73,12 4-39,-2 0-41,-2 2-67,2 0-71,-1 1-111,0 2-89,1 1-115,1-1-764,1 1-1047</inkml:trace>
  <inkml:trace contextRef="#ctx0" brushRef="#br0" timeOffset="1762.2835">22582 11009 263,'0'0'849,"21"-4"-152,-21 4-52,11-2-79,-11 2-21,12-3-68,-12 3-38,0 0-93,12-3-22,-12 3-60,0 0-23,11-3-31,-11 3-29,0 0-19,0 0-20,0 0-25,0 0-20,0 0-15,0 0-14,0 0-11,8 6-10,-8-6-9,0 0-7,0 0-7,-11 4-8,11-4 3,0 0-9,-10 2 0,10-2 1,0 0-1,-15 0-3,15 0 0,0 0 0,-13-2-4,13 2 2,-10-3 1,10 3-2,-8-5-1,8 5-6,0 0-3,-8-9 7,8 9 0,0 0 0,-1-12-2,1 12 1,5-8 0,-5 8 0,12-6 4,-12 6 18,19-1 14,-19 1 13,25 2 17,-9 2 50,0 1-35,0 2 39,-1 0-36,3 1 22,-3 3-36,-2-1 22,1 2-44,-2 1 22,-2 0-41,-3 2 21,0 0-37,-5 2 22,0 2-38,-5 2 1,-1 0-107,-3 2-30,-6 3-129,-1 0-71,-3-1-77,-3 1-159,-3 1-71,-2-3-89,-1-1-812,1-5-1187</inkml:trace>
  <inkml:trace contextRef="#ctx0" brushRef="#br0" timeOffset="2512.2703">23266 10705 703,'10'-12'558,"-10"12"-52,5-9-33,-5 9-31,5-9-17,-5 9-24,6-9-51,-6 9-27,0 0-38,3-11-34,-3 11-26,0 0-30,0 0-21,-3-8-9,3 8-29,0 0 36,-11 2-27,11-2 41,-10 6-57,10-6 34,-13 13-44,7-6 41,-1 2-58,0 1 45,1 2-50,-1 3 29,2-4-53,1 4 36,0 2-44,2-3 35,2 1-43,0-3 28,0 1-48,3 2 31,0 0-34,1-2-13,1-1 9,2 2-2,0-4-2,2 2-1,1-4-3,2 1 1,-1-2-3,1 0 1,2-1-3,0-3-4,0 0 2,-1-1-4,2-1 1,-2-1-3,2-2-3,-1 1 29,-1-2-36,1-2 26,0-1-27,-1 0 26,-3-2-31,0-2 25,1 1-27,-5-3 16,-1-1-8,0 0 0,-2-3 0,-2 4 0,-1-2 0,-2 1 0,-1-1 0,-2-1 0,-2 2 0,0 0 0,-3 0 0,1 4 0,-2-1 0,-3 2-14,1 0 25,-2 0-37,2 3 31,-3 1-30,2-2 9,0 4-59,1 0-7,0 1-23,-1 1-83,14 0 5,-24 0-59,24 0-34,-21 2-6,21-2-24,-19 3-57,19-3-46,-15 6-12,15-6-52,-14 4-30,14-4-152,-9 4-460,9-4-732</inkml:trace>
  <inkml:trace contextRef="#ctx0" brushRef="#br0" timeOffset="2965.3646">23544 10349 686,'0'0'522,"2"-12"-79,-2 12-25,0-11-17,0 11-23,1-12-23,-1 12-36,4-13-9,-4 13-37,2-12-8,-2 12-45,4-12-14,-4 12-31,3-9 8,-3 9-25,4-10 19,-4 10-38,0 0 14,5-10-19,-5 10-14,0 0-18,6-9 0,-6 9 19,0 0-2,12-4-9,-12 4-2,14 2 14,-3 2 6,0 1 41,4 0-18,1 5 31,4 1-53,2 4 37,2 0-31,0 1 27,5 4-18,-1 0-138,0 3-6,-1-1 0,1 3 0,0 1 0,-1 0 0,-2 1 0,-1 3 0,-2 1 0,-3 3 0,-4 0 0,-3 1 0,-1 2 0,-7-3 0,-4 2 0,-5 7 0,-8 1 0,-4 9 0,-9 0 0,-5 1 0,-6 1 0,-6 0 0,-4 2 0,-4-2-707,-13 11-183,-2-3-200,-2-3-649,-3-3-1425</inkml:trace>
  <inkml:trace contextRef="#ctx0" brushRef="#br0" timeOffset="19854.4621">24936 10797 54,'0'0'732,"0"0"-149,0 0-44,-14 2-23,14-2-28,0 0-34,0 0-42,-14 0-53,14 0-46,0 0-44,0 0-20,-13 3-7,13-3-2,0 0 9,0 0 56,0 0-61,0 0 31,0 0-46,13 5 12,-13-5-43,19 3 18,-5-6-49,2 3 9,3-2-49,2 2 8,4-2-42,2-1-7,1 0-86,0-1 0,1 0 0,-1 0 0,-1 0 0,0 1 0,-5 1 0,-2-1 0,0 0 0,-2 1 0,-1 1 0,-4-1 0,-2 1 0,2-2-144,-13 3-127,17 0-28,-17 0-58,0 0-26,11 3-45,-11-3-54,0 0-6,0 0-42,-5 9-10,5-9-109,-14 9-486,5-3-749</inkml:trace>
  <inkml:trace contextRef="#ctx0" brushRef="#br0" timeOffset="20112.2739">24926 11006 450,'-9'4'710,"9"-4"-120,-14 7-12,14-7-33,-8 4-54,8-4-17,0 0-65,0 0-3,0 0-32,0 0-25,0 0-23,7 7-31,-7-7-17,14 0-16,-4-2 13,2 1-39,4-3 19,3 1-45,0 0 6,4-1-55,2-1 0,0 2-54,0-1-74,-1-1-33,1 0 0,-3 2 0,-2 1 0,1-1 0,-3 0 0,0 0 0,-2 0 0,-1 3 0,1-1 0,-3-1-54,-1 1-199,-12 1-87,18-1-54,-18 1-49,20-1-108,-20 1-93,17 1-121,-17-1-741,17 0-1134</inkml:trace>
  <inkml:trace contextRef="#ctx0" brushRef="#br0" timeOffset="20988.0323">26461 10715 189,'8'-11'630,"-8"11"-81,9-8-55,-9 8 22,12-12-38,-12 12-19,11-12-39,-11 12-14,9-11-20,-9 11-19,9-9 1,-9 9-27,9-9 13,-9 9-66,4-10 11,-4 10-69,0 0-1,2-11-57,-2 11 19,0 0-44,-10-8 32,10 8-39,-14 0 26,14 0-44,-16 4-51,5 0-71,-3 2 0,4 1 0,-6 1 0,3 1 0,-4 1 0,2 2 0,-1 3 0,1-3 0,1 5 0,1 0 0,-1-3 0,3 5 0,0-2 0,-1 1 0,5 0 0,-1 0 0,0 2 0,4-3 0,-1 0 0,3 1 0,2-1 0,2-1 0,-1 1 0,3 0 0,2-2 0,2 2 0,3-1 0,0 0 0,3-2 0,1-2 0,1 0 0,3-2 0,0-1 0,-1-3 0,2 1 0,3-2 0,-3-1 0,1-3 0,-2 2 0,4-3 0,-4 0 0,0 0 0,-1-4 0,0 0 0,0-2 0,-3 0 0,1-3 0,-5-1 0,1 0 0,-5-2 0,-3-1 0,1 2 0,-3-1 0,-4 1 0,1-1 0,-5 0 0,-1 2 0,-4-1 0,2 3 0,-4-1 0,-3 4 0,0 2 0,-2-1 0,0 1 0,2 3 0,-4 3 0,0-2 0,2 2 0,-2 0 0,4 2 0,-4 2 0,-1 0 0,4 0-232,-2 3-238,6-3-64,-5 3-99,1 2-104,3-2-133,3-3-626,-4 4-1122</inkml:trace>
  <inkml:trace contextRef="#ctx0" brushRef="#br0" timeOffset="22456.0884">28081 10619 465,'7'-10'591,"0"0"-105,-1 0-8,1-1-60,1 1-39,-1-2-7,2 2-6,-2 0-12,-2 0-26,1 3-11,1-2-25,-2 2 19,-5 7-36,8-15 11,-8 15-26,5-10-8,-5 10-22,2-11-14,-2 11-22,0 0-28,2-11-26,-2 11-18,0 0 13,0 0-4,-19 5-13,9 4 28,1 2 31,-3 5-25,-2 2-118,-2 4-34,0 1 0,5 4 0,-5 0 0,5-1 0,-3 1 0,1 2 0,4 0 0,-2 1 0,2 0 0,0 0 0,5-1 0,-4 2 0,8-5 0,0 1 0,4-2 0,4 3 0,3-3 0,3 1 0,5-3 0,6 0 0,0 1 0,6-5 0,-4-5 0,1-2 0,4-1-42,-2-1-440,0-2-52,-1-1-128,-5-1-124,-1-1-214,-1-2-486,-3-2-1112</inkml:trace>
  <inkml:trace contextRef="#ctx0" brushRef="#br0" timeOffset="22945.3104">28544 10825 586,'3'-15'780,"-3"15"-79,4-17-56,-2 6-68,-2 11-19,5-17-47,-5 17-53,4-16-43,-4 16-48,4-10-60,-4 10 7,0 0-62,7-7 59,-7 7-65,0 0-26,11 10-24,-11-10-27,5 17-25,-3-7-26,1 1-20,0 2-21,-1-1-13,0 4-11,-1-3-29,-1 2-24,0-1 0,0-1-9,0 1-121,0 1-58,-3-2-83,2 0-32,-3 0-57,1-2-43,0 1-48,-1-1-87,-3 0-55,4-3-55,-2-1-717,5-7-966</inkml:trace>
  <inkml:trace contextRef="#ctx0" brushRef="#br0" timeOffset="23164.0445">28422 10825 353,'-5'-11'815,"2"0"-140,0 1-38,3 10-68,-2-19-42,2 19-80,5-19-29,1 8-91,3 2 2,2-1-29,4 0-28,4 0-33,4 4-24,1-1-28,1 0-39,2 3-31,-1-2-25,1 3-10,0 3-29,-4 0 34,-2 0-101,1 2-83,-1 0-54,-3 3-45,1-2-57,-4 2-22,1-1-87,-5 3-48,-2-1-49,-1 2-39,-4 1-163,-1 0-437,-3-9-716</inkml:trace>
  <inkml:trace contextRef="#ctx0" brushRef="#br0" timeOffset="24039.0208">28494 11080 456,'-13'8'709,"2"0"-119,2-2 11,3-1-50,6-5-56,-10 10-60,10-10-52,0 0-17,-2 11-75,2-11-23,9 5-52,-9-5-13,20 3-59,-7-3-1,3-1-50,4 0 4,-2 0-43,4-1 12,-2-1-35,3 0 1,2-1-48,2-1-5,-2-1-59,0 1-4,-1-1-47,0 0-3,0-1-2,-1-1 0,-2-1-11,2-1-2,-2-2 4,-2 0 10,-3 0 26,3-1 16,-4 0 27,1 1 16,-6 2 8,0 0 17,-1 0 25,0 2 26,-2 1 7,-7 7-5,10-9 19,-10 9 11,0 0 44,10-3 1,-10 3-2,0 0 5,4 12 3,-4-12 11,1 14 1,-1-14 6,0 15 2,0-15 16,0 18-50,0-18 4,1 18-24,-1-18 32,4 18-31,-4-18-3,5 17-29,-5-17 10,9 15-31,-9-15 18,10 13-27,-10-13 8,15 8-16,-15-8 18,17 6-23,-17-6 17,21 3-30,-21-3-9,20-2-22,-8-1-20,-1-1-18,3 0-6,-1-3-10,-1-1 7,0-1 3,0-1 1,1-1 9,-3-1 14,-1 0 13,2 1 12,-3 0 5,0-1 2,-2 3 14,2 1 4,-3 0 4,0 1 0,-5 7-2,8-9 12,-8 9 27,0 0 26,0 0 5,15 4 8,-15-4-5,4 11-6,-4-11-9,4 12-6,-4-12-4,3 16 1,-3-16-20,3 18-3,-3-18-5,5 16-1,-1-7-6,1-1 5,0 0-9,0 0-24,2-2-34,-1 1-42,3-2-28,-1 0-31,1-1-11,-9-4-27,21 7-36,-9-6 11,2-1 9,-1-1 2,2-1-14,0-1-19,2-3 28,-2 0 26,4-5 40,0 2 8,-3-4 36,2 0 9,-3-2 31,2 0 24,-4 0 24,0-1 10,-2-1 44,-1 0 20,-1 4 50,-3-1 22,-1 2 15,-1 0-9,0 0-2,-4 12 17,0-16-10,0 16-9,-4-13-4,4 13-3,-9-7-12,9 7 13,-11-3-18,11 3 10,-13 5-42,13-5 0,-12 11-11,5-4-10,2 1-16,1 2-2,1 1-3,1 0-6,1 1 0,2-2-12,0 4 0,2-1-7,2 0 2,0 0 1,0 1-7,4-3 5,0 3-17,1 0 10,2 0 12,-2-3-10,0 1 3,0-1-5,-1-1 3,-2-1 1,0-1 8,-2 1 14,1-2 16,-6-7 10,3 13 0,-3-13-5,-2 12 6,2-12 6,-8 10-31,-1-5-5,9-5-4,-15 5-1,5-2-9,10-3-2,-21 4-6,21-4 12,-19 1-19,19-1-48,-19-3-55,19 3-64,-19-5-106,19 5-95,-14-7-91,14 7-144,-11-11-541,11 11-763</inkml:trace>
  <inkml:trace contextRef="#ctx0" brushRef="#br0" timeOffset="24409.56">29979 11017 249,'0'0'710,"11"4"-87,-11-4-60,14 1-33,-14-1-96,20-1-15,-5 1-52,-2-3-30,5 0-25,-1-1-47,2 1-28,4-4-24,-3 3-25,3-1-25,-1-2-15,-1 0-16,-2 1-18,1-2-16,-2-1-15,-3 3-15,-1 0-13,-1-2-8,-1 1-1,-3 1-1,-9 6-9,14-11-9,-14 11-7,5-6-4,-5 6-4,0 0-2,-9-4-1,9 4-2,-17 5 5,8 0-12,-5 1 1,3 0 5,-2 3-4,-1-1 1,1 2-5,0 1 3,2-1-1,-1 1 0,3-1 0,2 1-2,2-3-3,-1 2-4,2-1-21,4-9-26,-3 17-35,3-17-25,3 14-38,1-5-28,-4-9-27,12 13-77,-12-13-43,15 11-35,-4-6-41,-2-1-39,2-2-104,0 0-59,2-2-265,-13 0-424</inkml:trace>
  <inkml:trace contextRef="#ctx0" brushRef="#br0" timeOffset="24956.4127">30424 10972 709,'4'-10'536,"1"2"-61,-5 8 1,9-14-50,-9 14-18,13-10-52,-3 6-35,1 0-22,1 1-11,3 2-21,1 0 8,3 2-21,0 3 2,0 0-7,4 0-19,-3 2-26,0 1-40,-1 2-17,-5-1-29,-1-1-3,0 2-37,-2 0-15,-3-1-16,-2 0-4,-1 1-8,-5-9-6,4 16-6,-4-16-3,-1 14-4,1-14 3,-5 12-11,5-12 1,-7 9-7,7-9 6,-6 6 3,6-6-6,0 0-2,-10 3-4,10-3 0,0 0-8,0 0 1,-4-9 10,4 9-11,7-14-26,0 6-44,-1-4-49,3 0-48,3-2-26,0-1-22,4 0-50,-1-4-13,4 0-23,-1 3-18,1-2-21,-3 4-20,2 0 19,-1-2 53,-1 3-3,-1-1 41,-1 1 27,0 0 42,-4 1 40,1 3 46,-2-2 32,-2 2 31,1-1 79,-2 1 26,0-1 37,-6 10 27,8-17 34,-4 8 3,-4 9 17,5-14 40,-5 14 2,4-11 36,-4 11-29,5-12 28,-5 12-22,4-9-16,-4 9-8,0 0-3,8-8 7,-8 8 24,0 0 26,0 0-3,10 8 26,-10-8-33,4 15-11,-3-4-20,0 3-10,-1 0-34,-1 2-20,-1 1-13,0 3-23,0-2-21,0 0-23,0 0-48,-1 0-34,2 1 0,0-1 0,1 0 0,1-1 0,3 0 0,0-2 0,1-3 0,1 2 0,4-2 0,1-1 0,-1-3 0,3 0-91,-2-2-119,3-2-33,0 0-48,2-1-35,-4-3-57,1-2-45,3 0-110,-4-1-81,4-1-127,-3-4-625,0 2-973</inkml:trace>
  <inkml:trace contextRef="#ctx0" brushRef="#br0" timeOffset="25159.5444">30952 10815 224,'-23'-1'824,"4"-1"-174,3 1-87,1 1-48,3-1-80,0 1-77,12 0-64,-13-3-48,13 3-43,0 0-32,0 0-33,0 0-36,8-5-10,-8 5-27,23-5-4,-6 2-13,1 2-34,5-4-75,2 2-108,1-1-78,-1 1-69,2-2-81,-1 0-200,5-3-408,0 0-605</inkml:trace>
  <inkml:trace contextRef="#ctx0" brushRef="#br0" timeOffset="25456.3942">31482 10345 193,'0'0'867,"-17"0"-219,17 0-24,0 0-9,0 0-37,7 7-22,2-4-39,6 4-24,6 3 6,5 3-36,9 3-8,2 5-2,1 4 4,7 2-8,-2 4-125,0 3-324,-4-1 0,-5-3 0,-4 1 0,-2 2 0,-5 0 0,-2-2 0,-6 3 0,-4-5 0,-5 2 0,-6-4 0,-4 4 0,-9 6 0,-5-1 0,-6 1 0,-11 6 0,-11 0 0,-4 0 0,-6-1 0,-2-3 0,-8 3 0,-1-1-848,-15 9-251,9-12-868,-10 7-1709</inkml:trace>
  <inkml:trace contextRef="#ctx0" brushRef="#br1" timeOffset="37555.687">14124 9051 231,'-9'38'277,"9"-1"-149,8 6-127,9-2-203,12 8 61</inkml:trace>
  <inkml:trace contextRef="#ctx0" brushRef="#br1" timeOffset="44291.6164">25955 8432 253,'0'0'355,"0"0"-102,0 0-3,0 0-48,0 0 30,0 0-42,0 0 17,0 0-44,0 0 10,6-8-30,-6 8 22,0 0-10,0 0 15,0 0-22,5-7 8,-5 7-15,0 0 5,0 0-4,0 0 0,0 0 12,0 0 15,0 0 0,9-6-62,-9 6 52,0 0-38,0 0 37,0 0-30,0 0 9,0 0-20,0 0 0,0 0-9,0 0-5,0 0 26,0 0-2,0 0 17,0 0-36,5 8 9,-5-8-37,0 0 29,0 10-52,0-10 33,0 11-33,0-11 51,-3 13-57,3-13 39,-1 12-58,1-12 41,-1 15-59,1-15 52,0 14-51,0-14 54,-2 16-60,2-16 39,-2 13-48,2-13 47,0 13-61,0-13 50,0 12-51,0-12 53,0 0-56,0 17 53,0-17-50,0 0 66,0 14-43,0-14 14,0 0 10,4 11 39,-4-11-43,0 0 41,7 9-44,-7-9 28,0 0-36,13 2 25,-13-2-33,0 0 28,18-1-37,-18 1 33,13-4-36,-13 4 34,14-4-36,-14 4 45,18-3-28,-18 3 27,20-5-32,-20 5 33,21-5-31,-21 5 26,19-4-23,-19 4 11,21-3-28,-21 3 30,19-1-29,-19 1 37,17 1-42,-17-1 22,16 2-25,-16-2 29,17 5-22,-17-5 26,17 7-30,-17-7 39,13 8-30,-4-1 29,-4-2-30,-5-5 35,9 14-30,-9-14 35,10 15-25,-10-15 6,6 14-20,-6-14 0,2 15 0,-2-15 0,-2 12 0,2-12 0,-6 14 0,6-14 0,-10 15 0,5-8 0,-1 0 0,-2-2 0,0 2 0,-1-2 0,0-2 0,-1 2 0,-1 1 0,0-3 0,0 0 0,-2 0 0,-1 1 0,0-3 0,-1 0 0,1 2 0,0-3 0,-1 0 0,-1 2 0,3-2 0,-3 0 0,2 0 0,1 0 0,-3-2 0,5 2 0,-3 0 0,1-3-115,-1 3-205,3-1-65,0-2-69,0 1-142,11 2-146,-16-6-188,16 6-545,-11-11-1098</inkml:trace>
  <inkml:trace contextRef="#ctx0" brushRef="#br1" timeOffset="44658.8482">26002 8453 692,'0'0'636,"5"-12"-72,-5 12-2,6-9-40,-6 9-79,7-8-18,-7 8-65,12-12-31,-4 7-20,-1 0-26,2-2-25,3 2 12,0-2-51,2 2 46,0-2-66,0 2 22,1 0-67,3 1 22,-4-2-21,6 2-36,-3 0 28,2 0-47,1 0 27,-2-1-41,2 2 18,1 1-37,0-2 29,0 1-30,0 0 4,-4 1-42,3-1 22,-2 0-33,0 3 21,-2-3-35,-3 2 27,-1-1-37,-12 2 15,24-1-8,-24 1 0,19-2 0,-19 2-9,13 0-103,-13 0-16,14 0-102,-14 0-49,0 0-58,13 3-42,-13-3-97,0 0-81,0 0-104,4 9-108,-4-9-581,0 0-953</inkml:trace>
  <inkml:trace contextRef="#ctx0" brushRef="#br1" timeOffset="45508.9932">26813 8376 244,'8'-7'714,"-8"7"-129,6-5-55,-6 5-6,7-8-25,-7 8-55,6-7-51,-6 7-43,6-7-39,-6 7-29,0 0-10,8-10-11,-8 10-32,0 0-16,5-7-8,-5 7-41,0 0-30,0 0-21,0 0-22,0 0 50,-5-7-69,5 7 41,0 0-32,-14 3 26,14-3-41,-15 5 31,5-2-36,10-3 20,-17 10-27,7-4 37,1 0-10,-1 1-45,-2 3 27,3 0-47,-2-1 33,-1 1-37,4 0 29,-1 2-42,0-2 34,0 1-36,0 2 33,0-1-31,0 0 27,2 1-28,-2-1 20,1 1-29,2 3 67,-2-4-30,3 2 23,-1 0-38,3-1 35,-2 2-46,3-3 30,0 0-35,2 2 28,0-2-31,0 0 35,0 1-33,2-1 26,0 1-28,3-2 23,-4 1-29,3 0 34,0-2-33,3 2 26,-1 0-21,0-3 16,2-1-11,-3 1 6,3-1-3,2 0 0,-1-3 0,1 1 0,0 1 0,1-3 0,0 0 0,1 0 0,-1-1 0,2-1 0,1 1 0,-14-3 0,23 2 0,-10-2 0,0 2 0,-2-4 0,-11 2 0,25-1 0,-14-1 0,0 0 0,1 0 0,-1-1 0,-1-1 0,0 0 0,-10 4 0,16-8 0,-5 3 0,-11 5 0,14-9 0,-6 2 0,0 1 0,-2-1 0,-1-1 0,-1 2 0,2-2 0,0 0 0,-6 8 0,9-16 0,-9 16 0,2-12 0,-2 12 0,2-15 0,-2 15 0,0-13 0,0 13 0,-3-14 0,3 14 0,-6-14 0,0 7 0,6 7 0,-10-13 0,3 6 0,7 7 0,-13-10 0,4 6 0,9 4 0,-16-9 0,5 5 0,2 2 0,9 2 0,-21-5 0,21 5 0,-21-1 0,21 1 0,-21 1 0,10-1 0,-3 3 0,3 0 0,-1-1 0,2 2 0,-1 1 0,-1-2 0,1 2 0,2 0 0,-3 1 0,4-1 0,-1 0 0,-1 0 0,2 0 0,-1 0 0,9-5 0,-14 10 0,14-10 0,-11 9 0,11-9 0,-11 8 0,11-8 0,-10 7 0,10-7 0,0 0-198,-10 7-137,10-7-50,0 0-62,-9 5-116,9-5-115,-10 3-174,10-3-650,0 0-1128</inkml:trace>
  <inkml:trace contextRef="#ctx0" brushRef="#br1" timeOffset="48411.0107">9374 10193 30,'0'0'671,"0"0"-157,0 0-78,0 0-25,-8-6-36,8 6-7,0 0-8,0 0-13,0 0-5,0 0-21,-4-9-18,4 9-16,0 0-9,0 0 3,0 0-9,0 0 36,0 0-68,-4-10 25,4 10-58,0 0 2,0 0-55,-9-4 23,9 4-44,0 0 21,-14-3-35,14 3 18,-14 3-45,14-3 27,-16 5-35,5-1 31,1 1-36,-2 0-76,0 2-3,0 2 0,0-1 0,-1 2 0,0 1 0,0 0 0,-2 1 0,4 2 0,-2-1 0,1 1 0,1 0 0,2 2 0,-3-1 0,5 0 0,0 0 0,1 1 0,0 0 0,0 0 0,4 1 0,-2-2 0,1 2 0,2 0 0,0-1 0,1-1 0,1 1 0,2 0 0,-1 0 0,1 0 0,1-2 0,1 1 0,1-1 0,0-1 0,1 0 0,-1 2 0,3-4 0,0 0 0,0-1 0,0-1 0,1 1 0,1 0 0,-1-4 0,2-1 0,0 0 0,-1-2 0,1 1 0,1-4 0,0 3 0,-13-3 0,25 0 0,-13-3 0,2 1 0,-3-1 0,1-1 0,2-1 0,-3 0 0,2-2 0,-3-1 0,-1-1 0,0 0 0,0 1 0,-1-4 0,-3 4 0,0-3 0,-2 1 0,0 0 0,0 1 0,-3 9 0,-2-15 0,2 15 0,-6-15 0,0 8 0,6 7 0,-14-10 0,4 6 0,10 4 0,-20-2 0,20 2 0,-25 1 0,13 0 0,-2 3 0,1 1 0,-2 0 0,1 1 0,-1 0 0,2 0 0,-1 3 0,2-3 0,1 2 0,-1 0 0,3-1 0,2 0 0,-2-2 0,3 4 0,-1-2 0,7-7-186,-10 12-92,10-12-59,-8 10-46,8-10-6,-5 8-59,5-8-34,0 0-66,0 0-40,7 12-141,-7-12-475,0 0-814</inkml:trace>
  <inkml:trace contextRef="#ctx0" brushRef="#br1" timeOffset="49230.5729">9513 10178 370,'-1'-14'484,"-1"1"-62,0 2-73,-1-1 10,1 1-41,-1 0-29,-2-3-22,1 4 21,-2-3-37,1 0 29,0 1-16,-2 0-71,1 0 49,-3 1-57,1-1 9,-2 2-21,1 0 16,-2 1-21,-1-1 2,-2 2 8,0 0-26,-3 0 14,3 1-35,-4 2 34,0-1-59,1 1 44,-2 1-51,-1 2 61,0 0-61,2 1 52,-4 1-65,2 0 32,-1 1-7,1 1-11,-3 1-11,0 4-5,0-1-14,1 2 4,-1 2-31,-1 2 34,2 1-39,-1 1 42,0 2-33,4 1 36,-2 3-38,2-2-11,0 4-34,3-1 0,-2 2 0,1 0 0,2 3 0,1-2 0,0 3 0,2-1 0,1 1 0,-1-1 0,3 3 0,0 0 0,0 0 0,3-1 0,-1 2 0,2 0 0,1 0 0,1-3 0,0 1 0,2 0 0,1 1 0,1-2 0,2 4 0,2 1 0,1-1 0,1-2 0,2 0 0,1 0 0,1 1 0,5 1 0,-4-4 0,3-1 0,2 1 0,0-3 0,0 0 0,2-2 0,0 0 0,3-2 0,-2-2 0,3-1 0,-1-2 0,1 0 0,2-2 0,-3-4 0,1 0 0,0-4 0,3 2 0,0-4 0,1-1 0,0 0 0,0-2 0,1-2 0,0 0 0,0-3 0,4 0 0,-4 0 0,3-3 0,-1-1 0,0 0 0,0-1 0,-2-3 0,-2 1 0,1-2 0,-1-1 0,-2 1 0,-2 0 0,0-1 0,-2-3 0,-2 1 0,0-1 0,-3-3 0,0 0 0,-3 3 0,-1-3 0,0-3 0,-4 2 0,0-1 0,0-5 0,-2 2 0,-2 0 0,-2-1 0,-1 1 0,-1-4 0,-3-1 0,-1-1 0,-2 1 0,-1-1 0,-3-4 0,-1 2 0,-4 0 0,0-1 0,-1 3 0,-3-2 0,-2 3 0,2 1 0,-3 2 0,-3 0 0,1 0 0,-2 3 0,-1 1 0,1 2 0,-3 1 0,5 6 0,-3 1 0,0 3 0,-2 2 0,1 1 0,-1 4 0,2 2 0,-2 2 0,-6 5 0,1-1 0,1 3-274,-6 3-273,2 4-104,-1 1-121,4 5-168,-3-1-645,2 5-1236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8:39.383"/>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3FD96D64-AB9E-43F2-B719-64E6191043C8}" emma:medium="tactile" emma:mode="ink">
          <msink:context xmlns:msink="http://schemas.microsoft.com/ink/2010/main" type="inkDrawing" rotatedBoundingBox="406,10929 6449,10243 6653,12042 610,12728" rotationAngle="-1939040264" semanticType="callout">
            <msink:sourceLink direction="to" ref="{4CB306E3-EDA5-4D77-B1FD-358F0227F1F6}"/>
            <msink:sourceLink direction="from" ref="{3D961649-2004-4F07-BB0C-3FD2EF14E63A}"/>
          </msink:context>
        </emma:interpretation>
      </emma:emma>
    </inkml:annotationXML>
    <inkml:trace contextRef="#ctx0" brushRef="#br0">6137 10485 367,'-10'-5'597,"10"5"-98,-9-4-63,9 4-36,-10-6-63,10 6 9,-8-6-27,8 6-17,-8-5-18,8 5-22,-9-7-47,9 7-21,-7-5-13,7 5 2,-7-8-46,7 8 13,-5-11-31,5 11 13,-1-11-27,1 11 2,2-18-34,3 8 4,3-4-17,4 0 15,0 0-27,1-1 19,4 1-24,1 2 16,-2 0-33,3 3 17,-2 0-27,1 4 17,-3 2-23,1 2 18,-2 2-22,0 1 20,0 3-24,-1 2 25,-4 1-22,0 1 16,-3 3-17,-2 3 12,-3-1-14,-2 1 18,-2 2-26,-2 2 23,0 0-23,-1 1 21,-3-1-23,-2 2 24,1-2-4,0-1-8,-3 0 5,2 0-5,0-2 4,0-2-8,2-2 0,0 0 7,-1-2-1,3-2 2,1 0-2,0-1 0,6-7-2,-10 9-1,10-9-2,0 0-1,0 0-1,0 0 2,0 0 0,0 0-2,0 0 0,8-13-12,-8 13 16,17-12-24,-7 7 21,6-5-16,0 5 14,-1-2-10,3 0 23,0 3-30,0 0 29,0 0-21,1 3 21,-1 1-22,-3-2 25,1 4-22,-1-1 19,2 3 6,-4 2 11,-2 1 19,2 0 15,-4 0 7,1 4 54,-4-1-49,-2 1 44,-1 1-62,-2-1 16,-2 2 50,-3 1-43,-1-1 38,-4 1-50,-3 3 0,-1-3-10,-3 2 2,-6-1-13,0 0-8,-2-1-5,-1-2-8,-2-1-4,1 0-3,2-2-3,1-3-4,-1-1 0,-1-2 13,4 0-23,0-2 0,0-1 3,-1-2-10,-2-2-37,0-2-1,3-3-69,-2 1-51,4-4-56,-1 0-86,3 2-62,4 0-110,2 1-139,3-2-132,0 1-784,3 0-1170</inkml:trace>
    <inkml:trace contextRef="#ctx0" brushRef="#br1" timeOffset="24456.2424">664 12061 4,'0'0'639,"-7"-7"-103,7 7-81,-10-8-37,10 8-58,-11-9-44,11 9-1,-10-7-47,10 7-2,-14-5-39,14 5 7,-9-7-29,9 7-18,-9-5-41,9 5-14,0 0-24,-14-1-14,14 1-6,-8 7 13,8-7 3,-9 15-6,6-6-18,1 3-9,1 1 12,-1 1-11,0 1 6,2 2-10,0 0-14,0 1 5,0 0-3,2 0-1,-2 1 3,2-2 7,-1-1-9,-1-1-6,5 0-8,-5-1-9,0-1-6,2-2 16,-2-11-26,2 22-1,-2-22-5,0 16-5,0-16 1,2 15 0,-2-15 0,2 13 3,-2-13 2,0 0 8,1 12 8,-1-12 12,0 0-12,0 0-2,0 0-7,0 0-6,0 0 0,0 0-5,0 0-3,0 0-2,2-15-1,-2 15-2,2-21-3,0 11-1,0-2 2,2-1 1,-1-1 0,1 0 5,2 2-4,0-1 3,-2 1-9,3 0 0,0 4 2,0-1-2,2 0-1,-1 4 2,2-1 1,-1 3 1,1 0 6,-10 3-3,21 0 2,-21 0-5,20 4 3,-11 0 1,0 0 2,-2 1-1,4 0-1,-6 2 4,4-1-6,-3 2 5,2 0 1,-4-1-1,0 3 0,2-3 2,-6-7-2,7 19 4,-7-19-1,3 18 0,-3-18-7,3 17-1,-3-17-24,0 16-43,0-16-43,0 14-49,0-14-59,0 15-42,0-15-51,-3 10-67,3-10-55,0 0-46,-3 13-249,3-13-361,0 0-706</inkml:trace>
    <inkml:trace contextRef="#ctx0" brushRef="#br1" timeOffset="24831.2291">1128 12045 495,'0'0'664,"0"0"-91,1-13-47,-1 13-52,0 0-62,0 0-68,-1-15-60,1 15-47,0 0-30,-6-7-37,6 7-24,0 0-28,0 0-14,-13 1-15,13-1-3,-14 8-11,5 0-11,3-1 12,-4 2-27,3 2 22,-1 1-10,1 0 21,0 3-13,2 1 13,-1-2-24,2 4 13,-1-1-20,3 0-5,-1-3-10,0 3-1,2 0-1,1 0-6,0-3 1,1-1-8,2 2 2,0-1-8,2 0-1,1-3-4,1 0 1,-3-2-3,6 0-2,0-1 0,-1-2-19,3 1-50,-2-5-71,2 1-64,0-1-35,2-2-61,0-2-42,0-1-51,2 1-19,1-5-134,-1 1-72,0-4-282,2-1-455</inkml:trace>
    <inkml:trace contextRef="#ctx0" brushRef="#br1" timeOffset="25081.2235">1419 12058 102,'0'0'591,"-5"-12"-120,5 12-58,-7-11-44,7 11-23,-6-10-30,6 10-3,-7-8-14,7 8-22,-6-7-18,6 7-22,-8-6-24,8 6-5,0 0-53,0 0-5,-8-6-53,8 6 10,0 0-6,-5 7 10,5-7-25,0 12 4,0-12-22,0 18-24,2-7 4,0 2 2,-1-1-20,0 4 7,2-1-19,-1 0 10,0 2-40,1 2 40,0-1-23,-2 0 21,2-1-24,-2 2-58,0-2-72,1 0-27,0-3-92,1 3-66,-1-3-55,1-2-105,-2-1-113,-1-11-460,0 18-664</inkml:trace>
    <inkml:trace contextRef="#ctx0" brushRef="#br1" timeOffset="25940.5664">1507 12046 614,'0'0'572,"-12"-12"-81,12 12-78,-13-9-84,13 9-54,-15-4-29,15 4-38,-17-2-41,17 2-17,-20 6-22,9-1-12,1 2-5,0 1-14,1 1-7,-1 1 0,2 1 4,1 1 30,0 1-42,3 1 27,3 1-47,-3 0 28,3 1-38,1-4 28,1 3-47,-1-1 26,5 1-37,-1-1 23,0 0-32,1-1 23,1-1-33,1 0 26,4 0-34,-3-4 29,2 1-33,0-2 13,0-2-55,1 1-29,0-2-91,1-2-44,2-1-45,-2-1-44,1-1-1,1-1-38,2-2 37,-1-2 95,0 2-12,1-2 85,-2-1-20,1 2 34,-3-2 42,-1-2 25,2 3 39,-4-1 17,3-2 66,-4 3-4,-1 0 50,-7 6 18,14-10 6,-14 10 0,10-7-9,-10 7-13,8-6-20,-8 6-30,0 0 19,0 0 16,0 0 40,12 3 0,-12-3 10,0 0-23,0 14 20,0-14-19,-3 12 23,3-12-26,-6 17 22,3-9-52,3-8 34,-7 16-33,2-8 13,-1-1-32,2 1 17,4-8-27,-12 12 19,12-12-13,-11 9 22,11-9-12,-8 7 9,8-7-22,-9 6 1,9-6-20,0 0 1,-11 0-24,11 0 7,0 0-17,-10-6 9,10 6-21,0 0 11,0 0-15,-2-11 6,2 11-11,0 0 5,4-12-3,-4 12 12,5-7-14,-5 7 21,6-7-22,-6 7 12,10-6-11,-10 6 8,10-6-14,-10 6 23,9-3-23,-9 3 12,0 0-8,11-2 14,-11 2-14,0 0 17,0 0-19,10 6 23,-10-6-19,0 0 13,0 0-12,0 12 11,0-12-15,0 0 17,-8 10-20,8-10 11,-6 7-17,6-7 3,-7 5-10,7-5 18,0 0-9,-12 5 4,12-5-2,0 0 6,0 0-16,-14 0 10,14 0-16,0 0 20,0 0-13,-6-10 12,6 10-9,0 0 14,1-14 4,-1 14 2,5-11-3,-5 11-1,8-10-1,-8 10 1,10-8 2,-10 8 7,13-5-8,-13 5 4,15-2-6,-15 2 22,16 2-8,-5 1 20,-2 3-14,0 0 9,0 1-11,1 2 14,-2 4-14,-2-1 7,1 1-12,-3 1 10,0 2-14,-2-1 8,-2 2-15,0-1 13,-2 2-11,-2-2 6,0 1-32,-3-1-29,2-1-68,-4 2-12,-1-2-66,2-3-64,-1 0-63,-1 0-59,-1-3-53,0 0-193,-3-2-390,3-2-632</inkml:trace>
    <inkml:trace contextRef="#ctx0" brushRef="#br1" timeOffset="26315.5504">1938 12141 615,'0'0'680,"9"-10"-84,-9 10-12,4-8-98,-4 8-31,0 0-77,6-9-23,-6 9-50,0 0-29,0 0-39,6-7-18,-6 7-35,0 0-19,0 0-19,0 0-10,0 0-39,0 0-24,0 0-13,0 0-10,0 0-2,0 0 11,0 16-3,0-16-4,-2 21-6,1-10-5,-2 4 4,2-1-14,-2 2-7,1 0-1,2-2-7,-1 0-3,-1 2 0,1 0-3,0-3-2,-1 1-3,2-2-16,-1 0-53,0-2-65,1-10-43,-2 19-67,2-19 1,0 15-79,0-15-16,2 12-12,-2-12-17,0 0-44,4 7-109,-4-7-113,0 0-261,7-7-449</inkml:trace>
    <inkml:trace contextRef="#ctx0" brushRef="#br1" timeOffset="26630.6644">2053 11871 780,'0'0'634,"-8"-9"-63,8 9-48,-5-8-75,5 8-25,0 0-99,-5-10-30,5 10-76,0 0-9,0 0-49,0 0 21,1-11 1,-1 11-5,0 0-7,14 1-6,-14-1-6,14 6 5,-3 1-12,0 0-4,1 2 2,3 3-7,-2 2 14,0 2-11,2 1-12,-1 4 6,3 0-2,-5-1-2,2 1-19,-3 1-6,1 2-16,-4-3-8,-1 1-16,-2 1-10,-1 1-9,-3 1-8,-1-2-11,-1 4-5,-3-3-8,-1 0-8,-3 3-49,0-1-47,-3-1-67,-1-1-62,-1-1-53,-1-1-94,0-4-32,-1 1-170,-4 1-116,1-1-243,1-6-430,1-2-953</inkml:trace>
  </inkml:traceGroup>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brush xml:id="br2">
      <inkml:brushProperty name="width" value="0.05292" units="cm"/>
      <inkml:brushProperty name="height" value="0.05292" units="cm"/>
      <inkml:brushProperty name="color" value="#00B0F0"/>
    </inkml:brush>
  </inkml:definitions>
  <inkml:traceGroup>
    <inkml:annotationXML>
      <emma:emma xmlns:emma="http://www.w3.org/2003/04/emma" version="1.0">
        <emma:interpretation id="{4CB306E3-EDA5-4D77-B1FD-358F0227F1F6}" emma:medium="tactile" emma:mode="ink">
          <msink:context xmlns:msink="http://schemas.microsoft.com/ink/2010/main" type="inkDrawing" rotatedBoundingBox="440,8856 4692,8568 4836,10693 583,10981" shapeName="Other">
            <msink:destinationLink direction="to" ref="{3FD96D64-AB9E-43F2-B719-64E6191043C8}"/>
          </msink:context>
        </emma:interpretation>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1"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2" timeOffset="1.14147E8">4609 10343 157,'0'0'637,"0"0"-126,0 0-71,0 0-32,-9-5-41,9 5-46,0 0-16,0 0-38,0 0 9,-9-5-38,9 5-7,0 0-15,0 0-44,0 0-20,0 0-12,1-11-6,-1 11 16,0 0-5,11-11-6,-11 11-19,9-5 9,-9 5-11,12-5-22,-12 5-11,15-2-10,-15 2-13,14-2-9,-14 2 21,14 2-33,-14-2 21,15 6-23,-15-6 17,12 9-28,-12-9 17,9 12-31,-9-12 21,4 17-26,-4-17 20,-1 18-22,-1-7 14,-1 1-22,-1 0 17,-1 1-19,-2-1 15,1-1-17,0 1 20,-1 1-29,0-2 32,0-1-29,1-1 23,1-1-23,-1 0 23,6-8-17,-10 13 19,10-13-22,-6 8 25,6-8-24,-5 8 17,5-8-16,0 0 17,0 0-21,0 0 20,0 0-23,0 0 25,0 0-24,0 0 23,11-7-24,-11 7 24,17-6-22,-8 2 22,2 0-22,1 1 22,-1 0-23,2 2 24,0 0-25,0 0 18,-1 1-14,-12 0 14,23 2-14,-23-2 20,21 3-18,-11 1 20,-10-4 13,16 8-3,-16-8-3,13 10 1,-13-10 7,7 13 1,-7-13-2,0 12 6,0-12-1,-4 16-3,-1-8 1,-4 2-4,1-1-11,-2 1 7,-3 0 0,1-1-2,-1 0-4,-5 0-5,-1 0 0,2-1-4,-3-1-1,3-1 1,-1-1-3,-1 0-2,-2 0 1,2-1 0,-1 1 1,2-3-5,-1-1-3,2-1-36,-2-1-38,0 0-25,2-2-29,-1-1-19,3-1-63,-1 0-23,1 1-87,3-3-108,3 2-47,1-1-103,3-2-195,-1 0-346,3-1-738</inkml:trace>
  </inkml:traceGroup>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8.643"/>
    </inkml:context>
    <inkml:brush xml:id="br0">
      <inkml:brushProperty name="width" value="0.05292" units="cm"/>
      <inkml:brushProperty name="height" value="0.05292" units="cm"/>
    </inkml:brush>
  </inkml:definitions>
  <inkml:traceGroup>
    <inkml:annotationXML>
      <emma:emma xmlns:emma="http://www.w3.org/2003/04/emma" version="1.0">
        <emma:interpretation id="{7F7C7A76-3196-4C4E-AB7D-E7A78EE86BE5}" emma:medium="tactile" emma:mode="ink">
          <msink:context xmlns:msink="http://schemas.microsoft.com/ink/2010/main" type="inkDrawing" rotatedBoundingBox="4451,8704 5139,8908 4997,9386 4309,9182" semanticType="underline" shapeName="Other">
            <msink:sourceLink direction="with" ref="{BEBD24F3-25CC-4AD4-BB87-06224DECDEEB}"/>
            <msink:sourceLink direction="with" ref="{D7DFC8D4-02C7-4FE7-B0BF-1C9C4D0A87C2}"/>
          </msink:context>
        </emma:interpretation>
      </emma:emma>
    </inkml:annotationXML>
    <inkml:trace contextRef="#ctx0" brushRef="#br0">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670.8464">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0.617"/>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BEBD24F3-25CC-4AD4-BB87-06224DECDEEB}" emma:medium="tactile" emma:mode="ink">
          <msink:context xmlns:msink="http://schemas.microsoft.com/ink/2010/main" type="inkDrawing" rotatedBoundingBox="3493,9665 3901,10611 2975,11009 2568,10063" hotPoints="3770,10364 3266,10868 2761,10364 3266,9860" semanticType="enclosure" shapeName="Circle">
            <msink:destinationLink direction="with" ref="{7F7C7A76-3196-4C4E-AB7D-E7A78EE86BE5}"/>
          </msink:context>
        </emma:interpretation>
      </emma:emma>
    </inkml:annotationXML>
    <inkml:trace contextRef="#ctx0" brushRef="#br0">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7:41.908"/>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D7DFC8D4-02C7-4FE7-B0BF-1C9C4D0A87C2}" emma:medium="tactile" emma:mode="ink">
          <msink:context xmlns:msink="http://schemas.microsoft.com/ink/2010/main" type="inkDrawing" rotatedBoundingBox="3820,10926 4273,9812 5314,10236 4861,11349" hotPoints="5099,10533 4525,11107 3951,10533 4525,9960" semanticType="enclosure" shapeName="Circle">
            <msink:destinationLink direction="with" ref="{7F7C7A76-3196-4C4E-AB7D-E7A78EE86BE5}"/>
          </msink:context>
        </emma:interpretation>
      </emma:emma>
    </inkml:annotationXML>
    <inkml:trace contextRef="#ctx0" brushRef="#br0">4835 10160 367,'0'0'606,"2"-20"-76,-2 20-36,0-17-45,0 17-84,-2-17-20,-2 7-45,1 0-26,-2 0-1,0 1-52,-1-1-11,-4 0-41,1 1 22,-2-1-34,-1 2 12,-1 2-38,-2-3 15,0 1-35,-4 1 24,-2 2-10,3 1 7,-3 0-16,0 3-25,-1 0-4,-5 2-12,0 0-13,0 2-25,-1 2 23,-2 0-20,0 2 18,0 2-15,1 0 15,0 4-20,1-1 7,0 2-17,2 1 14,1 3-3,0 1 19,0 3-18,2 4 11,2 1-2,0-1 11,2 4-2,3 1 2,0 2-7,3 1-3,0 2 0,3 2 5,2 2 33,2 1-43,-1 2 1,5-5 1,2 1-15,2 6-1,3 0-4,2-1-4,0-1 9,5-1-10,2 0-9,1-4-1,3-3 2,4-1 0,0-3 9,3-2 4,3-3 5,2-5 4,3-3-6,3-3 5,-4-5 3,5-4 0,0-3-2,1-3-9,2-3-7,7-6-20,0-2 0,1-5 0,7-6 0,-1-4 0,-2-3 0,0 0 0,-2-3 0,-4-4 0,-2 0 0,-4-1 0,-3 0 0,-5-4 0,-8 6 0,-3-3 0,-4-1 0,-3 1 0,-7-3 0,-3 9 0,-4-3 0,-4 1 0,-3-4 0,-6 1 0,-4 2 0,-2 1 0,-4 2 0,-3 2 0,-3 1 0,-2 2 0,-2 2 0,-3 2 0,-1 1 0,0 3 0,-1 0 0,-2 4 0,2 1 0,0 1 0,4 6 0,1-1-97,0 1-122,0 0-26,6 4-47,1 1-11,1-1-33,3 3-42,4-1-50,-1 3-49,3 2-31,0-1-67,2 2-147,3 0-410,0 0-746</inkml:trace>
  </inkml:traceGroup>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80008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8080"/>
    </inkml:brush>
    <inkml:brush xml:id="br4">
      <inkml:brushProperty name="width" value="0.05292" units="cm"/>
      <inkml:brushProperty name="height" value="0.05292" units="cm"/>
      <inkml:brushProperty name="color" value="#FF00FF"/>
    </inkml:brush>
    <inkml:brush xml:id="br5">
      <inkml:brushProperty name="width" value="0.05292" units="cm"/>
      <inkml:brushProperty name="height" value="0.05292" units="cm"/>
      <inkml:brushProperty name="color" value="#FFA500"/>
    </inkml:brush>
  </inkml:definitions>
  <inkml:traceGroup>
    <inkml:annotationXML>
      <emma:emma xmlns:emma="http://www.w3.org/2003/04/emma" version="1.0">
        <emma:interpretation id="{BEFD96D5-F9D3-40F9-BC41-406D505DE1C8}" emma:medium="tactile" emma:mode="ink">
          <msink:context xmlns:msink="http://schemas.microsoft.com/ink/2010/main" type="writingRegion" rotatedBoundingBox="14291,7432 32732,7407 32737,11439 14297,11463"/>
        </emma:interpretation>
      </emma:emma>
    </inkml:annotationXML>
    <inkml:traceGroup>
      <inkml:annotationXML>
        <emma:emma xmlns:emma="http://www.w3.org/2003/04/emma" version="1.0">
          <emma:interpretation id="{AEB27A51-3E01-4D69-B82B-B76F2CEC96E9}" emma:medium="tactile" emma:mode="ink">
            <msink:context xmlns:msink="http://schemas.microsoft.com/ink/2010/main" type="paragraph" rotatedBoundingBox="14291,7432 32732,7407 32734,8866 14293,8891" alignmentLevel="1"/>
          </emma:interpretation>
        </emma:emma>
      </inkml:annotationXML>
      <inkml:traceGroup>
        <inkml:annotationXML>
          <emma:emma xmlns:emma="http://www.w3.org/2003/04/emma" version="1.0">
            <emma:interpretation id="{F00E752A-0A62-4B01-BDC1-42C6DA3CEDCD}" emma:medium="tactile" emma:mode="ink">
              <msink:context xmlns:msink="http://schemas.microsoft.com/ink/2010/main" type="line" rotatedBoundingBox="14291,7432 32185,7408 32186,7934 14292,7959"/>
            </emma:interpretation>
          </emma:emma>
        </inkml:annotationXML>
        <inkml:traceGroup>
          <inkml:annotationXML>
            <emma:emma xmlns:emma="http://www.w3.org/2003/04/emma" version="1.0">
              <emma:interpretation id="{D8C6B113-19E9-42E2-BA81-3EB913CBC066}" emma:medium="tactile" emma:mode="ink">
                <msink:context xmlns:msink="http://schemas.microsoft.com/ink/2010/main" type="inkWord" rotatedBoundingBox="23975,7466 24383,7466 24384,7860 23976,7861"/>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O 1 2 3 u 5 6 7 8 8</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8">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annotationXML>
          <emma:emma xmlns:emma="http://www.w3.org/2003/04/emma" version="1.0">
            <emma:interpretation id="{8E29213C-648A-4B96-B01C-1F8CFCD46FC8}" emma:medium="tactile" emma:mode="ink">
              <msink:context xmlns:msink="http://schemas.microsoft.com/ink/2010/main" type="line" rotatedBoundingBox="31910,8318 32742,8373 32709,8867 31877,8811"/>
            </emma:interpretation>
          </emma:emma>
        </inkml:annotationXML>
        <inkml:traceGroup>
          <inkml:annotationXML>
            <emma:emma xmlns:emma="http://www.w3.org/2003/04/emma" version="1.0">
              <emma:interpretation id="{E87EA06B-9D7C-441F-BC9A-CA823A6C2676}" emma:medium="tactile" emma:mode="ink">
                <msink:context xmlns:msink="http://schemas.microsoft.com/ink/2010/main" type="inkWord" rotatedBoundingBox="31910,8318 32742,8373 32709,8867 31877,8811"/>
              </emma:interpretation>
              <emma:one-of disjunction-type="recognition" id="oneOf1">
                <emma:interpretation id="interp5" emma:lang="en-IN" emma:confidence="0">
                  <emma:literal>99</emma:literal>
                </emma:interpretation>
                <emma:interpretation id="interp6" emma:lang="en-IN" emma:confidence="0">
                  <emma:literal>9 9</emma:literal>
                </emma:interpretation>
                <emma:interpretation id="interp7" emma:lang="en-IN" emma:confidence="0">
                  <emma:literal>9 q</emma:literal>
                </emma:interpretation>
                <emma:interpretation id="interp8" emma:lang="en-IN" emma:confidence="0">
                  <emma:literal>q 9</emma:literal>
                </emma:interpretation>
                <emma:interpretation id="interp9" emma:lang="en-IN" emma:confidence="0">
                  <emma:literal>9 9</emma:literal>
                </emma:interpretation>
              </emma:one-of>
            </emma:emma>
          </inkml:annotationXML>
          <inkml:trace contextRef="#ctx0" brushRef="#br1" timeOffset="6855.8374">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1" timeOffset="7527.6874">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annotationXML>
        <emma:emma xmlns:emma="http://www.w3.org/2003/04/emma" version="1.0">
          <emma:interpretation id="{ECC2E279-A8DE-4027-B425-AB3767B5E9B8}" emma:medium="tactile" emma:mode="ink">
            <msink:context xmlns:msink="http://schemas.microsoft.com/ink/2010/main" type="paragraph" rotatedBoundingBox="20209,8333 27015,8295 27019,8935 20213,8972" alignmentLevel="2"/>
          </emma:interpretation>
        </emma:emma>
      </inkml:annotationXML>
      <inkml:traceGroup>
        <inkml:annotationXML>
          <emma:emma xmlns:emma="http://www.w3.org/2003/04/emma" version="1.0">
            <emma:interpretation id="{E3C9CF5C-1216-4222-9B34-53579FCF9F02}" emma:medium="tactile" emma:mode="ink">
              <msink:context xmlns:msink="http://schemas.microsoft.com/ink/2010/main" type="line" rotatedBoundingBox="20209,8333 27015,8295 27019,8935 20213,8972"/>
            </emma:interpretation>
          </emma:emma>
        </inkml:annotationXML>
        <inkml:traceGroup>
          <inkml:annotationXML>
            <emma:emma xmlns:emma="http://www.w3.org/2003/04/emma" version="1.0">
              <emma:interpretation id="{E04D0166-F9EB-426E-8593-47F673898AC7}" emma:medium="tactile" emma:mode="ink">
                <msink:context xmlns:msink="http://schemas.microsoft.com/ink/2010/main" type="inkWord" rotatedBoundingBox="20209,8352 21145,8346 21147,8813 20212,8819"/>
              </emma:interpretation>
              <emma:one-of disjunction-type="recognition" id="oneOf2">
                <emma:interpretation id="interp10" emma:lang="en-IN" emma:confidence="0">
                  <emma:literal>33</emma:literal>
                </emma:interpretation>
                <emma:interpretation id="interp11" emma:lang="en-IN" emma:confidence="0">
                  <emma:literal>3B</emma:literal>
                </emma:interpretation>
                <emma:interpretation id="interp12" emma:lang="en-IN" emma:confidence="0">
                  <emma:literal>3s</emma:literal>
                </emma:interpretation>
              </emma:one-of>
            </emma:emma>
          </inkml:annotationXML>
          <inkml:trace contextRef="#ctx0" brushRef="#br2" timeOffset="1.13986E8">20342 8482 91,'0'0'474,"0"0"-98,0 0-46,0 0-17,0 0-13,0 0-22,-14 0-8,14 0-17,0 0-10,-18 0-1,18 0 9,-13-2 5,13 2-9,-12-5-35,12 5-2,-13-3-21,13 3 3,-11-4 18,11 4-8,-11-5-10,11 5-18,-7-6-22,7 6-12,-6-8-1,6 8 13,-1-11-36,1 11 35,4-14-57,1 9 37,0-3-45,3 0 54,3 2-73,1-1 56,3-1-59,-1 2 45,3 0-47,-2 0 35,4 0-29,-1 4 59,3-2-51,-2 3 19,-2 1-45,2 0 30,-3 4-39,1-2 21,-3 2-41,0 3 31,-2-1-40,-1 2 36,-2 2-39,-4 0 32,-1 0-36,-3 2 27,-1 0-34,-2-2 2,-5 5 2,0-1-2,-2-1 4,-3 1-2,2 0-4,-4 1 2,1-1-1,-1-2 13,3-2-15,0-1 3,0 1-3,1-2 2,2 1 12,-1-4-12,1 1-3,8-6 10,-10 9-1,10-9-6,-9 7 10,9-7-10,0 0-3,0 0 0,0 0 2,0 0 3,14 1-6,-14-1 5,14-4-2,-14 4 2,23-4 1,-10 3 2,0-1-3,1 2 3,0-2 13,0-1-16,1 3 2,-1 0 0,2 0-2,-3 3 0,2-1 1,-4 0-1,2 2 0,-3 0 0,1 1 0,-3 0 0,0 0 0,-1 2 0,-2 1 0,-1 0 0,-4-8 0,2 15 0,-2-15 0,-2 19 0,-1-10 0,-2 1 0,0 0 0,-3-2 0,-2 3 0,-2-2 0,1 0 0,-4-2 0,0 0 0,-2 0 0,-1-2 0,-2 2 0,1-2 0,-1-1 0,1-3 0,0 3 0,-1-3 0,1 1 0,-1-2 0,3-2 0,-1 2 0,2-2 0,-2-1 0,4 1 0,-3-2 0,4-2 0,2 4-211,1-3-183,1-2-46,0 2-77,2-2-107,7 7-109,-6-12-934,6 12-1337</inkml:trace>
          <inkml:trace contextRef="#ctx0" brushRef="#br2" timeOffset="1.13986E8">20793 8562 37,'0'0'806,"0"0"-164,-10-7-63,10 7-52,-7-7-70,7 7-53,-8-8-33,8 8-67,-5-9-21,5 9-64,-5-12 4,5 12-56,-3-11-15,3 11-16,3-11-10,-3 11-2,7-16 0,1 8 12,3 0 1,1 0-26,2 1 11,1-1 22,6-1 28,-2 3-49,3 1 41,-2 2-57,-1-1 37,0 1-58,0 3 25,-4 0-46,2 3 22,-2 1-50,-1 1 33,-3 2-46,-1 1 33,-2-1-41,-3 3 37,-1-1-41,-4-9 22,1 22-35,-5-12 3,0 1-1,-3 0 0,-1 2 2,-2 0-2,-1-1 1,-4 0-1,3-2 1,-2 1 2,1-2-4,0 0-2,2-2 6,0 0 4,1-1 1,1-2-8,9-4 4,-15 11 1,15-11-2,-10 6 6,10-6-13,0 0 6,-11 2-9,11-2 2,0 0 17,0 0-24,8-4 4,-8 4 2,13-7 18,-13 7-15,20-5-5,-8 2-2,2-1-13,0 2 55,1-1-43,1 2 37,-1 1-34,-1 1 36,1-1-22,-1 3 39,3-1-38,-4 1 46,1 1-28,-4 1 4,0 0 12,2 1-1,-5 2 8,0-2 13,-3 3-15,1-1-47,-5-8 0,2 17 0,-2-17 0,-6 18 0,1-10 0,-2 3 0,-3-3 0,-2 1 0,-1-1 0,-4 1 0,-1-2 0,-2 1 0,-3-3 0,1-1 0,-1-1 0,1-1 0,1 1 0,0-3 0,1 0 0,-2-1 0,1-1 0,1 0 0,0-1 0,-2-2 0,1-2 0,1 2-335,1-2-166,2 1-135,2-2-179,0 3-236,3-5-487,-1 1-1176</inkml:trace>
        </inkml:traceGroup>
        <inkml:traceGroup>
          <inkml:annotationXML>
            <emma:emma xmlns:emma="http://www.w3.org/2003/04/emma" version="1.0">
              <emma:interpretation id="{75E804CA-D444-4D52-8A2F-EE154C2513BC}" emma:medium="tactile" emma:mode="ink">
                <msink:context xmlns:msink="http://schemas.microsoft.com/ink/2010/main" type="inkWord" rotatedBoundingBox="21893,8564 22855,8559 22857,8889 21895,8894"/>
              </emma:interpretation>
              <emma:one-of disjunction-type="recognition" id="oneOf3">
                <emma:interpretation id="interp13" emma:lang="en-IN" emma:confidence="0">
                  <emma:literal>23</emma:literal>
                </emma:interpretation>
                <emma:interpretation id="interp14" emma:lang="en-IN" emma:confidence="0">
                  <emma:literal>2B</emma:literal>
                </emma:interpretation>
                <emma:interpretation id="interp15" emma:lang="en-IN" emma:confidence="0">
                  <emma:literal>2s</emma:literal>
                </emma:interpretation>
                <emma:interpretation id="interp16" emma:lang="en-IN" emma:confidence="0">
                  <emma:literal>z3</emma:literal>
                </emma:interpretation>
              </emma:one-of>
            </emma:emma>
          </inkml:annotationXML>
          <inkml:trace contextRef="#ctx0" brushRef="#br3" timeOffset="1.14073E8">21894 8707 227,'0'0'531,"0"0"-90,5-12-72,-5 12-15,6-9-12,-6 9-30,5-8-5,-5 8-21,4-10-15,-4 10-22,6-9 4,-6 9-24,6-10 18,-6 10-33,7-10 3,-7 10-38,8-11 13,-8 11-34,11-10 22,-11 10-31,13-12 16,-4 7-12,1 0-14,2 0-14,-1 0 2,3 1-5,-1 1-6,0-1-13,1 3-10,-1 1-1,2-2-6,-2 2-9,2 2-4,-2-2-13,-1 2-6,0 3-3,-1 0-5,-2 0 4,-1 1-7,-1 1-6,-1 2-5,-2 0-5,-1 1-2,-3 2-2,-2-1-3,0-1-5,-3 3-1,-3-1-2,0 2-2,-4 1-1,-1-2 4,-1 1-6,-2-1-2,-2-1-2,2 2 1,-2-2-1,2 0 0,-1-2-1,-1-1-3,2 1 5,1-1-3,2-1 2,3-2-2,-1 0-1,2-1 1,1-1 10,8-4 3,-15 8-12,15-8 4,-9 6 1,9-6-6,0 0-1,0 0 3,0 0-3,0 0 0,10 4 0,-10-4 0,23-2 0,-10 1-2,5-1 4,1-1 6,-1 2-3,2-1-5,2 0 1,-3-2 0,3 3-1,-1-1 3,1 2 1,0-3-1,-2 3 3,1-2 0,-2 2 0,1-2-4,-3 1 2,-2 1 0,-1 0 11,-14 0-13,25 0 4,-25 0 4,20 0-3,-20 0-15,16 0 2,-16 0-2,13 1 1,-13-1-9,11 2-33,-11-2-32,0 0-50,10 5-59,-10-5-29,0 0-69,0 0-26,0 0-64,13 0-100,-13 0-63,0 0-63,0 0-93,11-3-526,-11 3-830</inkml:trace>
          <inkml:trace contextRef="#ctx0" brushRef="#br3" timeOffset="1.14073E8">22619 8712 400,'0'0'523,"0"0"-75,-1-14-43,1 14-26,-4-8-41,4 8-20,-5-9-26,5 9 2,-5-12 17,5 12-1,-6-10-45,6 10-16,-4-12-56,4 12 15,-1-12-31,1 12-7,2-13-31,-2 13 10,8-14-21,-3 7 27,1-1-19,1 3 18,3 0-14,0-2-20,0 3-13,3 1-4,0-1-4,-2 1 6,3 1-16,-1 2-5,1 0-14,-3 2-24,-1 1 7,1 1-2,-3 1-6,-2 2-6,-6-7-1,10 13-8,-10-13-6,4 16 1,-4-16-6,-5 20 0,-1-11-3,-1 1-2,0 2 5,-2-3-6,-1 2 2,1-2-3,-2 0-17,1-1 7,3 0-1,-1-1 1,1-2-4,-1 1 5,1 0 1,7-6-2,-9 8 24,9-8-25,-9 6 13,9-6-9,0 0 0,-6 6-12,6-6 5,0 0-2,0 0 2,0 0-2,0 0 0,0 0 1,14-3-1,-14 3 0,11-3-2,-11 3 6,18-2 0,-18 2-1,20-1 6,-20 1-3,21 0-7,-21 0-1,22 1 11,-12 1-9,1 1 0,0 0 8,-1 1-6,-10-4 2,18 8-3,-10-2 5,-8-6 12,13 11 8,-7-5 4,-1 2 4,-5-8 13,5 12-8,-5-12 6,-1 14 20,1-14 9,-5 12 12,5-12 11,-12 14 0,6-8-59,-3 0-34,-2-1 0,-2-1 0,-2 0 0,0 0 0,0-1 0,-3-1 0,0-1 0,3 0 0,-2-1 0,0-1 0,0-2 0,1 2 0,0-1 0,0-2 0,1 0 0,2 0 0,1 0 0,1-1 0,1 1 0,0 0 0,1-1 0,0 0 0,0 1 0,3-3 0,-1 2-222,7 5-151,-10-13-75,10 13-67,-8-10-104,8 10-87,-6-11-200,6 11-494,-5-9-1001</inkml:trace>
        </inkml:traceGroup>
        <inkml:traceGroup>
          <inkml:annotationXML>
            <emma:emma xmlns:emma="http://www.w3.org/2003/04/emma" version="1.0">
              <emma:interpretation id="{2F2CA320-0936-420A-A162-90CE9D85EA21}" emma:medium="tactile" emma:mode="ink">
                <msink:context xmlns:msink="http://schemas.microsoft.com/ink/2010/main" type="inkWord" rotatedBoundingBox="23957,8385 24925,8380 24928,8946 23960,8952"/>
              </emma:interpretation>
              <emma:one-of disjunction-type="recognition" id="oneOf4">
                <emma:interpretation id="interp17" emma:lang="en-IN" emma:confidence="0">
                  <emma:literal>44</emma:literal>
                </emma:interpretation>
                <emma:interpretation id="interp18" emma:lang="en-IN" emma:confidence="0">
                  <emma:literal>49</emma:literal>
                </emma:interpretation>
                <emma:interpretation id="interp19" emma:lang="en-IN" emma:confidence="0">
                  <emma:literal>4</emma:literal>
                </emma:interpretation>
                <emma:interpretation id="interp20" emma:lang="en-IN" emma:confidence="0">
                  <emma:literal>499</emma:literal>
                </emma:interpretation>
                <emma:interpretation id="interp21" emma:lang="en-IN" emma:confidence="0">
                  <emma:literal>449</emma:literal>
                </emma:interpretation>
              </emma:one-of>
            </emma:emma>
          </inkml:annotationXML>
          <inkml:trace contextRef="#ctx0" brushRef="#br4" timeOffset="1.14201E8">24065 8482 466,'0'0'447,"0"0"-64,0 0-44,0 0-22,2-11-28,-2 11-6,0 0-14,0 0-10,0 0 5,0 0-15,0 0-5,-2-10-6,2 10-32,0 0-1,0 0-18,0 0-11,0 0-7,0 0-6,0 0-5,0 0-3,-4-8 2,4 8-2,0 0-7,0 0-11,0 0-3,0 0-10,0 0-9,0 0-2,0 0 41,0 0-60,0 0 44,0 0-61,0 0 39,0 0-49,0 0 34,0 0-46,0 0 34,0 0-17,0 0 2,0 0-39,0 0 27,0 0-28,0 0 34,0 0-34,0 0 37,0 0-36,0 0 30,0 0-36,0 0 29,0 0-33,0 0 33,0 0-34,0 0-17,0 0-7,0 0 0,0 0 0,0 0 0,1-11 0,-1 11 0,0 0 0,0 0 0,0 0 0,0 0 0,0 0 0,4-10 0,-4 10 0,0 0 0,0 0 0,0 0 0,0 0 0,0 0 0,4-8 0,-4 8 0,0 0 0,0 0 0,0 0 0,5-7 0,-5 7 0,0 0 0,0 0 0,0 0 0,0 0 0,0 0 0,0 0 0,0 0 0,4-9 0,-4 9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0-9,0 0 18,0 0-25,0 0 29,0 0-32,0 0 41,0 0-29,0 0 14,0 0-22,0 0 30,0 0-34,0 0 38,0 0-41,0 0 35,0 0-31,0 0 32,0 0-32,0 0 37,0 0-39,0 0 33,0 0-31,0 0 32,0 0-29,0 0 27,0 0-30,0 0 31,0 0-26,0 0 35,0 0-39,0 0 32,0 0-35,0 0 37,0 0-37,0 0 37,0 0-34,0 0 32,0 0-31,0 0 33,0 0-32,0 0 35,0 0-41,0 0 35,0 0-28,0 0 30,0 0-31,0 0 30,0 0-33,0 0 36,0 0-35,0 0 34,0 0-31,0 0 28,0 0-31,0 0 34,0 0-32,0 0 33,0 0-37,0 0 40,0 0-37,0 0 32,0 0-36,0 0 38,0 0-36,0 0 30,0 0-31,0 0 37,0 0-34,0 0 30,0 0-31,0 0 39,0 0-36,0 0 31,0 0-25,0 0 22,0 0-32,0 0 34,0 0-33,0 0 34,0 0-36,0 0 37,0 0-38,0 0 38,0 0-36,0 0 31,0 0-27,0 0 35,0 0-36,0 0 32,0 0-31,0 0 28,0 0-33,0 0 37,0 0-37,0 0 37,0 0-37,0 0 37,0 0-36,0 0 37,0 0-37,1-10 35,-1 10-30,0 0 32,0 0-34,0 0 31,0 0-29,6-8 30,-6 8-35,0 0 35,0 0-33,0 0 33,0 0-33,0 0 32,0 0-32,0 0 29,8-5-29,-8 5 29,0 0-26,0 0 27,0 0-34,0 0 31,0 0-30,0 0 32,2 12-31,-2-12 36,-1 14-36,1-14 42,-1 16-40,0-4 4,1-12 3,-2 21 3,1-9 3,0 1 0,-3-1 4,2-1 7,-1 0-11,0 1 4,-2 0 1,1 2-1,-1-2-2,0 0 4,-2-1-3,0 0 1,2-1-1,-1-2 2,-1 1 0,2-1 3,0-1-6,0 0 5,5-7-2,-10 12 2,10-12-2,-9 9 2,9-9-1,-7 8-2,7-8 0,-6 7 1,6-7-3,0 0 2,-9 7 0,9-7 2,0 0-1,0 0-1,-11 5 1,11-5 0,0 0 0,0 0 2,0 0 7,0 0-6,0 0-3,0 0-2,0 0 0,0 0 0,0 0 0,0 0 0,6-5 0,-6 5 0,17-2 0,-17 2 0,22-3 0,-22 3 0,27-2 0,-14 1 0,4 0 0,-1 0 0,2-1 0,0 1 0,1 0 0,-1 1 0,0-3 0,1 3 0,-2 0 0,-1-2 0,-1 2 0,0 0 0,-2-2 0,1 2 0,-1-1 0,-13 1 0,24 0 0,-24 0 0,19-2 0,-19 2 0,15-1 0,-15 1 0,15 0 0,-15 0 0,13-1 0,-13 1 0,11-3 0,-11 3 0,0 0 0,15-2 0,-15 2-1,0 0-7,12-3 0,-12 3 0,0 0 2,0 0-2,8-6 22,-8 6-23,0 0 2,0 0 2,0-12 0,0 12 2,0 0 0,-6-12-1,6 12 3,-5-10 1,5 10-5,-7-11 1,3 4 2,4 7 0,-8-13 2,2 6 29,6 7-36,-11-13 28,11 13-30,-10-13 31,10 13-31,-10-9 32,10 9-39,-7-8 34,7 8-31,-6-8 29,6 8-34,0 0 33,-7-6-30,7 6 33,0 0-28,0 0 20,0 0-10,0 0 0,-2 12 0,2-12 0,2 14 0,-2-14 0,3 15 0,-3-15 0,4 19 0,-2-9 0,-2-10 0,4 22 0,-2-10 0,-1 0 0,0-1 0,-1 2 0,1 2 0,-1-3 0,0 0 0,-1 2 0,1-2 0,0 0 0,0 1 0,0-1 0,-1 0 0,1-12-166,0 22-112,-1-10-64,-1-2-29,2-10-50,-2 19-56,2-19-45,-2 17-29,2-17-37,-1 14-124,1-14-472,1 11-794</inkml:trace>
          <inkml:trace contextRef="#ctx0" brushRef="#br4" timeOffset="1.14202E8">24677 8592 477,'0'0'566,"5"-15"-82,-5 15-29,4-12-13,-4 12-71,5-17-40,-5 17 0,6-16-2,-6 16-15,5-13-25,-5 13-37,4-13-18,-4 13-19,4-12-10,-4 12 5,2-9-27,-2 9-16,0 0-12,4-13-17,-4 13-17,0 0-25,4-8 6,-4 8 39,0 0-47,0 0 40,0 0-38,0 0 24,-6 13-46,6-13 52,-4 13-37,0-4 13,-1 0-40,0 1 24,-1 0-36,1 2-8,-1-2-1,1 2-2,-3 0-7,2 0-3,1 1-6,-3-3 1,2 1-6,-2 0-3,2-3-2,-1 0 0,2 1-6,0-1-2,5-8 8,-9 14-8,9-14-3,-6 10-2,6-10 3,-8 10-3,8-10 2,-5 9 2,5-9 0,0 0 1,-5 8 4,5-8-4,0 0 10,0 0-1,-6 9-4,6-9 0,0 0-1,0 0-4,0 0-2,0 0-1,0 0-1,14 2 0,-14-2-1,0 0 2,16 0-1,-16 0-1,17 0 0,-17 0 1,20-1 2,-20 1-3,23 0-2,-23 0 6,26 0-7,-12 1 0,-1-1 6,1 0-4,-1 1-1,2 1-1,-2-2 2,0 2 7,0-2-12,0 1 0,-13-1 1,25 1 4,-25-1-2,21 1-3,-21-1 4,16 0-1,-16 0-2,15 0 2,-15 0-1,12 2 7,-12-2-7,0 0-2,15-2 0,-15 2-1,0 0-2,0 0 3,11-5 3,-11 5 2,0 0-4,4-8-1,-4 8 5,0 0-3,0-13-1,0 13 2,0 0 0,-2-15-4,2 15 5,-3-12 1,3 12 1,-3-12-1,3 12 3,-3-13 3,3 13 18,-4-13-30,4 13 5,-4-12 3,4 12 2,-8-11 9,8 11 5,-3-9 2,3 9-3,0 0-1,-5-7 6,5 7 13,0 0 22,0 0-28,-8 10-28,8-10 0,-5 16 0,2-6 0,2 1 0,-2 2 0,2-1 0,0 5 0,0-3 0,1 3 0,-2 0 0,2 1 0,0 0 0,0-1 0,-2 3 0,2-3 0,0 0 0,2 0 0,-2-3 0,0 0-416,0-1-230,-2 1-177,0 1-328,1-3-481,1-12-1290</inkml:trace>
        </inkml:traceGroup>
        <inkml:traceGroup>
          <inkml:annotationXML>
            <emma:emma xmlns:emma="http://www.w3.org/2003/04/emma" version="1.0">
              <emma:interpretation id="{D27F634B-D470-4799-A3C1-F0AB4D30429A}" emma:medium="tactile" emma:mode="ink">
                <msink:context xmlns:msink="http://schemas.microsoft.com/ink/2010/main" type="inkWord" rotatedBoundingBox="25871,8301 27015,8295 27018,8850 25874,8857"/>
              </emma:interpretation>
              <emma:one-of disjunction-type="recognition" id="oneOf5">
                <emma:interpretation id="interp22" emma:lang="en-IN" emma:confidence="0">
                  <emma:literal>56</emma:literal>
                </emma:interpretation>
                <emma:interpretation id="interp23" emma:lang="en-IN" emma:confidence="0">
                  <emma:literal>5 6</emma:literal>
                </emma:interpretation>
                <emma:interpretation id="interp24" emma:lang="en-IN" emma:confidence="0">
                  <emma:literal>5°</emma:literal>
                </emma:interpretation>
                <emma:interpretation id="interp25" emma:lang="en-IN" emma:confidence="0">
                  <emma:literal>4 6</emma:literal>
                </emma:interpretation>
                <emma:interpretation id="interp26" emma:lang="en-IN" emma:confidence="0">
                  <emma:literal>5 7</emma:literal>
                </emma:interpretation>
              </emma:one-of>
            </emma:emma>
          </inkml:annotationXML>
          <inkml:trace contextRef="#ctx0" brushRef="#br5" timeOffset="1.14372E8">25955 8432 253,'0'0'355,"0"0"-102,0 0-3,0 0-48,0 0 30,0 0-42,0 0 17,0 0-44,0 0 10,6-8-30,-6 8 22,0 0-10,0 0 15,0 0-22,5-7 8,-5 7-15,0 0 5,0 0-4,0 0 0,0 0 12,0 0 15,0 0 0,9-6-62,-9 6 52,0 0-38,0 0 37,0 0-30,0 0 9,0 0-20,0 0 0,0 0-9,0 0-5,0 0 26,0 0-2,0 0 17,0 0-36,5 8 9,-5-8-37,0 0 29,0 10-52,0-10 33,0 11-33,0-11 51,-3 13-57,3-13 39,-1 12-58,1-12 41,-1 15-59,1-15 52,0 14-51,0-14 54,-2 16-60,2-16 39,-2 13-48,2-13 47,0 13-61,0-13 50,0 12-51,0-12 53,0 0-56,0 17 53,0-17-50,0 0 66,0 14-43,0-14 14,0 0 10,4 11 39,-4-11-43,0 0 41,7 9-44,-7-9 28,0 0-36,13 2 25,-13-2-33,0 0 28,18-1-37,-18 1 33,13-4-36,-13 4 34,14-4-36,-14 4 45,18-3-28,-18 3 27,20-5-32,-20 5 33,21-5-31,-21 5 26,19-4-23,-19 4 11,21-3-28,-21 3 30,19-1-29,-19 1 37,17 1-42,-17-1 22,16 2-25,-16-2 29,17 5-22,-17-5 26,17 7-30,-17-7 39,13 8-30,-4-1 29,-4-2-30,-5-5 35,9 14-30,-9-14 35,10 15-25,-10-15 6,6 14-20,-6-14 0,2 15 0,-2-15 0,-2 12 0,2-12 0,-6 14 0,6-14 0,-10 15 0,5-8 0,-1 0 0,-2-2 0,0 2 0,-1-2 0,0-2 0,-1 2 0,-1 1 0,0-3 0,0 0 0,-2 0 0,-1 1 0,0-3 0,-1 0 0,1 2 0,0-3 0,-1 0 0,-1 2 0,3-2 0,-3 0 0,2 0 0,1 0 0,-3-2 0,5 2 0,-3 0 0,1-3-115,-1 3-205,3-1-65,0-2-69,0 1-142,11 2-146,-16-6-188,16 6-545,-11-11-1098</inkml:trace>
          <inkml:trace contextRef="#ctx0" brushRef="#br5" timeOffset="1.14373E8">26002 8453 692,'0'0'636,"5"-12"-72,-5 12-2,6-9-40,-6 9-79,7-8-18,-7 8-65,12-12-31,-4 7-20,-1 0-26,2-2-25,3 2 12,0-2-51,2 2 46,0-2-66,0 2 22,1 0-67,3 1 22,-4-2-21,6 2-36,-3 0 28,2 0-47,1 0 27,-2-1-41,2 2 18,1 1-37,0-2 29,0 1-30,0 0 4,-4 1-42,3-1 22,-2 0-33,0 3 21,-2-3-35,-3 2 27,-1-1-37,-12 2 15,24-1-8,-24 1 0,19-2 0,-19 2-9,13 0-103,-13 0-16,14 0-102,-14 0-49,0 0-58,13 3-42,-13-3-97,0 0-81,0 0-104,4 9-108,-4-9-581,0 0-953</inkml:trace>
          <inkml:trace contextRef="#ctx0" brushRef="#br5" timeOffset="1.14373E8">26813 8376 244,'8'-7'714,"-8"7"-129,6-5-55,-6 5-6,7-8-25,-7 8-55,6-7-51,-6 7-43,6-7-39,-6 7-29,0 0-10,8-10-11,-8 10-32,0 0-16,5-7-8,-5 7-41,0 0-30,0 0-21,0 0-22,0 0 50,-5-7-69,5 7 41,0 0-32,-14 3 26,14-3-41,-15 5 31,5-2-36,10-3 20,-17 10-27,7-4 37,1 0-10,-1 1-45,-2 3 27,3 0-47,-2-1 33,-1 1-37,4 0 29,-1 2-42,0-2 34,0 1-36,0 2 33,0-1-31,0 0 27,2 1-28,-2-1 20,1 1-29,2 3 67,-2-4-30,3 2 23,-1 0-38,3-1 35,-2 2-46,3-3 30,0 0-35,2 2 28,0-2-31,0 0 35,0 1-33,2-1 26,0 1-28,3-2 23,-4 1-29,3 0 34,0-2-33,3 2 26,-1 0-21,0-3 16,2-1-11,-3 1 6,3-1-3,2 0 0,-1-3 0,1 1 0,0 1 0,1-3 0,0 0 0,1 0 0,-1-1 0,2-1 0,1 1 0,-14-3 0,23 2 0,-10-2 0,0 2 0,-2-4 0,-11 2 0,25-1 0,-14-1 0,0 0 0,1 0 0,-1-1 0,-1-1 0,0 0 0,-10 4 0,16-8 0,-5 3 0,-11 5 0,14-9 0,-6 2 0,0 1 0,-2-1 0,-1-1 0,-1 2 0,2-2 0,0 0 0,-6 8 0,9-16 0,-9 16 0,2-12 0,-2 12 0,2-15 0,-2 15 0,0-13 0,0 13 0,-3-14 0,3 14 0,-6-14 0,0 7 0,6 7 0,-10-13 0,3 6 0,7 7 0,-13-10 0,4 6 0,9 4 0,-16-9 0,5 5 0,2 2 0,9 2 0,-21-5 0,21 5 0,-21-1 0,21 1 0,-21 1 0,10-1 0,-3 3 0,3 0 0,-1-1 0,2 2 0,-1 1 0,-1-2 0,1 2 0,2 0 0,-3 1 0,4-1 0,-1 0 0,-1 0 0,2 0 0,-1 0 0,9-5 0,-14 10 0,14-10 0,-11 9 0,11-9 0,-11 8 0,11-8 0,-10 7 0,10-7 0,0 0-198,-10 7-137,10-7-50,0 0-62,-9 5-116,9-5-115,-10 3-174,10-3-650,0 0-1128</inkml:trace>
        </inkml:traceGroup>
      </inkml:traceGroup>
    </inkml:traceGroup>
    <inkml:traceGroup>
      <inkml:annotationXML>
        <emma:emma xmlns:emma="http://www.w3.org/2003/04/emma" version="1.0">
          <emma:interpretation id="{93921D3F-EECF-4EA9-9663-7D261C56E441}" emma:medium="tactile" emma:mode="ink">
            <msink:context xmlns:msink="http://schemas.microsoft.com/ink/2010/main" type="paragraph" rotatedBoundingBox="14578,10308 18833,10732 18757,11494 14502,11070" alignmentLevel="1"/>
          </emma:interpretation>
        </emma:emma>
      </inkml:annotationXML>
      <inkml:traceGroup>
        <inkml:annotationXML>
          <emma:emma xmlns:emma="http://www.w3.org/2003/04/emma" version="1.0">
            <emma:interpretation id="{56FEC181-9FA3-4B17-96DA-BA4B6A1E3259}" emma:medium="tactile" emma:mode="ink">
              <msink:context xmlns:msink="http://schemas.microsoft.com/ink/2010/main" type="line" rotatedBoundingBox="14578,10308 18833,10732 18757,11494 14502,11070"/>
            </emma:interpretation>
          </emma:emma>
        </inkml:annotationXML>
        <inkml:traceGroup>
          <inkml:annotationXML>
            <emma:emma xmlns:emma="http://www.w3.org/2003/04/emma" version="1.0">
              <emma:interpretation id="{E4603298-6384-4CBC-A048-5CDBDFFB0342}" emma:medium="tactile" emma:mode="ink">
                <msink:context xmlns:msink="http://schemas.microsoft.com/ink/2010/main" type="inkWord" rotatedBoundingBox="14578,10308 17079,10558 17003,11319 14502,11070"/>
              </emma:interpretation>
              <emma:one-of disjunction-type="recognition" id="oneOf6">
                <emma:interpretation id="interp27" emma:lang="en-IN" emma:confidence="0">
                  <emma:literal>Probe</emma:literal>
                </emma:interpretation>
                <emma:interpretation id="interp28" emma:lang="en-IN" emma:confidence="0">
                  <emma:literal>Pnbe</emma:literal>
                </emma:interpretation>
                <emma:interpretation id="interp29" emma:lang="en-IN" emma:confidence="0">
                  <emma:literal>Pwbe</emma:literal>
                </emma:interpretation>
                <emma:interpretation id="interp30" emma:lang="en-IN" emma:confidence="0">
                  <emma:literal>Pube</emma:literal>
                </emma:interpretation>
                <emma:interpretation id="interp31" emma:lang="en-IN" emma:confidence="0">
                  <emma:literal>Pobe</emma:literal>
                </emma:interpretation>
              </emma:one-of>
            </emma:emma>
          </inkml:annotationXML>
          <inkml:trace contextRef="#ctx0" brushRef="#br3" timeOffset="1.14141E8">14567 10483 174,'0'0'883,"-2"-19"-155,3 9-43,-1 10-67,1-22-46,-1 10-33,2 1-59,-2 11-4,2-20-25,-2 20-20,2-15-30,-2 15-56,4-12-49,-4 12-39,0 0 0,0 0 22,0 0 16,0 0-271,10 10-24,-10 3 0,4 3 0,-2 1 0,1 7 0,-1-1 0,2 2 0,1 7 0,-1-1 0,0 1 0,2 0 0,-2 1 0,3 1 0,-3 0 0,3-1 0,-2 1 0,2-2 0,-1 0 0,-1-3 0,1 0 0,1-4 0,-2-2 0,-1 0 0,2-2 0,-1-2 0,1-5 0,-2 2 0,2-3 0,-1-2 0,-1-3-301,0-1-390,-4-7-106,12 7-139,-12-7-792,11-1-1409</inkml:trace>
          <inkml:trace contextRef="#ctx0" brushRef="#br3" timeOffset="1.14141E8">14708 10542 836,'-7'-11'785,"3"-1"-73,3 3-72,-1-2-80,1 0-47,2 1-65,2-3-39,5 2-56,2-1-7,3-3-38,6 2-10,4-1-6,0 1-42,5 2-8,1 2-16,2 2-31,-4 2-19,0 2-26,2 1-24,-2 2-23,-2 3-16,-3-1-6,1 5-26,-3 0-55,-5 0 0,-2 3 0,-2 0 0,-5 2 0,-4 0 0,-2 0 0,-3 3 0,-3 3 0,-6-1 0,-5 4 0,-2 0 0,0-1 0,-8 4 0,0-2 0,-2-1 0,1 0 0,-1 0 0,3-5 0,2 1 0,-1-2 0,2 1-9,0-3-225,5-1-32,1-2-63,1 2-23,2-4-54,3 0-110,-3-1-81,7 0-59,1 2-226,6-9-363,-5 12-853</inkml:trace>
          <inkml:trace contextRef="#ctx0" brushRef="#br3" timeOffset="1.14142E8">15128 10872 738,'0'0'937,"0"0"-153,-3-11-112,3 11-32,0 0-89,-3-10-72,3 10-69,0 0-61,4-12-49,-4 12-12,10-5-43,-10 5 12,19-2-41,-19 2 19,25 1-46,-11 1-35,-1 2-33,4 1-21,-2 1-15,-2 0-18,0 3-16,0-1-1,0 1-13,-3 1-11,-1 0-1,0-1-8,-4 2-2,0-1-3,-2 1-2,-3-11-4,1 17-1,-1-17-3,-1 15-12,1-15-19,-4 14-7,4-14-27,-6 10-7,6-10-13,0 0-3,-8 5-9,8-5-10,0 0-8,0 0 13,-2-15-23,4 7 6,2-4-21,-2-2 20,5-2-8,-2 1 37,3-2 16,1 0 15,1 2 9,0 0 3,1 4 17,1-1 5,0 4 2,0 1 1,1 4 1,-1 1-10,2 3 26,-4 2-18,6 1 27,-3 3-21,1 0 25,-2 2-25,2-2 9,-4 3-1,5 0 25,-3 0-29,1-1 30,-1 1-26,0-3 22,1 2-12,-1-3 28,0 0-22,1-1 31,-3-3-8,4-1 30,-14-1-27,22 0 24,-11-2-27,1 0 22,-2-3-21,0 0 14,-1-2-22,-1-1 4,-3-1-10,3 1 10,-5-4-7,0 1-4,-3-1-1,-1 1-4,-1-3-4,-1 1 20,-3-3-32,-1 5-1,0-1 2,-2 0 25,2 3-92,-2-1-50,0 3-50,1 2-74,-1 1-102,0-1-100,9 5-90,-15-3-97,15 3-713,-14 0-947</inkml:trace>
          <inkml:trace contextRef="#ctx0" brushRef="#br3" timeOffset="1.14142E8">15967 10582 28,'13'-6'926,"-1"0"-231,-2 3-118,-10 3-60,15-6-37,-15 6-62,13 0-17,-13 0-45,11 9-26,-5-2-36,-2 1-24,-1 1-24,1 4-61,-3 0-16,2 2-8,-2 2-21,0-1-26,-2 3-14,1 0-15,-1 1-16,-1-2-11,1 3-9,0 0-26,-2 3 12,2-6-21,-2 2 14,1-3-23,-1 0 14,2 0-19,-3-2 15,3-3-9,-2-1 8,3-11-15,-1 18 14,1-18-12,-3 14 15,3-14-13,0 0 8,0 0-17,0 0 15,0 0-2,0 0-3,0 0-1,14-4 4,-7-4-8,2 0-1,2-1 0,1 0-2,1 0 2,3-2-4,2 2 3,3 1 1,-1-1-10,3 4 9,-1-2 3,1 2 1,-3 4 0,-1-2-11,2 3-5,-1 1 22,-3 2-1,-1 0-9,-3 1 32,1 1-15,-5 0 25,-1 2 15,-2 0 9,-6-7-4,5 15-1,-5-15-14,-5 19-3,0-9 0,-2 0-10,-3-1-2,-2 1-5,0 1-4,-3-2-4,1-1-4,-1 0-2,-1-1-3,0 0-1,2-1-1,-3-2-13,3 3-16,0-3-66,2-3-41,1 2-91,11-3-36,-21 1-71,21-1-98,-16-1-97,16 1-74,-8-5-153,8 5-542,0 0-897</inkml:trace>
          <inkml:trace contextRef="#ctx0" brushRef="#br3" timeOffset="1.14143E8">16509 10975 163,'11'1'834,"2"1"-158,-13-2-25,22 3-88,-22-3-45,24-2-89,-10 1-10,-1-2-78,3 0-23,1-1-56,0 0-3,-1 0-59,1-3 2,0 0-43,-1 0 1,1 0-18,-1 1-19,-1-2-15,0 1-17,-2 0-25,1 0-8,-4-1-6,-1 1-6,0 1-11,-2 1-7,-7 5-7,7-13-5,-7 13-5,0 0 39,-3-15-51,3 15-1,-11-4-1,11 4-4,-18-2-1,6 4-10,-3 1-11,0 3-3,-3 0-18,2 1 28,-1 3-13,1-1 32,0 3-26,4-2 24,-1 2-20,4 0 25,3-1-17,-2 1 22,6-1-20,1 0 19,2 0-13,4-1 18,-1 1-21,3 0 21,2 0-20,3-1 20,-1-1-19,2 1 19,2-3-20,4 2 17,1-1-66,3-1-94,0-2-58,2-1-90,0 1-104,3-1-79,2-3-63,5 0-194,2 1-451,0-2-802</inkml:trace>
        </inkml:traceGroup>
        <inkml:traceGroup>
          <inkml:annotationXML>
            <emma:emma xmlns:emma="http://www.w3.org/2003/04/emma" version="1.0">
              <emma:interpretation id="{B9938D8C-94FA-4635-8FCE-93C57922D0DC}" emma:medium="tactile" emma:mode="ink">
                <msink:context xmlns:msink="http://schemas.microsoft.com/ink/2010/main" type="inkWord" rotatedBoundingBox="17961,10719 18826,10805 18760,11470 17894,11384"/>
              </emma:interpretation>
              <emma:one-of disjunction-type="recognition" id="oneOf7">
                <emma:interpretation id="interp32" emma:lang="en-IN" emma:confidence="0">
                  <emma:literal>on</emma:literal>
                </emma:interpretation>
                <emma:interpretation id="interp33" emma:lang="en-IN" emma:confidence="0">
                  <emma:literal>On</emma:literal>
                </emma:interpretation>
                <emma:interpretation id="interp34" emma:lang="en-IN" emma:confidence="0">
                  <emma:literal>on,</emma:literal>
                </emma:interpretation>
                <emma:interpretation id="interp35" emma:lang="en-IN" emma:confidence="0">
                  <emma:literal>On,</emma:literal>
                </emma:interpretation>
                <emma:interpretation id="interp36" emma:lang="en-IN" emma:confidence="0">
                  <emma:literal>or,</emma:literal>
                </emma:interpretation>
              </emma:one-of>
            </emma:emma>
          </inkml:annotationXML>
          <inkml:trace contextRef="#ctx0" brushRef="#br3" timeOffset="1.14143E8">18022 10868 313,'13'-9'756,"-4"0"-122,1-2-51,-5 5-90,-5 6-50,6-14-30,-6 14-66,0-12-21,0 12-45,-5-8-21,5 8-9,-12-5-21,12 5-15,-16 3-20,16-3-13,-20 8-22,9-2-13,1 4-25,0 0-7,2 1-18,-1 2-15,3 3-23,-2-2 4,4 0-17,1 2-2,0 0-22,2-3 7,2 3-19,3-1 14,0-1-13,4 0 9,1 0-12,2-3 6,3 1-9,1-2 2,3 0-4,-3-5 3,4 0-5,0-1 10,0-2-6,0-2 6,0 0-4,0-2 2,1-2-19,-3-2 15,4-1-4,-5-3 18,-1 0-21,0-2 3,-4-2-5,-2 0 8,-3-1 0,-3-1-4,0-2 0,-5-2-3,0 2 3,-3-4-3,-3 1-6,-1 2 53,-2-1-59,-2 2 57,-3 1-57,1 2 50,-3 4-50,0 0 45,-1 2-57,1 2 55,3 4-55,-3 1 54,3-1-85,-1 3-44,1 3-92,-2 1-58,5 0-67,-1 2-71,3 1-53,1 1-46,9-8-56,-10 14-138,10-14-477,-2 15-774</inkml:trace>
          <inkml:trace contextRef="#ctx0" brushRef="#br3" timeOffset="1.14144E8">18519 11050 143,'16'6'832,"-3"-1"-166,-1 2-73,0-1-73,-1 0-58,-2-1-68,0 0-20,-2-1-62,-7-4-27,13 9-44,-13-9 7,11 8-34,-11-8 12,7 8-48,-7-8 19,5 7-38,-5-7 11,0 0-16,4 9-17,-4-9-25,0 0-15,0 0-26,0 0-4,-6 8-12,6-8-10,0 0-9,-13-1-8,13 1-9,-12-3 29,12 3-33,-10-5-7,10 5 0,-8-6-3,8 6 1,-7-7-1,7 7-2,0 0-1,-2-11 1,2 11 4,8-8 8,-8 8 11,12-5 13,-12 5 26,19 0 12,-6 1 5,0 1 1,2 3 7,1 1 2,-2 2 10,3 1-27,-3 2-15,1 3-14,-5 1 8,1 0-22,-2 2-4,-4 0 19,-3 1-45,-3 0-23,-2 4-116,-5-1-56,-4 4-132,-7 4-134,0-1-131,-8-1-202,-6 0-990,2-1-1478</inkml:trace>
        </inkml:traceGroup>
      </inkml:traceGroup>
    </inkml:traceGroup>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51:49.933"/>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D700"/>
    </inkml:brush>
  </inkml:definitions>
  <inkml:trace contextRef="#ctx0" brushRef="#br0">21073 8376 631,'0'0'550,"0"0"-68,0 0-17,0 0-26,0 0-19,-10 2-74,10-2 29,0 0-65,0 0 8,0 0-29,0 0-15,0 0-2,0 0-11,0 0 0,0 0-26,13 3-14,-13-3-35,11-3 5,-11 3-29,13-4-20,-4-1 1,1 0 0,-2-1-41,2 0-7,1 1-11,-1-3-4,1-1-10,0 2-8,0-1 0,-2 0 0,2-1-2,-2 1-32,-1 1 30,1 0-25,-3 1 35,-6 6-40,10-13 25,-10 13-37,7-9 27,-7 9-41,0 0 30,0 0-38,-4-10 32,4 10-9,0 0-17,-18 2 0,8 3 0,0-1 0,1 1 0,-5 2 0,1 2 0,-1-1 0,2 3 0,-3 1 0,1 1 0,1 0 0,-1 2 0,2-1 0,1 0 0,2 1 0,1-2 0,2 0 0,-2 0 0,5 1 0,0-3 0,2 0 0,1-11 0,4 20 0,-1-11 0,4-1 0,-1-1 0,2 0 0,1 0 0,3-1 0,1-2 0,3 1 0,-4-2 0,4-1 0,-2 0 0,1-2 0,0 0 0,2 0 0,0 0 0,1-2 0,-4 0 0,1 1 0,0-2 0,1 2 0,-4-4 0,4 0 0,-5 3-342,1-3-79,-1 2-42,0-4-140,-2 2-27,1 1-23,-1-2-81,-2-1-647,1 0-982</inkml:trace>
  <inkml:trace contextRef="#ctx0" brushRef="#br0" timeOffset="640.6051">21518 8216 78,'-8'-10'886,"8"10"-148,-7-7-51,7 7-75,-7-8-45,7 8-44,-5-8-58,5 8-69,0 0-47,-8-6-47,8 6-31,0 0 45,0 0-67,0 0 37,0 0-41,0 0 19,-4 10-28,4-10 7,4 12-32,-4-12 31,11 15-217,-5-5-25,4 0 0,-1 1 0,1 1 0,3-2 0,0 1 0,1 3 0,0 0 0,3-2 0,-3 0 0,2 1 0,-2-1 0,2 1 0,-2-3 0,-3 2 0,2-2 0,-3 1 0,1 0 0,0-1 0,-2 0 0,0 1 0,-2-4 0,0 3 0,-2-5 0,-5-5 0,10 13 0,-10-13-225,8 9-491,-8-9-45,0 0-82,5 7-152,-5-7-481,0 0-1098</inkml:trace>
  <inkml:trace contextRef="#ctx0" brushRef="#br0" timeOffset="999.9658">21726 8326 264,'0'-15'908,"0"15"-162,1-13-83,-1 13-55,2-12-37,-2 12-34,1-12-71,-1 12-48,1-11 13,-1 11-84,0 0 12,2-11-75,-2 11-15,0 0-55,0 0 2,-3-14-54,3 14 11,0 0-55,0 0 18,-13-4-49,13 4 17,-13 6-36,4-1-26,1 0-42,-3 2 0,1 1 0,-3 3 0,1 2 0,-4 1 0,3 3 0,-2-2 0,2 1 0,0 2 0,0-2 0,0 1 0,-1 0 0,2-4 0,1 1-41,-1-1-307,3-1-94,1-1-87,-2 0-145,3-3-111,-2 2-913,0-2-1375</inkml:trace>
  <inkml:trace contextRef="#ctx0" brushRef="#br0" timeOffset="1488.9875">20865 8780 76,'-13'5'726,"13"-5"-168,-10 7-45,10-7-41,-13 5-30,13-5-22,-9 5-51,9-5-35,-9 4-40,9-4-41,0 0-27,-10 8-13,10-8-7,0 0 2,0 0 2,0 0-5,0 0 9,4 7-50,-4-7 34,16-1-77,-16 1 49,26-1-60,-9-2 48,3 1-71,6-1 26,0-1-46,6-1 28,4 0-17,1 2-37,10-3 44,3 3-41,4-1 21,2 0-39,3 2 26,-2 0-43,1 1 30,-2 0-42,-2 1 34,2 0-41,-2 0 36,-1 1-36,-9-1 32,-1 0-37,-2 0 40,-4 1-31,-5-1 25,-2 0-33,-7 0 28,-2 0-27,-1 0 37,-4 0-21,-2 0 48,0 0-31,-14 0 30,20 0-43,-20 0 35,16 0-42,-16 0 25,0 0-35,13-2 33,-13 2-30,0 0-12,0 0-120,10-6-30,-10 6-105,0 0-92,0 0-73,0 0-177,1-12-151,-1 12-868,0 0-1295</inkml:trace>
  <inkml:trace contextRef="#ctx0" brushRef="#br0" timeOffset="1738.9785">22251 8283 549,'0'0'936,"3"-9"-119,-3 9-100,0 0-30,0 0-4,0 0-142,1-12 4,-1 12-93,0 0-1,0 0-75,0 0-4,0 0-62,0 0-20,0 0-72,0-12-18,0 12-153,0 0-47,0 0 0,0 0 0,0 0 0,0 0 0,0 0 0,0 0 0,0 0-70,0 0-353,-9 4-105,9-4-82,0 0-123,-5 11-150,5-11-684,-4 11-1209</inkml:trace>
  <inkml:trace contextRef="#ctx0" brushRef="#br0" timeOffset="1973.3447">22218 8501 549,'0'0'901,"0"0"-82,1 13-75,-1-13 3,0 0-68,3 10-8,-3-10-26,0 0-36,5 8-50,-5-8-16,0 0-34,8 5-293,-8-5-216,0 0 0,0 0 0,11 6 0,-11-6 0,0 0 0,0 0 0,12 0 0,-12 0 0,0 0 0,0 0 0,0 0 0,12 0 0,-12 0 0,0 0 0,0 0 0,0 0 0,0 0 0,0 0 0,0 0 0,9-6 0,-9 6-234,0 0-681,0 0-191,0 0-765,-5-6-1593</inkml:trace>
  <inkml:trace contextRef="#ctx0" brushRef="#br0" timeOffset="4613.8792">20986 9281 680,'0'0'635,"-13"0"-87,13 0-36,0 0-36,0 0-43,0 0-22,0 0-50,0 0-18,-11-3-41,11 3-23,0 0-20,0 0-17,0 0-10,0 0-16,6-9-12,-6 9 24,9-5-63,-9 5 35,16-7-42,-16 7 35,18-6-39,-7 4 15,-1-3-36,2 4 28,0-2-51,0 2 18,1 0-49,0 0 19,-13 1-47,24 0-20,-13 1-31,-11-1 0,22 4 0,-13-2 0,0 3 0,0 1 0,-1-1 0,-3 1 0,1 2 0,-6-8 0,9 16 0,-6-7 0,-2 2 0,-1-11 0,-1 22 0,-3-11 0,-2 2 0,-2 2 0,0-1 0,-3 0 0,0 2 0,-2 0 0,0-3 0,0 1 0,-1 0 0,0 0 0,-2-1 0,4-2 0,-4 1 0,5-2 0,-1-2 0,1 1 0,0-1 0,2-1 0,1-2 0,0 0 0,8-5 0,-12 9 0,12-9 0,-11 7 0,11-7 0,-6 7 0,6-7 0,0 0 0,0 0 0,-6 7 0,6-7 0,0 0 0,11 3 0,-11-3 0,14 0 0,-14 0 0,16 0 0,-2 0 0,-2-2 0,3 2 0,-1 0 0,5-1 0,-1 0 0,3 1 0,0-1 0,-1-1 0,1 2 0,0-1 0,-2 0 0,3 1 0,-3-1 0,0-1 0,-1 1 0,-3 0 0,1 1 0,-4 0 0,2 0 0,-2-3 0,-12 3 0,18 0 0,-18 0 0,15 0 0,-15 0 0,13-2 0,-13 2 0,0 0 0,15 0 0,-15 0 0,0 0 0,0 0 0,14-2 0,-14 2 0,0 0 0,0 0-195,0 0-349,0 0-187,4-10-232,-4 10-855,0 0-1521</inkml:trace>
  <inkml:trace contextRef="#ctx0" brushRef="#br0" timeOffset="6051.3417">22394 9278 703,'0'0'581,"0"0"-63,7-8-14,-7 8-44,0 0-21,8-6-27,-8 6-39,5-8-10,-5 8-28,0 0-1,8-7-17,-8 7-19,0 0 25,6-7-65,-6 7 16,0 0-62,0 0 8,0 0-63,6-7-5,-6 7-47,0 0 43,0 0-26,0 0 30,-1 12-42,1-12 28,-4 10-37,4-10-19,-5 14-82,2-4 0,3-10 0,-7 18 0,3-7 0,-1-2 0,1 5 0,-3-4 0,2 3 0,-2-1 0,2 1 0,-2-1 0,2-2 0,-1 2 0,-2-1 0,3-1 0,0-1 0,0 1 0,1-1 0,-2-2 0,6-7 0,-8 15 0,8-15 0,-8 13 0,8-13 0,-5 10 0,5-10 0,-4 9 0,4-9 0,0 0 0,-7 10 0,7-10 0,0 0 0,0 0 0,-4 10 0,4-10 0,0 0 0,0 0 0,0 0 0,0 0 0,11 4 0,-11-4 0,0 0 0,16-3 0,-16 3 0,16-1 0,-16 1 0,17-3 0,-17 3 0,21 0 0,-9-3 0,1 2 0,0 1 0,0-3 0,0 2 0,3 0 0,-2-2 0,1 2 0,-1 0 0,0 0 0,0-1 0,-1 1 0,2-1 0,-3 1 0,1 0 0,-13 1 0,23-3 0,-23 3-32,21-1-33,-21 1-10,21-3 48,-21 3-36,17 0 40,-17 0-33,15-3 43,-15 3-37,14 0 39,-14 0-24,13-3 41,-13 3-26,10-4 28,-10 4-38,0 0 44,11-5-41,-11 5 37,0 0-41,9-7 50,-9 7-57,0 0 54,4-9-40,-4 9 22,0 0-19,0-11 44,0 11-43,0 0 27,-3-15-25,3 15 42,-3-12-44,3 12 42,-4-11-37,4 11 38,-5-12-38,5 12 42,-4-12-27,4 12 34,-4-12-14,4 12 55,-4-10-11,4 10 40,-4-10-31,4 10 33,0 0-50,-3-12-56,3 12 0,0 0 0,-4-9 0,4 9 0,0 0 0,0 0 0,0 0 0,0 0 0,0 0 0,0 0 0,0 0 0,0 0 0,-7 10 0,7-10 0,-1 17 0,1-17 0,-1 21 0,0-11 0,-1 2 0,1 0 0,0 0 0,-1 0 0,2 0 0,-1 0 0,0 0 0,1 0 0,-1 2 0,1-3 0,0 1 0,0 3 0,0-2 0,1 1 0,-1 1 0,1-2 0,-1 1 0,1-1 0,1 0 0,-1 0 0,-1-13 0,3 22 0,-3-22 0,1 21 0,-1-21 0,1 15 0,-1-15 0,0 14 0,0-14 0,1 10 0,-1-10 0,0 0 0,4 12 0,-4-12-440,0 0-203,0 0-106,0 0-152,0 0-824,0 0-1407</inkml:trace>
  <inkml:trace contextRef="#ctx0" brushRef="#br0" timeOffset="7961.9442">23819 9414 686,'7'-5'662,"-7"5"-87,9-12-24,-9 12-42,11-10-30,-11 10-67,8-10-5,-8 10-42,7-9-26,-7 9-29,0 0-34,7-9-35,-7 9-37,0 0-31,0 0-28,0 0-12,0 0-8,0 0-6,0 0 45,0 0-57,-16 5 16,16-5-44,-11 13 29,6-5-42,0-1 25,0 0-44,1 4 24,0-3-41,-1 2 27,2-1-42,1 1 33,2-10-26,-1 17 37,1-17-35,2 17 43,2-9-33,2-1 30,1 0-44,0-2 32,4 0-38,-1 0 28,3 0-37,0 0-1,2-1 2,0 1 1,-1-2 3,3 1 0,-2-1 0,0 1 0,1 0-5,-1 0 4,-1-2-9,1 3 0,-3-2 0,-1 2 0,2-1 0,-3-1 0,2 1 0,-3-1 0,-9-3 0,15 9 0,-15-9 0,12 8 0,-12-8 0,6 9 0,-6-9 0,0 0 0,1 12 0,-1-12 0,-4 10 0,4-10 0,-11 7 0,3-1 0,-1-2 0,0-1 0,-3 2 0,0-1 0,-1-1 0,-1 1 0,-2-1 0,3-1 0,-1 1 0,0-2 0,0 0 0,0-1 0,1 0 0,-1 0 0,2-1-163,0 0-10,12 1-87,-20-4-59,20 4-57,-17-6-73,17 6-96,-12-7-35,12 7-77,-6-10-128,6 10-440,-2-14-833</inkml:trace>
  <inkml:trace contextRef="#ctx0" brushRef="#br0" timeOffset="8336.9323">23929 9354 341,'-11'-4'679,"11"4"-97,0 0-40,-11-4-54,11 4-39,0 0-38,0 0-70,-10-5-19,10 5-59,0 0-27,0 0-36,0 0 17,10-8-28,-10 8 7,17-7-18,-7 5 3,3-3-13,1 2-17,4-1 10,1 0-15,0 1-15,4 0-10,2-1 41,-1 0-64,-1 0 31,1 2-57,0-1 32,-3 0-50,-1 2 32,-1-2-45,1 1 32,-2 2-31,-3-2 35,-2 1-41,0 1 34,-1-2-39,-12 2 31,18-1-40,-18 1 29,17-1-37,-17 1 30,13 0-40,-13 0 28,12-1-31,-12 1 26,0 0-35,0 0 31,12 1-40,-12-1-40,0 0-107,0 0-69,0 0-121,0 0-92,0 0-154,0 0-188,0 0-912,0 0-1380</inkml:trace>
  <inkml:trace contextRef="#ctx0" brushRef="#br0" timeOffset="9305.651">25392 9336 216,'0'0'717,"6"-12"-111,-6 12-52,4-10-18,-4 10-17,3-11-47,-3 11-36,4-10-45,-4 10-52,0 0-30,0-12-29,0 12-25,0 0-30,-4-11-16,4 11 48,0 0-59,-14-4 22,14 4-51,-14 2 24,14-2-47,-18 5 32,7 0-29,0-1 21,-3 2-41,-1 1-7,1 2-7,-2 1-34,0 0-81,0 2 0,1 2 0,2-1 0,-3 1 0,3 2 0,-1 0 0,3-1 0,0 1 0,1-1 0,1 2 0,3-1 0,-1-1 0,2 0 0,1-1 0,2 1 0,1-1 0,2-1 0,1 0 0,4 0 0,0 1 0,2-2 0,1-1 0,3 2 0,1-4 0,-2 2 0,5-1 0,1-2 0,-1 1 0,3-4 0,-3 0 0,1 2 0,1-5 0,0 1 0,1-1 0,-2 1 0,0-1 0,-2-2 0,1 0 0,-3 0 0,3-2 0,-3 1 0,1-2 0,-3 1 0,0-2 0,1 1 0,-4-1 0,-1-1 0,2 0 0,-9 5 0,11-12 0,-11 12 0,7-12 0,-7 12 0,0-13 0,0 13 0,-4-11 0,4 11 0,-7-13 0,-2 8 0,2-1 0,-3 2 0,0-1 0,1 0 0,-4 1 0,1 2 0,-1 0 0,2-1 0,-3 2 0,3 0 0,-3 1 0,1 1 0,1 0 0,1 2 0,0-1 0,0 1 0,2 3 0,9-6 0,-13 8 0,13-8 0,-12 10 0,12-10 0,-9 7 0,9-7 0,-7 10 0,7-10 0,-5 7 0,5-7 0,0 0 0,-4 11 0,4-11 0,0 0 0,0 0 0,-2 10 0,2-10 0,0 0 0,0 0 0,0 0 0,0 0 0,0 0 0,0 0 0,0 0 0,0 0 0,0 0 0,0 0 0,0 0-202,0 0-438,0 0-149,0 0-194,0 0-778,0 0-1454</inkml:trace>
  <inkml:trace contextRef="#ctx0" brushRef="#br0" timeOffset="11649.3172">26821 9321 614,'0'0'676,"4"-10"-83,-4 10-41,4-11-25,-4 11-22,0 0-54,4-13-6,-4 13-74,3-9-1,-3 9-21,0 0-13,2-12-34,-2 12-26,0 0-51,0 0 15,2-10-74,-2 10 1,0 0-37,0 0 14,0 0 0,0 0 1,0 12 14,0-12 9,-2 17-32,0-7-136,2 2 0,-3 2 0,1 1 0,-2 2 0,2-2 0,0-1 0,0 3 0,-2 0 0,2-1 0,0 0 0,2-2 0,-4 1 0,4-1 0,-2-1 0,2 0 0,0-2 0,-3 0 0,3-11 0,0 21 0,0-21 0,0 18 0,0-18 0,-2 15 0,2-15 0,0 11 0,0-11-31,0 0-450,2 12-67,-2-12-151,0 0-116,9 5-959,-9-5-1468</inkml:trace>
  <inkml:trace contextRef="#ctx0" brushRef="#br0" timeOffset="12164.9257">27135 9364 494,'0'0'656,"4"-11"-83,-4 11-4,2-11-59,-2 11-37,0 0-65,3-15-11,-3 15-54,0 0-24,1-11-41,-1 11-1,0 0-43,0 0-3,0-13-36,0 13-25,0 0-27,0 0-30,-10-4 2,10 4-6,-11 4-22,11-4 8,-14 9-4,7-2 0,-1 1-18,-2 4 45,1-1-53,3 0-3,-1 4-3,-2-2-2,2 1-14,3 1-5,-1 0-11,1 0 0,-1-1-3,4-2-7,1 2 1,1-2-5,4-2 2,-1 1 5,3 0-11,1-1 4,4-3-8,-1 1 1,2-1-1,4-3 0,-4 1-1,5-2 1,0-1 0,0-2-3,0 0 1,0-2 1,2 0-2,0-2 17,-4-1-11,0 1-10,-1-2 10,1-2-5,-1 0-1,-3 0 2,0-3 9,-2-1 34,-2 0 16,1 0-1,-5-3 3,-2 3 16,2-1 1,-6 0-61,0 0-21,0 0 0,-5-2 0,1 2 0,-4 0 0,1 2 0,-2-3 0,-1 4 0,0 0 0,-2 2 0,5 0 0,-2 0 0,-1 3 0,1 0 0,3 1 0,-2-1 0,1 0 0,9 5 0,-15-6 0,15 6 0,-12-4 0,12 4 0,-11-2 0,11 2 0,0 0 0,-14-3 0,14 3-232,0 0-52,0 0-48,0 0-86,0 0-20,-13 0-85,13 0-89,0 0-98,0 0-763,0 0-1095</inkml:trace>
  <inkml:trace contextRef="#ctx0" brushRef="#br0" timeOffset="13852.3654">28575 9278 616,'0'0'735,"-1"-10"-83,1 10-55,0 0-42,0-13-73,0 13-33,0 0-93,0 0-34,1-13-64,-1 13-30,0 0-56,0 0 45,0 0-13,0 0 18,0 0-6,0 13-12,0-13-16,0 15-23,0-15-12,0 23-6,2-11-5,-2 2-2,0-1-17,0 1-27,0-1-2,0 1-18,0 1-13,0-2-12,0 1-6,-2-1-7,2 2-7,0-3-8,0 0-3,-1 0-6,1 0 1,-1 0-6,-1-2 1,2-10-4,-1 18 1,1-18-7,-1 16-62,1-16-76,-2 12-79,2-12-36,-1 10-76,1-10-54,0 0-85,0 0-136,0 12-109,0-12-189,0 0-387,0 0-893</inkml:trace>
  <inkml:trace contextRef="#ctx0" brushRef="#br0" timeOffset="14461.7207">28768 9377 563,'0'0'670,"0"0"-123,-1-14-42,1 14-18,0 0-47,1-16-35,-1 16-79,0 0-1,2-14-51,-2 14-17,3-9-48,-3 9-4,7-12-34,-7 12 15,10-10-47,-10 10 9,15-9-27,-5 3 0,2 2-25,-1 2 6,0-1-38,-11 3 7,24 0-29,-14 3 15,1-1-29,0 3 15,-3 1-23,2 0 18,-5 2-25,1 0 16,-2 0-19,0 2 17,-4-10-19,3 19 19,-3-19-18,-3 20 12,0-8-17,-2-3 15,-1 2-19,2-1 17,-3 1-19,0-1 14,0-2-6,1 0 5,0-2-18,-2 2 10,8-8 0,-11 10 11,11-10-14,-9 10 16,9-10-19,-7 3 11,7-3-16,0 0 18,0 0-30,0 0 29,0 0-18,-5-7 14,5 7-12,9-10 6,-9 10-5,12-8 15,-5 2-16,2 2 18,0-1-19,1 0 14,3 1-12,-1 0 8,1 1-8,-1 1 10,1-1-13,1 3 15,-1 0-13,1 0-2,-3 3 1,1-1 4,1 3 1,-4 0-1,0 0 3,-1 1 7,-1 1-6,-1 1-1,-2-1 2,-4-7 9,4 16 13,-4-16 27,-3 17 4,0-8 8,-2 0-6,0 1-6,-1 0 4,-4-2 35,2 1-29,-2 0 3,0-1 11,-2-1-2,2 0-8,-3 1 12,0-3-7,0 2-1,0-3 0,-2 1-7,2-2 6,0 1-16,-1-2-4,1-1-7,0 1-27,2-2-13,-1 0 0,12 0 0,-23-2 0,23 2 0,-19-3 0,19 3 0,-16-5 0,16 5-68,-12-5-144,12 5-110,-13-5-92,13 5-85,-8-8-125,8 8-107,0 0-202,-11-6-462,11 6-997</inkml:trace>
  <inkml:trace contextRef="#ctx0" brushRef="#br0" timeOffset="16242.9115">30126 9399 198,'0'-17'737,"0"17"-136,3-15-11,-3 15-34,1-16-36,-1 16-51,3-15-25,-3 15-38,1-12-34,-1 12-28,0 0-4,1-16-43,-1 16-21,0 0-39,1-10-41,-1 10-34,0 0-9,0 0 20,0 0 11,0 0-11,7 6-4,-7-6 2,3 13-7,-3-13-5,2 21-59,-1-9-100,-1-1 0,0 3 0,0-1 0,0 1 0,-1-1 0,1 3 0,0-3 0,-1 0 0,1 2 0,-1-1 0,1-1 0,0-1 0,-2 0 0,2 0 0,-1 0 0,1-12 0,-1 21 0,1-21 0,0 17 0,0-17-411,-2 14-76,2-14-58,0 0-97,2 16-102,-2-16-124,0 0-560,4 9-1037</inkml:trace>
  <inkml:trace contextRef="#ctx0" brushRef="#br0" timeOffset="16867.8882">30579 9411 663,'0'0'672,"12"-12"-84,-12 12-36,12-9-66,-12 9-12,10-12-61,-4 5-59,-6 7-12,10-12-7,-10 12-37,7-12-49,-7 12-8,4-11 0,-4 11 5,5-12-37,-5 12-33,1-13-6,-1 13-11,-1-13-32,1 13-11,-6-13-15,6 13 4,-12-14-31,4 8 21,-2 2-6,1-1 3,0 0-8,-2 1-11,-1 1-10,1 1-2,11 2-5,-24-3-1,10 3-8,1 0 2,1 1-15,-2 2-32,3-2-2,-2 4 0,3-1 0,-1 2 0,0-1 0,2 1 0,1 2 0,1 1 0,2-1 0,1 2 0,3 1 0,-1-1 0,5 3 0,1 1 0,1-2 0,4 1 0,0 2 0,1-1 0,3 0 0,1 1 0,1-2 0,-1 0 0,3-1 0,-2 2 0,2-2 0,-2-1 0,3 0 0,-3-1 0,-1 1 0,-1-3 0,2 2 0,-3-2 0,1 1 0,-3-2 0,-2 1 0,-1-3 0,1 2 0,-3 0 0,-5-7 0,5 13 0,-5-13 0,-1 12 0,1-12 0,-7 13 0,2-7 0,-3 1 0,-2-2 0,0 0 0,-4 2 0,0-5 0,-1 4 0,-1-4 0,0 1 0,2-2 0,-1-1 0,0 0 0,1-2 0,2-1 0,0-1 0,2-1 0,1-3 0,2-1 0,4-1 0,-1-1 0,5 0 0,4-4 0,2 1 0,3-2 0,3-1 0,1 0 0,3 0 0,2 0 0,-3 2 0,1 0 0,1-1 0,-3 5 0,2-2 0,-6 3 0,2 0 0,-3 2 0,0-1 0,-1 3 0,-1 0 0,-8 6 0,11-11 0,-11 11 0,10-8 0,-10 8 0,7-8 0,-7 8 0,0 0 0,0 0-36,3-11-246,-3 11-106,0 0-77,0 0-142,-12-2-167,12 2-1006,-14 4-1478</inkml:trace>
  <inkml:trace contextRef="#ctx0" brushRef="#br1" timeOffset="25785.4641">21083 9950 454,'0'0'587,"0"0"-57,0 0-54,0 0-35,0 0-47,0 0-20,7-8-24,-7 8-73,0 0 3,0 0-21,0 0-9,0 0-23,0 0-9,2-9-10,-2 9-20,0 0 5,0 0-45,0 0 6,0 0-14,0 0 5,0 0-43,-6-7 20,6 7-53,0 0 47,0 0-58,0 0 41,0 0-11,-14 3-15,14-3 12,0 0-25,-9 7-42,9-7 48,0 0-18,-10 7 3,10-7 2,-9 8-1,9-8-9,-5 8-10,5-8-3,-7 9-3,7-9-43,-4 12 42,4-12-44,-2 12 44,2-12-41,-1 12 39,1-12-31,-2 12 30,2-12-40,2 15 34,-2-15-33,2 12 39,-2-12-35,7 13 36,-7-13-40,7 11 39,-7-11-44,9 14 43,-9-14-39,12 8 32,-12-8-43,10 11 54,-10-11-34,13 6 31,-13-6-39,11 5 32,-11-5-32,13 6 41,-13-6-40,13 1 38,-13-1-46,14 0 46,-14 0-38,14-1 36,-14 1-39,13-4 40,-13 4-39,15-7 39,-15 7-35,14-6 33,-14 6-37,13-9 32,-13 9-33,9-10 40,-9 10-3,9-14-2,-9 14-7,6-15 2,-6 15-4,8-16 3,-8 16 12,2-17-4,-2 17 6,2-17 6,-2 17 2,-2-15-2,2 15-6,-4-16-3,4 16-1,-7-15-7,7 15-3,-9-14-5,2 8 0,1 1-4,6 5-1,-15-9-1,15 9-5,-14-7-2,14 7 3,-18-7-31,18 7-60,-13-3-48,13 3-124,-14-2-79,14 2-65,-13 0-137,13 0-124,0 0-163,-14 4-652,14-4-1112</inkml:trace>
  <inkml:trace contextRef="#ctx0" brushRef="#br1" timeOffset="26847.9254">22667 9994 478,'0'0'658,"0"0"-61,0 0-32,0 0-37,0-12-56,0 12-43,0 0-43,0 0-29,0 0-33,0 0-27,0 0-14,0 0-54,0 0-7,0-12-77,0 12 28,0 0-30,0 0 32,0 0-72,2 11 44,-2-11-57,3 12 44,-3-12-57,4 17 34,-4-17-59,2 16 39,-2-16-52,1 19 39,2-9-43,-3-10 45,4 19-37,-4-19 32,2 17-40,-2-17 18,2 17-39,-2-17 31,3 13-44,-3-13 32,2 14-29,-2-14 32,1 9-44,-1-9 32,0 0-33,1 15 21,-1-15-21,0 0 37,2 10-31,-2-10 32,0 0-41,0 0 34,0 0-33,0 0 15,2 9-94,-2-9-28,0 0-125,0 0-83,0 0-91,0 0-184,-5-7-175,5 7-910,0 0-1360</inkml:trace>
  <inkml:trace contextRef="#ctx0" brushRef="#br1" timeOffset="28176.0045">23955 10055 444,'0'0'605,"-13"1"-57,13-1-49,0 0-22,-17 0-36,17 0-39,0 0-61,0 0-50,-13-2-41,13 2-20,0 0-21,0 0-25,0 0-10,6-10-7,-6 10 3,0 0-17,13-6-7,-13 6-16,13-1-1,-13 1-1,16 0-45,-16 0-12,15 3-17,-15-3-15,16 3 4,-16-3-9,13 7-4,-13-7 0,9 8-1,-9-8 1,8 11-2,-8-11 0,3 14 3,-3-14-18,-1 13 1,-3-5-8,-2 2 0,1-2 6,-2 1-7,-2 0-5,1 0 6,-2 1-5,0-3 3,-1 3 1,2-3 0,-2 0 0,3 1-2,1-2-2,-1-2-5,-1 3 2,9-7 6,-11 7-5,11-7 6,-11 9 7,11-9 11,-9 5 1,9-5-1,0 0-6,-7 6-3,7-6-3,0 0-3,0 0-3,0 0-4,0 0 1,15 0-1,-15 0-6,13-1 10,-13 1 0,16-2 0,-16 2-2,21-3-1,-21 3 6,23-1-9,-10 0 4,-1-1-5,1 1 2,1-1-5,-2 1 10,2-1 10,-3 1 18,1 0 9,-12 1 3,22-2 1,-22 2 5,19-1 52,-19 1-37,14-2 34,-14 2-41,14 0 33,-14 0-31,0 0 32,15-2-38,-15 2 21,0 0-36,0 0 20,15-1-40,-15 1 27,0 0-40,0 0 29,0 0-36,0 0 28,0 0-39,0 0 3,0 0-121,0 0-42,0 0-134,0 0-113,0 0-146,0 0-212,0 0-216,0 0-499,-2-11-1118</inkml:trace>
  <inkml:trace contextRef="#ctx0" brushRef="#br1" timeOffset="29271.6904">25337 10037 154,'0'0'579,"-12"-4"-124,12 4-12,0 0-44,-11-5-27,11 5-58,0 0 1,-8-4-14,8 4-22,0 0-2,-7-9-35,7 9-23,0 0-35,0 0-13,4-11-20,-4 11-15,7-7-12,-7 7-18,11-7 1,-11 7 15,14-5-16,-14 5-9,15-4-15,-15 4-9,15-3-9,-15 3-6,16 2-13,-16-2 6,15 2-5,-15-2 3,13 8-15,-13-8 5,9 7-16,-9-7 11,7 10-16,-7-10 0,3 12-4,-3-12-2,-1 13-4,1-13-5,-7 12-1,7-12 5,-9 13 0,9-13-1,-9 14-3,9-14 0,-12 11-1,12-11 8,-11 10-9,11-10 2,-10 9-1,10-9 0,-8 7-4,8-7-1,-7 6 12,7-6-2,0 0-1,0 0-3,-8 6-4,8-6 4,0 0 0,0 0-1,0 0 1,0 0-3,8-5 3,-8 5-5,0 0 3,15-5 1,-15 5 0,12-4 1,-12 4 1,19-5 1,-19 5 9,17-2 1,-17 2 3,21-3 1,-21 3 5,19-2 1,-19 2-12,21 0 4,-21 0-3,16 2-5,-16-2 2,18 3-3,-18-3-1,14 4 2,-14-4 14,13 5 6,-13-5 6,12 7-3,-12-7 6,6 8 5,-6-8 1,0 0 6,3 14 2,-3-14 44,0 0-50,-5 12 46,5-12-51,-8 11 41,8-11-53,-13 8 44,13-8-39,-13 8 34,13-8-44,-16 6 27,7-2-44,9-4 41,-20 4-32,20-4 19,-20 4-36,20-4 26,-20 1-31,20-1 40,-19 0-46,19 0 34,-17-1-37,17 1 36,-18-1-43,18 1-8,-14-3-120,14 3-92,-13-5-82,13 5-103,-9-7-160,9 7-140,-7-5-940,7 5-1335</inkml:trace>
  <inkml:trace contextRef="#ctx0" brushRef="#br1" timeOffset="30349.7773">26982 10018 470,'7'-9'585,"-7"9"-73,0 0-31,0 0-37,4-10-26,-4 10-34,0 0-45,0 0-12,4-6-37,-4 6-43,0 0-41,0 0-25,0 0-8,0 0 11,0 0 9,0 0-15,0 0-24,0 0-15,6 11-17,-6-11 5,-1 10-12,1-10-16,-7 12-10,7-12-9,-7 17-8,3-10-6,-2 1-24,1 1 10,-2-1-6,0 1-7,3-1-8,-3 0-5,1 0-4,6-8-10,-10 13-2,10-13 5,-9 14-4,9-14-1,-8 9-7,8-9 3,-10 11-1,10-11 0,-4 9-3,4-9-2,0 0 3,-9 9-2,9-9-3,0 0 8,0 0 6,0 0-4,4 9-7,-4-9 0,0 0-1,11 4 11,-11-4-15,0 0 13,17 1-13,-17-1 2,18 0-1,-18 0-3,17-1 6,-17 1-2,23-3-4,-23 3-10,23-1-9,-12 0-5,2-2-4,-1 3 4,1-2 3,-1 0-3,1 1 5,-3-2-1,-10 3-1,21-4 10,-21 4 3,20-2 0,-20 2 5,14-3-1,-14 3 10,13-4-7,-13 4 0,9-2 2,-9 2-4,9-4 7,-9 4-3,10-4 1,-10 4 7,0 0-6,6-8 0,-6 8 1,0 0 1,5-8-2,-5 8 2,0 0 1,0 0-10,0-13 7,0 13 6,0 0-3,-3-12 0,3 12 2,0 0-4,-2-12 15,2 12 13,0 0 11,-4-8 4,4 8 5,0 0 45,0 0-46,-5-10 23,5 10-47,0 0 39,0 0-62,0 0 49,0 0-60,0 0 57,0 0-52,0 0 66,0 0-57,0 0 50,-5 11-51,5-11 12,0 13 43,0-13-43,0 13 45,0-13-35,0 15 33,0-15-45,0 16 30,0-16-40,-2 16 35,2-16-36,0 16 34,0-16-51,0 14 54,0-14-47,0 14 40,0-14-43,0 13 38,0-13-44,0 11 42,0-11-34,0 0 32,0 14-43,0-14 32,0 0-55,0 12-39,0-12-37,0 0-45,0 0-54,2 13-69,-2-13-48,0 0-128,0 0-119,0 0-142,5 6-731,-5-6-1076</inkml:trace>
  <inkml:trace contextRef="#ctx0" brushRef="#br1" timeOffset="31224.7466">28960 9939 569,'0'0'644,"0"0"-92,0 0-28,0 0-60,-2-12-44,2 12-42,0 0-71,0 0-22,-3-8-42,3 8-12,0 0-41,0 0-10,-12-4-45,12 4 15,0 0-5,-15-1-14,15 1-22,-11 2-15,11-2-28,-12 3 4,12-3-6,-11 6 1,11-6-8,-9 6-8,9-6-8,-7 8-1,7-8-12,-6 10-1,6-10-3,-4 10-3,4-10 2,0 12-9,0-12-1,4 14 5,-4-14-23,9 16 23,-3-7-22,1-1 19,0 0-26,2 1 26,1 0-20,-2 0 22,3-1-24,1 0 22,-2 1-23,0-1 28,2-1-22,-3 0 23,-2-1-19,2-1 14,-1 2-18,-8-7 22,11 9-22,-11-9 36,9 8-15,-9-8 28,7 8-7,-7-8 15,0 0-14,6 9 6,-6-9-10,0 0 8,-4 9-21,4-9 0,-8 5-8,8-5 6,-11 5-3,11-5-3,-13 3-17,13-3 12,-16 2-14,16-2 8,-17 2-9,17-2 10,-19 0-10,19 0-31,-19-2-68,19 2-28,-18-2-93,18 2-40,-17-6-90,17 6-85,-14-8-69,14 8-98,-8-11-144,8 11-366,-6-12-733</inkml:trace>
  <inkml:trace contextRef="#ctx0" brushRef="#br1" timeOffset="31474.7373">28974 9960 102,'0'0'661,"0"0"-119,0 0-37,0 0-20,0 0-48,0 0-28,0 0-45,0 0-47,10-4-10,-10 4-42,13 2-33,-13-2-51,16 0 20,-16 0-35,24 0-6,-11-2-38,2 2-10,0 0-38,-1-2 4,2 2-34,2-1 9,-1-1-30,-1 2-8,0-1-79,0 0-37,0 0-69,-1-1-76,-1 0-74,0 1-65,0 0-92,0 0-155,-1-1-448,-13 2-699</inkml:trace>
  <inkml:trace contextRef="#ctx0" brushRef="#br1" timeOffset="32443.4531">30551 10040 517,'0'0'532,"7"-8"-56,-7 8-21,7-6-31,-7 6-44,0 0-20,6-8-28,-6 8-5,0 0-10,5-8-47,-5 8-7,0 0-42,0 0 13,5-9-39,-5 9 0,0 0-44,0 0 9,0 0-35,-7-7 15,7 7-19,0 0 9,-15 3-27,15-3 6,-15 4-2,15-4-17,-15 9-14,5-5 2,1 3-9,-2 0 0,0 2-9,1-1-11,-1 2 14,1 1-13,1-1-1,0 1-12,-1 1-5,3-1-8,0 1 3,1 1-11,-1-1 1,1-3-11,2 1 14,2 2-17,2-12 14,-2 19-9,2-19 7,2 19-18,0-10 15,-2-9-16,10 16 36,-10-16-47,13 12 17,-6-6-4,0-1 4,5-1-7,-3 0 6,1 0-7,1-2 9,1 0 4,-1 0-2,-11-2-15,21 0 8,-21 0-7,19 0 8,-19 0-3,15-1 11,-15 1-11,16-4 11,-16 4-12,10-5 10,-10 5-8,6-5 9,-6 5-13,0 0 20,7-13-17,-7 13 6,0 0-9,-4-12 14,4 12-7,-10-6 16,10 6-4,-13-4 17,13 4-9,-15-4 3,15 4-10,-16-4 5,16 4-12,-19-2 6,19 2-5,-15 0 0,15 0-15,-17 2 8,17-2-95,-13 1-129,13-1-111,-14 1-85,14-1-181,0 0-151,-9 5-914,9-5-1334</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20.14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A500"/>
    </inkml:brush>
  </inkml:definitions>
  <inkml:traceGroup>
    <inkml:annotationXML>
      <emma:emma xmlns:emma="http://www.w3.org/2003/04/emma" version="1.0">
        <emma:interpretation id="{4900221B-775F-46CF-AA97-F1B6317CB636}" emma:medium="tactile" emma:mode="ink">
          <msink:context xmlns:msink="http://schemas.microsoft.com/ink/2010/main" type="writingRegion" rotatedBoundingBox="5880,8792 14164,8726 14169,9335 5885,9402"/>
        </emma:interpretation>
      </emma:emma>
    </inkml:annotationXML>
    <inkml:traceGroup>
      <inkml:annotationXML>
        <emma:emma xmlns:emma="http://www.w3.org/2003/04/emma" version="1.0">
          <emma:interpretation id="{D7C704C9-AC3E-4289-8522-E790E9A7D416}" emma:medium="tactile" emma:mode="ink">
            <msink:context xmlns:msink="http://schemas.microsoft.com/ink/2010/main" type="paragraph" rotatedBoundingBox="5880,8792 14164,8726 14169,9335 5885,9402" alignmentLevel="1"/>
          </emma:interpretation>
        </emma:emma>
      </inkml:annotationXML>
      <inkml:traceGroup>
        <inkml:annotationXML>
          <emma:emma xmlns:emma="http://www.w3.org/2003/04/emma" version="1.0">
            <emma:interpretation id="{BB959610-9FE5-4170-8531-B098C06A7F86}" emma:medium="tactile" emma:mode="ink">
              <msink:context xmlns:msink="http://schemas.microsoft.com/ink/2010/main" type="line" rotatedBoundingBox="5880,8792 14164,8726 14169,9335 5885,9402"/>
            </emma:interpretation>
          </emma:emma>
        </inkml:annotationXML>
        <inkml:traceGroup>
          <inkml:annotationXML>
            <emma:emma xmlns:emma="http://www.w3.org/2003/04/emma" version="1.0">
              <emma:interpretation id="{82592644-A302-4FFF-BB4A-770E4AED07B3}" emma:medium="tactile" emma:mode="ink">
                <msink:context xmlns:msink="http://schemas.microsoft.com/ink/2010/main" type="inkWord" rotatedBoundingBox="5880,8823 6712,8816 6716,9249 5884,9256"/>
              </emma:interpretation>
              <emma:one-of disjunction-type="recognition" id="oneOf0">
                <emma:interpretation id="interp0" emma:lang="en-IN" emma:confidence="0">
                  <emma:literal>23</emma:literal>
                </emma:interpretation>
                <emma:interpretation id="interp1" emma:lang="en-IN" emma:confidence="0">
                  <emma:literal>z3</emma:literal>
                </emma:interpretation>
              </emma:one-of>
            </emma:emma>
          </inkml:annotationXML>
          <inkml:trace contextRef="#ctx0" brushRef="#br0">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596.3324">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900F47CD-0800-40E9-BAA6-8FA56F57593A}" emma:medium="tactile" emma:mode="ink">
                <msink:context xmlns:msink="http://schemas.microsoft.com/ink/2010/main" type="inkWord" rotatedBoundingBox="7296,8804 8112,8797 8117,9379 7301,9386"/>
              </emma:interpretation>
              <emma:one-of disjunction-type="recognition" id="oneOf1">
                <emma:interpretation id="interp2" emma:lang="en-IN" emma:confidence="0">
                  <emma:literal>g</emma:literal>
                </emma:interpretation>
                <emma:interpretation id="interp3" emma:lang="en-IN" emma:confidence="0">
                  <emma:literal>4</emma:literal>
                </emma:interpretation>
                <emma:interpretation id="interp4" emma:lang="en-IN" emma:confidence="0">
                  <emma:literal>M</emma:literal>
                </emma:interpretation>
                <emma:interpretation id="interp5" emma:lang="en-IN" emma:confidence="0">
                  <emma:literal>q</emma:literal>
                </emma:interpretation>
                <emma:interpretation id="interp6" emma:lang="en-IN" emma:confidence="0">
                  <emma:literal>G</emma:literal>
                </emma:interpretation>
              </emma:one-of>
            </emma:emma>
          </inkml:annotationXML>
          <inkml:trace contextRef="#ctx0" brushRef="#br0" timeOffset="2711.2246">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3520.1475">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136A99CC-2C8B-4718-98C8-0F23C5F67C75}" emma:medium="tactile" emma:mode="ink">
                <msink:context xmlns:msink="http://schemas.microsoft.com/ink/2010/main" type="inkWord" rotatedBoundingBox="8768,8863 9529,8856 9533,9309 8772,9316"/>
              </emma:interpretation>
              <emma:one-of disjunction-type="recognition" id="oneOf2">
                <emma:interpretation id="interp7" emma:lang="en-IN" emma:confidence="0">
                  <emma:literal>56</emma:literal>
                </emma:interpretation>
                <emma:interpretation id="interp8" emma:lang="en-IN" emma:confidence="0">
                  <emma:literal>5b</emma:literal>
                </emma:interpretation>
                <emma:interpretation id="interp9" emma:lang="en-IN" emma:confidence="0">
                  <emma:literal>5s</emma:literal>
                </emma:interpretation>
                <emma:interpretation id="interp10" emma:lang="en-IN" emma:confidence="0">
                  <emma:literal>5€</emma:literal>
                </emma:interpretation>
                <emma:interpretation id="interp11" emma:lang="en-IN" emma:confidence="0">
                  <emma:literal>5°</emma:literal>
                </emma:interpretation>
              </emma:one-of>
            </emma:emma>
          </inkml:annotationXML>
          <inkml:trace contextRef="#ctx0" brushRef="#br0" timeOffset="4858.5745">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5108.555">8989 8932 673,'-8'-7'794,"8"7"-70,0 0-74,0 0-91,-6-7-33,6 7-81,0 0-54,0 0-68,0 0-9,0 0-53,4-14-5,-4 14-36,11-7-5,-2 2-12,3 1-31,-1 0-24,5-1-15,-2 1-33,1 1-25,0 0-9,2-1-6,-2 1-11,1 2-10,-2 0-7,1 1-11,-2 0-37,2 0-56,-2 0-58,1 1-86,-3 0-50,1 0-74,1 1-101,-3 0-67,0 2-70,2-1-92,-12-3-666,16 3-939</inkml:trace>
          <inkml:trace contextRef="#ctx0" brushRef="#br0" timeOffset="5592.9158">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71DBC9F5-F9F3-4BEB-8C9C-66AA795C3D89}" emma:medium="tactile" emma:mode="ink">
                <msink:context xmlns:msink="http://schemas.microsoft.com/ink/2010/main" type="inkWord" rotatedBoundingBox="10372,8791 11156,8784 11161,9327 10376,9333"/>
              </emma:interpretation>
              <emma:one-of disjunction-type="recognition" id="oneOf3">
                <emma:interpretation id="interp12" emma:lang="en-IN" emma:confidence="0">
                  <emma:literal>43</emma:literal>
                </emma:interpretation>
                <emma:interpretation id="interp13" emma:lang="en-IN" emma:confidence="0">
                  <emma:literal>63</emma:literal>
                </emma:interpretation>
                <emma:interpretation id="interp14" emma:lang="en-IN" emma:confidence="0">
                  <emma:literal>h3</emma:literal>
                </emma:interpretation>
                <emma:interpretation id="interp15" emma:lang="en-IN" emma:confidence="0">
                  <emma:literal>Les</emma:literal>
                </emma:interpretation>
                <emma:interpretation id="interp16" emma:lang="en-IN" emma:confidence="0">
                  <emma:literal>us</emma:literal>
                </emma:interpretation>
              </emma:one-of>
            </emma:emma>
          </inkml:annotationXML>
          <inkml:trace contextRef="#ctx0" brushRef="#br0" timeOffset="6719.3474">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7297.4576">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012FA975-CF12-403F-8365-22B478A316DD}" emma:medium="tactile" emma:mode="ink">
                <msink:context xmlns:msink="http://schemas.microsoft.com/ink/2010/main" type="inkWord" rotatedBoundingBox="11928,8744 12428,8740 12433,9349 11933,9353"/>
              </emma:interpretation>
              <emma:one-of disjunction-type="recognition" id="oneOf4">
                <emma:interpretation id="interp17" emma:lang="en-IN" emma:confidence="0">
                  <emma:literal>19</emma:literal>
                </emma:interpretation>
                <emma:interpretation id="interp18" emma:lang="en-IN" emma:confidence="0">
                  <emma:literal>I9</emma:literal>
                </emma:interpretation>
                <emma:interpretation id="interp19" emma:lang="en-IN" emma:confidence="0">
                  <emma:literal>'9</emma:literal>
                </emma:interpretation>
                <emma:interpretation id="interp20" emma:lang="en-IN" emma:confidence="0">
                  <emma:literal>/9</emma:literal>
                </emma:interpretation>
                <emma:interpretation id="interp21" emma:lang="en-IN" emma:confidence="0">
                  <emma:literal>l9</emma:literal>
                </emma:interpretation>
              </emma:one-of>
            </emma:emma>
          </inkml:annotationXML>
          <inkml:trace contextRef="#ctx0" brushRef="#br0" timeOffset="8044.1154">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8676.1019">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annotationXML>
            <emma:emma xmlns:emma="http://www.w3.org/2003/04/emma" version="1.0">
              <emma:interpretation id="{996366D2-88D6-410A-9C53-B8535A3DC76E}" emma:medium="tactile" emma:mode="ink">
                <msink:context xmlns:msink="http://schemas.microsoft.com/ink/2010/main" type="inkWord" rotatedBoundingBox="14114,9051 14167,9050 14168,9258 14116,9259"/>
              </emma:interpretation>
              <emma:one-of disjunction-type="recognition" id="oneOf5">
                <emma:interpretation id="interp22" emma:lang="en-IN" emma:confidence="0">
                  <emma:literal>`</emma:literal>
                </emma:interpretation>
                <emma:interpretation id="interp23" emma:lang="en-IN" emma:confidence="0">
                  <emma:literal>'</emma:literal>
                </emma:interpretation>
                <emma:interpretation id="interp24" emma:lang="en-IN" emma:confidence="0">
                  <emma:literal>\</emma:literal>
                </emma:interpretation>
                <emma:interpretation id="interp25" emma:lang="en-IN" emma:confidence="0">
                  <emma:literal>|</emma:literal>
                </emma:interpretation>
                <emma:interpretation id="interp26" emma:lang="en-IN" emma:confidence="0">
                  <emma:literal>L</emma:literal>
                </emma:interpretation>
              </emma:one-of>
            </emma:emma>
          </inkml:annotationXML>
          <inkml:trace contextRef="#ctx0" brushRef="#br1" timeOffset="1.14525E8">14124 9051 231,'-9'38'277,"9"-1"-149,8 6-127,9-2-203,12 8 61</inkml:trace>
        </inkml:traceGroup>
      </inkml:traceGroup>
    </inkml:traceGroup>
  </inkml:traceGroup>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14:15.510"/>
    </inkml:context>
    <inkml:brush xml:id="br0">
      <inkml:brushProperty name="width" value="0.05292" units="cm"/>
      <inkml:brushProperty name="height" value="0.05292" units="cm"/>
      <inkml:brushProperty name="color" value="#FFA500"/>
    </inkml:brush>
  </inkml:definitions>
  <inkml:traceGroup>
    <inkml:annotationXML>
      <emma:emma xmlns:emma="http://www.w3.org/2003/04/emma" version="1.0">
        <emma:interpretation id="{69DFD279-A645-4770-A817-63EACA633A1F}" emma:medium="tactile" emma:mode="ink">
          <msink:context xmlns:msink="http://schemas.microsoft.com/ink/2010/main" type="writingRegion" rotatedBoundingBox="8662,9902 9772,9902 9772,11187 8662,11187"/>
        </emma:interpretation>
      </emma:emma>
    </inkml:annotationXML>
    <inkml:traceGroup>
      <inkml:annotationXML>
        <emma:emma xmlns:emma="http://www.w3.org/2003/04/emma" version="1.0">
          <emma:interpretation id="{5AAE1D9F-DD5E-46A4-A6A5-B9C8A66BE6F4}" emma:medium="tactile" emma:mode="ink">
            <msink:context xmlns:msink="http://schemas.microsoft.com/ink/2010/main" type="paragraph" rotatedBoundingBox="8662,9902 9772,9902 9772,11187 8662,11187" alignmentLevel="1"/>
          </emma:interpretation>
        </emma:emma>
      </inkml:annotationXML>
      <inkml:traceGroup>
        <inkml:annotationXML>
          <emma:emma xmlns:emma="http://www.w3.org/2003/04/emma" version="1.0">
            <emma:interpretation id="{0079B31E-FD4E-464F-BF87-54CC52CE3E4A}" emma:medium="tactile" emma:mode="ink">
              <msink:context xmlns:msink="http://schemas.microsoft.com/ink/2010/main" type="line" rotatedBoundingBox="8662,9902 9772,9902 9772,11187 8662,11187"/>
            </emma:interpretation>
          </emma:emma>
        </inkml:annotationXML>
        <inkml:traceGroup>
          <inkml:annotationXML>
            <emma:emma xmlns:emma="http://www.w3.org/2003/04/emma" version="1.0">
              <emma:interpretation id="{5B7D1D40-F83C-441A-B554-B7C1D87606CE}" emma:medium="tactile" emma:mode="ink">
                <msink:context xmlns:msink="http://schemas.microsoft.com/ink/2010/main" type="inkWord" rotatedBoundingBox="8662,9902 9772,9902 9772,11187 8662,11187"/>
              </emma:interpretation>
              <emma:one-of disjunction-type="recognition" id="oneOf0">
                <emma:interpretation id="interp0" emma:lang="en-IN" emma:confidence="0">
                  <emma:literal>%</emma:literal>
                </emma:interpretation>
                <emma:interpretation id="interp1" emma:lang="en-IN" emma:confidence="0">
                  <emma:literal>t</emma:literal>
                </emma:interpretation>
                <emma:interpretation id="interp2" emma:lang="en-IN" emma:confidence="0">
                  <emma:literal>&amp;</emma:literal>
                </emma:interpretation>
                <emma:interpretation id="interp3" emma:lang="en-IN" emma:confidence="0">
                  <emma:literal>o</emma:literal>
                </emma:interpretation>
                <emma:interpretation id="interp4" emma:lang="en-IN" emma:confidence="0">
                  <emma:literal>8</emma:literal>
                </emma:interpretation>
              </emma:one-of>
            </emma:emma>
          </inkml:annotationXML>
          <inkml:trace contextRef="#ctx0" brushRef="#br0">9374 10193 30,'0'0'671,"0"0"-157,0 0-78,0 0-25,-8-6-36,8 6-7,0 0-8,0 0-13,0 0-5,0 0-21,-4-9-18,4 9-16,0 0-9,0 0 3,0 0-9,0 0 36,0 0-68,-4-10 25,4 10-58,0 0 2,0 0-55,-9-4 23,9 4-44,0 0 21,-14-3-35,14 3 18,-14 3-45,14-3 27,-16 5-35,5-1 31,1 1-36,-2 0-76,0 2-3,0 2 0,0-1 0,-1 2 0,0 1 0,0 0 0,-2 1 0,4 2 0,-2-1 0,1 1 0,1 0 0,2 2 0,-3-1 0,5 0 0,0 0 0,1 1 0,0 0 0,0 0 0,4 1 0,-2-2 0,1 2 0,2 0 0,0-1 0,1-1 0,1 1 0,2 0 0,-1 0 0,1 0 0,1-2 0,1 1 0,1-1 0,0-1 0,1 0 0,-1 2 0,3-4 0,0 0 0,0-1 0,0-1 0,1 1 0,1 0 0,-1-4 0,2-1 0,0 0 0,-1-2 0,1 1 0,1-4 0,0 3 0,-13-3 0,25 0 0,-13-3 0,2 1 0,-3-1 0,1-1 0,2-1 0,-3 0 0,2-2 0,-3-1 0,-1-1 0,0 0 0,0 1 0,-1-4 0,-3 4 0,0-3 0,-2 1 0,0 0 0,0 1 0,-3 9 0,-2-15 0,2 15 0,-6-15 0,0 8 0,6 7 0,-14-10 0,4 6 0,10 4 0,-20-2 0,20 2 0,-25 1 0,13 0 0,-2 3 0,1 1 0,-2 0 0,1 1 0,-1 0 0,2 0 0,-1 3 0,2-3 0,1 2 0,-1 0 0,3-1 0,2 0 0,-2-2 0,3 4 0,-1-2 0,7-7-186,-10 12-92,10-12-59,-8 10-46,8-10-6,-5 8-59,5-8-34,0 0-66,0 0-40,7 12-141,-7-12-475,0 0-814</inkml:trace>
          <inkml:trace contextRef="#ctx0" brushRef="#br0" timeOffset="819.5621">9513 10178 370,'-1'-14'484,"-1"1"-62,0 2-73,-1-1 10,1 1-41,-1 0-29,-2-3-22,1 4 21,-2-3-37,1 0 29,0 1-16,-2 0-71,1 0 49,-3 1-57,1-1 9,-2 2-21,1 0 16,-2 1-21,-1-1 2,-2 2 8,0 0-26,-3 0 14,3 1-35,-4 2 34,0-1-59,1 1 44,-2 1-51,-1 2 61,0 0-61,2 1 52,-4 1-65,2 0 32,-1 1-7,1 1-11,-3 1-11,0 4-5,0-1-14,1 2 4,-1 2-31,-1 2 34,2 1-39,-1 1 42,0 2-33,4 1 36,-2 3-38,2-2-11,0 4-34,3-1 0,-2 2 0,1 0 0,2 3 0,1-2 0,0 3 0,2-1 0,1 1 0,-1-1 0,3 3 0,0 0 0,0 0 0,3-1 0,-1 2 0,2 0 0,1 0 0,1-3 0,0 1 0,2 0 0,1 1 0,1-2 0,2 4 0,2 1 0,1-1 0,1-2 0,2 0 0,1 0 0,1 1 0,5 1 0,-4-4 0,3-1 0,2 1 0,0-3 0,0 0 0,2-2 0,0 0 0,3-2 0,-2-2 0,3-1 0,-1-2 0,1 0 0,2-2 0,-3-4 0,1 0 0,0-4 0,3 2 0,0-4 0,1-1 0,0 0 0,0-2 0,1-2 0,0 0 0,0-3 0,4 0 0,-4 0 0,3-3 0,-1-1 0,0 0 0,0-1 0,-2-3 0,-2 1 0,1-2 0,-1-1 0,-2 1 0,-2 0 0,0-1 0,-2-3 0,-2 1 0,0-1 0,-3-3 0,0 0 0,-3 3 0,-1-3 0,0-3 0,-4 2 0,0-1 0,0-5 0,-2 2 0,-2 0 0,-2-1 0,-1 1 0,-1-4 0,-3-1 0,-1-1 0,-2 1 0,-1-1 0,-3-4 0,-1 2 0,-4 0 0,0-1 0,-1 3 0,-3-2 0,-2 3 0,2 1 0,-3 2 0,-3 0 0,1 0 0,-2 3 0,-1 1 0,1 2 0,-3 1 0,5 6 0,-3 1 0,0 3 0,-2 2 0,1 1 0,-1 4 0,2 2 0,-2 2 0,-6 5 0,1-1 0,1 3-274,-6 3-273,2 4-104,-1 1-121,4 5-168,-3-1-645,2 5-1236</inkml:trace>
        </inkml:traceGroup>
      </inkml:traceGroup>
    </inkml:traceGroup>
  </inkml:traceGroup>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9:09.860"/>
    </inkml:context>
    <inkml:brush xml:id="br0">
      <inkml:brushProperty name="width" value="0.05292" units="cm"/>
      <inkml:brushProperty name="height" value="0.05292" units="cm"/>
      <inkml:brushProperty name="color" value="#008080"/>
    </inkml:brush>
  </inkml:definitions>
  <inkml:traceGroup>
    <inkml:annotationXML>
      <emma:emma xmlns:emma="http://www.w3.org/2003/04/emma" version="1.0">
        <emma:interpretation id="{1FF203ED-08EC-4EF9-9FC8-03AF8DAED489}" emma:medium="tactile" emma:mode="ink">
          <msink:context xmlns:msink="http://schemas.microsoft.com/ink/2010/main" type="inkDrawing" rotatedBoundingBox="5373,12709 5644,11482 6851,11749 6580,12975" hotPoints="6733,12251 6117,12868 5500,12251 6117,11635" semanticType="enclosure" shapeName="Circle"/>
        </emma:interpretation>
      </emma:emma>
    </inkml:annotationXML>
    <inkml:trace contextRef="#ctx0" brushRef="#br0">6160 11966 555,'0'0'617,"2"-10"-88,-2 10-33,6-12-70,-6 12-18,2-12-47,-2 12 1,4-11-43,-4 11-27,1-11-17,-1 11-14,0 0-30,4-13-32,-4 13-7,0 0-31,0 0-28,-1-10-33,1 10-14,0 0-17,0 0-13,0 0-1,-14 5 1,14-5 10,-11 13 0,4-4 3,-1 2-15,1 1 19,-1 1-5,-2 1 4,1 1-19,-2 2 3,0-1-12,2 1 11,-1 0-10,-2 0-7,2 0-6,1-3 1,-1 2-8,2-3 2,1 0-4,-1-1-6,0 0 0,3-2-3,-1-2 1,2 1-4,-1-1 2,5-8 0,-9 13 2,9-13 5,-6 10 3,6-10 7,-6 8 5,6-8 1,0 0-8,-6 7-6,6-7 5,0 0-17,0 0-4,0 0 36,0 0-48,0 0 40,1-12-48,-1 12 42,5-7-42,-5 7 3,9-9 0,-9 9 3,16-8-1,-16 8 4,15-6-1,-4 2 2,-11 4 2,21-3-2,-10 1 10,1 0-8,2 1-1,-1 0 3,0 0 0,2-1 0,-1 2 9,3 0-11,-3 0 2,2 0-3,2 2 0,0-1 22,0 0-17,0 0-1,0 1 30,-2 0-39,2 1 32,-3-3-29,0 2-2,-3 0 37,2-1-52,-2 2 8,-12-3 39,20 2-46,-20-2 7,18 1 3,-18-1 2,13 2 37,-13-2-37,12 1 36,-12-1-41,0 0 37,13 0-40,-13 0 11,0 0 38,10-4-43,-10 4 39,0 0-43,0 0-17,2-10 27,-2 10-5,-2-10 9,2 10-6,-4-11 5,4 11 1,-8-12-4,8 12 8,-10-16-7,5 9 9,0-1 2,-1 0-6,6 8-13,-9-13 9,9 13 5,-8-10-1,8 10-2,-8-9-1,8 9-2,-8-5 1,8 5-4,0 0 4,-12 4-1,12-4 8,-7 12-8,3-2 8,0 0 7,2 5 15,-1 0 27,-1 3 10,2 5 4,-3 0 5,1 2 2,0 1-1,0 4 1,0-1 15,2-1-6,-2 2-83,-1-4 0,2 1 0,0-1 0,0 1 0,0-4 0,1 2 0,-1-1 0,1-5 0,-1-1 0,1-1 0,0-3 0,0 1 0,-1-1 0,2-4 0,-1 0 0,2-10 0,-3 18 0,3-18 0,-1 15 0,1-15 0,-3 10 0,3-10-65,0 0-312,-3 12-127,3-12-137,0 0-179,0 0-1005,0 0-1533</inkml:trace>
    <inkml:trace contextRef="#ctx0" brushRef="#br0" timeOffset="4006.6332">6491 11833 615,'0'0'501,"0"0"-75,-3-10-10,3 10-22,-4-9-74,4 9-31,-6-10-57,6 10-20,-8-14 10,8 14-5,-9-13-22,3 4-26,0 1-15,-1-1-13,0 0-1,-1-1-10,-2 0-22,1 0 18,-1 1-32,-2-1 17,1 1-32,-2 1 12,-1 0-13,0 1 18,-2 1-18,0-2 15,-1 4-27,-1-2 7,0 2-26,-2 1 25,2 0-28,-4 1 26,2 0-30,-1 2 26,-2 0-29,0 2 28,-2 1-19,-2 1 5,0 1-23,-3 2 20,0 0-21,1 3 20,1 0-22,-2 1 5,2 1 19,1 2-11,0 0 0,2 1-3,1 2-12,2 0 4,-1-1-1,2 3-1,1-2-11,2 4 20,-1 1-27,4-1 14,-2 3-11,3 2 11,0-1-7,2 0 9,0 1-2,1 2-1,2-1-1,2 2-5,-2 0 3,5-5 4,0 3 6,3 0-9,0-1 5,2 3-7,1-2 5,4 3-4,0 1-4,3 0-1,0 0 1,1-1-3,4 3 0,0-1 2,3 1 2,-2-4 1,0-2-5,1-2 3,4 4-13,-2-5 1,1-2 4,0-1-8,3-2 9,-1-1 1,3-2 0,0 0 5,2-3-6,0-1 9,2-2 14,-3-3-14,1-2 0,0 0 0,1-1 1,0-1 0,1-2-5,-1-1 1,-1 0-2,0-1 0,1-2-4,-1-1-1,1-1 1,-2 0 0,1-2-3,-2 0 1,3 0 0,0-5 0,0 2 2,-2-1-8,1-1 6,-2-1-1,-1-2-1,1-1 0,-2 1 1,-1-1-1,-1 0 16,0-2-21,-2-2-4,0 0 7,1-1 0,-3-2-2,0 1 3,-2-1-1,0-1 0,-2-1 1,-2-1-2,1-1 44,-3 1-55,0-3 41,-3 0-35,2-1 41,-5 4-40,-1-2 16,-1-1-1,-1-2 13,-2-2 1,-3 1-2,-2 0 10,-1-6-1,-3 4-3,-3-1 5,0 2-3,-2 0 4,0 1-8,-1 1-7,-1 1-3,2 6-2,-1 0-3,-1 2-2,1 1-3,-2 2-4,-1 1-2,1 1 4,-3 5-6,2 1-1,-1 1-21,-2 3-71,-1 1-50,-2 2-61,-1 1-80,-2 3-41,2 0-87,-1 5-102,-6-1-106,2 1-97,1 3-788,-1 1-1135</inkml:trace>
  </inkml:traceGroup>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11:10.380"/>
    </inkml:context>
    <inkml:brush xml:id="br0">
      <inkml:brushProperty name="width" value="0.05292" units="cm"/>
      <inkml:brushProperty name="height" value="0.05292" units="cm"/>
      <inkml:brushProperty name="color" value="#FF00FF"/>
    </inkml:brush>
  </inkml:definitions>
  <inkml:traceGroup>
    <inkml:annotationXML>
      <emma:emma xmlns:emma="http://www.w3.org/2003/04/emma" version="1.0">
        <emma:interpretation id="{CF3BB882-5EE5-47FE-AFA1-752DA4709860}" emma:medium="tactile" emma:mode="ink">
          <msink:context xmlns:msink="http://schemas.microsoft.com/ink/2010/main" type="writingRegion" rotatedBoundingBox="7253,12811 7312,10311 8477,10338 8418,12838"/>
        </emma:interpretation>
      </emma:emma>
    </inkml:annotationXML>
    <inkml:traceGroup>
      <inkml:annotationXML>
        <emma:emma xmlns:emma="http://www.w3.org/2003/04/emma" version="1.0">
          <emma:interpretation id="{E5E0F47E-FA97-4347-B12F-3597BF50D8BA}" emma:medium="tactile" emma:mode="ink">
            <msink:context xmlns:msink="http://schemas.microsoft.com/ink/2010/main" type="paragraph" rotatedBoundingBox="7253,12811 7312,10311 8477,10338 8418,12838" alignmentLevel="1"/>
          </emma:interpretation>
        </emma:emma>
      </inkml:annotationXML>
      <inkml:traceGroup>
        <inkml:annotationXML>
          <emma:emma xmlns:emma="http://www.w3.org/2003/04/emma" version="1.0">
            <emma:interpretation id="{4071B6D9-1DA7-4F8B-BE51-676EDBCAEE8B}" emma:medium="tactile" emma:mode="ink">
              <msink:context xmlns:msink="http://schemas.microsoft.com/ink/2010/main" type="line" rotatedBoundingBox="7253,12811 7312,10311 8477,10338 8418,12838"/>
            </emma:interpretation>
          </emma:emma>
        </inkml:annotationXML>
        <inkml:traceGroup>
          <inkml:annotationXML>
            <emma:emma xmlns:emma="http://www.w3.org/2003/04/emma" version="1.0">
              <emma:interpretation id="{3D961649-2004-4F07-BB0C-3FD2EF14E63A}" emma:medium="tactile" emma:mode="ink">
                <msink:context xmlns:msink="http://schemas.microsoft.com/ink/2010/main" type="inkWord" rotatedBoundingBox="7253,12811 7312,10311 8477,10338 8418,12838">
                  <msink:destinationLink direction="from" ref="{3FD96D64-AB9E-43F2-B719-64E6191043C8}"/>
                </msink:context>
              </emma:interpretation>
              <emma:one-of disjunction-type="recognition" id="oneOf0">
                <emma:interpretation id="interp0" emma:lang="en-IN" emma:confidence="0">
                  <emma:literal>sio</emma:literal>
                </emma:interpretation>
                <emma:interpretation id="interp1" emma:lang="en-IN" emma:confidence="0">
                  <emma:literal>sd</emma:literal>
                </emma:interpretation>
                <emma:interpretation id="interp2" emma:lang="en-IN" emma:confidence="0">
                  <emma:literal>sic</emma:literal>
                </emma:interpretation>
                <emma:interpretation id="interp3" emma:lang="en-IN" emma:confidence="0">
                  <emma:literal>si0</emma:literal>
                </emma:interpretation>
                <emma:interpretation id="interp4" emma:lang="en-IN" emma:confidence="0">
                  <emma:literal>$QI.</emma:literal>
                </emma:interpretation>
              </emma:one-of>
            </emma:emma>
          </inkml:annotationXML>
          <inkml:trace contextRef="#ctx0" brushRef="#br0">7732 10421 182,'0'0'443,"0"0"-53,0 0-65,0 0-23,3-11-10,-3 11-3,0 0-2,3-9-5,-3 9 18,3-10 0,-3 10-1,0 0-26,2-15-8,-2 15 34,1-11-23,-1 11 16,3-11-33,-3 11 22,3-10-15,-3 10 14,2-9-13,-2 9-32,0 0-24,0 0-31,1-13-24,-1 13-24,0 0 14,0 0 16,0 0-6,-5 8 9,5-8-18,-7 13-95,1-4-52,-1 0 0,-1 2 0,1 2 0,-3 1 0,3-2 0,-3 4 0,1 0 0,-2 1 0,1-1 0,1-4 0,2 3 0,-2-2 0,1-1 0,0 2 0,1-3 0,-2 1 0,2 0 0,1-2 0,1 0 0,0-3 0,-2 0 0,7-7 0,-6 13 0,6-13 0,-6 11 0,6-11 0,-6 8 0,6-8 0,0 0 0,0 0 0,0 0 0,0 0 0,0 0 0,0 0 0,7 5 0,-7-5 0,9-5 0,-9 5 0,14-5 0,-5 2 0,0-1 0,1 1 0,0 1 0,2-4 0,0 4 0,0-1 0,2-1 0,0 4 0,0-2 0,-1-1 0,1 2 0,1 0 0,-2 1 0,2-2 0,-2 2 0,2 2 0,-2-2 0,3 1 0,-4 1 0,2 1 0,-1-2 0,0 2 0,0 0 0,0-1 0,-1 1 0,0-1 0,1 2 0,-2-2 0,-1 0 0,-10-2 0,20 5 0,-20-5 0,14 3 0,-14-3 0,14 4 0,-14-4 0,11 1 0,-11-1 0,0 0 0,15 3 0,-15-3 0,0 0 0,11-3 0,-11 3 0,0 0 0,9-6 0,-9 6 0,0 0 0,6-11 0,-6 11 0,4-10 0,-4 10 0,1-12 0,-1 12 0,0-14 0,0 14 0,0-17 0,0 17 0,-4-20 0,4 20 0,-3-16 0,3 16 0,-4-14 0,4 14 0,-5-11 0,5 11 0,-4-11 0,4 11 0,0 0 0,-8-8 0,8 8 0,0 0 0,-10 4 0,10-4 0,-5 9 0,5-9 0,-5 17 0,2-6 0,0 1 0,2-1 0,0 2 0,0 3 0,-1 1 0,1 0 0,1 0 0,-1 1 0,1 0 0,-2 1 0,1 1 0,1-2 0,-1 1 0,1-1 0,-2 0 0,0-1 0,1 0 0,0-2 0,-1-1 0,2-1 0,-1-3 0,1-10 0,-1 21 0,1-21 0,-1 17 0,1-17 0,-2 13 0,2-13 0,-1 11 0,1-11 0,0 0 0,-3 13 0,3-13 0,0 0 0,-2 9 0,2-9 0,0 0 0,0 0 0,-7 8 0,7-8 0,0 0-416,0 0-309,-8 4-132,8-4-271,-7 6-476,7-6-1256</inkml:trace>
          <inkml:trace contextRef="#ctx0" brushRef="#br0" timeOffset="925.796">7688 11983 488,'0'0'714,"0"0"-97,0 0-21,0 0-80,0 0-49,0 0-78,0 0-12,-6-7-56,6 7-15,0 0-26,-12-3 9,12 3-53,0 0 2,-16 3-28,16-3-11,-14 3-23,14-3 1,-16 5 34,16-5-32,-14 9-26,5-3 6,3 0-14,-3 4-7,1 0 2,-1 0-15,4-2-12,-1 3 23,2-1-40,0-1-96,2 3 0,0-3 0,1 3 0,1-12 0,1 20 0,3-12 0,3 2 0,-1-1 0,4-1 0,3 1 0,1-2 0,3 0 0,3 0 0,-1 0 0,4-1 0,-1 1 0,1-2 0,1 1 0,-1-1 0,1 1 0,-1-1 0,-1 1 0,-1-2 0,-2 2 0,-2-1 0,-1 0 0,-2-2 0,0 3 0,-2-1 0,-3-1 0,-1 3 0,-8-7 0,10 11 0,-10-11 0,2 13 0,-2-13 0,-5 15 0,-2-8 0,-1 0 0,-3 2 0,0-1 0,-4 1 0,-1-2 0,-3 1 0,-1-2 0,0 0 0,-1 0 0,2-1 0,-1-1 0,0-2 0,1 0 0,0-1 0,1-1 0,1-1 0,-1-1-162,2 0-324,3-4-70,0-1-70,0-1-88,3-1-53,2 0-780,2-1-1185</inkml:trace>
          <inkml:trace contextRef="#ctx0" brushRef="#br0" timeOffset="1144.5427">7618 12050 572,'0'0'756,"0"0"-93,0 0-55,0 0-61,0 0-74,4-13-9,-4 13-66,10-5-21,-10 5-45,19-7-17,-6 1-68,2 2-9,2-1-35,1-1-20,3 1-44,2-1-21,1 0-29,0 1-9,1-1-22,-2 1-5,3-1-19,-2 2-2,0-1-24,2 0-76,-2 1-77,-1 0-37,-1 0-78,1 0-60,-3 1-103,0-1-68,-1 2-77,0-1-160,-1 1-469,0-1-807</inkml:trace>
          <inkml:trace contextRef="#ctx0" brushRef="#br0" timeOffset="1798.7652">8126 11758 74,'-11'-7'675,"1"-1"-127,1 2-73,-3-1-77,1-1-36,0 1-45,-2-3 0,1 4 2,-1-3-40,0 1-29,0-1-11,-2 1-60,1 0 19,-1 1-37,0 0 8,-5-1-52,3 3 17,-1-2-17,-1 5 18,0-2-38,-2 0 17,-1 2-34,-1 2 32,1 0-26,-3 3 25,-1 1-27,1-1 28,1 3-25,-2 0 1,0 4-26,0-1 20,-1 3-9,2 3 14,1-1-5,0 3 0,2 1-18,0 2 3,0 5 12,1 2 21,1 2-14,0 0-9,5 2 1,0 1 7,3-3-11,3 2-5,-2 5 24,3-3-43,3 0-7,1 0-8,-1 2-2,4 1-3,1-1-9,1 3 1,3-2-6,1 5-2,0 0-7,3 0 1,3 0-2,-1-2 1,3-3-3,3 2-4,-1-6 4,2 2-3,3-2 0,1-6 0,3 0 5,1-3-6,-1-4 2,1-4-1,4-2 8,1-2-3,4-2 1,-1-4-5,1-2 0,-3-2 3,7-2-1,-1-4-3,6-2-1,-2-1 5,0-4-8,-2-2 10,0-1-11,-2-2 13,-1-2-6,2-1 0,-4-1-2,0-4-3,-1 0 3,-2 0 2,-2-1-1,-2-1-3,-2-1 0,-1 1 0,-4-2 0,0 1-1,-4-4 8,-2 6 25,-3-4-31,-2 2 13,-1-3-13,-4-1 0,-2-2 0,-2 1-1,-2-2-1,-2 2-6,-4-7 1,-2 2 4,-3-1 1,-2 3 2,-4-1-1,-1 2-2,-4 0 0,-3 4 0,-1 2 2,-4 0-1,-3 3-2,-3 2 0,-4 4 1,-1 0 3,-2 3-1,0 1-1,-2 3-1,4 4-1,-2 0-15,2 1-60,5 4 0,3 1-117,4 3-54,0 2-88,2 0-66,-2 4-112,1 3-124,1 0-102,1 3-802,2 2-1182</inkml:trace>
        </inkml:traceGroup>
      </inkml:traceGroup>
    </inkml:traceGroup>
  </inkml:traceGroup>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14:55.275"/>
    </inkml:context>
    <inkml:brush xml:id="br0">
      <inkml:brushProperty name="width" value="0.05292" units="cm"/>
      <inkml:brushProperty name="height" value="0.05292" units="cm"/>
      <inkml:brushProperty name="color" value="#008080"/>
    </inkml:brush>
  </inkml:definitions>
  <inkml:trace contextRef="#ctx0" brushRef="#br0">20533 11078 249,'-8'-9'549,"8"9"-77,0 0-34,-5-10-22,5 10-27,0 0-28,-1-17-8,1 17 31,1-14-54,-1 14-3,0-17-37,1 7 5,-1 10-20,3-20 8,-3 20-11,1-20-8,-1 20 20,1-18-79,-1 18 45,2-17-49,-2 17 30,1-15-38,-1 15 11,0-12-60,0 12-1,0 0-54,1-14 12,-1 14-17,0 0 31,0 0-115,1 14 0,-1-14 0,2 23 0,-4-9 0,2 4 0,0 0 0,-1 2 0,1-1 0,-1 2 0,1-1 0,0 1 0,0-1 0,0-1 0,0 1 0,1-1 0,-1-2 0,1 0 0,1-1 0,-1-3 0,0 1 0,3-2 0,-3-2 0,1 1 0,0-1 0,-2-10 0,7 15 0,-7-15 0,6 11 0,-6-11 0,13 4 0,-13-4 0,13-1 0,-4-3 0,1-3 0,1 0 0,1-3 0,2-2 0,-3-2 0,3-2 0,-1 0 0,0-1 0,-2 2 0,1 0 0,-2 1 0,-1 3 0,-1 1 0,-1 0 0,1 4 0,-8 6 0,12-6 0,-12 6 0,13 0-9,-13 0 17,11 6-31,-11-6 35,10 12-35,-3-5 39,-7-7-35,12 15 33,-5-10-34,-1 3 36,1 0-31,1-2 38,1 2-30,0-3 34,1-1-27,1 2 0,0-1 0,1-1 0,-1-2 0,2 2 0,0-2 0,-2 0 0,3-2 0,-2 1 0,-12-1 0,23 0 0,-12-1 0,-11 1 0,22-2 0,-22 2-56,18-6-166,-18 6-50,15-5-96,-15 5-68,13-8-119,-13 8-92,8-9-119,-8 9-778,7-11-1180</inkml:trace>
  <inkml:trace contextRef="#ctx0" brushRef="#br0" timeOffset="359.3655">21508 10802 318,'12'-13'859,"0"4"-196,1-2-54,-2 1-56,0-2-12,0 2-20,-3 0-62,-1 0-101,1 1 12,-3 1-59,0 0 9,-5 8-66,7-14 1,-7 14-39,5-12 20,-5 12-65,0 0 8,0 0-50,-2-11 46,2 11-5,-9 5 7,2 0-2,-3 4-9,-1 2-160,0 5-6,-6 4 0,2 2 0,0 2 0,-1 2 0,0 3 0,0 3 0,0 2 0,1 1 0,2 2 0,1-3 0,2 2 0,3-2 0,5-2 0,1 1 0,3-1 0,2 1 0,5 1 0,4 0 0,1 0 0,5-2 0,1-3 0,2 0 0,4-4 0,1-1 0,-1-1-431,0-6-265,-1 0-132,2-4-196,1-1-625,-1-3-1313</inkml:trace>
  <inkml:trace contextRef="#ctx0" brushRef="#br0" timeOffset="3323.7253">22124 11044 490,'0'0'645,"5"-9"-112,-5 9-44,5-12-16,-5 12-2,6-13-58,-6 13-24,9-13-54,-9 13-15,6-14-29,-6 14-13,7-11-11,-7 11-18,5-10-24,-5 10-20,4-8-27,-4 8-34,0 0-30,6-10-16,-6 10-3,0 0 22,0 0 2,0 0 41,0 0-38,-1 17 39,-4-9-46,1 2 9,-2 0-48,-1 4 22,-1 0-34,0-1 43,0 1-50,-1 3 21,-1-2-39,1 2 13,0 0-52,1-5 0,-1 2 0,2 1 0,0-2 0,1 0 0,-2-2 0,4-2 0,1 1 0,-1-2 0,4-8 0,-5 15 0,5-15 0,-3 13 0,3-13 0,3 8 0,-3-8 0,7 9 0,-7-9 0,13 2 0,-13-2 0,17 3 0,-17-3 0,23-1 0,-11 1 0,2-3 0,-1 2 0,2 1 0,2-5 0,1 3 0,-1-1 0,1 0 0,0-1 0,1 1 0,0-1 0,-1 0-6,0 1-51,-2 0-25,2-1 36,0 1-37,-3-1 38,2 0-40,-4 3 10,-2-2 10,2 1 14,-3-1 21,2 1-4,-12 2 3,15-6 10,-15 6-4,12-5 13,-12 5 3,10-7 21,-10 7-22,5-9 0,-5 9-2,0 0 3,0-17 4,0 17 4,-4-13 7,4 13-7,-6-12-1,6 12 4,-7-14-5,7 14 1,-5-12 11,5 12 2,-5-8-4,5 8 6,-4-9 9,4 9 36,0 0-50,-4-10 36,4 10-40,0 0 60,0 0-27,0 0 13,0 0 28,2 19-5,-2-19 8,1 19-7,-1-7-10,1 2 28,-1-3-89,0 4-3,1-1 0,-2 1 0,1 2 0,-1 0 0,0-1 0,-1 1 0,1 0 0,-2 0 0,2-1 0,-1 0 0,-2 1 0,1-3-61,1 1-220,1-3-48,-2 0-62,0-1-48,1-1-101,2-10-58,-4 18-90,4-18-118,-1 12-477,1-12-891</inkml:trace>
  <inkml:trace contextRef="#ctx0" brushRef="#br0" timeOffset="3870.5687">22582 11187 297,'-1'-11'667,"1"11"-101,-4-17-64,4 17-18,-1-17-23,1 17-43,0-16-77,0 16-8,1-16-58,2 6-17,-3 10-37,7-18 0,1 10-26,2-1 17,1 1-35,0 1 17,3 1-5,0 4-7,1-1-18,-2 3-25,3 0-21,-4 4-18,4 0-12,-3 0-3,-2 4 3,0-2-18,-2 3-7,-2-1 38,0 0-48,-4 2 31,0 1-55,-3-11 35,-2 22-52,-2-9 36,-2-1-45,-2 1 35,1-2-44,-1 1 37,-2-2-45,1 0 42,0-1-43,0 1 40,1-3-27,1 1 23,0-2-42,7-6 25,-11 11-26,11-11 38,-8 6-52,8-6 43,0 0-47,0 0 44,0 0-44,0 0 41,0 0-35,0 0 50,8-7-46,1 3-12,-9 4 14,15-9 13,-5 6 46,0-1-52,2 0 47,-1 2-54,2 1 56,0 0-53,-13 1 51,26 1-48,-12 2 22,-3 0-20,1 1 44,0 0-40,0 5 48,-1-4-38,-2 2 51,-1 0-41,-1 0 50,-1 1-43,-1 2 49,-5-10 13,5 17-9,-5-17-12,-1 14-1,1-14-5,-5 17-6,-1-9 2,-1-1-14,1-1-7,-3 2-7,0-2-4,-3 1 2,2-1-5,-4-1 1,4 0-5,-2-1 2,1-1-22,-1-1-46,0 1-12,0-3-30,12 0-76,-24 3 8,24-3-60,-21-3-39,21 3-24,-22 0-28,22 0-80,-17-3-73,8 0-77,9 3-75,-12-5-711,12 5-943</inkml:trace>
  <inkml:trace contextRef="#ctx0" brushRef="#br0" timeOffset="4960.3765">23277 11370 179,'0'0'571,"0"0"-119,12-3-63,-12 3-19,0 0-19,14-3-57,-14 3-7,0 0-29,12-3-9,-12 3-20,0 0-16,0 0-21,16 0-13,-16 0 7,0 0-20,10 3-12,-10-3-11,0 0-20,9 6-5,-9-6-13,0 0-20,0 0 1,8 8-7,-8-8 1,0 0-1,0 0-12,4 10-6,-4-10-10,0 0-10,0 0-2,-4 11-5,4-11-3,0 0-2,0 0-3,0 0-4,-5 11 0,5-11-4,0 0 13,0 0 7,0 0 3,0 0-9,0 0-3,0 0-8,0 0 3,0 0-8,0 0-2,0 0-3,0 0 0,7-12 2,-7 12-8,8-8 11,-8 8 1,10-7 9,-10 7 5,12-7 3,-12 7 4,11-4-5,-11 4-5,12-5-6,-12 5-4,13-3-3,-13 3-8,0 0 0,14 0 3,-14 0-2,0 0 3,12 5 32,-12-5-41,0 0 34,7 9-40,-7-9 34,0 0-43,0 0 42,-3 12-45,3-12 24,-5 8-26,5-8 48,-10 6-46,10-6 41,-10 6-39,10-6 37,-14 6-41,14-6 46,-13 3-48,13-3 35,-14 3-40,14-3 37,-15 0-45,15 0 28,-13 0-25,13 0 33,-13-3-30,13 3 32,-10-4-28,10 4 6,-8-8 1,8 8 2,-5-10 5,5 10 0,0 0 3,1-17 0,-1 17-10,9-11 14,-9 11 0,12-12 6,-3 7-4,1 1 0,1 0 8,2 3 23,0 1 13,1 0 19,3 4 49,-1-1-39,0 2 32,-1 1-45,-2 1 33,-2 1-23,2-1-23,-4 4 22,0-1-49,-3 1-27,-2 1 45,-1 0-55,-5 0 0,-2 5-123,-4 0-70,-4 2-75,-3 3-88,-8 3-157,-4 4-141,-3-1-214,-3-1-480,-1-1-966</inkml:trace>
  <inkml:trace contextRef="#ctx0" brushRef="#br0" timeOffset="121829.6713">24023 10987 253,'0'0'560,"0"0"-83,0 0-32,3-9 7,-3 9-31,0 0-16,0 0-29,5-12-21,-5 12-56,0 0 3,3-12-31,-3 12 18,0 0-13,2-11-7,-2 11-3,0 0-25,2-11-11,-2 11 28,0 0-84,-3-9 22,3 9-34,-5-8 11,5 8-45,0 0 22,-15-4-47,15 4 23,0 0-24,-21 0 33,21 0-37,-14 9 14,5-3-36,2 0-65,-2 2-11,0 4 0,1-2 0,-2 3 0,2 1 0,2 0 0,-2 4 0,-1-1 0,3 2 0,-1 0 0,2 1 0,0-4 0,1 3 0,2-2 0,-1 2 0,3-3 0,0 1 0,0 0 0,3-2 0,-1 1 0,2-2 0,4 0 0,-2-1 0,2-1 0,0 0 0,3-2 0,1-1 0,0-1 0,1-1 0,2-2 0,-2 0 0,0-2 0,1-2 0,-1 2 0,2-6 0,-2 3 0,2-1 0,-1-3 0,3-1 0,-4 1 0,2-4 0,-3 1 0,1-2 0,-2-1 0,-1-2 0,-2 0 0,1-2 0,-4-1 0,-1-2 0,-2-3 0,-2 2 0,0-2 0,-1 0 0,-1 1 0,-3-2 0,0 1 0,-1 1 0,0 5 0,-3-3 0,1 2 0,-3 3 0,0 2 0,0 0 0,-3 2 0,0 1 0,-3 1 0,2 3 0,-1 1 0,1-1 0,0 3 0,1-1 0,-2 2 0,4 1 0,-2 0-243,1 0-139,0 0-57,3 3-88,1-1-95,-1 1-108,3 0-203,7-5-438,-10 9-972</inkml:trace>
  <inkml:trace contextRef="#ctx0" brushRef="#br0" timeOffset="122251.5339">24321 10615 174,'-3'-10'832,"3"10"-165,-4-17-21,4 17-56,-3-18-75,3 18-30,-1-17-35,1 17-49,0-14-30,0 14-35,0-13-35,0 13-32,1-9-8,-1 9 14,9-7-69,-9 7 32,15 0-33,-2 1 50,1 5-38,2 2 36,3 4-9,1 2-244,3 6 0,5 2 0,0 3 0,-1 1 0,0 2 0,0 1 0,-3 2 0,2 4 0,-2-2 0,-1 3 0,0 0 0,-2 2 0,-2-2 0,-3 2 0,0-1 0,-3 2 0,-3-1 0,-4-4 0,-2-1 0,-4 0 0,-4 1 0,-2 1 0,-7 2 0,0-1 0,-3-3 0,-1 1 0,-4-4 0,-1 1 0,-3-5 0,-2 2 0,-4-3-313,-2-1-529,-2-3-169,-1-2-888,-2 0-1626</inkml:trace>
  <inkml:trace contextRef="#ctx0" brushRef="#br0" timeOffset="123398.696">25691 11087 850,'0'0'727,"0"0"-54,-13 3-62,13-3-67,0 0-25,0 0-57,-8 3-21,8-3-51,0 0 4,0 0 6,11-3-35,-11 3-33,18-3-28,-18 3-28,19-4-28,-4 3-30,-4-1-27,3 0-28,1 0-80,-2 0-83,1 0 0,1 0 0,-1 0 0,-1 1 0,1-1 0,-1 1 0,-1-2 0,-12 3 0,20 0 0,-20 0 0,16-1-226,-16 1-61,15-1-85,-15 1-34,12-2-88,-12 2-96,0 0-55,13 3-103,-13-3-658,0 0-1010</inkml:trace>
  <inkml:trace contextRef="#ctx0" brushRef="#br0" timeOffset="123633.0676">25714 11240 731,'0'0'703,"-11"7"-67,11-7-35,-6 6-84,6-6-41,0 0-60,-7 8-4,7-8-29,0 0-23,0 0-26,4 10-37,-4-10-31,11 1-22,-11-1-28,18 3 7,-18-3-73,23 0 12,-9-3-72,-1 3 15,3 0-54,-3-1 21,0-2-55,4 2-11,-2 0-116,3-1-74,0-1-94,-4 2-86,4-2-136,-3 1-125,3 1-136,0-2-713,0 1-1097</inkml:trace>
  <inkml:trace contextRef="#ctx0" brushRef="#br0" timeOffset="124549.5419">26762 11039 556,'0'0'544,"-10"-4"-74,10 4-31,0 0-21,-8-5-49,8 5-22,0 0-31,-5-7-31,5 7-3,0 0-6,-4-9-44,4 9-11,0 0-22,0 0 23,0-15-32,0 15 13,4-10-37,-4 10 13,7-13-26,-7 13 19,11-12-18,-2 5 0,0-1 1,0 2-2,5-4 3,-3 3 8,3-1 2,1 1 2,1 0-6,-3 0-13,3 2-20,0 0-5,-2 0-21,1 3-88,-1 2-15,-14 0 0,24 0 0,-12 2 0,-2 3 0,-1-2 0,-1 4 0,1 0 0,-3 0 0,-2 2 0,1 1 0,0-1 0,-3 2 0,-2 1 0,-2 1 0,2-2 0,-5 3 0,-2 0 0,1 0 0,-3 0 0,-1 1 0,-3 0 0,2-1 0,-1-1 0,-1 0 0,2-3 0,-2 3 0,4-4 0,-3 1 0,1-1 0,2-1 0,0-1 0,2 0 0,-1-3 0,8-4-22,-10 8 2,10-8-4,-11 7-2,11-7 2,0 0 1,0 0 1,0 0 4,0 0 3,0 0 8,0 0-4,0 0 3,4-10-1,-4 10 8,16-7-1,-7 3-3,0-1 6,5 2-3,-3-1-2,3 0 2,3 0 4,-3 0-3,1 1 3,-1 2 2,0-1 0,0 0 5,1 2 0,1 0-1,-3 2 4,0-1 0,1 1-10,-3 2 5,1 0-3,-1 0-2,-2 1 1,0 2 0,0 0 1,-3 0 0,-1 0-1,1 2 2,-6-9 26,6 18-32,-6-18 31,0 18-32,0-18 32,-3 19-38,-2-12 37,0 4-33,-1-1 24,-2-2-24,-2 1 29,-1-1-32,0 1 14,-1-1-7,-1 0 0,-1-3 0,1 2 0,-3-2 0,1-1 0,1-1 0,0-1 0,1 1 0,-3-2 0,3-1 0,-3 0 0,1-1 0,1-2 0,-1 1 0,-2-1-23,6-1-142,-5 0-65,5-1-56,-3 1-57,4 1-74,1-2-125,-3 1-133,12 4-182,-17-7-620,17 7-1098</inkml:trace>
  <inkml:trace contextRef="#ctx0" brushRef="#br0" timeOffset="125394.0455">28271 10871 163,'0'0'746,"0"0"-129,1-15-57,-1 15-57,0 0-56,-1-13-21,1 13-67,-4-9 0,4 9-36,0 0 3,-5-12-49,5 12 4,-10-5-42,10 5 7,-10-3-17,10 3-15,-13-3-24,13 3-5,-18 4-23,9-1 14,-1 1-2,-3 6-6,1 0-6,-3 3-5,4 4 0,-4 5-7,1-1-6,1 4-93,1 0-51,-1 2 0,4-2 0,-1 2 0,0-1 0,5-2 0,-2 0 0,3 0 0,2-1 0,1-3 0,1 1 0,2 3 0,1-4 0,3 2 0,-1-2 0,2-3 0,0 0 0,5-1 0,-3-2 0,-1-2 0,4-1 0,1 0 0,0-4 0,3 1-250,1-2-213,-2-1-70,1-3-129,3 2-104,-4-4-198,-1 0-482,5 0-1060</inkml:trace>
  <inkml:trace contextRef="#ctx0" brushRef="#br0" timeOffset="126189.5114">28656 10999 665,'0'-12'608,"0"12"-57,0 0-35,0-12-45,0 12-67,0 0-35,-3-11-33,3 11-28,-8-4-20,8 4-23,0 0-13,-19 1-9,9 4-10,0 1 2,-1 6-9,1 0 6,-1 3-23,-1 2-19,1 2-22,1-2-18,-1 2-4,2 2-33,0-3-18,3 3-16,-1-1-20,2-3-11,2 0-12,-1-3 21,4 1-41,0-1 2,4-3-5,-1 2-21,4-2-4,-1-1-89,3-2-46,4 0-57,-3-4-4,2-1-52,1-1 19,0-1-44,4-2-3,1-1-19,-1-1 14,7-2 13,-2-2 22,-3 0 47,1-1 33,1-1 18,-3 0 28,-1-3 25,-1-1 24,0 1 17,-3-1 26,-1 1 32,-3 3 22,1 0 64,-4 1 27,2 1 45,-8 7-21,10-10-7,-10 10 1,0 0-3,0 0 16,0 0-7,0 0 4,0 0 8,3 10-29,-3-10 13,-3 13-33,3-13 8,-4 16-39,4-16 16,-3 16-38,3-16 13,-2 16-28,2-16 14,2 12-27,-2-12 17,5 12-23,-5-12 22,8 10-25,-8-10-1,12 5-5,-12-5 18,18 2-23,-18-2 12,22 0-31,-9-2 10,1-1-16,0-2 1,1 1 4,0-2 6,1-1 5,-2-2 2,0 1 2,-3-1 7,0-1 1,0 0 4,-4-1-1,-1 1 0,-4 0 4,-2 10-2,2-19 7,-5 10 0,1-1 9,-5 3-1,-1 0-2,-2 0 7,0 2-3,0 2-2,-4 0-3,1 0 0,-2 3-4,-1 3 18,0-2-29,0 3-2,1 0-36,0-1-57,1 3-39,1 0-71,2-1-100,1 1-96,3-1-123,0 1-194,7-6-325,-10 8-665</inkml:trace>
  <inkml:trace contextRef="#ctx0" brushRef="#br0" timeOffset="126599.9718">29326 10993 227,'-3'-10'741,"1"-1"-145,2 11 2,-4-17-59,4 17-30,-2-15-45,2 15-52,-3-12-59,3 12-53,0 0-54,-2-13-39,2 13-3,0 0-8,0 0 3,0 0-8,2 16-25,0-4-6,-2-1-3,1 3-7,1 2-28,0 1-13,-1 0-13,2 2-18,-2 0-26,0 1-8,2-3-5,-2 1-9,2 0-7,-1 0-8,2-1-28,0-1-45,-1-2-76,0 1-39,2-2-84,-1-3-2,1 1-85,-1-1-72,4-2-80,-8-8-88,11 14-86,-3-10-533,-8-4-812</inkml:trace>
  <inkml:trace contextRef="#ctx0" brushRef="#br0" timeOffset="127140.2634">29615 10982 205,'0'-15'702,"-1"3"-106,1 12-32,-1-20-60,1 20-28,-3-17-56,3 17-47,-1-14-17,1 14-58,-1-12-50,1 12-17,0 0-61,0-14-16,0 14-33,0 0 46,0 0-14,0 0-14,0 15 0,0-15-9,2 21-19,1-7 0,-1 1-23,-1 2-20,2 1-12,-2-2-12,1 3 7,0-2-27,1 1 11,-2-1-23,2-1 6,-1 0-40,2-1-23,-1-2-67,-1-1-33,2 1-30,-2-4-23,2 3-12,-4-12-32,7 14-34,-7-14-29,7 15-19,-7-15 2,10 9-47,-10-9 27,13 5-31,-13-5 25,16 0-6,-16 0 14,15-5 4,-6 0 19,2-2 94,-2-2-4,2-1 140,-1 0 151,-1-4 125,-2-1-4,4-2 4,-4-1 46,0 0 7,-1 2 34,-2 2 6,1 0 37,-3 2-26,1 0 20,0 3-27,-1 0-35,-2 9-31,3-13-38,-3 13-4,0 0 9,0 0-11,0 0 0,0 0 29,0 0 61,5 9-37,-2 0 10,-3-9-22,2 21-9,1-10-22,-3-11-10,1 22-32,0-11-18,2 1-19,-3-12-6,1 23-24,0-12-7,-1-11-21,3 20-2,-3-20-15,4 20 8,-4-20-19,3 20 0,0-11-35,-3-9-36,5 17-57,-5-17-73,7 15-23,-7-15-67,6 11-32,-6-11-11,6 9-43,-6-9-51,0 0-86,7 9-29,-7-9-85,0 0-674,0 0-889</inkml:trace>
  <inkml:trace contextRef="#ctx0" brushRef="#br0" timeOffset="127782.9134">29879 10818 520,'0'0'578,"0"0"-60,0 0-29,2 10-52,-2-10-9,0 0-26,0 0-43,0 0-26,0 0-22,0 0-28,6 8-17,-6-8-19,0 0-16,0 0-14,0 0 1,0 0-29,8-4 0,-8 4-40,0 0-17,0 0-26,5-11-7,-5 11-18,0 0-2,1-11-15,-1 11-11,0 0-16,-1-13 2,1 13-11,-5-9-7,5 9-11,-5-8 2,5 8-5,-10-7-1,10 7-3,-9-6-14,9 6-29,-11-3-61,11 3-32,-13 0-86,13 0-42,-13 1-104,13-1-121,-14 8-113,14-8-219,-12 10-483,7-3-905</inkml:trace>
  <inkml:trace contextRef="#ctx0" brushRef="#br0" timeOffset="128379.2848">30116 11116 282,'9'-11'663,"-9"11"-66,11-9-74,-11 9-54,11-14-80,-6 8-21,0-2-62,-5 8 15,9-14-45,-9 14-8,6-14-34,-6 14-38,2-13-23,-2 13-26,0-12-18,0 12-22,-6-11-17,6 11-9,-10-7-9,10 7-13,-15-3-7,15 3-14,-20 0-5,7 3-6,0 1-6,-1-1-4,0 3-4,-3 1-12,3-1 4,-1 1 5,3 2-3,-2-1 0,4 0-8,0 1-2,1-1 6,2-2-3,2 2 3,5-8-3,-5 14-1,5-14-3,1 12-1,-1-12 1,12 10-3,-2-6-1,2 2 7,3-3-17,2 1 3,1 0-8,1-1 1,1 1 0,-1-3 4,6 3-5,-1 0 10,-1 0 1,-4 0-5,0 0 11,-1-2-2,-1 2 3,-2 1 6,-3-2 5,-2 2 1,0-1 4,-10-4 10,12 10 2,-12-10 18,3 10 6,-3-10 2,-2 9 2,2-9-5,-12 10-1,4-5 0,-2 0-5,0-1-8,-4 2-1,1-4-6,-3 4-7,2-2-4,-1-1 0,2 0-3,0-2-4,-1 2-4,2-2-22,-2 1-29,14-2-44,-22 3-53,22-3-63,-17 0-96,17 0-105,-17 0-120,17 0-198,0 0-489,-10-6-825</inkml:trace>
  <inkml:trace contextRef="#ctx0" brushRef="#br0" timeOffset="128644.9007">30443 11040 780,'0'0'756,"0"0"-72,7-8-135,-7 8-59,0 0-103,0 0-32,0 0-63,0 0-14,0 0-30,6 10-13,-6-10-25,-1 14-36,1-14-21,-1 17-26,1-17-31,0 20-17,0-20-15,-2 21-13,2-21-5,-1 19-14,1-19-6,0 18-23,0-18-58,1 16-53,-1-16-42,4 13-28,-4-13-84,5 10-50,-5-10-57,8 8-53,-8-8-78,7 6-132,-7-6-346,0 0-570</inkml:trace>
  <inkml:trace contextRef="#ctx0" brushRef="#br0" timeOffset="128926.1418">30455 10931 465,'0'0'665,"-14"-3"-92,14 3-51,0 0-90,-17 0-22,17 0-60,0 0 6,0 0-29,0 0-29,0 0-46,0 0-16,0 0-64,0 0-20,13 3-21,-13-3-5,19-1-22,-6-1-18,-2 2-12,3-2-18,-1-1-8,0 0-7,0 0-4,-2 0-11,2 0-11,-3 2 3,-10 1-8,17-5 1,-17 5 0,14-4-7,-14 4-4,9-4-43,-9 4-45,0 0-49,0 0-46,0 0-86,12 2-64,-12-2-70,0 0-96,-3 15-222,3-15-318,-7 12-653</inkml:trace>
  <inkml:trace contextRef="#ctx0" brushRef="#br0" timeOffset="129363.6297">30728 11103 257,'0'0'713,"0"0"-119,-9-7-41,9 7-47,0 0-111,-13-6 1,13 6-96,0 0 9,-19 3-49,19-3-5,-16 5-54,8 0-14,-1 2-17,0 0-31,-2 2-25,2 2-22,0 0 0,-1 1-15,2 1-14,0-1-9,3 0-14,-1 1-10,2-1-9,0-2 0,3 1 0,1-11-5,0 21-1,0-21-6,5 18 4,0-11-4,3 0-2,-1-2 2,2 0-16,0 0 14,3-1-6,1-1 5,-1-3 2,2 0-4,0 0 2,-1 0-4,0-3 2,0 1 2,-2-2 0,1-1-3,-3-1 14,1 0-6,-1-4 18,-3 0-12,-2 0 11,0-1-13,-2 0 17,0 0-9,-4-1 5,1 1-11,-3-1 3,0 3-9,-1-1 4,-3 0-2,0 1-8,0 3-5,-1-2 7,-1 3-10,0 1 6,-1-1-7,0 2-38,1 0-72,10 3-48,-21-1-56,21 1-115,-19 1-94,19-1-88,-14 3-195,14-3-468,0 0-790</inkml:trace>
  <inkml:trace contextRef="#ctx0" brushRef="#br0" timeOffset="129837.344">30870 11125 688,'12'-3'718,"-12"3"-91,0 0-91,0 0-68,0 0-98,15 0-24,-15 0-70,0 0-3,10 10-65,-10-10-22,8 11-11,-2-3-16,-2 1-36,1 2-12,-2-2-16,1 3-1,-1-2-27,0 2-1,0 0-7,0-2-8,0 1-9,-3-11-16,1 19-6,-1-19-5,1 17 5,-1-17-4,2 14-1,-2-14-3,1 12-8,-1-12 4,0 0 2,0 13 0,0-13-2,0 0-2,0 0 2,-4 8-3,4-8 3,0 0-11,0 0 5,-10-7 5,10 7-8,-3-9 10,3 9 5,-2-16 14,2 16-9,1-23-3,0 12 13,2-2 8,1 0-9,1 1 12,0-3-10,3 2 1,1 2-7,1 0 7,1 0 0,1 1 1,3 2 4,-1 0 8,1 4 0,1 0 1,0 1 13,-3 1 1,3 2 45,-1 3-23,1 1 7,-1 0-35,-1 1 12,0 3-22,-2-2 10,1 2-10,-1 0 8,-2 0-5,0 2-16,0-2-1,-2 3-5,-2-3-6,0 1 7,-1-2-18,0 3-11,-5-10-65,6 14-54,-6-14-52,5 15-45,-5-15-51,3 13-39,-3-13-107,4 9-67,-4-9-52,0 0-118,-2 15-650,2-15-907</inkml:trace>
  <inkml:trace contextRef="#ctx0" brushRef="#br0" timeOffset="130181.8347">31345 10797 741,'0'0'600,"0"-21"4,0 21-36,3-16-58,-3 16-66,5-17-28,1 11-33,-6 6-7,13-10-26,-13 10-14,22-2-10,-8 3 10,1 3-3,6 1-5,0 7-7,3 1 0,1 3 20,4 5-8,0 1-109,-1 2-224,-3 1 0,2 0 0,-4 1 0,0-1 0,-3 2 0,-3-4 0,-2 1 0,-2 2 0,0 0 0,-4 0 0,-1 0 0,-4 0 0,-1 1 0,-2-1 0,-5 2 0,-2 3 0,-3-2 0,-5 7 0,-6-1 0,-3-2 0,-5-1 0,-2 2 0,-2-4 0,-11 4 0,-3 3-779,0-5-551,-4-3-587,0-3-1647</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27:05.571"/>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0080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800080"/>
    </inkml:brush>
  </inkml:definitions>
  <inkml:trace contextRef="#ctx0" brushRef="#br0">14514 12651 176,'0'0'580,"0"0"-63,-6-12-45,6 12-29,-4-10-42,4 10 1,-5-11-4,5 11-24,-7-13 8,7 13-33,-2-12 1,2 12 18,-4-15-27,4 15-22,-5-14 10,5 14 36,-2-14-41,2 14 27,-2-11-53,2 11 12,0 0-57,-3-12-164,3 12-89,0 0 0,0 0 0,0 0 0,-11 6 0,11-6 0,-5 19 0,1-4 0,0 4 0,0 0 0,-1 5 0,0 1 0,-2 1 0,3 3 0,-1-1 0,-3 2 0,4 0 0,-2 0 0,-1 2 0,1-2 0,1-1 0,-3 0 0,2 0 0,-2-1 0,4-3 0,-1-3 0,-1 2 0,1-2 0,0-1 0,1-1 0,0-3 0,-1 0 0,1-3 0,1 0 0,1-2 0,-3-2 0,2 1 0,3-11 0,-4 14-75,4-14-532,-6 11-82,6-11-82,0 0-111,0 0-753,0 0-1296</inkml:trace>
  <inkml:trace contextRef="#ctx0" brushRef="#br0" timeOffset="406.2331">14337 12675 805,'0'-15'742,"2"2"-62,4-1-105,-2-2-38,0 2-81,5-5-33,0 2-62,2 0-12,2 2-23,1-2-19,0 0-40,4 0-14,2 4-14,-2 0 13,2 1-90,0 3 52,2 2-70,1 1 16,-5 4-53,4 2 28,-3 1-43,0 2-7,0 1-9,0 3-6,-2 2-12,1 0 2,-3 4 23,0-1-12,-4 0 0,-3 1-40,0 3-31,-4-2 0,0 2 0,-4-1 0,-2 2 0,-1 1 0,-6 2 0,1-2 0,-5 1 0,-4 1 0,0 0 0,-2-1 0,-3-2 0,0 0 0,-1-1 0,3-1 0,-1-5 0,3 2 0,-2-3 0,5-1 0,-2-1 0,3-1 0,-1-1 0,0-1 0,1-2 0,3 0 0,-2-1 0,13-1 0,-20 0-31,20 0-352,-15-1-59,15 1-46,-12-3-76,12 3-73,0 0-51,0 0-183,0 0-423,0 0-898</inkml:trace>
  <inkml:trace contextRef="#ctx0" brushRef="#br0" timeOffset="1113.7801">14661 13165 692,'0'0'675,"-18"-3"-96,18 3-58,-15-8-33,15 8-76,-13-11-27,7 3-52,6 8-9,-3-14-37,3 14-18,1-17-8,3 6-23,2 2-8,0-3 25,3 2-46,4 1 32,1-1-73,6 1 45,-2 3-50,0 1 21,0 1-53,0 2 15,2 2-46,-2 4 26,0-1-57,-2 2 23,1 0-51,-3 4 26,0-1-45,-1 3-5,-1-1 3,-2 1-10,-3-1 1,0 2-3,-2 1-2,-3-3-4,1 2 0,-3-12 1,0 22-2,-2-11-2,2-11-2,-3 20 2,3-20-4,-5 14 1,5-14-1,-3 10-6,3-10-8,0 0-14,-8 5 4,8-5-52,0 0 6,-2-11-4,2 11-12,0-18-8,1 4 4,2-3 15,-1 0 61,2-2-43,0-2 58,3 3-51,1-3 15,1 3 5,1-1 8,-2 5 6,3 3 3,0 0 32,-1 3-35,-2 3 4,-8 5 55,19 0-62,-10 3 51,-9-3-49,15 12 53,-10-3-54,2 2 2,-2 2 7,0-1 4,0 1 6,0-1-5,1 1 3,0-2 0,-1 1-2,-1-3 3,1-1 11,3 1-8,-2-2 4,1-1-2,2 1 1,0-4 3,3-1-2,-12-2 0,23 2 1,-12-4 0,2 0-3,-1-1 4,3-4-1,-2 0 0,-2 0 1,3-3-3,-2-1 52,-2-1-60,-1-1 45,-1 0-44,-3-1 39,0 0-43,-2 1 36,-3-1-37,0 2 18,-3 0 22,-2 0 39,1 2-56,-4-1 49,-1 3-59,-4 2 47,3 2-56,-4 1 47,1 1-58,-2 2 51,0 1-58,-1 3 50,0-2-57,1 5 51,-1 1-165,-2 1-66,5-1-77,1 1-70,1 0-113,2 0-63,3 0-78,2-1-176,4-8-451,0 13-848</inkml:trace>
  <inkml:trace contextRef="#ctx0" brushRef="#br0" timeOffset="1678.7986">15513 12833 849,'6'-15'736,"-3"3"-79,0 2-54,-3 10-53,4-19-33,-4 19-94,0-17-45,0 17-46,-3-14-14,3 14-72,-2-12-22,2 12-61,0 0-2,0 0-12,0 0-16,0 0 21,-9 9-21,7 2-20,1 1-8,1 2 26,0 3-67,-1 2 48,1 2-67,0 3 35,0 1-60,0-1 38,0 0-51,0-3 6,0 1 30,0-1-50,-2 3 12,2-3-11,-1-1 8,1 1-4,-1-4-1,0 3 0,-1-4 1,1 1 6,0-5 2,-1 1-2,2-1 1,0-12 0,-2 17 1,2-17-1,-2 14 8,2-14-19,0 0 5,-4 12-4,4-12 2,0 0-2,0 0 0,0 0 4,-4-13 37,4 13-52,1-14 48,2 3-46,-1-1 41,4 1-16,0-3 4,1 2-40,2-2 44,3 2-43,1-3 43,2 2-43,0 3 43,3-1-43,-1 4 45,2 0-45,-3 0 47,2 4-48,1 1 47,-2 0-44,0 2 42,0 2-43,-1 0 47,-3 3-45,2 0 48,-3 0-38,-1 3 42,-2-1-33,-1 2 49,-3 0-22,-1 0 24,-2 2-7,-2-11 15,-1 21 10,-3-11-6,-1 2-6,-1 0 14,-2-1-10,-3 1-13,0-1-46,-2 0 0,1-2 0,-4 3 0,0-3 0,2-1 0,-2-1 0,1 0 0,0-2 0,1 0 0,0 0 0,1-3 0,0 1 0,2-2 0,-1 0-28,12-1-194,-22-2-68,22 2-107,-16-5-42,16 5-127,-8-8-105,8 8-70,0 0-792,0-17-1170</inkml:trace>
  <inkml:trace contextRef="#ctx0" brushRef="#br0" timeOffset="2163.1665">16036 13254 342,'0'0'787,"11"1"-99,-11-1-62,13 0-69,-13 0-82,15-1-33,-4-2-67,-2-1-33,3-1-43,1-3-2,0 2-75,1-1 14,0-3-24,3 0-21,-3 0-30,1-2-19,-3 0 4,0 2-9,-1 0 29,-1-3-71,0 1 35,-2-1-67,-2 1 38,1-1-48,-1 1 55,-4 1-78,0 0 32,-1 1-38,-1 10 28,-3-21-46,0 13 36,-2-1-27,-3 4 12,0-2-37,-2 4 32,10 3-40,-23-2 37,9 5 2,-1 2-20,-2 2 12,-1 2-42,0 3 40,3 0-35,0 4 38,0 1-35,2 0 42,2 1-42,0 2 6,3-3 2,3 0 3,2-1 0,2-1 5,1-1 1,1-2 1,3 1 2,1 1 37,4-3-40,0-2-2,2 0 18,2-1-8,0-4 1,4 1 2,-3-1 2,2-1 15,-1-2 27,0-1 1,0 0 36,1-1 24,0-2 6,1 1-24,-3-2-94,1 1 0,-2-1 0,-3 1 0,2-2 0,-3 3 0,-9 2 0,16-8 0,-16 8 0,12-7 0,-12 7 0,9-6 0,-9 6 0,0 0 0,9-11 0,-9 11 0,0 0 0,3-9-19,-3 9-438,0 0-80,0 0-127,0 0-148,-2-10-987,2 10-1503</inkml:trace>
  <inkml:trace contextRef="#ctx0" brushRef="#br0" timeOffset="2963.5963">17977 12758 316,'0'0'785,"3"-15"-128,-3 15-15,5-15-40,-5 15-69,5-17-6,-3 7-61,-2 10-9,5-14-28,-5 14-2,4-14-15,-4 14-28,3-10-26,-3 10-45,4-9-37,-4 9-35,0 0-34,0 0-48,0 0-159,0 0 0,0 0 0,2 10 0,-2 2 0,-1 1 0,0 4 0,-1 3 0,1-2 0,0 3 0,-2 1 0,1 2 0,0 0 0,0 0 0,1 0 0,-1 1 0,1-5 0,0-1 0,-1 0 0,1 0 0,-1 0 0,2-2 0,-1-1 0,1-3 0,-2 0 0,2-1 0,0 0 0,0-12 0,0 19 0,0-19 0,0 15 0,0-15 0,-1 14 0,1-14 0,0 0 0,0 15 0,0-15 0,0 0 0,0 0-179,0 0-519,6 9-99,-6-9-118,0 0-854,0 0-1463</inkml:trace>
  <inkml:trace contextRef="#ctx0" brushRef="#br0" timeOffset="3604.1887">18390 13245 913,'0'0'775,"14"1"-80,-14-1-92,14 1-76,-14-1-39,0 0-73,15 3-41,-15-3-63,0 0-9,15 1-39,-15-1-2,0 0-28,0 0-26,12 4-19,-12-4-14,0 0-7,0 0-8,0 0-35,0 0-25,0 0-17,0 0-14,-4 11-13,4-11-14,0 0-3,-11 5-6,11-5-7,0 0 3,-16 2-3,16-2-4,0 0 7,-14 0 11,14 0 3,0 0-8,-12-2-3,12 2-8,-8-5-4,8 5-6,0 0-3,-5-11 6,5 11-14,0 0-2,-3-12 2,3 12 3,0 0-2,4-10 5,-4 10-4,5-8 0,-5 8 1,0 0-2,9-7 0,-9 7 1,0 0 3,11-3-3,-11 3 1,0 0 1,0 0-3,0 0 1,13 1-4,-13-1 2,0 0 1,0 0-3,3 9 3,-3-9-2,0 0 3,-4 9-2,4-9-2,-5 8 2,5-8-2,-7 8-2,7-8 2,-10 5 0,10-5 0,-7 5 0,7-5 1,0 0-8,-12 3 6,12-3 1,0 0-8,-14 0 8,14 0-2,0 0 1,-10-8-4,10 8 2,0 0 2,-5-12-4,5 12 2,0 0-1,2-15 4,-2 15-2,8-12-2,-1 4 4,1 3 2,1 0 31,2 0-33,0 1 32,3-1-15,3 3 21,-3 1-18,2 1 39,1 1-59,2 3 0,-3 1 0,1 0 0,-1 4 0,0-1 0,-2 4 0,0 0 0,-3 1 0,-1 0 0,-3 1 0,1 2 0,-4 0 0,0 1 0,-3 0 0,-1 1 0,-2 1 0,-2 2 0,-4 0 0,-1 1 0,-4 0 0,-1 2 0,-4-2 0,-2 0 0,-1-2 0,-5 2-218,-2-1-269,3-7-126,-5 4-191,2-6-255,6-2-527,-1-3-1237</inkml:trace>
  <inkml:trace contextRef="#ctx0" brushRef="#br0" timeOffset="4623.7468">20389 12664 521,'0'0'616,"3"-13"-57,-3 13-37,3-12-42,-3 12 5,2-12-47,-2 12-43,3-16-33,-3 16-6,1-15-22,-1 15 13,1-15-31,-1 15-20,2-14-11,-2 14-16,1-11 6,-1 11-68,0 0-37,0-12-23,0 12 5,0 0 18,0 0 30,-4 13-4,3-3-103,-3 7-93,0 4 0,-1 2 0,-1 3 0,1 3 0,-1 2 0,0-1 0,1 3 0,-1-1 0,0-1 0,3 1 0,-1-6 0,1-2 0,1 3 0,-1-4 0,2-3 0,-1-1 0,2-1 0,2-1 0,-1-3 0,0-2 0,1 0 0,-2-12 0,2 20 0,-2-20 0,5 14 0,-5-14 0,11 9 0,-11-9 0,14 0 0,-14 0 0,20-6 0,-9-2 0,4-1 0,0-4 0,0-1 0,3-5 0,0 0 0,-1-3 0,-1 2 0,-2 0 0,0 2 0,-1 2 0,-3 2 0,0 2 0,0 0 0,-4 5 0,0 0 0,-6 7 0,13-4 0,-13 4 0,8 6 0,-8-6 0,6 12 0,-3-1 0,0 0 0,-1 1 0,0 3 0,1-1 0,-1 1 0,1-1 0,1 1 0,0-1 0,0-1 0,3-1 0,-2 0 0,3 0 0,0-3 0,2-1 0,-1 1 0,0-4 0,0 2 0,2-2 0,-1-2 0,3 1 0,-3-2 0,1 1 0,-11-3 0,21 0 0,-21 0 0,23-3 0,-12 1-370,-11 2-181,21-4-88,-9-1-57,2 2-97,-1-2-835,3 1-1285</inkml:trace>
  <inkml:trace contextRef="#ctx0" brushRef="#br0" timeOffset="4936.2387">21370 12628 511,'0'-12'867,"0"12"-106,0-20-70,0 20-97,-2-14-44,2 14-107,-5-15-48,5 15-70,-9-8 0,9 8-43,-10-7-7,10 7-25,-13 2-13,13-2-6,-18 8-14,11-3-6,-5 7-17,3 2-4,0 1-11,-1 4-10,0 1 11,2 1-66,2 4-114,-1-2 0,1 4 0,2-3 0,2 1 0,-1 1 0,3-1 0,1-1 0,2 2 0,2-4 0,3-3 0,-1 2 0,2-3 0,4-1 0,1-1 0,3-3 0,-1-3 0,4 2 0,0-4-13,2 0-412,2-2-66,2 1-83,0-2-83,6 0-105,0-1-904,4 1-1336</inkml:trace>
  <inkml:trace contextRef="#ctx0" brushRef="#br0" timeOffset="5733.6796">21816 12772 467,'2'-9'854,"1"0"-109,-3 9-51,5-15-65,-1 6-21,-4 9-80,6-16-41,-6 16-48,8-12-49,-8 12-41,3-8-53,-3 8-38,0 0-14,8-7-9,-8 7-8,0 0-1,5 11-19,-5-11 8,2 16-122,-4-4-93,1-1 0,0 2 0,-2 0 0,1 2 0,-1-1 0,-1 0 0,0 1 0,-1-2 0,2 1 0,-1 0 0,1-2 0,-1-2 0,2 0 0,-1 0 0,3-10 0,-5 16 0,5-16 0,-4 13 0,4-13 0,-2 10 0,2-10 0,0 0 0,1 11 0,-1-11 0,9 6 0,-9-6 0,14 6 0,-3-4 0,1 1 0,2-2 0,4 2 0,1-2 0,2 1 0,2 0 0,2-2 0,2 3 0,0-2 0,1 2-48,-2-3-176,-2 0 46,-1 1-31,0-1 21,-4-1 9,1 1-1,-2-3 15,-1 2 27,-3 1 18,-1-3 8,-2 0 2,1-1 14,-3 2 8,-2-3-5,2-1-4,-9 6 39,10-13-12,-6 5 40,0-1-18,-4 9 32,3-20-14,-3 8 22,0-2-13,-2 2 23,1-4-17,-1 0 51,0 1 17,-2-1 34,2 4 32,1-1 24,-2 1 4,0 3 6,3 9-6,-2-17 7,2 17-55,-5-13-17,5 13-11,0 0 26,0 0 16,0 0 10,-8 7 12,8-7-7,-4 21-2,3-7 30,-2 2-55,2 1 13,-1 1-45,-1 1-3,2 0-66,-2 0 0,2 1 0,-3-1 0,3 0 0,0 0 0,-1-1 0,0 1 0,2-2 0,-1 0-191,-1 0-141,2-3-99,0-1-88,0 1-148,2 1-117,-2-1-882,2 1-1334</inkml:trace>
  <inkml:trace contextRef="#ctx0" brushRef="#br0" timeOffset="6249.2969">22563 12985 349,'3'-10'807,"-1"-1"-138,3 1-51,0 1-78,2-2-40,-1 2-73,2-1-32,1 0-72,1 1-12,3 2-42,-3-1-3,2 3-19,-1 2-25,1 1-28,-1 0 8,-11 2-41,23 2-26,-13 1 2,-10-3 22,17 9-70,-11-1 29,0-1-66,-4 3 34,2-1-56,-4-9 33,0 22-36,-4-11 26,2-1-50,-4 2 42,0 0-61,-1 1 15,0-3-3,-2 0-9,0 2 16,0-2-1,0-1-2,1-2 19,1 0-22,0-1-7,0 1-3,7-7 15,-12 9-2,12-9 1,-8 5-4,8-5 1,0 0-4,0 0 2,0 0-7,0 0 43,11-5-46,-2 3 36,1-2-32,0 1 27,2 0-33,0-1 41,1 2-55,2-1 55,0 2-51,0 0 51,-1 2-48,0-1 46,0 3-45,0-1 46,-1 2-46,-1 0 47,-1 0-34,-1 1 34,-1 0-3,-1 3 51,-8-8-28,6 14 41,-6-14-24,0 15-3,-4-6-3,0 0-6,-3-1-4,-2 2-6,0-1-9,-4-1-8,2 0 0,-1-1-6,-3-1-6,2 1-1,-2-2-5,1 0-1,1-1-4,0 0-5,0 0-47,2-1-69,-1-1-46,1 1-68,-1-3-36,12 0-93,-20 2-54,20-2-102,-18 0-90,18 0-122,-17-2-752,17 2-1108</inkml:trace>
  <inkml:trace contextRef="#ctx0" brushRef="#br0" timeOffset="6702.5795">23228 13222 595,'0'0'753,"14"0"-109,-14 0-37,0 0-56,14 0-74,-14 0-42,0 0-76,0 0-28,16 0-58,-16 0-6,0 0-56,0 0-4,0 0-54,0 0-9,12-1-39,-12 1 1,0 0-36,0 0 3,0 0-32,0 0 14,0 0-24,0 0 22,-10 1-25,10-1 13,0 0-21,0 0 7,-18 3-19,18-3 11,0 0-14,-14-3 27,14 3-31,0 0 17,-14-2-24,14 2 25,0 0-17,-8-8 16,8 8-21,0 0 15,0 0-3,3-13 25,-3 13 3,9-6 16,-9 6 14,17-7 14,-6 4 7,-11 3 11,23-1 26,-11 3-14,2 1 29,1 1 8,0 1 4,-2 2 18,1 0-75,-3 1-95,-1 1 0,1 1 0,-4 0 0,0-2 0,-3 3 0,-1-1 0,0 1 0,-3-11 0,-4 20 0,2-10 0,-5 2 0,2 0 0,-3 0 0,-1-3 0,0 1-159,-2 0-431,0-3-132,0 1-141,0-1-984,-3-2-1562</inkml:trace>
  <inkml:trace contextRef="#ctx0" brushRef="#br0" timeOffset="7117.5593">23790 12973 241,'4'-10'776,"0"1"-125,-2 0-68,-2 9-19,4-18-50,-1 7-50,-1 0-34,-2 11-17,4-16-49,-4 16 8,4-17-9,-4 17-1,3-16-13,-3 16-33,3-12-32,-3 12-42,0 0-5,4-11 0,-4 11 48,0 0-141,4 9-144,-4-9 0,2 17 0,-2-4 0,0 1 0,2 4 0,-2 0 0,-2 1 0,2 1 0,-1 2 0,1-3 0,-1 2 0,-1-1 0,1 0 0,-1 1 0,0-1 0,1-2 0,1 2 0,-1-3 0,-1 2 0,2-4 0,-1 2 0,1-5 0,0 0 0,-1 1 0,1-13 0,1 21 0,-1-21 0,1 15 0,-1-15-214,2 12-358,-2-12-60,4 9-61,-4-9-32,0 0-137,10 5-566,-10-5-1036</inkml:trace>
  <inkml:trace contextRef="#ctx0" brushRef="#br0" timeOffset="7461.3097">24214 12540 338,'-3'-13'921,"2"2"-183,1 11-61,0-23-41,0 23-69,1-15-44,-1 15-99,6-12-6,-6 12-5,12-6-15,-12 6-17,27 3-21,-6 4 1,-1 3 33,6 5-14,4 4-118,1 2-262,1 3 0,-1 1 0,0 3 0,-1 1 0,-2 1 0,-1 0 0,-1 3 0,-1 3 0,-3-1 0,0 3 0,-2-2 0,-1 3 0,-4-3 0,-1 2 0,-8-4 0,-3-2 0,-3-3 0,-3 2 0,-6 7 0,-7-1 0,-3-3 0,-3-1 0,-6 1 0,-1-2 0,-12 4 0,0-4 0,-2-3 0,-5 0 0,9-5-759,-3-4-416,1 0-796,1-3-1714</inkml:trace>
  <inkml:trace contextRef="#ctx0" brushRef="#br0" timeOffset="8616.4774">25894 12989 507,'0'0'798,"0"0"-69,-11-4-46,11 4-22,0 0-32,-11-5-52,11 5-64,0 0 7,0 0-77,-7-7 0,7 7-63,0 0-5,0 0-38,9-7-15,-9 7-49,14-7-272,-5 3-1,1 3 0,4-3 0,-1 0 0,4 0 0,-2 1 0,3 1 0,1-2 0,0 1 0,-1 1 0,0-1 0,-2 0 0,2 3 0,-5-1-207,-1 0-200,2 3-50,-14-2-51,19 0-79,-19 0-83,10 5-84,-10-5-707,0 0-1078</inkml:trace>
  <inkml:trace contextRef="#ctx0" brushRef="#br0" timeOffset="8788.9658">25870 13106 919,'-12'7'811,"0"-2"-86,4-1-56,-1 1-66,9-5-30,-14 7-91,14-7-27,-6 8-8,6-8-103,0 0-54,6 6-56,-6-6-49,14 3-37,-14-3-31,23 1-27,-10 1-69,6-4-104,0 1-122,1 0-86,1-2-118,1 3-159,1 0-65,1-2-205,1 0-456,0 2-897</inkml:trace>
  <inkml:trace contextRef="#ctx0" brushRef="#br0" timeOffset="10615.4368">27020 12813 271,'0'0'867,"0"-13"-134,0 13-51,2-16-53,-2 16-63,2-13 16,-2 13-77,0-13-21,0 13-31,0 0-39,0-15-43,0 15-39,0 0-46,0 0-42,0-14-39,0 14-35,0 0-23,0 0-15,0 0-14,-8 5-118,3 5 0,-1 1 0,-2 5 0,2 2 0,-3-1 0,0 4 0,-5 3 0,5 1 0,-4-2 0,0 3 0,2-1 0,-1-2 0,3 1 0,-2-4 0,2 0 0,0 0 0,2-2 0,0-1 0,0-3 0,1 1 0,1-3 0,1-2 0,0-2 0,4-8 0,-6 15 0,6-15 0,-2 13 0,2-13 0,0 0 0,8 10 0,-8-10 0,13 1 0,-13-1 0,16-1 0,-5-2 0,2 0 0,1-1 0,1 1 0,3-2 0,-2-1 0,2 3 0,0 0 0,0-1 0,0 0 0,0 0 0,0 2 0,2 0 0,-4-1 0,2 1 0,-3 1 0,0 1 0,-2-2 0,0 1 0,-13 1 0,20 0 0,-20 0-86,19-1-10,-19 1 1,15 0 5,-15 0 6,0 0 4,20-3 10,-20 3 10,0 0 5,14 0 4,-14 0 1,0 0 10,13-5 11,-13 5-9,5-7 7,-5 7-2,4-10 12,-4 10 0,0-13 6,0 13 3,-2-18 4,0 7-1,-1 2 52,-1-2-56,0 1 6,-1 0 5,0 1 7,-1 1 10,3 0 26,3 8 80,-6-13-33,6 13 21,-7-10-51,7 10 26,0 0 3,-10-3 43,10 3-35,-4 9 39,4-9-48,-6 16-86,4-5 0,2 1 0,-2-1 0,1 3 0,-1 1 0,0 1 0,0 0 0,2 0 0,0 1 0,-2-1 0,0-1 0,2-1 0,0-1 0,0 1 0,0-1 0,0 1 0,0-2 0,0-12-48,0 21-332,0-10-38,0-11-64,2 16-57,-2-16-67,0 14-49,0-14-109,4 10-602,-4-10-966</inkml:trace>
  <inkml:trace contextRef="#ctx0" brushRef="#br0" timeOffset="13576.3396">28169 12784 303,'0'0'585,"14"-12"-84,-5 7-33,-2-2-16,4-2-11,-1 1-38,-1-1 37,0 3-15,0-1-8,-2 0-33,0 0-9,-3 0 11,-4 7-9,7-12-41,-7 12-37,3-10-31,-3 10-15,-5-7-28,5 7-20,-13 0 3,0 4 8,-2 4-3,-3 3-202,-4 4-11,2 5 0,-7 2 0,1 4 0,2-2 0,2 5 0,1-2 0,3-2 0,5 2 0,0-2 0,1 2 0,4 0 0,1-4 0,3-1 0,1 0 0,0-2 0,7 1 0,1-1 0,3 1 0,0-2 0,4-1 0,3-1 0,3-3 0,2 2 0,1-3 0,1 0 0,0-2 0,3-3 0,0 1 0,1-4-384,0 0-47,1-1 3,-2-1-24,1-3-54,1-2-25,0 0 13,0-3-22,-2-2-70,2-3-583,-2-1-804</inkml:trace>
  <inkml:trace contextRef="#ctx0" brushRef="#br0" timeOffset="14127.7762">28705 13026 559,'3'-10'614,"-3"10"-92,5-16-42,-5 16-55,1-15-19,-1 15-14,-1-12-34,1 12-43,-3-10 1,3 10-62,0 0 4,-7-8-21,7 8 26,-12 3-29,6 3 24,-3 2-6,-2 3-30,2 1 8,-4 5-10,3 0-17,-1 0-13,1 3-28,-1-2-29,3 3-24,0-1-14,2-1-20,2-2-17,3 0-18,0-1-3,2 0-13,0-1-3,8-3-5,-4 1-2,5-3-26,-1-2-21,5 1-25,-1-2-12,2-2-13,1 0-15,2-4 2,1-1-20,-1-1 11,2-1-23,2-3 8,-2-2 10,1 0 9,-3-2 8,3-1 4,-3-1 18,-3-2 6,1 0 31,-3 0-16,-3 2 30,0-1-14,-3 3 32,-1 1-21,-1 0 25,-5 8-21,5-9 36,-5 9-13,0 0 34,0 0-12,0 0 32,0 0-14,0 0 17,-7 5-19,7-5 14,-4 12-15,4-12 5,0 15-18,0-15-3,1 15-1,-1-15 6,5 17-16,1-10 6,1 2-13,1-2 2,1 0 0,4-1-12,2 1 11,2-3-2,2-1 1,2 0 10,-1-1-8,3-2-8,-2-2 2,2-1-2,1-2 4,-2 0 0,-3 0-3,-2-2 2,-2 0 9,-1-3-9,-2 1 5,-3-3-10,-2 1 1,-2-1-1,-3-1 4,-4 2-2,0 0 6,-5-2-9,-3 4 7,-1-2-1,-6 5 0,2-1-9,-4 2 9,-1 2-9,0 1 9,0 4-5,0-2-20,1 3-83,0 2-61,2 2-102,1-2-53,3 2-124,0 0-91,6 3-52,0-3-139,7-7-505,-4 14-839</inkml:trace>
  <inkml:trace contextRef="#ctx0" brushRef="#br0" timeOffset="14846.5077">29636 12956 208,'8'-17'930,"-1"3"-170,-3 0-65,0-1-69,0 3-40,-3 2-41,1 0-87,-2 10-69,2-16-72,-2 16-28,0 0-25,0 0-22,0 0-14,-12 7 4,7 2-14,-2 5-12,-1 4-6,1 1-8,0 3 1,0 0-19,0 2 7,1 0-123,3 1-58,-1 1 0,1-1 0,2-2 0,0 4 0,1-6 0,1-1 0,0-1 0,3 0 0,0-2 0,2-1 0,2-2 0,2-1 0,-1-2 0,4-1 0,0-3 0,2-2-93,-1-1-125,3-4-21,-3 0-10,3-2-3,0-1 0,4-4 8,-3-3 5,1-1 3,-2-4 21,3-1 5,-1-4 6,0-4 14,-4 1 2,5-8 18,-5 2 22,0-2 20,-3 1 33,-3 1 5,1-1 32,-4 3 3,-1 3 37,-1 2 24,-1 2 53,-2 5 4,0-2 37,-1 3 4,-1 2 15,0 2 12,1 10 6,-5-12 22,5 12 17,0 0 19,0 0 8,-17 8 24,10 2-11,0 3-8,1 5-7,-1 2-13,0 2 9,2 1-20,-1 1-27,3 0-30,0 0-17,2-1-25,-1 1-10,4-3-21,-1 0-6,2-3-12,0 1-4,4 0 0,2-1-26,0-1-30,1-3-35,5-1-9,1-2-39,1-1-35,3-2 3,0-1-16,0-5-12,1 1-13,-1-3 14,2 0-14,0-3 43,0-2 6,-1-1 24,0-2 3,-3-2 33,-1-2 9,0-2 11,-3 2 13,-2-3 14,-2 5 5,-2-2 12,-2 4 25,-1-1 11,-5 9 26,7-10 15,-7 10 28,0 0 18,0 0 7,0 0 15,0 0-17,-8 9 13,8-9-7,-5 16-14,2-7-16,1 1-14,0 0-14,2-10-16,0 21-7,0-21-9,2 21-7,-2-21 7,5 18-16,0-11-6,-5-7-17,11 14-29,-3-8-27,1-4-29,0 2-28,2-1-35,-11-3-3,24 0-44,-11-2-23,4 0-67,-3-3-21,4-3-60,-3 0-64,4-3-42,-3-3-155,2-4-464,-3-2-718</inkml:trace>
  <inkml:trace contextRef="#ctx0" brushRef="#br0" timeOffset="15143.3759">30475 12876 257,'-16'3'827,"1"2"-129,2 4-103,1-3-52,2 0-49,0 5-44,3-2-63,2-1-57,1 0-33,4-8-27,0 15-38,0-15-17,9 15-30,-2-9-17,-7-6-14,19 8-9,-8-5-24,2-1 7,1-2-9,1-1 0,1 0-2,-1-2 17,-1-2-24,1 1-7,-2-4 13,1 1-22,-4 0-8,1-4-18,-2 1-4,-3-1-17,-2 0-2,-2 0-12,0 1 1,-2 10-12,-4-19-2,0 10-3,-2 1-8,-3 1-10,0 3 4,-2 0 1,-2 3-14,13 1-33,-27 1-61,11 4-61,0-1-85,-4 5-68,1 0-52,2 4-105,0-1-102,2 1-68,2 1-118,4 0-548,0-3-916</inkml:trace>
  <inkml:trace contextRef="#ctx0" brushRef="#br0" timeOffset="15533.9832">30792 13104 659,'14'-7'768,"-2"-1"-52,-1 2-112,-1-5-38,-2 5-50,0-2-70,-2 1-56,-1 0-14,-5 7-50,4-12-53,-4 12-26,-4-11-16,4 11-18,-14-9-25,14 9-10,-20-3-15,6 5-27,0-1-10,-3 3-25,0 2-6,-2 1-17,-1 4-4,2-1-16,0 3-2,3 1-14,1 0-9,3 1-10,5 0 2,2-1-10,2 2-1,4-1-1,2 1 0,2 0-9,3-1-5,4 1-6,1-2-2,1 1-17,1-2-15,2-1 11,-3-1-3,3 0-1,-5-2 13,1-1 21,-4-1-11,-1-2 8,0 2 9,-9-7 4,11 7 5,-11-7 13,0 0-13,0 0 15,0 0 0,-6 10-6,6-10 0,-17 0-7,17 0-3,-23 0-5,11-1-2,-1-1 0,-3 1-2,4 0-4,-4-1-17,3 0-58,0 1-76,1-1-67,-1 0-69,13 2-61,-18-1-80,18 1-88,-15-3-63,15 3-49,0 0-182,-6-8-369,6 8-789</inkml:trace>
  <inkml:trace contextRef="#ctx0" brushRef="#br0" timeOffset="15784.7545">31004 13114 686,'10'-6'895,"-3"-1"-138,-7 7-81,10-5-57,-10 5-31,0 0-46,0 0-46,11 3-32,-11-3-59,0 0-31,-1 17-58,1-17-40,-3 19-46,1-7-45,1-2-35,0 2-30,1-12-26,1 24-14,-1-13-24,3 0-2,-1-1-18,2 2 5,0-3-19,-1-1-12,4 1-33,-2-1-39,3-3-33,-1 2-65,-7-7-38,16 6-46,-16-6-50,19 4-50,-19-4-31,19-1-55,-19 1-74,19-7-35,-9 2-79,-2-2-119,1-2-374,0-4-726</inkml:trace>
  <inkml:trace contextRef="#ctx0" brushRef="#br0" timeOffset="16050.3704">31134 12971 154,'-13'-5'739,"-2"0"-105,4 3-43,-1-1-26,2 1-84,10 2-42,-16 0-41,16 0-53,-15 0-33,15 0-26,0 0-36,-10 4-24,10-4-31,0 0-27,0 0-15,13 6-22,-13-6-11,18 2-16,-18-2 6,24-2-12,-10 1 2,0-2-6,-1 1 16,1-2 13,-2 1 0,-1-1-9,-1-1 13,-1 0-32,0-2-14,-4-1-4,-5 8-13,7-12-13,-7 12-11,-1-14-7,1 14-10,-7-13-3,0 8-6,-2 1-6,0 1-34,9 3-71,-25-2-74,12 4-65,-3 0-71,-3 4-68,1-1-47,-3 5-80,2 1-61,0 0-6,1 2-152,3 1-478,-2-1-808</inkml:trace>
  <inkml:trace contextRef="#ctx0" brushRef="#br0" timeOffset="16449.9961">31315 13187 189,'11'-3'919,"-11"3"-162,18-5-58,-18 5-60,10-3-70,-10 3-68,8-4-102,-8 4-57,0 0-40,0 0-38,0 0-35,0 0-22,-14 4-20,5 2-32,1 1-10,1 0-41,-2 1-3,-1 0-31,2 2-4,0 1-27,3-2 6,-1 0-20,3 1 4,3-10-14,-2 19 15,2-19-22,1 17 13,-1-17-24,9 15 19,-9-15-12,13 11 11,-4-6-14,2-4 8,0 2-12,2-1 14,1-2-13,0-1 11,3-1-14,0 0 16,-1-3-13,1 0 12,-3-2-12,0 0 12,0-3-12,-2 0 12,-1-2-16,-2 0 19,-3 0-20,-2-3 21,-1 3-10,-4 0 28,-1 0-25,-2-2 5,-2 3 0,-2-1-5,-2 1-2,0 1 1,0 0-3,-4 3 0,2 2-3,-2 0-29,3 2-52,-2 1-64,-1 2-59,2 1-92,-1 1-49,13-2-92,-18 7-51,11-2-48,7-5-77,-9 11-677,9-11-893</inkml:trace>
  <inkml:trace contextRef="#ctx0" brushRef="#br0" timeOffset="16840.6061">31648 13108 201,'7'-7'919,"-7"7"-156,10-10-54,-10 10-72,8-7-93,-8 7-64,0 0-76,0 0-45,0 0-35,10 3-36,-10-3-43,0 13-45,0-13-16,0 14-35,0-14-16,2 16-30,1-4-10,1-3 0,0 1-35,-1 0-6,3-2-4,0 3-7,0-3-11,2-1-5,0 0-3,2-2-9,-1 0-2,1-2 4,3 1-5,-2-3-2,-11-1-4,26-1 6,-15 0-12,5-2-21,-2-2-20,0-3-14,0 1 2,-2-2 3,3-5-1,-3 1 8,-1 1 7,-4 0 11,1 0 15,-2 0-2,-1 2 10,-1 3 10,0-2 20,-4 9-9,5-11 8,-5 11 6,0 0 12,0 0-9,0 0 28,0 0-14,0 0 9,-2 9-13,2-9-4,-2 13-15,2-13 30,-1 17-48,1-17 19,0 19-16,3-10-5,-3-9-36,5 20-57,-1-12-47,2 0-57,0-1-47,2 0-63,2 0-77,2-3-100,-2 1-71,4-2-74,-2-1-739,2-2-965</inkml:trace>
  <inkml:trace contextRef="#ctx0" brushRef="#br0" timeOffset="17153.6361">32120 12497 349,'0'0'771,"1"-18"-96,-1 18-21,8-11-72,-8 11-23,18-6-25,-18 6-40,24 4-7,-9 2-7,7 5-42,5 3-32,3 7-25,2 4-11,8 8 28,-1 4 27,0 4-237,-2 2-188,-2 1 0,-5 2 0,-2 2 0,-7-5 0,-7 1 0,-2 0 0,-5 2 0,-6-1 0,-3-1 0,-6 2 0,-7-2 0,-7 4 0,-6 1 0,-7-4 0,-6 1 0,-7-2 0,-6-2 0,-5 1 0,-5-2 0,-4-3 0,-22 9-1081,-2-4-1159,-2-2-2029</inkml:trace>
  <inkml:trace contextRef="#ctx0" brushRef="#br1" timeOffset="44507.683">10676 10369 359,'0'0'441,"0"0"-67,0 0-36,0 0-8,0 0-4,0 0-24,0 0-23,0 0-38,0 0 0,0 0-15,0 0-2,0 0 20,0 0-18,0 0 0,0 0-48,0 0 21,0 0 3,0 0-20,0 0 23,0 0-11,0 0-16,0 0-15,0 0-12,0 0-8,0 0-14,0 0-8,-2-14-7,2 14 4,0 0 38,-1-11-71,1 11 43,0 0-63,1-14 45,-1 14-46,4-11 31,-4 11-47,7-13 33,-7 13-37,11-13 40,-5 5-31,1 1 30,-1 0-33,2 1 31,1-1-29,0 0 32,0 2-36,1-2 26,0 3-40,1 0-16,-2-1-18,2 1 0,-11 4 0,19-3 0,-19 3 0,19-3 0,-19 3 0,22 1 0,-22-1 0,18 4 0,-7-1 0,-2 1 0,-1 1 0,2-1 0,-2 2 0,0 2 0,-2-1 0,2 3 0,-3-2 0,-1 3 0,-2-1 0,1 2 0,-3-1 0,-2 2 0,1 1 0,-3 0 0,-1 0 0,0 2 0,-4-2 0,2 1 0,-1 0 0,-2-1 0,-1 2 0,2-3 0,-1 2 0,1-4 0,0 1 0,0-2 0,-1 1 0,2 0 0,1-5 0,-1 1 0,3 0 0,5-7 0,-9 12 0,9-12 0,-9 8 0,9-8 0,-9 5 0,9-5 0,0 0 0,0 0 0,-11 1 0,11-1 0,0 0 0,0 0 0,0 0 0,1-14 0,-1 14 0,6-9 0,-6 9 0,13-11 0,-13 11 0,16-10 0,-9 4 0,5 1 0,-2 1 0,3 1 0,-2-1 0,1 0 0,0 2 0,0 2 0,2 0 0,-14 0 0,22 2 0,-9 0 0,-5 3 0,3-2 0,-1 2 0,-1-1 0,-3 4 0,2-1 0,-1 0 0,-1 1 0,-1 1 0,-3 1 0,1-1 0,-2 1 0,1 2 0,-4-2 0,0 2 0,-2 0 0,0 0 0,-3 1 0,-1-1 0,-3 0 0,1 0 0,-4 0 0,0 0 0,-2 0 0,0-2 0,-2 0 0,2-2 0,-2-1 0,-1 0 0,1-3 0,-1 1 0,0-3 0,0 1 0,-1-2 0,2-2 0,-1 1 0,-1-5 0,2 2 0,-3-2 0,1-3 0,1 0 0,-1-1 0,4-2 0,-2 1 0,2-1 0,1-1 0,4 2 0,-1-2 0,3 2-27,2 0-454,1 0-49,1 2-146,5 8-121,-2-15-188,2 15-504,1-17-1116</inkml:trace>
  <inkml:trace contextRef="#ctx0" brushRef="#br1" timeOffset="46269.6406">10657 11905 387,'0'0'592,"-4"-9"-63,4 9-38,-2-12-12,2 12-13,0-12-40,0 12-21,2-14-37,-2 14 6,2-15-25,-2 15-5,3-14-3,-3 14-4,2-13 26,-2 13-67,3-10 19,-3 10-46,0 0 27,3-14-45,-3 14 17,0 0-34,2-12-223,-2 12-11,0 0 0,0 0 0,0 0 0,0 0 0,0 0 0,0 0 0,0 0 0,0 0 0,-8 7 0,3 0 0,0 1 0,-1 4 0,-2 0 0,1 2 0,-2 1 0,-3 2 0,3 0 0,-1 0 0,-1 2 0,1-2 0,0 1 0,0-2 0,1 1 0,0 0 0,0 0 0,-1-3 0,4-1 0,-2 1 0,0-2 0,1 0 0,1-2 0,1 0 0,0-1 0,0-1 0,5-8 0,-9 14 0,9-14 0,-6 10 0,6-10 0,-5 8 0,5-8 0,0 0 0,-7 11 0,7-11 0,0 0 0,0 0 0,0 0 0,-6 6 0,6-6 0,0 0 0,0 0 0,0 0 0,2-12 0,-2 12 0,5-6 0,-5 6 0,7-10 0,-7 10 0,12-9 0,-12 9 0,15-10 0,-8 5 0,4 2 0,-1-3 0,0 3 0,0 1 0,3-1 0,-1 0 0,0 1 0,0-1 0,2 2 0,-3-1 0,2 1 0,3 1 0,-4 0 0,4 1 0,-4-1 0,4 2 0,-2-2 0,1 1 0,-1 0 0,1 2 0,0-2 0,-1 0 0,0 2 0,-1-1 0,1 0 0,-4-1 0,2 0 0,0 2 0,0-1 0,-1 0 0,-11-2 0,19 3 0,-19-3 0,16 3 0,-16-3 0,12 2 0,-12-2 0,13 2 0,-13-2 0,0 0 0,14 3 0,-14-3 0,0 0 0,0 0 0,13-2 0,-13 2 0,0 0 0,0 0 0,3-8 0,-3 8 0,0 0 0,-4-14 0,4 14 0,-7-14 0,2 8 0,5 6 0,-7-16 0,1 8 0,1-1 0,0 1 0,-2 0 0,7 8 0,-9-14 0,9 14 0,-9-11 0,9 11 0,-9-8 0,9 8 0,-7-10 0,7 10 0,-7-6 0,7 6 0,0 0 0,-13 2 0,13-2 0,-9 8 0,4-1 0,0 3 0,1-1 0,-1 4 0,-2 2 0,2-1 0,0 3 0,1 0 0,-1 0 0,1 3 0,-2 0 0,1 1 0,0-1 0,1 2 0,0-1 0,0-1 0,-2 2 0,2-1 0,2-3 0,-2 0 0,0-1 0,1 0 0,-1 0 0,0 0 0,2-3 0,-2-1 0,2-1 0,-2 0 0,1-2 0,-1 0 0,2 0-309,-2-1-323,-1 0-134,-1-1-115,-2 1-889,0-2-1462</inkml:trace>
  <inkml:trace contextRef="#ctx0" brushRef="#br0" timeOffset="54365.2193">14301 14626 648,'0'0'661,"5"-16"-56,-5 16-11,4-13-52,-4 13-78,5-13-28,-5 13-42,5-12-12,-5 12-32,0-11-5,0 11-26,0 0-39,4-11-23,-4 11-36,0 0-46,2-11-6,-2 11 12,0 0-74,0 0 31,0 0-27,0 0 14,0 0 1,-6 12-4,4-2 16,-1 1-13,3 4 4,-5 0-82,2 3-47,1 1 0,-2 3 0,0 1 0,1 1 0,1 1 0,-2-1 0,0 2 0,1-2 0,0 3 0,-1-3 0,0 4 0,1-2 0,1-1 0,-2 0 0,0 1 0,2-2 0,-4 1 0,4-3 0,-2 2 0,2-2 0,-1-1 0,1-1 0,0-3 0,0 0 0,0-2 0,1 1 0,0-4 0,-1 1 0,2-13 0,-3 19-307,3-19-117,0 16-50,0-16-55,2 11-96,-2-11-87,0 0-113,0 0-539,0 0-966</inkml:trace>
  <inkml:trace contextRef="#ctx0" brushRef="#br0" timeOffset="54773.342">14268 14746 821,'-1'-16'693,"0"4"-81,2-3-45,0-1-56,1 0-49,2-1-53,2-4-29,2 2-60,1 0 0,1 1-37,3 0-7,0 0-46,3 3-15,-1 0-37,3 4-7,2-1-30,-1 3-9,1 2-15,0 3-4,-2 2-21,2 2-12,-2 0-2,-2 4-17,1 1-7,-1 0 0,-2 4-3,2 2-6,-5 0 9,1 2 12,-6 1 9,1 0 1,-3 0-18,-2 3 0,-2 0 6,-2 1-3,-2-2-2,-3 4-6,-3 0-10,-1-3-2,-1 3-24,-7-2-17,1 2 0,3-3 0,-6 0 0,5-5 0,-2 2 0,-1-1 0,2-2 0,-3-1 0,5 0 0,-1-2 0,3-2 0,-2-1 0,1 1 0,0-2 0,2 0-107,2-2-64,-2 1-53,12-3-49,-18 5-61,18-5-85,-13 4-76,13-4-70,-10 4-31,10-4-76,0 0-706,0 0-978</inkml:trace>
  <inkml:trace contextRef="#ctx0" brushRef="#br0" timeOffset="55492.0765">14734 15151 379,'-17'3'697,"17"-3"-109,-18 0-22,18 0-94,-16-2-29,16 2-67,-20-6-4,20 6-50,-13-9-25,6 1-34,2 3-29,-1-3-29,6 8-18,-4-16 4,4 16-7,-3-17 3,7 7-10,-1 0-7,3-1 3,4 0 12,0 1-15,3-1-8,2 3-12,0 0-8,1 0-25,1 3-12,0 2-19,2 3-15,-5-1-15,2 1-11,0 1-7,0 2-4,-3 2-9,0 2-4,-1 1 0,-1-1-5,-1 4-4,-4 0-3,0-1 0,-4 2-5,1-1 2,-3-1-5,2 2 2,-4 1-3,2-13 1,0 21-6,0-12-5,0-9-33,-4 17-4,4-17-11,-3 14 3,3-14-16,0 0-18,-2 12-7,2-12-14,0 0-7,0 0-1,0 0 2,4-13-2,-4 13 2,5-21 8,0 7-3,0 0 8,1-1 4,1 0 19,2-3 0,-1 4 23,4-3-6,-2 2 28,2 3-8,-2 2 20,0 1-9,0 3 16,-1 2-6,-9 4 17,17-2-8,-17 2 14,19 2-11,-11 2 10,-8-4-11,15 12 13,-8-4 1,-2-1-6,0 1 11,-1 1-11,3 0 2,-3 0 2,1-1 0,0 0 4,-1 1-7,0-1 6,2-1 12,-6-7-1,9 14 7,-9-14 11,10 8 7,-10-8 7,12 7 0,-12-7-2,17 3-10,-17-3-2,15-1 3,-15 1 5,15-9 2,-7 5-5,1-1-7,-3-1-4,-1-2 0,-2 1-8,2-2 0,-5 9-3,5-19-2,-5 19-2,-2-17-3,2 17-3,-5-19-3,-1 12-1,1-1 9,-2 0-11,-3 4-1,2 0-1,8 4 0,-21-5 1,21 5-3,-19-2 32,7 4-42,1 0-44,0 2-53,-1-1-58,1 2-81,3 2-44,-2 1-79,1-1-69,4 0-66,-1 2-143,3-1-526,3-8-788</inkml:trace>
  <inkml:trace contextRef="#ctx0" brushRef="#br0" timeOffset="56054.5475">15531 14850 621,'10'-11'706,"-3"-2"-89,-1 2-36,2 0-84,-4 0-18,-1 2-62,1 0-21,-4 9-46,6-14-41,-6 14-49,3-11-49,-3 11-44,4-9-34,-4 9-25,0 0-24,0 0 26,0 0 0,5 13 2,-5-13-6,1 21-12,-2-8-8,1 0-12,-1 5-13,0-1-11,-2 2-7,2-2-2,-2 5-12,2-3-3,-1 4 2,-1 0-10,2 0-10,-2-1 4,0-1-2,1 3 9,-1-5-15,2 0 9,-1-1-10,0-1 12,-2-1-18,3 0 1,-1-2 1,0-2-1,1-2 2,1-10 0,-1 18 5,1-18 2,-4 15-1,4-15-1,0 0 9,0 0-10,0 11 1,0-11 3,0 0-4,0 0-15,6-13-7,-6 13-8,9-17 3,-2 8-4,-1-2-8,3-1 1,1 1 5,3-3 1,-1 0 7,3 2 3,-1 0 2,3 3 4,-3-1 3,1 3 2,-1 0 0,1 2 2,0 2 0,-2 1 2,-1-1 1,-12 3 2,23 3 0,-23-3 3,19 4 6,-19-4 9,14 9 13,-14-9 8,8 11 4,-8-11-8,4 14-1,-4-14 11,-3 15 3,1-5 0,-2-2-5,-1 2 9,-3 1-13,-1-1-4,0 1-6,0-3-6,-2 3-12,0-4 7,0 1-2,0 0-2,0-1-2,1-2 0,0 0-7,0 0 3,0-1 0,-1-1-12,11-3-38,-18 3-48,18-3-38,-18-1-35,18 1-51,-16-4-61,16 4-47,-13-6-102,13 6-54,-9-8-89,9 8-76,0 0-638,-3-13-887</inkml:trace>
  <inkml:trace contextRef="#ctx0" brushRef="#br0" timeOffset="56462.1698">16009 15248 812,'0'0'665,"13"2"-51,-13-2-71,13 0-46,-13 0-45,15-5-36,-6 0-45,0-2-51,4 1-21,-2-2-16,2 0-24,-3-2-31,2 1-25,-1-1-28,1 0-19,-3-1-26,1 1-10,-2-1 10,-1 0-29,0 0-17,-1 1-13,-2 2-19,0-3-11,-4 11-3,1-16-12,-1 16-5,-1-14 14,1 14-30,-6-9-2,6 9-1,-12-6-1,12 6 0,-14 0-4,2 2 0,3 2 2,-1 0-3,-3 4 0,2 0 0,-1 2-1,1 1 9,-1 3-14,0 2 26,1 0-23,2-1 12,2 2-8,-1-3 9,2 3 1,2-4-8,-1 4 0,2-2 0,2-3 1,-1 2-2,2-2 3,2 0 1,-1-2 0,2 1-5,2-1 16,0-2 0,3-1-12,0 0-7,3-4-64,2 3-43,1-5-48,0-1-40,3 0-31,4-1-75,-2-5-56,3 3-74,1-4-63,0 2-56,1-3-211,-1-1-313,4-2-698</inkml:trace>
  <inkml:trace contextRef="#ctx0" brushRef="#br0" timeOffset="59639.9358">17697 14855 160,'0'0'723,"0"0"-125,0 0-68,0 0-40,-11-2-30,11 2-52,0 0-14,-7-8-28,7 8-20,0 0-51,0 0-22,-5-10-10,5 10-13,0 0-5,0 0-8,0-12-9,0 12-15,0 0-5,10-11-4,-10 11-5,12-11-11,-12 11-9,18-8 0,-8 3 2,0 0-21,3 1-10,-3 1-86,2 0-64,0 1 0,0 0 0,1 1 0,-13 1 0,22 0 0,-11 2 0,-1 0 0,1 2 0,-1-1 0,-1 4 0,-2-1 0,0 2 0,-1-1 0,-2 2 0,-2 2 0,-2-11 0,-1 24 0,-1-8 0,-4-3 0,-1 6 0,-2-2 0,-3 3 0,0-4 0,-3 6 0,-2-1 0,0 1 0,-1-2 0,-1 0 0,2 1 0,0-2 0,0-1 0,3-4 0,1 3 0,-1-2 0,4-6 0,1 3 0,-1-2 0,2-1 0,2-1 0,-1-1 0,7-7 0,-10 11 0,10-11 0,-6 9 0,6-9 0,0 0 0,5 9 0,-5-9 0,14 0 0,-14 0 0,19 0 0,-4-2 0,1 0 0,3-1 0,1 1 0,2-1 0,2-2 0,0 2 0,1-2 0,0 1 0,-2 0 0,2 0 0,-1 0 0,-1 0 0,-5 2 0,1-2 0,-1 1 0,-3 2 0,-1-2 0,-1 3 0,-1-3 0,0 3 0,-12 0 0,18-2 0,-18 2 0,15-1 0,-15 1 0,13-2 0,-13 2 0,0 0 0,17 0 0,-17 0 0,0 0-305,14 0-119,-14 0-39,0 0-58,18 3-104,-18-3-68,15 5-201,-15-5-460,19 7-957</inkml:trace>
  <inkml:trace contextRef="#ctx0" brushRef="#br0" timeOffset="60308.7032">18537 15213 372,'0'0'782,"0"0"-120,3-8-19,-3 8-85,0 0-59,0 0-35,0 0-36,0 0-56,4-8-31,-4 8-32,0 0-28,0 0-23,0 0-6,0 0-42,0 0-34,0 0-22,0 0-19,0 0-21,0 0-14,3-10-26,-3 10-2,0 0-15,0 0-2,0 0-16,0 0 3,0 0-11,0 0 12,0 0-19,0 0 6,0 0-8,-9 3 6,9-3-4,0 0 3,0 0-8,-13 5-2,13-5-9,0 0 15,-9 4-17,9-4 6,0 0-7,0 0 7,-13 1-6,13-1 3,0 0-3,0 0 0,0 0-4,-11-2 2,11 2-8,0 0 3,0 0-5,3-11 6,-3 11-1,5-7 0,-5 7-3,9-8 5,-9 8-4,9-6 6,-9 6-8,10-5 5,-10 5-2,12-6 5,-12 6 11,9-3-12,-9 3 4,0 0 0,12-5-7,-12 5 2,0 0-2,0 0 8,14 0 2,-14 0 2,0 0-7,0 0 4,8 6-7,-8-6 6,0 0-5,-3 9 6,3-9-6,-5 8 12,5-8-15,-8 10 5,8-10-4,-10 7 4,10-7-3,-10 8 2,10-8 4,-10 6-5,10-6 5,-13 4-3,13-4-4,-10 4 2,10-4-1,0 0 4,-17 0-8,17 0 6,-9-5 0,9 5-3,-8-6 0,8 6 0,-5-8 1,5 8-6,-5-11-1,5 11 2,3-11-2,-3 11 8,4-10-6,-4 10 4,7-12-6,-7 12 6,16-8 18,-16 8 40,21-5 22,-21 5 27,25 0-86,-11 1-21,0 2 0,0 0 0,2 2 0,-1 0 0,-2-1 0,0 3 0,0 1 0,-1 0 0,-3 2 0,-1 0 0,-1 1 0,-3 2 0,-2-1 0,-2 2 0,-2 2 0,-3 4 0,-5-2 0,-3 7 0,-2-2 0,-1 0 0,-7 5-8,-1 1-431,-3-3-67,-4 1-85,-5-1-129,-2 2-79,-8-2-825,-3 3-1279</inkml:trace>
  <inkml:trace contextRef="#ctx0" brushRef="#br0" timeOffset="64992.6824">20446 15126 198,'0'0'591,"-8"-15"-89,8 15-54,-4-16 7,4 16-47,-4-19 11,1 9 7,1-2-42,1 2 22,0-1-35,-1-2-31,1 2 5,0 0 8,0 1-9,-1-2-20,2 12-31,-3-18-9,3 18-19,-3-15-31,3 15-41,-1-10-36,1 10-30,0 0-23,0 0 20,0 0-28,0 0-96,0 0 0,-4 18 0,3-4 0,-1 4 0,2 2 0,-1 4 0,-2 3 0,2-1 0,0 2 0,-2-2 0,2 2 0,0 0 0,-1 1 0,2-3 0,-1-1 0,1-1 0,0-4 0,1 0 0,1-3 0,-1 2 0,2-3 0,-2-1 0,0-3 0,2-1 0,-1 0 0,-2-11 0,7 16 0,-7-16 0,11 7 0,-11-7 0,14 0 0,-14 0 0,19-7 0,-7 0 0,-1-3 0,1-1 0,0-3 0,0-1 0,0-1 0,-2-1 0,0-3 0,-1 4 0,0-2 0,-1 5 0,-2-2 0,1 5 0,-2-1 0,-1 3 0,-1 0 0,-3 8 0,9-9 0,-9 9 0,0 0 0,14 0 0,-14 0 0,13 9 0,-8-1 0,2-2 0,-1 3 0,0 0 0,3 1 0,-1 0 0,0 0 0,3 0 0,-2 1 0,1-3 0,3 2 0,-1-2 0,0 0 0,2 2 0,-1-6 0,4 2-98,-2-2-226,4 0-75,0-1-65,-1-3-115,3 1-140,-1-1-122,-1-3-671,2 1-1142</inkml:trace>
  <inkml:trace contextRef="#ctx0" brushRef="#br0" timeOffset="65320.7976">21453 14801 253,'-2'-14'938,"1"0"-154,0 4-93,-3-2-62,0 2-38,0 1-69,-1-1-86,0 5-15,-3-1-66,8 6-28,-17-4-15,17 4-32,-22 4-3,9 4-21,-2 2-16,-1 7-11,-3 3 4,-1 6 1,-1 3-51,2 1-183,3 5 0,0 0 0,2 3 0,0-2 0,4 3 0,2 2 0,-1-1 0,6-5 0,0-1 0,3 1 0,3-1 0,4-1 0,1-1 0,3 4 0,7-4 0,0-3 0,5 0 0,3-5 0,2-1 0,2-3 0,4-2 0,0-4 0,-2-4-92,1-1-403,2-4-67,0 0-80,1-1-96,-1-3-186,-3-2-580,4-2-1129</inkml:trace>
  <inkml:trace contextRef="#ctx0" brushRef="#br0" timeOffset="79716.6716">21828 15134 2,'0'0'602,"7"-10"-134,-7 10-61,4-9-33,-4 9-16,5-10-20,-5 10-28,3-8-19,-3 8-26,4-11 7,-4 11 20,4-8-20,-4 8 6,0 0-27,3-15-2,-3 15-22,0 0-3,4-12-19,-4 12-5,0 0-7,2-13-2,-2 13 5,0 0-13,2-9-24,-2 9-50,0 0 12,0 0-22,0 0-27,1-12-5,-1 12-30,0 0-7,0 0-3,0 0 15,0 0-29,0 0 3,-1 12 9,1-12 12,-4 12-3,4-12 2,-4 18-2,0-8-6,1 1-5,-1-1 2,1 4-7,-4-2-3,2 1-7,0 2 9,-1-1-10,1-2-2,-3 0-1,3 1 2,0-1-2,0 0 2,-1-1-3,3-1 0,-2 0-2,1-2 2,4-8-3,-8 17 2,8-17 0,-5 11-10,5-11 8,-5 11 6,5-11-2,-4 8 2,4-8-3,0 0-3,-5 11 10,5-11-7,0 0-1,5 9 0,-5-9 1,10 3 0,-10-3-1,18 1-1,-18-1 0,22 1-1,-7-2-2,3 0 2,1-1 1,2 1 1,0-4-2,5 3 14,-2-3-16,2 0 0,1 1-1,-2-1 3,1 1 0,-2 0 1,0-2-2,-1 0 1,-2 2-7,-3-1 3,-1 0-6,-1-1-2,0 3-5,-3-1 9,-2-1 1,0 0-3,-1 1-6,-2-1 1,-1-1-7,-7 6 11,9-11-1,-9 11-7,4-12 4,-4 12 4,0-13 1,0 13 3,-4-12 3,1 3-10,3 9 10,-7-15 10,7 15-3,-10-14-5,10 14 1,-8-12 0,8 12 3,-6-11-6,6 11-2,-5-7 2,5 7-4,0 0 2,-8-9-3,8 9 1,0 0 2,0 0-3,0 0 3,0 0 1,-9 6 7,9-6 1,0 13-4,0-13-2,0 16-5,0-16 8,0 22-3,0-9 3,0-1-6,2 4 9,-2-3-4,0 1-2,0 2-1,0-2 22,0 3-14,-2-4-5,2 1-26,0 0-108,-1-1-62,1 0-61,1 0-74,1-2-33,-2-11-104,2 21-74,-2-21-52,5 15-869,-5-15-1083</inkml:trace>
  <inkml:trace contextRef="#ctx0" brushRef="#br0" timeOffset="80314.4001">22476 15129 272,'0'-17'727,"2"7"-96,-2 10-67,3-19-49,0 7-38,1 1-87,0 1-11,2-2-47,2 3-32,2-2-24,-1 2-23,2 1-26,3 1-16,-1 1-11,2 2-23,-2 2-29,1-1-19,-2 4-23,2 1-16,-3 0-14,0 2-10,-1 2 9,-1 2-13,-3 1-7,-1 0-1,-2 2-7,-1-1-10,-3 3-7,0-1-1,-2 2-6,-2 1-4,-1-2 1,-2 3 3,-2-2-12,2 0-2,-1-1-2,-2 1 9,2-3-13,0 0 0,-1 0 0,1-2 6,1-2-8,2 1 2,-1-1 13,7-7-13,-9 11 4,9-11-2,-7 8-5,7-8-1,0 0-1,0 0-5,0 0 3,0 0 7,0 0 5,0 0-14,9-6 5,-9 6-5,15-6 13,-5 3-1,0 1-13,2-1 3,-1 1 7,3 0-10,-1 1 1,1 1 9,0 0-8,-1 1 8,0 2-3,-2-1 4,2 2-9,-3-1 1,-1 2 2,1-1 8,-3 3 9,-1-1 11,-2 1 12,-4-7 14,5 16 7,-5-16-21,0 16 3,0-16-2,-6 17 4,-1-8-2,0 2-9,-3-2 3,-1 0-8,1 1 0,-4 0-13,1-2 7,-1-1-12,0 1 2,0-2-11,0 2 4,0-2-1,1-1-1,3-1-3,-3 1-5,13-5-67,-19 3-35,19-3-49,-17 3-53,17-3-73,-14-1-85,14 1-79,-11-4-95,11 4-53,0 0-128,-9-6-594,9 6-921</inkml:trace>
  <inkml:trace contextRef="#ctx0" brushRef="#br0" timeOffset="80941.4616">23051 15458 883,'0'0'699,"21"1"-83,-21-1-67,13 3-27,-13-3-74,0 0-26,16 1-59,-16-1-33,0 0-40,12 2-31,-12-2-35,0 0-27,0 0-29,0 0-23,0 0-19,0 0-19,0 0-15,-5 10-12,5-10-9,-13 6-20,13-6-5,-18 5-12,9-3-3,-1 1-10,-2 0 1,12-3 15,-18 5-20,7-2-13,11-3 4,-17 2-8,17-2 7,-15 3-5,15-3 6,-12 1-4,12-1 5,0 0-6,-15 3-3,15-3-2,0 0 15,0 0-8,0 0 2,0 0-10,0 0 9,4-9-5,-4 9 8,14-6-7,-14 6 12,17-3 5,-6-2 27,-11 5 0,23-4 19,-12 3 24,0-1-39,0-1-1,-11 3-4,18-3-17,-18 3-4,15-2-4,-15 2-5,12-3-2,-12 3-4,0 0-10,13-2 9,-13 2 1,0 0-4,0 0 3,0 0-4,0 0 0,-12 7 3,12-7-7,-13 5-33,13-5-15,-16 2 0,6 0-8,10-2 10,-18 2 0,18-2 8,-18 1-22,18-1 4,-18-1 1,18 1 18,-14-4 4,14 4 5,-13-5-3,13 5 8,-9-7-1,9 7 6,0 0 8,-2-11-2,2 11 3,7-7 1,-7 7 1,15-7-1,-4 6 7,2 0 14,2 1 24,-1 0 13,5 1 40,-1 0 3,0 3 0,1 1 25,-2 2-6,2 0-5,-1 3 5,-3 0-14,-2 4-9,1-1-3,-4 1-7,0 0-7,-5 1-15,-1 2-3,-2-1-22,-2 4-7,-6 1-25,0 1 0,-7 2 0,-1 1 0,-2-1 0,-6 1 0,-1 0-109,-3-2-47,-2 0-54,1-3-40,2-4-45,-1 1-89,3-5-48,2-2-145,1 0-113,1 0-921,3-3-1265</inkml:trace>
  <inkml:trace contextRef="#ctx0" brushRef="#br0" timeOffset="81542.8009">23695 15223 805,'0'0'663,"4"-12"-69,-4 12-61,5-11-13,-5 11-59,7-13-22,-7 13-52,10-12-34,-3 6-20,-7 6-13,16-11-23,-16 11-30,19-8-13,-9 5-26,2 1-24,-2-2-33,-10 4-33,20 0-9,-20 0-18,21 4-23,-11-1-18,0 1-12,-2 2-13,0-1-3,0 2-13,-2 2 0,-1-1-10,-3 3 2,-2-11 10,-1 22-13,-3-8-8,-2 0 4,-4 3-3,-1-3-7,0 3 1,-3 0 0,-2-2-2,1 0 0,0-1-2,0 0 0,0-2-3,0 0 5,4-2-2,-1 0 0,2-1-5,2-1 12,0-2-7,0 0-2,8-6 5,-12 10 7,12-10-7,-6 9 19,6-9 25,0 0 4,4 10-10,-4-10-5,15 2-7,-15-2-3,26 0 3,-7 0-4,2-2 4,4-1-10,3-1-2,0 0-1,4 0-3,0-2 5,-1-1-8,-5 3-4,1-2-18,-1 0-58,-1 0-58,-1 0-80,-2 1-54,-1-2-81,-4 2-48,-1 0-88,-1 0-113,-2-2-88,-4 4-220,0-4-412,-2 3-914</inkml:trace>
  <inkml:trace contextRef="#ctx0" brushRef="#br0" timeOffset="81933.242">23997 14730 736,'-6'-8'684,"0"1"-84,6 7-29,-6-12-75,6 12-34,-5-12-64,5 12-31,-4-9-70,4 9-30,0 0-37,0 0-15,1-14-22,-1 14-1,9-6 1,-9 6 0,17 0-10,-4 0 14,2 5 11,4 0-6,4 2-5,5 4 5,2 2 11,4 4-4,1 0-7,0 4-2,0 0-116,0 1-84,1 1 0,-1 3 0,-2 2 0,0 1 0,-2 2 0,0 2 0,-3 0 0,-3 1 0,-2 3 0,-2 0 0,-7 2 0,-3 0 0,-4 4 0,-5 0 0,-4 1 0,-5 2 0,-8 0 0,-7 5 0,-6 1 0,-2-5 0,-6 3 0,-4-6-321,-2 0-306,-6 0-197,-4-4-264,-3-3-597,-1 0-1360</inkml:trace>
  <inkml:trace contextRef="#ctx0" brushRef="#br0" timeOffset="82965.1505">25793 15175 87,'0'0'744,"0"0"-157,-9 2-73,9-2 0,0 0-57,0 0 5,0 0-23,-5 7-29,5-7-38,0 0-24,0 0-11,12 6-26,-12-6-32,11 1-30,-11-1-44,17 1-44,-17-1-30,19-1-19,-5 0-31,-14 1-14,22-3-15,-6 3-7,-1-3-16,3 1-48,-1 0-71,0-1-73,-3 1-74,1-3-34,1 3-78,-5-1-47,2-1-57,-13 4-45,19-3-91,-19 3-650,15-4-849</inkml:trace>
  <inkml:trace contextRef="#ctx0" brushRef="#br0" timeOffset="83199.5211">25773 15305 361,'-9'7'712,"9"-7"-127,-12 8-27,12-8-2,0 0-100,0 0-14,1 12-70,-1-12-22,15 1-65,-15-1-24,30-1-58,-13-2-34,4 0-35,4-3-22,2 4-17,0-3-17,-2 0-33,-1 0-35,1 0-75,1 1-57,-3-3-69,-1 3-94,-4-2-56,1 4-64,-2-3-89,-5 2-185,1-1-321,-4 0-601</inkml:trace>
  <inkml:trace contextRef="#ctx0" brushRef="#br0" timeOffset="86411.7213">26953 14959 632,'0'0'664,"15"0"-66,-15 0-30,0 0-57,0 0-27,0 0-54,0 0-21,10-2-50,-10 2-18,0 0-21,0 0-23,0 0 0,0 0-28,0 0 1,0 0-21,0 0-26,0 0-9,0 0-11,0 0-3,13-2-5,-13 2-18,0 0-29,0 0-22,0 0-119,0 0-7,-7-8 0,7 8 0,0 0 0,-9-6 0,9 6 0,0 0 0,-11-5 0,11 5 0,-7-6 0,7 6 0,-9-5 0,9 5 0,0 0 0,-11-5 0,11 5 0,0 0 0,-9-4 0,9 4 0,0 0 0,0 0 0,-7-5 0,7 5 0,0 0 0,0 0 0,0 0 0,0 0 0,0 0 0,15 0 0,-15 0 0,15 1 0,-2 0 0,1 1 0,-1-2 0,3 0 0,1 1 0,6-2 0,-2 1 0,0 0 0,2-2 0,4 2 0,0-1 0,-2 0 0,0-2 0,-3 2 0,0-2 0,-1 0 0,-2 3 0,0-2 0,-1-1 0,-5 1 0,-2 1 0,3-2 0,-14 3 0,18-3 0,-18 3 0,18-5 0,-18 5 0,11-7 0,-11 7 0,9-7 0,-9 7 0,0 0 0,3-13 0,-3 13 0,-3-10 0,3 10 0,-7-11 0,7 11 0,-8-10 0,8 10 0,-9-8 0,9 8 0,-9-8 0,9 8 0,-9-6 0,9 6 0,0 0 0,-14-2 0,14 2 0,-11 6 0,11-6 0,-12 14 0,4-2 0,2 1 0,-4 6 0,1 3 0,0 5 0,0 0 0,0 2 0,3 2 0,-3 0 0,1 1 0,2 8 0,-1-9 0,1 4 0,-2-2 0,2-1 0,1 1 0,-1-1 0,1-1 0,3-4 0,-3-1-199,5-1-430,-2 0-216,0 0-269,2-8-594,2 1-1387</inkml:trace>
  <inkml:trace contextRef="#ctx0" brushRef="#br2" timeOffset="89022.697">28841 14849 322,'8'-13'742,"0"1"-121,0 0-85,0 0-20,0 0-59,2 0-23,-5 0-23,0 2-55,-1 2-41,0-4-11,-4 12-26,4-14-37,-4 14-35,-3-9-30,3 9-15,-10-4 12,10 4-7,-18 5-1,5 3-11,-1 4 12,-5 3-14,1 4-9,0 3-4,-5 6-6,1 1-4,3 1-22,-1 2-8,2 1-8,1 1 0,2 0-18,2 0-15,3-3-3,1-1-34,2 0-21,5-2 0,-1-2 0,3 0 0,3 1 0,1-1 0,3 2 0,4-2 0,-2 1 0,5-4 0,1 0 0,-1-1 0,5-2-161,0-3-99,1-1-83,-1-3-65,1-1-67,1-3-72,0 0-80,2-2-23,-2 0-212,-2-4-354,3-1-825</inkml:trace>
  <inkml:trace contextRef="#ctx0" brushRef="#br2" timeOffset="89257.0631">29234 15192 518,'0'-11'764,"0"11"-85,-1-18-43,1 18-75,-1-13-83,1 13-85,-1-12-68,1 12-27,0 0 10,0 0-31,0 0 18,0 0-19,-6 13-28,6-13-2,-1 24-34,0-12-14,1 3-37,-1 2-16,1 1-38,-2 0-8,2 2-42,-1-2 13,0 0-23,-2 0 1,3 1-20,-1-2 12,0 1-24,1-3-33,0 2-71,-2-3-80,2-2-77,-1 0-73,1-12-60,0 22-90,0-22-65,-1 16-30,1-16-188,-4 13-513,4-13-872</inkml:trace>
  <inkml:trace contextRef="#ctx0" brushRef="#br2" timeOffset="89530.1854">29013 15177 303,'-10'-8'838,"4"0"-130,1 1-40,5 7-75,-8-13-53,8 13-73,-1-12-62,1 12-48,7-12-32,2 7-15,7-2-31,0 2-21,9 0-19,1 0-29,6 1-34,2 1-16,0-1-55,-3 3-8,-2-1-32,2 1-3,0 0-26,-3 1 8,1 1-23,-2-1 21,-4 1-44,-2-1-30,-1 2-77,-1-1-51,-5 0-48,1 2-44,-3-3-41,0 4-28,-12-4-55,17 8-36,-17-8-57,9 9-22,-9-9-142,-1 14-478,-3-3-727</inkml:trace>
  <inkml:trace contextRef="#ctx0" brushRef="#br2" timeOffset="90471.6333">29068 15491 208,'-15'16'629,"1"-4"-114,1 2-56,4-3-39,1 2-29,1-1-18,2-2-9,2-1-46,1 1-43,2-10-14,0 17-19,0-17-39,9 16-27,-1-10-20,5-1-25,4 1-3,1-2-31,3-2-8,6-2-28,1 0 2,3 0-25,0-2 3,3-2-19,1-2 6,1 1-15,-2-1 3,-1-2-22,2-2-26,-3-1-21,-2 0-20,0-1-12,-2-5-5,-4 5-11,1-5-1,-3 2 10,-1-3 4,-3 0 16,-3 1 6,-2-2 21,-1 3 7,-2-1 6,-4 4 7,0-1 4,-2-1 4,0 5 4,0-1 3,-4 11 5,2-18-2,-2 18 2,0-12-1,0 12 11,0 0 37,0 0 21,-7-6 37,7 6-28,-5 11 8,5-11 30,-5 15-14,2-4-11,0 3-4,1-1-6,-1 1-14,1 2 4,-1-2-23,2-1 11,1 0-20,0 1 5,0-1-13,1-1 9,0-2-20,2 1 13,1 0-20,0-2 13,1-1-11,0-1 11,3 0-14,-1-2 8,2-1-16,2-1 15,-11-3-18,21 0 3,-21 0-25,22-3 1,-11 1-23,2-5-3,0-2-6,-1 1-5,-1-2-4,-2-2 18,1 0 27,-1-1-29,0-3 31,-2 5-9,-2-3 7,1 4 8,-1 0-1,-1 0 4,-4 10 0,5-14-1,-5 14 2,5-9 2,-5 9 3,0 0 2,0 0 10,0 0 0,0 0-5,-2 12 26,2-12 4,-3 17 6,2-6-4,-2-2 7,2 2-14,1-11-2,-3 21-12,2-11 6,1 2-12,0-12-1,1 21 3,2-12 0,-1 2 7,-2-11-11,8 16-2,-8-16 8,14 10-9,-5-3 4,1-4-5,3 0 2,0-2-9,2 0-1,2-2-12,3-2-8,2-1-6,1-3 4,1-1 8,3-2 0,-1-1 0,-1 1 0,1-4-1,-4 0 6,1 0 12,-6 0-12,-1 2 5,-1 0 6,-2-1-37,-3 2 46,2 0 3,-6-2-9,-1 5 10,-1-1-15,-4 9 5,1-15 2,-1 15-1,-2-12 3,2 12 8,-9-8-14,9 8 0,-13-6 6,13 6 3,-18 0 6,18 0 10,-19 6-3,9-1-3,1 1 2,-1 1 7,2 1 0,1 2-5,1-2-1,2 3-6,-1 0 4,4 0-4,-2 1-1,3 0 3,0 2 11,2-4-22,0 3 8,2 0-1,-2-3 17,1 2-9,1 1 16,0-2-9,-2-1 23,2-1-16,-1 1 13,-3-10-11,5 18 18,-5-18-18,3 14 22,-3-14-20,2 12 26,-2-12-24,-2 10 14,2-10-29,-7 10 16,7-10-24,-9 7 15,9-7-26,-12 5 19,12-5-24,-15 4 23,15-4-23,-17-1 9,17 1-75,-19-6-35,10 4-62,1-5-86,-1 1-43,1-1-75,1 0-60,0 2-72,0-2-216,7 7-373,-6-13-707</inkml:trace>
  <inkml:trace contextRef="#ctx0" brushRef="#br2" timeOffset="90800.3816">30396 15528 426,'19'-2'686,"-19"2"-101,22-5-52,-12 3-81,2-1-49,0 0-63,-1-1-26,3-1-46,0-2-43,-3 1-48,3 1-32,-5 0-28,3-1-9,-5-1-21,1 2-15,0 0-16,-2-4-11,-6 9-10,6-11-45,-6 11 41,2-12-9,-2 12-11,-4-7 5,4 7-5,-12-7-3,12 7-7,-15-3 1,15 3 6,-19 3 3,9-2 5,1 5 9,-3-2 21,2 3 38,-1 4-13,0-3 13,2 4-9,-1 0 15,3-1-34,0 2 6,2 1-21,0-1 3,2-1-22,0-1 11,3 1-23,0-12 17,3 21-15,0-10 9,2-1-34,1-2-47,1-1-65,4 0-53,1 0-48,1-3-59,1-1-59,-2 0-56,4-3-21,-2 1-11,0-2-78,-1-2-433,2 0-523</inkml:trace>
  <inkml:trace contextRef="#ctx0" brushRef="#br2" timeOffset="91347.2326">30686 15511 26,'3'-12'598,"-2"0"-149,3 3-36,-4 9-39,7-17-16,0 8-58,-1 1-20,2 2 2,0 1-30,3 1-19,-11 4-13,22 0-15,-10 0-20,1 3-5,3 2-13,-4-1-18,2 3-11,1 0-13,-4 2-7,2 2-16,-3-3-23,0 2-13,-2 1-10,0-2-17,-3 1-3,0 0-8,-2-2 2,0 3-16,-3-11 4,3 17 0,-3-17-3,-2 13-4,2-13 0,-2 12-4,2-12-3,-6 9 0,6-9-1,-7 8 4,7-8-4,0 0-10,0 0-19,0 0-37,0 0-23,-9-8-11,9 8-17,4-15-17,0 6-16,1-3-7,0-1-29,3-1-12,1-3-16,0 1-6,2-4-3,1 3-8,-1-2 9,4-2 18,1 0-7,-1-1 67,1 1 5,-3 4 57,-1-2 26,2 2 26,-2 0 32,-2 0 30,1 0 31,-2 2 31,-1 1 14,-1 0 26,0-1 13,-2 3 23,-1 2 17,0 0 9,0 1 9,-1 0-5,-3 9-15,5-13-30,-5 13-21,4-9 24,-4 9 42,0 0-8,0 0 1,0 0-1,-1 14 24,0-2 6,-1-1 10,1 4-24,0 3-4,0 1 0,-1 1-38,0 1-27,2 0-19,0 0-13,0 4-81,2-3 54,-2 0-80,2-1 64,-1 0-74,1-2 63,1 0-70,1-2 63,0 0-74,1-2 71,0-1-59,1 0 53,2-4-67,0 2 61,1-5-92,1-1 27,-1-1-87,1 0-7,-10-5-76,22 2-18,-8-3-43,-4-3-23,4 1-51,-1-4-49,0-2-44,-2 0-42,-1-2-32,-1-1-135,-1-1-482,0 0-734</inkml:trace>
  <inkml:trace contextRef="#ctx0" brushRef="#br2" timeOffset="91554.052">31034 15333 10,'-24'1'804,"5"1"-216,0-1-99,5-1-28,2 3-41,12-3-39,-16 3-20,16-3-41,0 0-61,0 0-38,0 0-47,9 8-33,4-5-28,1-3-19,5 0-22,3 0-13,5 0-10,1-3-10,1 2-11,4-2-30,2-3-45,-1 1-40,-1-2-45,-2 0-22,0 0-70,-2 0-43,-6-1-40,5-1-20,-5 0-53,-2-1-184,-2 0-255,0-4-353</inkml:trace>
  <inkml:trace contextRef="#ctx0" brushRef="#br2" timeOffset="91866.5334">31430 14672 497,'-8'-10'698,"3"3"-81,5 7-34,-8-13-71,8 13-49,-1-10-36,1 10-24,6-8-10,-6 8-34,18 0-9,-1 2 2,3 5 9,7 3-14,0 3-40,7 7-11,1 3-47,-1 3 48,6 7-17,-1 2-8,-1 4-144,-4-1-128,1 5 0,-3 1 0,-3 0 0,-2 0 0,-5-6 0,-4 4 0,-3-4 0,-2 3 0,-6 2 0,0-2 0,-6-3 0,-5 6 0,-3 1 0,-5-1 0,-6-1 0,-7 5 0,-6-1 0,-6-3 0,-5 1 0,-4-2 0,-3-4 0,-3-2 0,-4-1-532,-3-2-110,-3-4-110,-3-1-122,-4-2-831,-1-2-1380</inkml:trace>
  <inkml:trace contextRef="#ctx0" brushRef="#br1" timeOffset="101501.0036">10614 13442 72,'0'0'511,"0"0"-70,0 0-59,0 0-34,0 0-26,-14-4-9,14 4-27,0 0-8,0 0 14,-7-5 6,7 5-3,0 0-7,0 0-13,-8-5 22,8 5-21,0 0 19,0 0-35,0 0 5,-10-6-36,10 6-11,0 0-23,-8-6-9,8 6-16,0 0 21,-10-6-1,10 6-19,0 0-22,-13-6-20,13 6-10,-10-3-11,10 3 10,-12-4 6,12 4-24,-11-3-100,11 3 0,-12-3 0,12 3 0,-10-2 0,10 2 0,-13-2 0,13 2 0,0 0 0,-12-3 0,12 3 0,0 0 0,-14-4 0,14 4 0,0 0 0,0 0 0,-12-1 0,12 1 0,0 0 0,0 0 0,0 0 0,0 0 0,0 0 0,8 10 0,-8-10 0,14 3 0,-14-3 0,18 3 0,-18-3 0,24 2 0,-11 0 0,2-2 0,-1-2 0,5 1 0,0 0 0,1 0 0,0-2 0,0-1 0,0 1 0,0 2 0,-1-3 0,-2 2 0,1-3 0,-3 4 0,-1-2 0,-1 1 0,-3-1 0,-10 3 0,22-3 0,-22 3 0,16-3 0,-16 3 0,13-4 0,-13 4 0,11-4 0,-11 4 0,0 0 0,8-6 0,-8 6 0,0 0 0,0 0 0,0 0 0,0 0 0,-10-3 0,10 3 0,-10 3 0,10-3 0,-18 8 0,11-1 0,-4 1 0,1 1 0,-1 3 0,-2 2 0,0 1 0,1 2 0,2 2 0,-1 2 0,-1 2 0,1 3 0,2 3 0,1 0 0,0 0 0,1 2 0,2 0 0,0-1 0,1 2 0,0-3 0,3 0 0,-2-3 0,2 1 0,-1-3 0,2 2 0,0-6 0,0-1 0,0 1-395,3-3-281,-3-3-146,0 1-188,1-5-662,-1-10-1343</inkml:trace>
  <inkml:trace contextRef="#ctx0" brushRef="#br3" timeOffset="107008.8892">635 13697 292,'0'0'469,"0"-13"-92,0 13-36,0-12-21,0 12-16,-3-14-47,3 14 28,-4-14 12,4 14 3,-2-17-7,2 17-13,-8-16-8,8 16 26,-4-16-21,4 16 9,-2-15-24,2 15-6,0-12 0,0 12-22,-3-9-5,3 9-33,0 0-12,-4-10-41,4 10-9,0 0-42,0 0 9,0 0-19,0 0 11,-2 7-17,2-7-4,2 21 9,0-6-1,1 2 4,-1 0-5,2 5-12,1 1-6,0 1-8,-3-1-9,5 2-6,-5-3-6,2 3-6,2-2-4,-1-2-5,0 2 5,-1-4-5,1-1-2,-1-3-9,0 0 0,-1-1-4,1-3 4,-1 0-4,0-1 1,1-2-2,-4-8 2,4 16 2,-4-16-9,2 10 11,-2-10-3,0 0-1,0 0-1,0 0-2,11-4-2,-11 4-1,2-13-20,3 3-7,-5-2-6,1 0-10,1-1-17,-2-1 14,2 0-7,-2 0 6,0 3 9,0-1 4,0 12 7,2-20 13,-2 20-6,0-16 0,0 16-19,2-12 3,-2 12 3,0 0 10,5-7 1,-5 7 8,0 0 4,11 8 12,-11-8-8,13 11 20,-6-3-19,-1-1 21,1 4-22,1-1 17,0-1-17,-1 1 22,3 0-33,-2-2 26,-1 3-15,2-4 11,0 1 0,-2-2-16,3 1-76,-3-1-39,3-1-48,-10-5-43,15 9-33,-15-9-46,16 4-42,-16-4-103,17 2-55,-17-2-97,15-2-785,-15 2-980</inkml:trace>
  <inkml:trace contextRef="#ctx0" brushRef="#br3" timeOffset="107360.8109">1070 13602 137,'0'0'794,"-4"-9"-161,4 9-42,0 0-64,-7-10-57,7 10-43,-7-7-47,7 7-16,0 0-61,-11-8-21,11 8-37,-11-2-28,11 2-38,0 0 2,-17 2-23,17-2-18,-13 7-12,13-7-22,-14 10-7,8-2-19,-1 1 5,1 0-5,-1 4-11,0 1-7,3 1 16,1 0-22,2 4 15,0-2-19,1 2 24,0 1-34,1-1 17,3 3-18,-2 2 15,2-2-18,1 2 1,0-3-26,1 0 13,-1 1-16,-1-1 7,4-2-16,0-2 15,-1-1-18,-1-2 12,1 2-70,3-4-53,-4-1-71,3 0-44,3-4-42,-2-1-42,-1-2-55,3-1-100,-1-2-68,3-2-97,-5-2-723,4-3-957</inkml:trace>
  <inkml:trace contextRef="#ctx0" brushRef="#br3" timeOffset="107659.3791">1235 13684 837,'-4'-6'673,"4"6"-63,-11-10-60,11 10-57,-8-10-38,8 10-39,-9-7-3,9 7-54,-7-7-33,7 7-31,0 0-35,-7-6-39,7 6-31,0 0-39,0 0 4,0 0-2,-8 5-8,8-5 3,2 11-10,-2-11-23,4 18-7,-2-6-16,2 1-13,1 1-12,0 1-7,2 1-13,-3-1-4,3 4-2,-3 1-11,5-1-37,-4 2 37,0-3-2,-1 3-13,2-2 7,1-2-18,-4 1-12,3-3-80,-3 1-65,1-1-73,-2-1-73,3-1-77,-1-2-65,1 0-138,-3-2-59,-2-9-207,5 13-457,-5-13-904</inkml:trace>
  <inkml:trace contextRef="#ctx0" brushRef="#br3" timeOffset="107982.6319">1438 13689 377,'-1'-18'739,"1"18"-116,-3-16-53,3 16-64,-5-14-92,5 14-13,-6-14-83,6 14-22,-10-11-65,10 11-21,-13-5-50,13 5-4,-13-4-33,13 4-3,-16 2-42,5 1-3,1 1-24,0 4-2,-1-1-10,3 2 14,-2 1-3,1 2-8,2 1 18,0 1-4,3 1 18,1 2-16,1-3 10,4 3-5,-2-2 12,3 2 1,1-1-12,1 0 0,1-2-7,-1 1 4,4-2-20,0 0 15,0-1-33,0-2 5,4-2-15,-3 0 0,3-5-2,-1 1 0,0-2-15,2-1-59,-1-2-57,3-2-92,0-1-36,0-2-119,2-2-101,0 0-44,1-1-171,0 0-573,-1-3-863</inkml:trace>
  <inkml:trace contextRef="#ctx0" brushRef="#br3" timeOffset="108570.6707">1769 13721 53,'0'0'829,"0"0"-169,0 0-74,4 12-37,-4-12-105,0 0-16,-2 13-64,2-13-12,-3 13-70,3-13-15,-5 14-41,5-14-15,-7 16-30,7-16-13,-6 15-30,0-6-19,6-9-27,-8 14-8,3-7-16,5-7-5,-8 12-1,8-12-3,-9 9-11,9-9-7,-8 9-8,8-9-9,0 0-6,-11 4-2,11-4 0,0 0-8,0 0-3,-11-3 0,11 3-3,0 0-1,-5-11-2,5 11 0,0 0-1,2-12-1,-2 12 7,0 0-8,6-13 0,-6 13 4,0 0-3,9-9-1,-9 9-1,0 0 4,8-7 0,-8 7-7,0 0 10,0 0-1,14 0 1,-14 0 1,0 0-3,0 0 1,0 0 2,8 7-2,-8-7 1,0 0-9,-3 9-7,3-9-18,0 0-12,-6 10-10,6-10-4,-9 7-25,9-7 18,-8 5-2,8-5 15,0 0-12,-11 6 15,11-6-10,0 0 25,-14 0-11,14 0 23,0 0-11,-11-6 22,11 6 11,-5-9-27,5 9 8,-4-8 16,4 8 3,0 0 0,0-17-2,0 17 8,6-9 18,-6 9 2,10-10 12,-10 10 19,15-7 17,-15 7-4,17-2 9,-17 2 17,20 2-16,-8 1 10,0 1 0,-1 1-24,2 2 24,-1 1-7,-1 2 2,-1-1 4,0 4 1,-3 1-7,1-1 7,-3 4-16,0-2 3,-2 3-23,-3 1-2,0-2-17,-3 3-4,0-2-9,-2 3-1,-3 0 0,2-2-8,-3-2-7,0 2-53,-2-2-35,1-2-25,0-3-56,-2 0-55,0-2-42,3-2-77,-1 0-68,-1-4-117,11-4-127,-21 5-212,21-5-336,-18-5-806</inkml:trace>
  <inkml:trace contextRef="#ctx0" brushRef="#br3" timeOffset="109023.7831">1877 13722 282,'0'0'890,"0"0"-152,0 0-127,0 0-52,-2-11-74,2 11-74,0 0-59,0 0-59,0 0-38,2-11-35,-2 11-29,0 0-25,0 0-30,6-8-6,-6 8-3,0 0-16,10-3-3,-10 3-15,0 0-7,18 0-11,-18 0-7,13 6-2,-13-6 4,14 9-9,-5-4-10,-5 2-10,5 2-6,-4 0-3,0 3-5,-3 3-5,1 0-1,-2 0 8,1 1-10,-2-2 10,0 1 31,-2 0-48,0 2-6,0 1 25,0-3-22,-1-1 23,1 0-16,2-3 13,-3 0-14,2-1 20,1-10-17,-1 16 32,1-16-15,0 12 16,0-12 17,2 10 4,-2-10 3,0 0-8,9 6-5,-9-6-11,10-1-8,-10 1-9,18-9-7,-10 3-6,1-1 2,5-2-6,-4-1-6,3 0-3,-2 0-17,2-3-29,1-1-55,-1 2-62,0-3-37,0 2-46,-1 1-38,-1-1-39,0-1-40,-1 2-95,-1 2-67,-1-2-95,-2 2-165,1 1-433,-3-1-820</inkml:trace>
  <inkml:trace contextRef="#ctx0" brushRef="#br3" timeOffset="109340.4311">1974 13333 15,'-9'-9'904,"4"1"-186,5 8-75,-12-10-49,12 10-76,-10-9-27,10 9-54,-5-9-56,5 9-50,0 0-33,-9-8-11,9 8-10,0 0 17,0 0 27,0 0-8,16 3-1,-5 2 20,1 4 11,5 1 13,5 6-330,1 1-26,4 3 0,1 2 0,-2 1 0,3 2 0,-1 0 0,-1 1 0,-2 1 0,-1 2 0,-3 0 0,-1 2 0,0 4 0,-6-1 0,0 1 0,-5 2 0,-4-3 0,-3 1 0,0 0 0,-5 2 0,-1-2 0,-2 8 0,-3-3 0,-4 1 0,-1-3 0,-4 1 0,-1-3-684,-2 0-183,-3-1-165,-1-4-739,-3-2-1465</inkml:trace>
  <inkml:trace contextRef="#ctx0" brushRef="#br1" timeOffset="115444.2356">10967 13194 724,'0'0'563,"3"-10"-86,-3 10 7,0 0-69,0-12-51,0 12-32,-4-10-5,4 10-31,-4-11-42,4 11-30,-6-11-22,1 4-31,5 7 6,-13-12-11,13 12-18,-12-15-24,6 9 14,-2-1 20,-1 1-37,0-1 11,0 2-16,-2-2 24,-1 1-52,-2 1 48,1-2-65,1 1 35,-4 1-48,3-1 49,-2 2-53,1 1 57,-1 0-70,-1 1 43,1-2-61,1 4 54,-2 0-10,-2 0-45,-2 2 43,0 1-45,1 1 40,-4-1-44,0 1 55,0 2-56,0-1 40,0 2-45,-1 2 37,1-2-38,-2 1 39,4 1-31,-6 3 37,1 0-41,1 1 36,0-1-40,2 0 37,0 2-41,-1 1 35,1 0-40,1 1 36,2 1-37,0 0 29,0 0-32,1 3 38,0-1-36,2 0 36,1 3-41,0 0 35,0-1-35,2 4 36,-2-2-34,2 2 30,0 2-35,1-1 29,1 2-26,2-1 35,-1 1-34,2 0 31,3 2-30,1-1 17,1-3-12,1 0 0,2 2 0,2-2 0,1 3 0,2 0 0,-1 3 0,4-3 0,3 1 0,-1 0 0,1-3 0,3 2 0,-1-2 0,3 1 0,-1-3 0,5 4 0,-2-6 0,2-1 0,0 1 0,0-2 0,4-2 0,-1 1 0,1-1 0,5 1 0,-2-3 0,-1-1 0,2-1 0,1-1 0,-1-2 0,1-1 0,1 1 0,-1-5 0,-3 1 0,2-2 0,-1-3 0,1 1 0,1-3 0,0 1 0,1-4 0,-1 1 0,1-1 0,-1-1 0,-2-2 0,5-3 0,-2 0 0,0 1 0,-2-2 0,1-1 0,-2 0 0,1-2 0,-3-1 0,1-1 0,0-2 0,-1 0 0,0-1 0,1 0 0,-4-1 0,2 0 0,-1-2 0,0 1 0,-2-1 0,0 2 0,-2-3 0,-1 1 0,2 0 0,-5-2 0,3 1 0,-3-3 0,0 2 0,-1-3 0,1 1 0,-1-2 0,-2 0 0,2-2 0,-2 2 0,2-3 0,-3 2 0,-1-3 0,1 2 0,-1-1 0,-1 0 0,-1-2 0,0 4 0,-2-3 0,1 2 0,-4 1 0,2 1 0,-2-1 0,-2 1 0,2-1 0,-4 0 0,0 1 0,-2 0 0,0-4 0,-4 3 0,1-2 0,-1 0 0,-5 3 0,1-1 0,-1 0 0,-5 0 0,0 0 0,-2 1 0,-5-2 0,2 5 0,-1 0 0,-3-1 0,-2 4 0,1-1 0,-4 3 0,0 1 0,-1 3 0,1 2 0,0 2 0,0 1 0,-3 1 0,1 1 0,1 2 0,2 3 0,0 2 0,1 0 0,-1 2 0,-2 5 0,-2 1 0,2-1 0,1 4 0,-3 3 0,1 2-87,2 3-358,1 2-36,3 1-58,3 3-71,-1 2-81,2 1-68,1 0-695,2 3-1070</inkml:trace>
  <inkml:trace contextRef="#ctx0" brushRef="#br1" timeOffset="116084.8371">10567 13739 21,'0'0'568,"0"0"-161,0 0-21,-10-5-65,10 5-11,0 0-48,0 0-14,0 0-24,-11-1 14,11 1-15,0 0 4,0 0-12,0 0-1,0 0-5,-11-3-17,11 3-17,0 0-14,0 0 16,0 0-25,0 0 25,0 0-13,0 0-16,11-7-11,-11 7-10,16-5-14,-7 3-22,4-3-13,1 0-17,1 0-7,2 1-16,1-2-9,2-1-22,2 3-29,1-1-39,0-2-45,-3 2-37,3 0-45,0 1-64,0-1-18,-1 0-51,1 1-52,0-2-105,-4 3-149,2-1-406,-2 1-646</inkml:trace>
  <inkml:trace contextRef="#ctx0" brushRef="#br0" timeOffset="122146.5624">27114 15287 228,'0'0'441,"-8"-4"-89,8 4-85,-9-7-23,9 7-31,-8-6-8,8 6-35,-6-8-15,6 8-47,-7-7-13,7 7-20,-6-7 15,6 7 2,0 0 6,-10-8-4,10 8 1,0 0-5,-4-8-2,4 8-3,0 0-21,0 0 23,0 0-7,-5-8 19,5 8 19,0 0-2,9-3-3,-9 3-16,16 0-24,-16 0-6,27-1-12,-9 1-12,4-1-10,4-2-9,3 0-13,9 1-22,0-4-37,7 3-16,3-1-59,-2 0-44,2 0-41,-8 1-58,8 0-67,-8 2-128,0-1-385,-2 0-391</inkml:trace>
  <inkml:trace contextRef="#ctx0" brushRef="#br1" timeOffset="130251.3339">28133 8456 139,'4'-10'586,"-4"10"-119,0 0-57,4-10-25,-4 10-4,0 0-25,3-12 8,-3 12-2,2-10-33,-2 10 2,2-12-15,-2 12-23,0 0-7,2-14-9,-2 14-10,0 0-9,0-10-26,0 10-20,0 0 15,0 0-84,0 0 22,0-12-70,0 12 30,0 0-36,0 0 48,-8 10-44,8-10 43,-8 14-47,3-6 27,-1 1-44,-1 1 27,1 2-42,-1 0 31,1 0-30,-1 0 20,-2 0-38,2 1-7,-1-1-33,0 1 0,0 0 0,1-1 0,1-2 0,-2 1 0,1-1 0,3-2 0,0 1 0,-1-3 0,5-6 0,-9 14 0,9-14 0,-5 10 0,5-10 0,-5 8 0,5-8 0,0 0 0,-5 11 0,5-11 0,0 0 0,-7 8 0,7-8 0,0 0 0,0 0 0,0 0 0,4 8 0,-4-8 0,0 0 0,13 2 0,-13-2 0,12 1 0,-12-1 0,15 0 0,-15 0 0,20 0 0,-20 0 0,24 0 0,-24 0 0,24 0 0,-9 0 0,-2 0 0,2 0 0,0 0 0,1 0 0,-1 0 0,0 1 0,1-1 0,-1 0 0,-2 0 0,3 0 0,-3-1 0,-13 1-38,23 0 10,-23 0 4,23 0 1,-23 0 8,17-1 4,-17 1 4,14 0-5,-14 0 4,13-3 0,-13 3-2,0 0 0,12-5 0,-12 5 1,0 0 2,8-8 1,-8 8 6,0 0-2,1-13-2,-1 13 2,-2-11 2,2 11-5,-3-12 0,3 12 5,-7-14-1,7 14 7,-6-15-10,6 15 33,-5-14-39,5 14 36,-5-12-34,5 12 40,-4-10-32,4 10 31,-4-7-26,4 7 21,0 0-21,-3-10-17,3 10 36,0 0-34,0 0 30,0 0 13,-11 7 1,11-7-16,-2 10-18,2-10 0,-4 16 0,1-5 0,1-1 0,1 3 0,-2 0 0,0 1 0,2 2 0,-3 0 0,2 1 0,-1-3 0,1 3 0,1-2 0,-2 0 0,-1 1 0,1-1 0,1 0 0,-2-1 0,0 0 0,2-2 0,1 0-63,-2-2-181,-1 0-51,4-10-90,-2 18-48,2-18-105,-2 14-95,2-14-57,0 0-866,2 15-1197</inkml:trace>
  <inkml:trace contextRef="#ctx0" brushRef="#br1" timeOffset="130959.1183">28618 8586 145,'0'0'726,"-6"-12"-148,6 12-59,-10-13-22,10 13-69,-8-13-61,8 13-5,-8-13-50,8 13-9,-5-16-72,-1 8-9,6 8-37,-1-14 21,1 14-22,-1-17-11,1 17-11,2-17-2,2 7 9,2 1 10,2-2-7,0 2 1,3 0-7,1 1 5,0-1 33,2 1-54,1 1 17,-2 2-44,-1 3 17,1 0-54,-13 2 33,23 2-50,-12 0 18,0 2-43,-2 2 32,-1 1-47,-2 1 24,0 3-40,-2-1 28,-2 2-41,-1 1 0,-1-2 0,-2 2 0,0 2 0,-2-1 0,-2 0 0,0 1 0,-3-3 0,2 2 0,-1-1 0,-2-1 0,2-1 0,-1 0 0,1-1 0,0-2 0,1 0 0,2-1 0,0 0 0,5-7 0,-10 9 0,10-9 0,-7 8 0,7-8 0,0 0 0,0 0 0,0 0 0,0 0 0,0 0 0,0 0 0,0 0 0,10-12 0,-10 12 0,13-7 0,-5 2 0,3 0 0,-2 0 0,0 1 0,4 1 0,-3-2 0,2 3 0,0-2 0,1 3 0,0-1 0,-13 2 0,23 0 0,-10 2 0,-2 0 0,1 1 0,-1-1 0,-2 4 0,1-1 0,-1 1 0,-2 1 0,-1 1 0,-6-8 0,8 14 0,-3-5 0,-5-9 0,1 17 0,-1-17 0,-2 17 0,-2-7 0,-2-2 0,-2 1 0,0-1 0,-2 3 0,-1-3 0,-2-1 0,-1 1 0,0 0 0,-3-2 0,0 0 0,0-2 0,0 1 0,-2-2 0,0-1 0,0 0 0,-1-1 0,1-2 0,2-1 0,-2 0 0,3-1 0,-2-2 0,0 1 0,3-1 0,-3-1 0,4 0 0,-2-2 0,3 3 0,2-2-310,-2 1-162,4-1-62,0 3-106,-1-1-119,2 0-167,8 5-519,-12-9-1059</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27:50.078"/>
    </inkml:context>
    <inkml:brush xml:id="br0">
      <inkml:brushProperty name="width" value="0.05292" units="cm"/>
      <inkml:brushProperty name="height" value="0.05292" units="cm"/>
      <inkml:brushProperty name="color" value="#008000"/>
    </inkml:brush>
    <inkml:brush xml:id="br1">
      <inkml:brushProperty name="width" value="0.05292" units="cm"/>
      <inkml:brushProperty name="height" value="0.05292" units="cm"/>
      <inkml:brushProperty name="color" value="#800080"/>
    </inkml:brush>
  </inkml:definitions>
  <inkml:trace contextRef="#ctx0" brushRef="#br0">10676 10369 359,'0'0'441,"0"0"-67,0 0-36,0 0-8,0 0-4,0 0-24,0 0-23,0 0-38,0 0 0,0 0-15,0 0-2,0 0 20,0 0-18,0 0 0,0 0-48,0 0 21,0 0 3,0 0-20,0 0 23,0 0-11,0 0-16,0 0-15,0 0-12,0 0-8,0 0-14,0 0-8,-2-14-7,2 14 4,0 0 38,-1-11-71,1 11 43,0 0-63,1-14 45,-1 14-46,4-11 31,-4 11-47,7-13 33,-7 13-37,11-13 40,-5 5-31,1 1 30,-1 0-33,2 1 31,1-1-29,0 0 32,0 2-36,1-2 26,0 3-40,1 0-16,-2-1-18,2 1 0,-11 4 0,19-3 0,-19 3 0,19-3 0,-19 3 0,22 1 0,-22-1 0,18 4 0,-7-1 0,-2 1 0,-1 1 0,2-1 0,-2 2 0,0 2 0,-2-1 0,2 3 0,-3-2 0,-1 3 0,-2-1 0,1 2 0,-3-1 0,-2 2 0,1 1 0,-3 0 0,-1 0 0,0 2 0,-4-2 0,2 1 0,-1 0 0,-2-1 0,-1 2 0,2-3 0,-1 2 0,1-4 0,0 1 0,0-2 0,-1 1 0,2 0 0,1-5 0,-1 1 0,3 0 0,5-7 0,-9 12 0,9-12 0,-9 8 0,9-8 0,-9 5 0,9-5 0,0 0 0,0 0 0,-11 1 0,11-1 0,0 0 0,0 0 0,0 0 0,1-14 0,-1 14 0,6-9 0,-6 9 0,13-11 0,-13 11 0,16-10 0,-9 4 0,5 1 0,-2 1 0,3 1 0,-2-1 0,1 0 0,0 2 0,0 2 0,2 0 0,-14 0 0,22 2 0,-9 0 0,-5 3 0,3-2 0,-1 2 0,-1-1 0,-3 4 0,2-1 0,-1 0 0,-1 1 0,-1 1 0,-3 1 0,1-1 0,-2 1 0,1 2 0,-4-2 0,0 2 0,-2 0 0,0 0 0,-3 1 0,-1-1 0,-3 0 0,1 0 0,-4 0 0,0 0 0,-2 0 0,0-2 0,-2 0 0,2-2 0,-2-1 0,-1 0 0,1-3 0,-1 1 0,0-3 0,0 1 0,-1-2 0,2-2 0,-1 1 0,-1-5 0,2 2 0,-3-2 0,1-3 0,1 0 0,-1-1 0,4-2 0,-2 1 0,2-1 0,1-1 0,4 2 0,-1-2 0,3 2-27,2 0-454,1 0-49,1 2-146,5 8-121,-2-15-188,2 15-504,1-17-1116</inkml:trace>
  <inkml:trace contextRef="#ctx0" brushRef="#br0" timeOffset="1761.9576">10657 11905 387,'0'0'592,"-4"-9"-63,4 9-38,-2-12-12,2 12-13,0-12-40,0 12-21,2-14-37,-2 14 6,2-15-25,-2 15-5,3-14-3,-3 14-4,2-13 26,-2 13-67,3-10 19,-3 10-46,0 0 27,3-14-45,-3 14 17,0 0-34,2-12-223,-2 12-11,0 0 0,0 0 0,0 0 0,0 0 0,0 0 0,0 0 0,0 0 0,0 0 0,-8 7 0,3 0 0,0 1 0,-1 4 0,-2 0 0,1 2 0,-2 1 0,-3 2 0,3 0 0,-1 0 0,-1 2 0,1-2 0,0 1 0,0-2 0,1 1 0,0 0 0,0 0 0,-1-3 0,4-1 0,-2 1 0,0-2 0,1 0 0,1-2 0,1 0 0,0-1 0,0-1 0,5-8 0,-9 14 0,9-14 0,-6 10 0,6-10 0,-5 8 0,5-8 0,0 0 0,-7 11 0,7-11 0,0 0 0,0 0 0,0 0 0,-6 6 0,6-6 0,0 0 0,0 0 0,0 0 0,2-12 0,-2 12 0,5-6 0,-5 6 0,7-10 0,-7 10 0,12-9 0,-12 9 0,15-10 0,-8 5 0,4 2 0,-1-3 0,0 3 0,0 1 0,3-1 0,-1 0 0,0 1 0,0-1 0,2 2 0,-3-1 0,2 1 0,3 1 0,-4 0 0,4 1 0,-4-1 0,4 2 0,-2-2 0,1 1 0,-1 0 0,1 2 0,0-2 0,-1 0 0,0 2 0,-1-1 0,1 0 0,-4-1 0,2 0 0,0 2 0,0-1 0,-1 0 0,-11-2 0,19 3 0,-19-3 0,16 3 0,-16-3 0,12 2 0,-12-2 0,13 2 0,-13-2 0,0 0 0,14 3 0,-14-3 0,0 0 0,0 0 0,13-2 0,-13 2 0,0 0 0,0 0 0,3-8 0,-3 8 0,0 0 0,-4-14 0,4 14 0,-7-14 0,2 8 0,5 6 0,-7-16 0,1 8 0,1-1 0,0 1 0,-2 0 0,7 8 0,-9-14 0,9 14 0,-9-11 0,9 11 0,-9-8 0,9 8 0,-7-10 0,7 10 0,-7-6 0,7 6 0,0 0 0,-13 2 0,13-2 0,-9 8 0,4-1 0,0 3 0,1-1 0,-1 4 0,-2 2 0,2-1 0,0 3 0,1 0 0,-1 0 0,1 3 0,-2 0 0,1 1 0,0-1 0,1 2 0,0-1 0,0-1 0,-2 2 0,2-1 0,2-3 0,-2 0 0,0-1 0,1 0 0,-1 0 0,0 0 0,2-3 0,-2-1 0,2-1 0,-2 0 0,1-2 0,-1 0 0,2 0-309,-2-1-323,-1 0-134,-1-1-115,-2 1-889,0-2-1462</inkml:trace>
  <inkml:trace contextRef="#ctx0" brushRef="#br0" timeOffset="56993.3206">10614 13442 72,'0'0'511,"0"0"-70,0 0-59,0 0-34,0 0-26,-14-4-9,14 4-27,0 0-8,0 0 14,-7-5 6,7 5-3,0 0-7,0 0-13,-8-5 22,8 5-21,0 0 19,0 0-35,0 0 5,-10-6-36,10 6-11,0 0-23,-8-6-9,8 6-16,0 0 21,-10-6-1,10 6-19,0 0-22,-13-6-20,13 6-10,-10-3-11,10 3 10,-12-4 6,12 4-24,-11-3-100,11 3 0,-12-3 0,12 3 0,-10-2 0,10 2 0,-13-2 0,13 2 0,0 0 0,-12-3 0,12 3 0,0 0 0,-14-4 0,14 4 0,0 0 0,0 0 0,-12-1 0,12 1 0,0 0 0,0 0 0,0 0 0,0 0 0,0 0 0,8 10 0,-8-10 0,14 3 0,-14-3 0,18 3 0,-18-3 0,24 2 0,-11 0 0,2-2 0,-1-2 0,5 1 0,0 0 0,1 0 0,0-2 0,0-1 0,0 1 0,0 2 0,-1-3 0,-2 2 0,1-3 0,-3 4 0,-1-2 0,-1 1 0,-3-1 0,-10 3 0,22-3 0,-22 3 0,16-3 0,-16 3 0,13-4 0,-13 4 0,11-4 0,-11 4 0,0 0 0,8-6 0,-8 6 0,0 0 0,0 0 0,0 0 0,0 0 0,-10-3 0,10 3 0,-10 3 0,10-3 0,-18 8 0,11-1 0,-4 1 0,1 1 0,-1 3 0,-2 2 0,0 1 0,1 2 0,2 2 0,-1 2 0,-1 2 0,1 3 0,2 3 0,1 0 0,0 0 0,1 2 0,2 0 0,0-1 0,1 2 0,0-3 0,3 0 0,-2-3 0,2 1 0,-1-3 0,2 2 0,0-6 0,0-1 0,0 1-395,3-3-281,-3-3-146,0 1-188,1-5-662,-1-10-1343</inkml:trace>
  <inkml:trace contextRef="#ctx0" brushRef="#br1" timeOffset="62501.2062">635 13697 292,'0'0'469,"0"-13"-92,0 13-36,0-12-21,0 12-16,-3-14-47,3 14 28,-4-14 12,4 14 3,-2-17-7,2 17-13,-8-16-8,8 16 26,-4-16-21,4 16 9,-2-15-24,2 15-6,0-12 0,0 12-22,-3-9-5,3 9-33,0 0-12,-4-10-41,4 10-9,0 0-42,0 0 9,0 0-19,0 0 11,-2 7-17,2-7-4,2 21 9,0-6-1,1 2 4,-1 0-5,2 5-12,1 1-6,0 1-8,-3-1-9,5 2-6,-5-3-6,2 3-6,2-2-4,-1-2-5,0 2 5,-1-4-5,1-1-2,-1-3-9,0 0 0,-1-1-4,1-3 4,-1 0-4,0-1 1,1-2-2,-4-8 2,4 16 2,-4-16-9,2 10 11,-2-10-3,0 0-1,0 0-1,0 0-2,11-4-2,-11 4-1,2-13-20,3 3-7,-5-2-6,1 0-10,1-1-17,-2-1 14,2 0-7,-2 0 6,0 3 9,0-1 4,0 12 7,2-20 13,-2 20-6,0-16 0,0 16-19,2-12 3,-2 12 3,0 0 10,5-7 1,-5 7 8,0 0 4,11 8 12,-11-8-8,13 11 20,-6-3-19,-1-1 21,1 4-22,1-1 17,0-1-17,-1 1 22,3 0-33,-2-2 26,-1 3-15,2-4 11,0 1 0,-2-2-16,3 1-76,-3-1-39,3-1-48,-10-5-43,15 9-33,-15-9-46,16 4-42,-16-4-103,17 2-55,-17-2-97,15-2-785,-15 2-980</inkml:trace>
  <inkml:trace contextRef="#ctx0" brushRef="#br1" timeOffset="62853.1278">1070 13602 137,'0'0'794,"-4"-9"-161,4 9-42,0 0-64,-7-10-57,7 10-43,-7-7-47,7 7-16,0 0-61,-11-8-21,11 8-37,-11-2-28,11 2-38,0 0 2,-17 2-23,17-2-18,-13 7-12,13-7-22,-14 10-7,8-2-19,-1 1 5,1 0-5,-1 4-11,0 1-7,3 1 16,1 0-22,2 4 15,0-2-19,1 2 24,0 1-34,1-1 17,3 3-18,-2 2 15,2-2-18,1 2 1,0-3-26,1 0 13,-1 1-16,-1-1 7,4-2-16,0-2 15,-1-1-18,-1-2 12,1 2-70,3-4-53,-4-1-71,3 0-44,3-4-42,-2-1-42,-1-2-55,3-1-100,-1-2-68,3-2-97,-5-2-723,4-3-957</inkml:trace>
  <inkml:trace contextRef="#ctx0" brushRef="#br1" timeOffset="63151.696">1235 13684 837,'-4'-6'673,"4"6"-63,-11-10-60,11 10-57,-8-10-38,8 10-39,-9-7-3,9 7-54,-7-7-33,7 7-31,0 0-35,-7-6-39,7 6-31,0 0-39,0 0 4,0 0-2,-8 5-8,8-5 3,2 11-10,-2-11-23,4 18-7,-2-6-16,2 1-13,1 1-12,0 1-7,2 1-13,-3-1-4,3 4-2,-3 1-11,5-1-37,-4 2 37,0-3-2,-1 3-13,2-2 7,1-2-18,-4 1-12,3-3-80,-3 1-65,1-1-73,-2-1-73,3-1-77,-1-2-65,1 0-138,-3-2-59,-2-9-207,5 13-457,-5-13-904</inkml:trace>
  <inkml:trace contextRef="#ctx0" brushRef="#br1" timeOffset="63474.9489">1438 13689 377,'-1'-18'739,"1"18"-116,-3-16-53,3 16-64,-5-14-92,5 14-13,-6-14-83,6 14-22,-10-11-65,10 11-21,-13-5-50,13 5-4,-13-4-33,13 4-3,-16 2-42,5 1-3,1 1-24,0 4-2,-1-1-10,3 2 14,-2 1-3,1 2-8,2 1 18,0 1-4,3 1 18,1 2-16,1-3 10,4 3-5,-2-2 12,3 2 1,1-1-12,1 0 0,1-2-7,-1 1 4,4-2-20,0 0 15,0-1-33,0-2 5,4-2-15,-3 0 0,3-5-2,-1 1 0,0-2-15,2-1-59,-1-2-57,3-2-92,0-1-36,0-2-119,2-2-101,0 0-44,1-1-171,0 0-573,-1-3-863</inkml:trace>
  <inkml:trace contextRef="#ctx0" brushRef="#br1" timeOffset="64062.9877">1769 13721 53,'0'0'829,"0"0"-169,0 0-74,4 12-37,-4-12-105,0 0-16,-2 13-64,2-13-12,-3 13-70,3-13-15,-5 14-41,5-14-15,-7 16-30,7-16-13,-6 15-30,0-6-19,6-9-27,-8 14-8,3-7-16,5-7-5,-8 12-1,8-12-3,-9 9-11,9-9-7,-8 9-8,8-9-9,0 0-6,-11 4-2,11-4 0,0 0-8,0 0-3,-11-3 0,11 3-3,0 0-1,-5-11-2,5 11 0,0 0-1,2-12-1,-2 12 7,0 0-8,6-13 0,-6 13 4,0 0-3,9-9-1,-9 9-1,0 0 4,8-7 0,-8 7-7,0 0 10,0 0-1,14 0 1,-14 0 1,0 0-3,0 0 1,0 0 2,8 7-2,-8-7 1,0 0-9,-3 9-7,3-9-18,0 0-12,-6 10-10,6-10-4,-9 7-25,9-7 18,-8 5-2,8-5 15,0 0-12,-11 6 15,11-6-10,0 0 25,-14 0-11,14 0 23,0 0-11,-11-6 22,11 6 11,-5-9-27,5 9 8,-4-8 16,4 8 3,0 0 0,0-17-2,0 17 8,6-9 18,-6 9 2,10-10 12,-10 10 19,15-7 17,-15 7-4,17-2 9,-17 2 17,20 2-16,-8 1 10,0 1 0,-1 1-24,2 2 24,-1 1-7,-1 2 2,-1-1 4,0 4 1,-3 1-7,1-1 7,-3 4-16,0-2 3,-2 3-23,-3 1-2,0-2-17,-3 3-4,0-2-9,-2 3-1,-3 0 0,2-2-8,-3-2-7,0 2-53,-2-2-35,1-2-25,0-3-56,-2 0-55,0-2-42,3-2-77,-1 0-68,-1-4-117,11-4-127,-21 5-212,21-5-336,-18-5-806</inkml:trace>
  <inkml:trace contextRef="#ctx0" brushRef="#br1" timeOffset="64516.1001">1877 13722 282,'0'0'890,"0"0"-152,0 0-127,0 0-52,-2-11-74,2 11-74,0 0-59,0 0-59,0 0-38,2-11-35,-2 11-29,0 0-25,0 0-30,6-8-6,-6 8-3,0 0-16,10-3-3,-10 3-15,0 0-7,18 0-11,-18 0-7,13 6-2,-13-6 4,14 9-9,-5-4-10,-5 2-10,5 2-6,-4 0-3,0 3-5,-3 3-5,1 0-1,-2 0 8,1 1-10,-2-2 10,0 1 31,-2 0-48,0 2-6,0 1 25,0-3-22,-1-1 23,1 0-16,2-3 13,-3 0-14,2-1 20,1-10-17,-1 16 32,1-16-15,0 12 16,0-12 17,2 10 4,-2-10 3,0 0-8,9 6-5,-9-6-11,10-1-8,-10 1-9,18-9-7,-10 3-6,1-1 2,5-2-6,-4-1-6,3 0-3,-2 0-17,2-3-29,1-1-55,-1 2-62,0-3-37,0 2-46,-1 1-38,-1-1-39,0-1-40,-1 2-95,-1 2-67,-1-2-95,-2 2-165,1 1-433,-3-1-820</inkml:trace>
  <inkml:trace contextRef="#ctx0" brushRef="#br1" timeOffset="64832.7481">1974 13333 15,'-9'-9'904,"4"1"-186,5 8-75,-12-10-49,12 10-76,-10-9-27,10 9-54,-5-9-56,5 9-50,0 0-33,-9-8-11,9 8-10,0 0 17,0 0 27,0 0-8,16 3-1,-5 2 20,1 4 11,5 1 13,5 6-330,1 1-26,4 3 0,1 2 0,-2 1 0,3 2 0,-1 0 0,-1 1 0,-2 1 0,-1 2 0,-3 0 0,-1 2 0,0 4 0,-6-1 0,0 1 0,-5 2 0,-4-3 0,-3 1 0,0 0 0,-5 2 0,-1-2 0,-2 8 0,-3-3 0,-4 1 0,-1-3 0,-4 1 0,-1-3-684,-2 0-183,-3-1-165,-1-4-739,-3-2-1465</inkml:trace>
  <inkml:trace contextRef="#ctx0" brushRef="#br0" timeOffset="70936.5526">10967 13194 724,'0'0'563,"3"-10"-86,-3 10 7,0 0-69,0-12-51,0 12-32,-4-10-5,4 10-31,-4-11-42,4 11-30,-6-11-22,1 4-31,5 7 6,-13-12-11,13 12-18,-12-15-24,6 9 14,-2-1 20,-1 1-37,0-1 11,0 2-16,-2-2 24,-1 1-52,-2 1 48,1-2-65,1 1 35,-4 1-48,3-1 49,-2 2-53,1 1 57,-1 0-70,-1 1 43,1-2-61,1 4 54,-2 0-10,-2 0-45,-2 2 43,0 1-45,1 1 40,-4-1-44,0 1 55,0 2-56,0-1 40,0 2-45,-1 2 37,1-2-38,-2 1 39,4 1-31,-6 3 37,1 0-41,1 1 36,0-1-40,2 0 37,0 2-41,-1 1 35,1 0-40,1 1 36,2 1-37,0 0 29,0 0-32,1 3 38,0-1-36,2 0 36,1 3-41,0 0 35,0-1-35,2 4 36,-2-2-34,2 2 30,0 2-35,1-1 29,1 2-26,2-1 35,-1 1-34,2 0 31,3 2-30,1-1 17,1-3-12,1 0 0,2 2 0,2-2 0,1 3 0,2 0 0,-1 3 0,4-3 0,3 1 0,-1 0 0,1-3 0,3 2 0,-1-2 0,3 1 0,-1-3 0,5 4 0,-2-6 0,2-1 0,0 1 0,0-2 0,4-2 0,-1 1 0,1-1 0,5 1 0,-2-3 0,-1-1 0,2-1 0,1-1 0,-1-2 0,1-1 0,1 1 0,-1-5 0,-3 1 0,2-2 0,-1-3 0,1 1 0,1-3 0,0 1 0,1-4 0,-1 1 0,1-1 0,-1-1 0,-2-2 0,5-3 0,-2 0 0,0 1 0,-2-2 0,1-1 0,-2 0 0,1-2 0,-3-1 0,1-1 0,0-2 0,-1 0 0,0-1 0,1 0 0,-4-1 0,2 0 0,-1-2 0,0 1 0,-2-1 0,0 2 0,-2-3 0,-1 1 0,2 0 0,-5-2 0,3 1 0,-3-3 0,0 2 0,-1-3 0,1 1 0,-1-2 0,-2 0 0,2-2 0,-2 2 0,2-3 0,-3 2 0,-1-3 0,1 2 0,-1-1 0,-1 0 0,-1-2 0,0 4 0,-2-3 0,1 2 0,-4 1 0,2 1 0,-2-1 0,-2 1 0,2-1 0,-4 0 0,0 1 0,-2 0 0,0-4 0,-4 3 0,1-2 0,-1 0 0,-5 3 0,1-1 0,-1 0 0,-5 0 0,0 0 0,-2 1 0,-5-2 0,2 5 0,-1 0 0,-3-1 0,-2 4 0,1-1 0,-4 3 0,0 1 0,-1 3 0,1 2 0,0 2 0,0 1 0,-3 1 0,1 1 0,1 2 0,2 3 0,0 2 0,1 0 0,-1 2 0,-2 5 0,-2 1 0,2-1 0,1 4 0,-3 3 0,1 2-87,2 3-358,1 2-36,3 1-58,3 3-71,-1 2-81,2 1-68,1 0-695,2 3-1070</inkml:trace>
  <inkml:trace contextRef="#ctx0" brushRef="#br0" timeOffset="71577.1541">10567 13739 21,'0'0'568,"0"0"-161,0 0-21,-10-5-65,10 5-11,0 0-48,0 0-14,0 0-24,-11-1 14,11 1-15,0 0 4,0 0-12,0 0-1,0 0-5,-11-3-17,11 3-17,0 0-14,0 0 16,0 0-25,0 0 25,0 0-13,0 0-16,11-7-11,-11 7-10,16-5-14,-7 3-22,4-3-13,1 0-17,1 0-7,2 1-16,1-2-9,2-1-22,2 3-29,1-1-39,0-2-45,-3 2-37,3 0-45,0 1-64,0-1-18,-1 0-51,1 1-52,0-2-105,-4 3-149,2-1-406,-2 1-646</inkml:trace>
  <inkml:trace contextRef="#ctx0" brushRef="#br0" timeOffset="85743.6509">28133 8456 139,'4'-10'586,"-4"10"-119,0 0-57,4-10-25,-4 10-4,0 0-25,3-12 8,-3 12-2,2-10-33,-2 10 2,2-12-15,-2 12-23,0 0-7,2-14-9,-2 14-10,0 0-9,0-10-26,0 10-20,0 0 15,0 0-84,0 0 22,0-12-70,0 12 30,0 0-36,0 0 48,-8 10-44,8-10 43,-8 14-47,3-6 27,-1 1-44,-1 1 27,1 2-42,-1 0 31,1 0-30,-1 0 20,-2 0-38,2 1-7,-1-1-33,0 1 0,0 0 0,1-1 0,1-2 0,-2 1 0,1-1 0,3-2 0,0 1 0,-1-3 0,5-6 0,-9 14 0,9-14 0,-5 10 0,5-10 0,-5 8 0,5-8 0,0 0 0,-5 11 0,5-11 0,0 0 0,-7 8 0,7-8 0,0 0 0,0 0 0,0 0 0,4 8 0,-4-8 0,0 0 0,13 2 0,-13-2 0,12 1 0,-12-1 0,15 0 0,-15 0 0,20 0 0,-20 0 0,24 0 0,-24 0 0,24 0 0,-9 0 0,-2 0 0,2 0 0,0 0 0,1 0 0,-1 0 0,0 1 0,1-1 0,-1 0 0,-2 0 0,3 0 0,-3-1 0,-13 1-38,23 0 10,-23 0 4,23 0 1,-23 0 8,17-1 4,-17 1 4,14 0-5,-14 0 4,13-3 0,-13 3-2,0 0 0,12-5 0,-12 5 1,0 0 2,8-8 1,-8 8 6,0 0-2,1-13-2,-1 13 2,-2-11 2,2 11-5,-3-12 0,3 12 5,-7-14-1,7 14 7,-6-15-10,6 15 33,-5-14-39,5 14 36,-5-12-34,5 12 40,-4-10-32,4 10 31,-4-7-26,4 7 21,0 0-21,-3-10-17,3 10 36,0 0-34,0 0 30,0 0 13,-11 7 1,11-7-16,-2 10-18,2-10 0,-4 16 0,1-5 0,1-1 0,1 3 0,-2 0 0,0 1 0,2 2 0,-3 0 0,2 1 0,-1-3 0,1 3 0,1-2 0,-2 0 0,-1 1 0,1-1 0,1 0 0,-2-1 0,0 0 0,2-2 0,1 0-63,-2-2-181,-1 0-51,4-10-90,-2 18-48,2-18-105,-2 14-95,2-14-57,0 0-866,2 15-1197</inkml:trace>
  <inkml:trace contextRef="#ctx0" brushRef="#br0" timeOffset="86451.4353">28618 8586 145,'0'0'726,"-6"-12"-148,6 12-59,-10-13-22,10 13-69,-8-13-61,8 13-5,-8-13-50,8 13-9,-5-16-72,-1 8-9,6 8-37,-1-14 21,1 14-22,-1-17-11,1 17-11,2-17-2,2 7 9,2 1 10,2-2-7,0 2 1,3 0-7,1 1 5,0-1 33,2 1-54,1 1 17,-2 2-44,-1 3 17,1 0-54,-13 2 33,23 2-50,-12 0 18,0 2-43,-2 2 32,-1 1-47,-2 1 24,0 3-40,-2-1 28,-2 2-41,-1 1 0,-1-2 0,-2 2 0,0 2 0,-2-1 0,-2 0 0,0 1 0,-3-3 0,2 2 0,-1-1 0,-2-1 0,2-1 0,-1 0 0,1-1 0,0-2 0,1 0 0,2-1 0,0 0 0,5-7 0,-10 9 0,10-9 0,-7 8 0,7-8 0,0 0 0,0 0 0,0 0 0,0 0 0,0 0 0,0 0 0,0 0 0,10-12 0,-10 12 0,13-7 0,-5 2 0,3 0 0,-2 0 0,0 1 0,4 1 0,-3-2 0,2 3 0,0-2 0,1 3 0,0-1 0,-13 2 0,23 0 0,-10 2 0,-2 0 0,1 1 0,-1-1 0,-2 4 0,1-1 0,-1 1 0,-2 1 0,-1 1 0,-6-8 0,8 14 0,-3-5 0,-5-9 0,1 17 0,-1-17 0,-2 17 0,-2-7 0,-2-2 0,-2 1 0,0-1 0,-2 3 0,-1-3 0,-2-1 0,-1 1 0,0 0 0,-3-2 0,0 0 0,0-2 0,0 1 0,-2-2 0,0-1 0,0 0 0,-1-1 0,1-2 0,2-1 0,-2 0 0,3-1 0,-2-2 0,0 1 0,3-1 0,-3-1 0,4 0 0,-2-2 0,3 3 0,2-2-310,-2 1-162,4-1-62,0 3-106,-1-1-119,2 0-167,8 5-519,-12-9-1059</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80008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8080"/>
    </inkml:brush>
    <inkml:brush xml:id="br4">
      <inkml:brushProperty name="width" value="0.05292" units="cm"/>
      <inkml:brushProperty name="height" value="0.05292" units="cm"/>
      <inkml:brushProperty name="color" value="#FF00FF"/>
    </inkml:brush>
    <inkml:brush xml:id="br5">
      <inkml:brushProperty name="width" value="0.05292" units="cm"/>
      <inkml:brushProperty name="height" value="0.05292" units="cm"/>
      <inkml:brushProperty name="color" value="#FFA500"/>
    </inkml:brush>
  </inkml:definitions>
  <inkml:traceGroup>
    <inkml:annotationXML>
      <emma:emma xmlns:emma="http://www.w3.org/2003/04/emma" version="1.0">
        <emma:interpretation id="{BB2C161F-3208-49B7-8F70-6F7D8BCEFC6E}" emma:medium="tactile" emma:mode="ink">
          <msink:context xmlns:msink="http://schemas.microsoft.com/ink/2010/main" type="writingRegion" rotatedBoundingBox="14291,7432 32732,7407 32734,8936 14293,8961"/>
        </emma:interpretation>
      </emma:emma>
    </inkml:annotationXML>
    <inkml:traceGroup>
      <inkml:annotationXML>
        <emma:emma xmlns:emma="http://www.w3.org/2003/04/emma" version="1.0">
          <emma:interpretation id="{4BB3A089-E1DB-4887-992C-5BD2AAD0B22E}" emma:medium="tactile" emma:mode="ink">
            <msink:context xmlns:msink="http://schemas.microsoft.com/ink/2010/main" type="paragraph" rotatedBoundingBox="14291,7432 32732,7407 32734,8866 14293,8891" alignmentLevel="1"/>
          </emma:interpretation>
        </emma:emma>
      </inkml:annotationXML>
      <inkml:traceGroup>
        <inkml:annotationXML>
          <emma:emma xmlns:emma="http://www.w3.org/2003/04/emma" version="1.0">
            <emma:interpretation id="{655B2F51-3886-461D-A047-D84FDE255C90}" emma:medium="tactile" emma:mode="ink">
              <msink:context xmlns:msink="http://schemas.microsoft.com/ink/2010/main" type="line" rotatedBoundingBox="14291,7432 32185,7408 32186,7934 14292,7959"/>
            </emma:interpretation>
          </emma:emma>
        </inkml:annotationXML>
        <inkml:traceGroup>
          <inkml:annotationXML>
            <emma:emma xmlns:emma="http://www.w3.org/2003/04/emma" version="1.0">
              <emma:interpretation id="{F6A1BB08-4C0A-4842-85AA-EF0D3918AB0A}" emma:medium="tactile" emma:mode="ink">
                <msink:context xmlns:msink="http://schemas.microsoft.com/ink/2010/main" type="inkWord" rotatedBoundingBox="23975,7466 24383,7466 24384,7860 23976,7861"/>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O 1 2 3 u 5 6 7 8 8</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8">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annotationXML>
          <emma:emma xmlns:emma="http://www.w3.org/2003/04/emma" version="1.0">
            <emma:interpretation id="{8F79E1EA-A5E4-492C-8696-87EB96DB47A2}" emma:medium="tactile" emma:mode="ink">
              <msink:context xmlns:msink="http://schemas.microsoft.com/ink/2010/main" type="line" rotatedBoundingBox="31910,8318 32742,8373 32709,8867 31877,8811"/>
            </emma:interpretation>
          </emma:emma>
        </inkml:annotationXML>
        <inkml:traceGroup>
          <inkml:annotationXML>
            <emma:emma xmlns:emma="http://www.w3.org/2003/04/emma" version="1.0">
              <emma:interpretation id="{DC606E78-A7A1-421F-82E0-3267619D3998}" emma:medium="tactile" emma:mode="ink">
                <msink:context xmlns:msink="http://schemas.microsoft.com/ink/2010/main" type="inkWord" rotatedBoundingBox="31910,8318 32742,8373 32709,8867 31877,8811"/>
              </emma:interpretation>
              <emma:one-of disjunction-type="recognition" id="oneOf1">
                <emma:interpretation id="interp5" emma:lang="en-IN" emma:confidence="0">
                  <emma:literal>99</emma:literal>
                </emma:interpretation>
                <emma:interpretation id="interp6" emma:lang="en-IN" emma:confidence="0">
                  <emma:literal>9 9</emma:literal>
                </emma:interpretation>
                <emma:interpretation id="interp7" emma:lang="en-IN" emma:confidence="0">
                  <emma:literal>9 q</emma:literal>
                </emma:interpretation>
                <emma:interpretation id="interp8" emma:lang="en-IN" emma:confidence="0">
                  <emma:literal>q 9</emma:literal>
                </emma:interpretation>
                <emma:interpretation id="interp9" emma:lang="en-IN" emma:confidence="0">
                  <emma:literal>9 9</emma:literal>
                </emma:interpretation>
              </emma:one-of>
            </emma:emma>
          </inkml:annotationXML>
          <inkml:trace contextRef="#ctx0" brushRef="#br1" timeOffset="6855.8374">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1" timeOffset="7527.6874">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annotationXML>
        <emma:emma xmlns:emma="http://www.w3.org/2003/04/emma" version="1.0">
          <emma:interpretation id="{A3E37913-4A55-4F11-880A-E99286D48077}" emma:medium="tactile" emma:mode="ink">
            <msink:context xmlns:msink="http://schemas.microsoft.com/ink/2010/main" type="paragraph" rotatedBoundingBox="20209,8333 27015,8295 27019,8935 20213,8972" alignmentLevel="2"/>
          </emma:interpretation>
        </emma:emma>
      </inkml:annotationXML>
      <inkml:traceGroup>
        <inkml:annotationXML>
          <emma:emma xmlns:emma="http://www.w3.org/2003/04/emma" version="1.0">
            <emma:interpretation id="{A1F46A07-5906-42EB-98C5-6A033BBDF259}" emma:medium="tactile" emma:mode="ink">
              <msink:context xmlns:msink="http://schemas.microsoft.com/ink/2010/main" type="line" rotatedBoundingBox="20209,8333 27015,8295 27019,8935 20213,8972"/>
            </emma:interpretation>
          </emma:emma>
        </inkml:annotationXML>
        <inkml:traceGroup>
          <inkml:annotationXML>
            <emma:emma xmlns:emma="http://www.w3.org/2003/04/emma" version="1.0">
              <emma:interpretation id="{56B7AC0E-9162-43C9-9329-FD6C943A0C84}" emma:medium="tactile" emma:mode="ink">
                <msink:context xmlns:msink="http://schemas.microsoft.com/ink/2010/main" type="inkWord" rotatedBoundingBox="20209,8352 21145,8346 21147,8813 20212,8819"/>
              </emma:interpretation>
              <emma:one-of disjunction-type="recognition" id="oneOf2">
                <emma:interpretation id="interp10" emma:lang="en-IN" emma:confidence="0">
                  <emma:literal>33</emma:literal>
                </emma:interpretation>
                <emma:interpretation id="interp11" emma:lang="en-IN" emma:confidence="0">
                  <emma:literal>3B</emma:literal>
                </emma:interpretation>
                <emma:interpretation id="interp12" emma:lang="en-IN" emma:confidence="0">
                  <emma:literal>3s</emma:literal>
                </emma:interpretation>
              </emma:one-of>
            </emma:emma>
          </inkml:annotationXML>
          <inkml:trace contextRef="#ctx0" brushRef="#br2" timeOffset="1.13986E8">20342 8482 91,'0'0'474,"0"0"-98,0 0-46,0 0-17,0 0-13,0 0-22,-14 0-8,14 0-17,0 0-10,-18 0-1,18 0 9,-13-2 5,13 2-9,-12-5-35,12 5-2,-13-3-21,13 3 3,-11-4 18,11 4-8,-11-5-10,11 5-18,-7-6-22,7 6-12,-6-8-1,6 8 13,-1-11-36,1 11 35,4-14-57,1 9 37,0-3-45,3 0 54,3 2-73,1-1 56,3-1-59,-1 2 45,3 0-47,-2 0 35,4 0-29,-1 4 59,3-2-51,-2 3 19,-2 1-45,2 0 30,-3 4-39,1-2 21,-3 2-41,0 3 31,-2-1-40,-1 2 36,-2 2-39,-4 0 32,-1 0-36,-3 2 27,-1 0-34,-2-2 2,-5 5 2,0-1-2,-2-1 4,-3 1-2,2 0-4,-4 1 2,1-1-1,-1-2 13,3-2-15,0-1 3,0 1-3,1-2 2,2 1 12,-1-4-12,1 1-3,8-6 10,-10 9-1,10-9-6,-9 7 10,9-7-10,0 0-3,0 0 0,0 0 2,0 0 3,14 1-6,-14-1 5,14-4-2,-14 4 2,23-4 1,-10 3 2,0-1-3,1 2 3,0-2 13,0-1-16,1 3 2,-1 0 0,2 0-2,-3 3 0,2-1 1,-4 0-1,2 2 0,-3 0 0,1 1 0,-3 0 0,0 0 0,-1 2 0,-2 1 0,-1 0 0,-4-8 0,2 15 0,-2-15 0,-2 19 0,-1-10 0,-2 1 0,0 0 0,-3-2 0,-2 3 0,-2-2 0,1 0 0,-4-2 0,0 0 0,-2 0 0,-1-2 0,-2 2 0,1-2 0,-1-1 0,1-3 0,0 3 0,-1-3 0,1 1 0,-1-2 0,3-2 0,-1 2 0,2-2 0,-2-1 0,4 1 0,-3-2 0,4-2 0,2 4-211,1-3-183,1-2-46,0 2-77,2-2-107,7 7-109,-6-12-934,6 12-1337</inkml:trace>
          <inkml:trace contextRef="#ctx0" brushRef="#br2" timeOffset="1.13986E8">20793 8562 37,'0'0'806,"0"0"-164,-10-7-63,10 7-52,-7-7-70,7 7-53,-8-8-33,8 8-67,-5-9-21,5 9-64,-5-12 4,5 12-56,-3-11-15,3 11-16,3-11-10,-3 11-2,7-16 0,1 8 12,3 0 1,1 0-26,2 1 11,1-1 22,6-1 28,-2 3-49,3 1 41,-2 2-57,-1-1 37,0 1-58,0 3 25,-4 0-46,2 3 22,-2 1-50,-1 1 33,-3 2-46,-1 1 33,-2-1-41,-3 3 37,-1-1-41,-4-9 22,1 22-35,-5-12 3,0 1-1,-3 0 0,-1 2 2,-2 0-2,-1-1 1,-4 0-1,3-2 1,-2 1 2,1-2-4,0 0-2,2-2 6,0 0 4,1-1 1,1-2-8,9-4 4,-15 11 1,15-11-2,-10 6 6,10-6-13,0 0 6,-11 2-9,11-2 2,0 0 17,0 0-24,8-4 4,-8 4 2,13-7 18,-13 7-15,20-5-5,-8 2-2,2-1-13,0 2 55,1-1-43,1 2 37,-1 1-34,-1 1 36,1-1-22,-1 3 39,3-1-38,-4 1 46,1 1-28,-4 1 4,0 0 12,2 1-1,-5 2 8,0-2 13,-3 3-15,1-1-47,-5-8 0,2 17 0,-2-17 0,-6 18 0,1-10 0,-2 3 0,-3-3 0,-2 1 0,-1-1 0,-4 1 0,-1-2 0,-2 1 0,-3-3 0,1-1 0,-1-1 0,1-1 0,1 1 0,0-3 0,1 0 0,-2-1 0,1-1 0,1 0 0,0-1 0,-2-2 0,1-2 0,1 2-335,1-2-166,2 1-135,2-2-179,0 3-236,3-5-487,-1 1-1176</inkml:trace>
        </inkml:traceGroup>
        <inkml:traceGroup>
          <inkml:annotationXML>
            <emma:emma xmlns:emma="http://www.w3.org/2003/04/emma" version="1.0">
              <emma:interpretation id="{C6291142-5647-4D00-A2AF-E833F6A6D4B9}" emma:medium="tactile" emma:mode="ink">
                <msink:context xmlns:msink="http://schemas.microsoft.com/ink/2010/main" type="inkWord" rotatedBoundingBox="21893,8564 22855,8559 22857,8889 21895,8894"/>
              </emma:interpretation>
              <emma:one-of disjunction-type="recognition" id="oneOf3">
                <emma:interpretation id="interp13" emma:lang="en-IN" emma:confidence="0">
                  <emma:literal>23</emma:literal>
                </emma:interpretation>
                <emma:interpretation id="interp14" emma:lang="en-IN" emma:confidence="0">
                  <emma:literal>2B</emma:literal>
                </emma:interpretation>
                <emma:interpretation id="interp15" emma:lang="en-IN" emma:confidence="0">
                  <emma:literal>2s</emma:literal>
                </emma:interpretation>
                <emma:interpretation id="interp16" emma:lang="en-IN" emma:confidence="0">
                  <emma:literal>z3</emma:literal>
                </emma:interpretation>
              </emma:one-of>
            </emma:emma>
          </inkml:annotationXML>
          <inkml:trace contextRef="#ctx0" brushRef="#br3" timeOffset="1.14073E8">21894 8707 227,'0'0'531,"0"0"-90,5-12-72,-5 12-15,6-9-12,-6 9-30,5-8-5,-5 8-21,4-10-15,-4 10-22,6-9 4,-6 9-24,6-10 18,-6 10-33,7-10 3,-7 10-38,8-11 13,-8 11-34,11-10 22,-11 10-31,13-12 16,-4 7-12,1 0-14,2 0-14,-1 0 2,3 1-5,-1 1-6,0-1-13,1 3-10,-1 1-1,2-2-6,-2 2-9,2 2-4,-2-2-13,-1 2-6,0 3-3,-1 0-5,-2 0 4,-1 1-7,-1 1-6,-1 2-5,-2 0-5,-1 1-2,-3 2-2,-2-1-3,0-1-5,-3 3-1,-3-1-2,0 2-2,-4 1-1,-1-2 4,-1 1-6,-2-1-2,-2-1-2,2 2 1,-2-2-1,2 0 0,-1-2-1,-1-1-3,2 1 5,1-1-3,2-1 2,3-2-2,-1 0-1,2-1 1,1-1 10,8-4 3,-15 8-12,15-8 4,-9 6 1,9-6-6,0 0-1,0 0 3,0 0-3,0 0 0,10 4 0,-10-4 0,23-2 0,-10 1-2,5-1 4,1-1 6,-1 2-3,2-1-5,2 0 1,-3-2 0,3 3-1,-1-1 3,1 2 1,0-3-1,-2 3 3,1-2 0,-2 2 0,1-2-4,-3 1 2,-2 1 0,-1 0 11,-14 0-13,25 0 4,-25 0 4,20 0-3,-20 0-15,16 0 2,-16 0-2,13 1 1,-13-1-9,11 2-33,-11-2-32,0 0-50,10 5-59,-10-5-29,0 0-69,0 0-26,0 0-64,13 0-100,-13 0-63,0 0-63,0 0-93,11-3-526,-11 3-830</inkml:trace>
          <inkml:trace contextRef="#ctx0" brushRef="#br3" timeOffset="1.14073E8">22619 8712 400,'0'0'523,"0"0"-75,-1-14-43,1 14-26,-4-8-41,4 8-20,-5-9-26,5 9 2,-5-12 17,5 12-1,-6-10-45,6 10-16,-4-12-56,4 12 15,-1-12-31,1 12-7,2-13-31,-2 13 10,8-14-21,-3 7 27,1-1-19,1 3 18,3 0-14,0-2-20,0 3-13,3 1-4,0-1-4,-2 1 6,3 1-16,-1 2-5,1 0-14,-3 2-24,-1 1 7,1 1-2,-3 1-6,-2 2-6,-6-7-1,10 13-8,-10-13-6,4 16 1,-4-16-6,-5 20 0,-1-11-3,-1 1-2,0 2 5,-2-3-6,-1 2 2,1-2-3,-2 0-17,1-1 7,3 0-1,-1-1 1,1-2-4,-1 1 5,1 0 1,7-6-2,-9 8 24,9-8-25,-9 6 13,9-6-9,0 0 0,-6 6-12,6-6 5,0 0-2,0 0 2,0 0-2,0 0 0,0 0 1,14-3-1,-14 3 0,11-3-2,-11 3 6,18-2 0,-18 2-1,20-1 6,-20 1-3,21 0-7,-21 0-1,22 1 11,-12 1-9,1 1 0,0 0 8,-1 1-6,-10-4 2,18 8-3,-10-2 5,-8-6 12,13 11 8,-7-5 4,-1 2 4,-5-8 13,5 12-8,-5-12 6,-1 14 20,1-14 9,-5 12 12,5-12 11,-12 14 0,6-8-59,-3 0-34,-2-1 0,-2-1 0,-2 0 0,0 0 0,0-1 0,-3-1 0,0-1 0,3 0 0,-2-1 0,0-1 0,0-2 0,1 2 0,0-1 0,0-2 0,1 0 0,2 0 0,1 0 0,1-1 0,1 1 0,0 0 0,1-1 0,0 0 0,0 1 0,3-3 0,-1 2-222,7 5-151,-10-13-75,10 13-67,-8-10-104,8 10-87,-6-11-200,6 11-494,-5-9-1001</inkml:trace>
        </inkml:traceGroup>
        <inkml:traceGroup>
          <inkml:annotationXML>
            <emma:emma xmlns:emma="http://www.w3.org/2003/04/emma" version="1.0">
              <emma:interpretation id="{71081B9B-843E-486E-A312-4AE9BA788897}" emma:medium="tactile" emma:mode="ink">
                <msink:context xmlns:msink="http://schemas.microsoft.com/ink/2010/main" type="inkWord" rotatedBoundingBox="23957,8385 24925,8380 24928,8946 23960,8952"/>
              </emma:interpretation>
              <emma:one-of disjunction-type="recognition" id="oneOf4">
                <emma:interpretation id="interp17" emma:lang="en-IN" emma:confidence="0">
                  <emma:literal>44</emma:literal>
                </emma:interpretation>
                <emma:interpretation id="interp18" emma:lang="en-IN" emma:confidence="0">
                  <emma:literal>49</emma:literal>
                </emma:interpretation>
                <emma:interpretation id="interp19" emma:lang="en-IN" emma:confidence="0">
                  <emma:literal>4</emma:literal>
                </emma:interpretation>
                <emma:interpretation id="interp20" emma:lang="en-IN" emma:confidence="0">
                  <emma:literal>499</emma:literal>
                </emma:interpretation>
                <emma:interpretation id="interp21" emma:lang="en-IN" emma:confidence="0">
                  <emma:literal>449</emma:literal>
                </emma:interpretation>
              </emma:one-of>
            </emma:emma>
          </inkml:annotationXML>
          <inkml:trace contextRef="#ctx0" brushRef="#br4" timeOffset="1.14201E8">24065 8482 466,'0'0'447,"0"0"-64,0 0-44,0 0-22,2-11-28,-2 11-6,0 0-14,0 0-10,0 0 5,0 0-15,0 0-5,-2-10-6,2 10-32,0 0-1,0 0-18,0 0-11,0 0-7,0 0-6,0 0-5,0 0-3,-4-8 2,4 8-2,0 0-7,0 0-11,0 0-3,0 0-10,0 0-9,0 0-2,0 0 41,0 0-60,0 0 44,0 0-61,0 0 39,0 0-49,0 0 34,0 0-46,0 0 34,0 0-17,0 0 2,0 0-39,0 0 27,0 0-28,0 0 34,0 0-34,0 0 37,0 0-36,0 0 30,0 0-36,0 0 29,0 0-33,0 0 33,0 0-34,0 0-17,0 0-7,0 0 0,0 0 0,0 0 0,1-11 0,-1 11 0,0 0 0,0 0 0,0 0 0,0 0 0,0 0 0,4-10 0,-4 10 0,0 0 0,0 0 0,0 0 0,0 0 0,0 0 0,4-8 0,-4 8 0,0 0 0,0 0 0,0 0 0,5-7 0,-5 7 0,0 0 0,0 0 0,0 0 0,0 0 0,0 0 0,0 0 0,0 0 0,4-9 0,-4 9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0-9,0 0 18,0 0-25,0 0 29,0 0-32,0 0 41,0 0-29,0 0 14,0 0-22,0 0 30,0 0-34,0 0 38,0 0-41,0 0 35,0 0-31,0 0 32,0 0-32,0 0 37,0 0-39,0 0 33,0 0-31,0 0 32,0 0-29,0 0 27,0 0-30,0 0 31,0 0-26,0 0 35,0 0-39,0 0 32,0 0-35,0 0 37,0 0-37,0 0 37,0 0-34,0 0 32,0 0-31,0 0 33,0 0-32,0 0 35,0 0-41,0 0 35,0 0-28,0 0 30,0 0-31,0 0 30,0 0-33,0 0 36,0 0-35,0 0 34,0 0-31,0 0 28,0 0-31,0 0 34,0 0-32,0 0 33,0 0-37,0 0 40,0 0-37,0 0 32,0 0-36,0 0 38,0 0-36,0 0 30,0 0-31,0 0 37,0 0-34,0 0 30,0 0-31,0 0 39,0 0-36,0 0 31,0 0-25,0 0 22,0 0-32,0 0 34,0 0-33,0 0 34,0 0-36,0 0 37,0 0-38,0 0 38,0 0-36,0 0 31,0 0-27,0 0 35,0 0-36,0 0 32,0 0-31,0 0 28,0 0-33,0 0 37,0 0-37,0 0 37,0 0-37,0 0 37,0 0-36,0 0 37,0 0-37,1-10 35,-1 10-30,0 0 32,0 0-34,0 0 31,0 0-29,6-8 30,-6 8-35,0 0 35,0 0-33,0 0 33,0 0-33,0 0 32,0 0-32,0 0 29,8-5-29,-8 5 29,0 0-26,0 0 27,0 0-34,0 0 31,0 0-30,0 0 32,2 12-31,-2-12 36,-1 14-36,1-14 42,-1 16-40,0-4 4,1-12 3,-2 21 3,1-9 3,0 1 0,-3-1 4,2-1 7,-1 0-11,0 1 4,-2 0 1,1 2-1,-1-2-2,0 0 4,-2-1-3,0 0 1,2-1-1,-1-2 2,-1 1 0,2-1 3,0-1-6,0 0 5,5-7-2,-10 12 2,10-12-2,-9 9 2,9-9-1,-7 8-2,7-8 0,-6 7 1,6-7-3,0 0 2,-9 7 0,9-7 2,0 0-1,0 0-1,-11 5 1,11-5 0,0 0 0,0 0 2,0 0 7,0 0-6,0 0-3,0 0-2,0 0 0,0 0 0,0 0 0,0 0 0,6-5 0,-6 5 0,17-2 0,-17 2 0,22-3 0,-22 3 0,27-2 0,-14 1 0,4 0 0,-1 0 0,2-1 0,0 1 0,1 0 0,-1 1 0,0-3 0,1 3 0,-2 0 0,-1-2 0,-1 2 0,0 0 0,-2-2 0,1 2 0,-1-1 0,-13 1 0,24 0 0,-24 0 0,19-2 0,-19 2 0,15-1 0,-15 1 0,15 0 0,-15 0 0,13-1 0,-13 1 0,11-3 0,-11 3 0,0 0 0,15-2 0,-15 2-1,0 0-7,12-3 0,-12 3 0,0 0 2,0 0-2,8-6 22,-8 6-23,0 0 2,0 0 2,0-12 0,0 12 2,0 0 0,-6-12-1,6 12 3,-5-10 1,5 10-5,-7-11 1,3 4 2,4 7 0,-8-13 2,2 6 29,6 7-36,-11-13 28,11 13-30,-10-13 31,10 13-31,-10-9 32,10 9-39,-7-8 34,7 8-31,-6-8 29,6 8-34,0 0 33,-7-6-30,7 6 33,0 0-28,0 0 20,0 0-10,0 0 0,-2 12 0,2-12 0,2 14 0,-2-14 0,3 15 0,-3-15 0,4 19 0,-2-9 0,-2-10 0,4 22 0,-2-10 0,-1 0 0,0-1 0,-1 2 0,1 2 0,-1-3 0,0 0 0,-1 2 0,1-2 0,0 0 0,0 1 0,0-1 0,-1 0 0,1-12-166,0 22-112,-1-10-64,-1-2-29,2-10-50,-2 19-56,2-19-45,-2 17-29,2-17-37,-1 14-124,1-14-472,1 11-794</inkml:trace>
          <inkml:trace contextRef="#ctx0" brushRef="#br4" timeOffset="1.14202E8">24677 8592 477,'0'0'566,"5"-15"-82,-5 15-29,4-12-13,-4 12-71,5-17-40,-5 17 0,6-16-2,-6 16-15,5-13-25,-5 13-37,4-13-18,-4 13-19,4-12-10,-4 12 5,2-9-27,-2 9-16,0 0-12,4-13-17,-4 13-17,0 0-25,4-8 6,-4 8 39,0 0-47,0 0 40,0 0-38,0 0 24,-6 13-46,6-13 52,-4 13-37,0-4 13,-1 0-40,0 1 24,-1 0-36,1 2-8,-1-2-1,1 2-2,-3 0-7,2 0-3,1 1-6,-3-3 1,2 1-6,-2 0-3,2-3-2,-1 0 0,2 1-6,0-1-2,5-8 8,-9 14-8,9-14-3,-6 10-2,6-10 3,-8 10-3,8-10 2,-5 9 2,5-9 0,0 0 1,-5 8 4,5-8-4,0 0 10,0 0-1,-6 9-4,6-9 0,0 0-1,0 0-4,0 0-2,0 0-1,0 0-1,14 2 0,-14-2-1,0 0 2,16 0-1,-16 0-1,17 0 0,-17 0 1,20-1 2,-20 1-3,23 0-2,-23 0 6,26 0-7,-12 1 0,-1-1 6,1 0-4,-1 1-1,2 1-1,-2-2 2,0 2 7,0-2-12,0 1 0,-13-1 1,25 1 4,-25-1-2,21 1-3,-21-1 4,16 0-1,-16 0-2,15 0 2,-15 0-1,12 2 7,-12-2-7,0 0-2,15-2 0,-15 2-1,0 0-2,0 0 3,11-5 3,-11 5 2,0 0-4,4-8-1,-4 8 5,0 0-3,0-13-1,0 13 2,0 0 0,-2-15-4,2 15 5,-3-12 1,3 12 1,-3-12-1,3 12 3,-3-13 3,3 13 18,-4-13-30,4 13 5,-4-12 3,4 12 2,-8-11 9,8 11 5,-3-9 2,3 9-3,0 0-1,-5-7 6,5 7 13,0 0 22,0 0-28,-8 10-28,8-10 0,-5 16 0,2-6 0,2 1 0,-2 2 0,2-1 0,0 5 0,0-3 0,1 3 0,-2 0 0,2 1 0,0 0 0,0-1 0,-2 3 0,2-3 0,0 0 0,2 0 0,-2-3 0,0 0-416,0-1-230,-2 1-177,0 1-328,1-3-481,1-12-1290</inkml:trace>
        </inkml:traceGroup>
        <inkml:traceGroup>
          <inkml:annotationXML>
            <emma:emma xmlns:emma="http://www.w3.org/2003/04/emma" version="1.0">
              <emma:interpretation id="{7CF7BA00-25AE-422E-8CA0-B65DEBF6DA68}" emma:medium="tactile" emma:mode="ink">
                <msink:context xmlns:msink="http://schemas.microsoft.com/ink/2010/main" type="inkWord" rotatedBoundingBox="25871,8301 27015,8295 27018,8850 25874,8857"/>
              </emma:interpretation>
              <emma:one-of disjunction-type="recognition" id="oneOf5">
                <emma:interpretation id="interp22" emma:lang="en-IN" emma:confidence="0">
                  <emma:literal>56</emma:literal>
                </emma:interpretation>
                <emma:interpretation id="interp23" emma:lang="en-IN" emma:confidence="0">
                  <emma:literal>5 6</emma:literal>
                </emma:interpretation>
                <emma:interpretation id="interp24" emma:lang="en-IN" emma:confidence="0">
                  <emma:literal>5°</emma:literal>
                </emma:interpretation>
                <emma:interpretation id="interp25" emma:lang="en-IN" emma:confidence="0">
                  <emma:literal>4 6</emma:literal>
                </emma:interpretation>
                <emma:interpretation id="interp26" emma:lang="en-IN" emma:confidence="0">
                  <emma:literal>5 7</emma:literal>
                </emma:interpretation>
              </emma:one-of>
            </emma:emma>
          </inkml:annotationXML>
          <inkml:trace contextRef="#ctx0" brushRef="#br5" timeOffset="1.14372E8">25955 8432 253,'0'0'355,"0"0"-102,0 0-3,0 0-48,0 0 30,0 0-42,0 0 17,0 0-44,0 0 10,6-8-30,-6 8 22,0 0-10,0 0 15,0 0-22,5-7 8,-5 7-15,0 0 5,0 0-4,0 0 0,0 0 12,0 0 15,0 0 0,9-6-62,-9 6 52,0 0-38,0 0 37,0 0-30,0 0 9,0 0-20,0 0 0,0 0-9,0 0-5,0 0 26,0 0-2,0 0 17,0 0-36,5 8 9,-5-8-37,0 0 29,0 10-52,0-10 33,0 11-33,0-11 51,-3 13-57,3-13 39,-1 12-58,1-12 41,-1 15-59,1-15 52,0 14-51,0-14 54,-2 16-60,2-16 39,-2 13-48,2-13 47,0 13-61,0-13 50,0 12-51,0-12 53,0 0-56,0 17 53,0-17-50,0 0 66,0 14-43,0-14 14,0 0 10,4 11 39,-4-11-43,0 0 41,7 9-44,-7-9 28,0 0-36,13 2 25,-13-2-33,0 0 28,18-1-37,-18 1 33,13-4-36,-13 4 34,14-4-36,-14 4 45,18-3-28,-18 3 27,20-5-32,-20 5 33,21-5-31,-21 5 26,19-4-23,-19 4 11,21-3-28,-21 3 30,19-1-29,-19 1 37,17 1-42,-17-1 22,16 2-25,-16-2 29,17 5-22,-17-5 26,17 7-30,-17-7 39,13 8-30,-4-1 29,-4-2-30,-5-5 35,9 14-30,-9-14 35,10 15-25,-10-15 6,6 14-20,-6-14 0,2 15 0,-2-15 0,-2 12 0,2-12 0,-6 14 0,6-14 0,-10 15 0,5-8 0,-1 0 0,-2-2 0,0 2 0,-1-2 0,0-2 0,-1 2 0,-1 1 0,0-3 0,0 0 0,-2 0 0,-1 1 0,0-3 0,-1 0 0,1 2 0,0-3 0,-1 0 0,-1 2 0,3-2 0,-3 0 0,2 0 0,1 0 0,-3-2 0,5 2 0,-3 0 0,1-3-115,-1 3-205,3-1-65,0-2-69,0 1-142,11 2-146,-16-6-188,16 6-545,-11-11-1098</inkml:trace>
          <inkml:trace contextRef="#ctx0" brushRef="#br5" timeOffset="1.14373E8">26002 8453 692,'0'0'636,"5"-12"-72,-5 12-2,6-9-40,-6 9-79,7-8-18,-7 8-65,12-12-31,-4 7-20,-1 0-26,2-2-25,3 2 12,0-2-51,2 2 46,0-2-66,0 2 22,1 0-67,3 1 22,-4-2-21,6 2-36,-3 0 28,2 0-47,1 0 27,-2-1-41,2 2 18,1 1-37,0-2 29,0 1-30,0 0 4,-4 1-42,3-1 22,-2 0-33,0 3 21,-2-3-35,-3 2 27,-1-1-37,-12 2 15,24-1-8,-24 1 0,19-2 0,-19 2-9,13 0-103,-13 0-16,14 0-102,-14 0-49,0 0-58,13 3-42,-13-3-97,0 0-81,0 0-104,4 9-108,-4-9-581,0 0-953</inkml:trace>
          <inkml:trace contextRef="#ctx0" brushRef="#br5" timeOffset="1.14373E8">26813 8376 244,'8'-7'714,"-8"7"-129,6-5-55,-6 5-6,7-8-25,-7 8-55,6-7-51,-6 7-43,6-7-39,-6 7-29,0 0-10,8-10-11,-8 10-32,0 0-16,5-7-8,-5 7-41,0 0-30,0 0-21,0 0-22,0 0 50,-5-7-69,5 7 41,0 0-32,-14 3 26,14-3-41,-15 5 31,5-2-36,10-3 20,-17 10-27,7-4 37,1 0-10,-1 1-45,-2 3 27,3 0-47,-2-1 33,-1 1-37,4 0 29,-1 2-42,0-2 34,0 1-36,0 2 33,0-1-31,0 0 27,2 1-28,-2-1 20,1 1-29,2 3 67,-2-4-30,3 2 23,-1 0-38,3-1 35,-2 2-46,3-3 30,0 0-35,2 2 28,0-2-31,0 0 35,0 1-33,2-1 26,0 1-28,3-2 23,-4 1-29,3 0 34,0-2-33,3 2 26,-1 0-21,0-3 16,2-1-11,-3 1 6,3-1-3,2 0 0,-1-3 0,1 1 0,0 1 0,1-3 0,0 0 0,1 0 0,-1-1 0,2-1 0,1 1 0,-14-3 0,23 2 0,-10-2 0,0 2 0,-2-4 0,-11 2 0,25-1 0,-14-1 0,0 0 0,1 0 0,-1-1 0,-1-1 0,0 0 0,-10 4 0,16-8 0,-5 3 0,-11 5 0,14-9 0,-6 2 0,0 1 0,-2-1 0,-1-1 0,-1 2 0,2-2 0,0 0 0,-6 8 0,9-16 0,-9 16 0,2-12 0,-2 12 0,2-15 0,-2 15 0,0-13 0,0 13 0,-3-14 0,3 14 0,-6-14 0,0 7 0,6 7 0,-10-13 0,3 6 0,7 7 0,-13-10 0,4 6 0,9 4 0,-16-9 0,5 5 0,2 2 0,9 2 0,-21-5 0,21 5 0,-21-1 0,21 1 0,-21 1 0,10-1 0,-3 3 0,3 0 0,-1-1 0,2 2 0,-1 1 0,-1-2 0,1 2 0,2 0 0,-3 1 0,4-1 0,-1 0 0,-1 0 0,2 0 0,-1 0 0,9-5 0,-14 10 0,14-10 0,-11 9 0,11-9 0,-11 8 0,11-8 0,-10 7 0,10-7 0,0 0-198,-10 7-137,10-7-50,0 0-62,-9 5-116,9-5-115,-10 3-174,10-3-650,0 0-1128</inkml:trace>
        </inkml:traceGroup>
      </inkml:traceGroup>
    </inkml:traceGroup>
  </inkml:traceGroup>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A500"/>
    </inkml:brush>
    <inkml:brush xml:id="br2">
      <inkml:brushProperty name="width" value="0.05292" units="cm"/>
      <inkml:brushProperty name="height" value="0.05292" units="cm"/>
      <inkml:brushProperty name="color" value="#800080"/>
    </inkml:brush>
    <inkml:brush xml:id="br3">
      <inkml:brushProperty name="width" value="0.05292" units="cm"/>
      <inkml:brushProperty name="height" value="0.05292" units="cm"/>
      <inkml:brushProperty name="color" value="#00B0F0"/>
    </inkml:brush>
    <inkml:brush xml:id="br4">
      <inkml:brushProperty name="width" value="0.05292" units="cm"/>
      <inkml:brushProperty name="height" value="0.05292" units="cm"/>
      <inkml:brushProperty name="color" value="#008080"/>
    </inkml:brush>
    <inkml:brush xml:id="br5">
      <inkml:brushProperty name="width" value="0.05292" units="cm"/>
      <inkml:brushProperty name="height" value="0.05292" units="cm"/>
      <inkml:brushProperty name="color" value="#FF00FF"/>
    </inkml:brush>
  </inkml:definitions>
  <inkml:traceGroup>
    <inkml:annotationXML>
      <emma:emma xmlns:emma="http://www.w3.org/2003/04/emma" version="1.0">
        <emma:interpretation id="{E1DFD063-C1CE-4EEE-AB9D-C9928A94591E}" emma:medium="tactile" emma:mode="ink">
          <msink:context xmlns:msink="http://schemas.microsoft.com/ink/2010/main" type="writingRegion" rotatedBoundingBox="541,8696 14170,8747 14155,12873 526,12822"/>
        </emma:interpretation>
      </emma:emma>
    </inkml:annotationXML>
    <inkml:traceGroup>
      <inkml:annotationXML>
        <emma:emma xmlns:emma="http://www.w3.org/2003/04/emma" version="1.0">
          <emma:interpretation id="{A0BCF20A-0913-4B58-9411-1522FB563177}" emma:medium="tactile" emma:mode="ink">
            <msink:context xmlns:msink="http://schemas.microsoft.com/ink/2010/main" type="paragraph" rotatedBoundingBox="1082,8698 14170,8747 14168,9402 1080,9353" alignmentLevel="1"/>
          </emma:interpretation>
        </emma:emma>
      </inkml:annotationXML>
      <inkml:traceGroup>
        <inkml:annotationXML>
          <emma:emma xmlns:emma="http://www.w3.org/2003/04/emma" version="1.0">
            <emma:interpretation id="{3352B23F-012F-4BA1-AED3-76DFBB90B6D7}" emma:medium="tactile" emma:mode="ink">
              <msink:context xmlns:msink="http://schemas.microsoft.com/ink/2010/main" type="line" rotatedBoundingBox="1082,8698 14170,8747 14168,9402 1080,9353"/>
            </emma:interpretation>
          </emma:emma>
        </inkml:annotationXML>
        <inkml:traceGroup>
          <inkml:annotationXML>
            <emma:emma xmlns:emma="http://www.w3.org/2003/04/emma" version="1.0">
              <emma:interpretation id="{1871156C-1215-4604-A568-8E9E02144CE9}" emma:medium="tactile" emma:mode="ink">
                <msink:context xmlns:msink="http://schemas.microsoft.com/ink/2010/main" type="inkWord" rotatedBoundingBox="1082,8810 1548,8812 1546,9248 1080,9246"/>
              </emma:interpretation>
              <emma:one-of disjunction-type="recognition" id="oneOf0">
                <emma:interpretation id="interp0" emma:lang="en-IN" emma:confidence="0">
                  <emma:literal>K</emma:literal>
                </emma:interpretation>
                <emma:interpretation id="interp1" emma:lang="en-IN" emma:confidence="0">
                  <emma:literal>c</emma:literal>
                </emma:interpretation>
                <emma:interpretation id="interp2" emma:lang="en-IN" emma:confidence="0">
                  <emma:literal>E</emma:literal>
                </emma:interpretation>
                <emma:interpretation id="interp3" emma:lang="en-IN" emma:confidence="0">
                  <emma:literal>C</emma:literal>
                </emma:interpretation>
                <emma:interpretation id="interp4" emma:lang="en-IN" emma:confidence="0">
                  <emma:literal>k</emma:literal>
                </emma:interpretation>
              </emma:one-of>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Group>
        <inkml:traceGroup>
          <inkml:annotationXML>
            <emma:emma xmlns:emma="http://www.w3.org/2003/04/emma" version="1.0">
              <emma:interpretation id="{CCCD70D5-4E7F-460B-B687-C44B62C9F00B}" emma:medium="tactile" emma:mode="ink">
                <msink:context xmlns:msink="http://schemas.microsoft.com/ink/2010/main" type="inkWord" rotatedBoundingBox="2829,8771 3517,8774 3515,9316 2827,9314"/>
              </emma:interpretation>
              <emma:one-of disjunction-type="recognition" id="oneOf1">
                <emma:interpretation id="interp5" emma:lang="en-IN" emma:confidence="0">
                  <emma:literal>99</emma:literal>
                </emma:interpretation>
              </emma:one-of>
            </emma:emma>
          </inkml:annotationXML>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Group>
        <inkml:traceGroup>
          <inkml:annotationXML>
            <emma:emma xmlns:emma="http://www.w3.org/2003/04/emma" version="1.0">
              <emma:interpretation id="{4D8FBC2C-19A4-4390-A0CA-2967790EB952}" emma:medium="tactile" emma:mode="ink">
                <msink:context xmlns:msink="http://schemas.microsoft.com/ink/2010/main" type="inkWord" rotatedBoundingBox="4313,8735 5071,8738 5069,9273 4311,9270"/>
              </emma:interpretation>
              <emma:one-of disjunction-type="recognition" id="oneOf2">
                <emma:interpretation id="interp6" emma:lang="en-IN" emma:confidence="0">
                  <emma:literal>33</emma:literal>
                </emma:interpretation>
                <emma:interpretation id="interp7" emma:lang="en-IN" emma:confidence="0">
                  <emma:literal>35</emma:literal>
                </emma:interpretation>
                <emma:interpretation id="interp8" emma:lang="en-IN" emma:confidence="0">
                  <emma:literal>B3</emma:literal>
                </emma:interpretation>
                <emma:interpretation id="interp9" emma:lang="en-IN" emma:confidence="0">
                  <emma:literal>3s</emma:literal>
                </emma:interpretation>
                <emma:interpretation id="interp10" emma:lang="en-IN" emma:confidence="0">
                  <emma:literal>Is3</emma:literal>
                </emma:interpretation>
              </emma:one-of>
            </emma:emma>
          </inkml:annotationXML>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traceGroup>
          <inkml:annotationXML>
            <emma:emma xmlns:emma="http://www.w3.org/2003/04/emma" version="1.0">
              <emma:interpretation id="{A803BDFE-93C3-4CA6-ACDC-DA7FD5CC0D41}" emma:medium="tactile" emma:mode="ink">
                <msink:context xmlns:msink="http://schemas.microsoft.com/ink/2010/main" type="inkWord" rotatedBoundingBox="5885,8815 6716,8818 6714,9253 5883,9250"/>
              </emma:interpretation>
              <emma:one-of disjunction-type="recognition" id="oneOf3">
                <emma:interpretation id="interp11" emma:lang="en-IN" emma:confidence="0">
                  <emma:literal>23</emma:literal>
                </emma:interpretation>
                <emma:interpretation id="interp12" emma:lang="en-IN" emma:confidence="0">
                  <emma:literal>2</emma:literal>
                </emma:interpretation>
                <emma:interpretation id="interp13" emma:lang="en-IN" emma:confidence="0">
                  <emma:literal>₹3</emma:literal>
                </emma:interpretation>
                <emma:interpretation id="interp14" emma:lang="en-IN" emma:confidence="0">
                  <emma:literal>232</emma:literal>
                </emma:interpretation>
                <emma:interpretation id="interp15" emma:lang="en-IN" emma:confidence="0">
                  <emma:literal>33</emma:literal>
                </emma:interpretation>
              </emma:one-of>
            </emma:emma>
          </inkml:annotationXML>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184CAB76-501A-463C-8A59-256F6ABD309B}" emma:medium="tactile" emma:mode="ink">
                <msink:context xmlns:msink="http://schemas.microsoft.com/ink/2010/main" type="inkWord" rotatedBoundingBox="7300,8802 8116,8805 8113,9380 7297,9377"/>
              </emma:interpretation>
              <emma:one-of disjunction-type="recognition" id="oneOf4">
                <emma:interpretation id="interp16" emma:lang="en-IN" emma:confidence="0">
                  <emma:literal>g</emma:literal>
                </emma:interpretation>
                <emma:interpretation id="interp17" emma:lang="en-IN" emma:confidence="0">
                  <emma:literal>G</emma:literal>
                </emma:interpretation>
                <emma:interpretation id="interp18" emma:lang="en-IN" emma:confidence="0">
                  <emma:literal>4</emma:literal>
                </emma:interpretation>
                <emma:interpretation id="interp19" emma:lang="en-IN" emma:confidence="0">
                  <emma:literal>K</emma:literal>
                </emma:interpretation>
                <emma:interpretation id="interp20" emma:lang="en-IN" emma:confidence="0">
                  <emma:literal>q</emma:literal>
                </emma:interpretation>
              </emma:one-of>
            </emma:emma>
          </inkml:annotationXML>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89AE38C8-C15F-4B0B-95EE-10A818F83AFF}" emma:medium="tactile" emma:mode="ink">
                <msink:context xmlns:msink="http://schemas.microsoft.com/ink/2010/main" type="inkWord" rotatedBoundingBox="8773,8858 9534,8861 9532,9317 8771,9314"/>
              </emma:interpretation>
              <emma:one-of disjunction-type="recognition" id="oneOf5">
                <emma:interpretation id="interp21" emma:lang="en-IN" emma:confidence="0">
                  <emma:literal>56</emma:literal>
                </emma:interpretation>
                <emma:interpretation id="interp22" emma:lang="en-IN" emma:confidence="0">
                  <emma:literal>5b</emma:literal>
                </emma:interpretation>
                <emma:interpretation id="interp23" emma:lang="en-IN" emma:confidence="0">
                  <emma:literal>5s</emma:literal>
                </emma:interpretation>
                <emma:interpretation id="interp24" emma:lang="en-IN" emma:confidence="0">
                  <emma:literal>5°</emma:literal>
                </emma:interpretation>
                <emma:interpretation id="interp25" emma:lang="en-IN" emma:confidence="0">
                  <emma:literal>5€</emma:literal>
                </emma:interpretation>
              </emma:one-of>
            </emma:emma>
          </inkml:annotationXML>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17AED3A4-7040-4AD4-A957-D459D46AFD7B}" emma:medium="tactile" emma:mode="ink">
                <msink:context xmlns:msink="http://schemas.microsoft.com/ink/2010/main" type="inkWord" rotatedBoundingBox="10376,8789 11161,8792 11159,9332 10374,9329"/>
              </emma:interpretation>
              <emma:one-of disjunction-type="recognition" id="oneOf6">
                <emma:interpretation id="interp26" emma:lang="en-IN" emma:confidence="0">
                  <emma:literal>43</emma:literal>
                </emma:interpretation>
                <emma:interpretation id="interp27" emma:lang="en-IN" emma:confidence="0">
                  <emma:literal>as</emma:literal>
                </emma:interpretation>
                <emma:interpretation id="interp28" emma:lang="en-IN" emma:confidence="0">
                  <emma:literal>63</emma:literal>
                </emma:interpretation>
                <emma:interpretation id="interp29" emma:lang="en-IN" emma:confidence="0">
                  <emma:literal>4</emma:literal>
                </emma:interpretation>
                <emma:interpretation id="interp30" emma:lang="en-IN" emma:confidence="0">
                  <emma:literal>433</emma:literal>
                </emma:interpretation>
              </emma:one-of>
            </emma:emma>
          </inkml:annotationXML>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EF5626A8-67FB-4AA1-ACC9-BFA9280F9100}" emma:medium="tactile" emma:mode="ink">
                <msink:context xmlns:msink="http://schemas.microsoft.com/ink/2010/main" type="inkWord" rotatedBoundingBox="11933,8739 12429,8741 12427,9350 11931,9348"/>
              </emma:interpretation>
              <emma:one-of disjunction-type="recognition" id="oneOf7">
                <emma:interpretation id="interp31" emma:lang="en-IN" emma:confidence="0">
                  <emma:literal>19</emma:literal>
                </emma:interpretation>
                <emma:interpretation id="interp32" emma:lang="en-IN" emma:confidence="0">
                  <emma:literal>I9</emma:literal>
                </emma:interpretation>
                <emma:interpretation id="interp33" emma:lang="en-IN" emma:confidence="0">
                  <emma:literal>'9</emma:literal>
                </emma:interpretation>
                <emma:interpretation id="interp34" emma:lang="en-IN" emma:confidence="0">
                  <emma:literal>/9</emma:literal>
                </emma:interpretation>
                <emma:interpretation id="interp35" emma:lang="en-IN" emma:confidence="0">
                  <emma:literal>l9</emma:literal>
                </emma:interpretation>
              </emma:one-of>
            </emma:emma>
          </inkml:annotationXML>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annotationXML>
            <emma:emma xmlns:emma="http://www.w3.org/2003/04/emma" version="1.0">
              <emma:interpretation id="{13484626-3F65-4E19-A7D8-F3C0B37AA5A7}" emma:medium="tactile" emma:mode="ink">
                <msink:context xmlns:msink="http://schemas.microsoft.com/ink/2010/main" type="inkWord" rotatedBoundingBox="14115,9050 14169,9051 14169,9259 14114,9258"/>
              </emma:interpretation>
              <emma:one-of disjunction-type="recognition" id="oneOf8">
                <emma:interpretation id="interp36" emma:lang="en-IN" emma:confidence="0">
                  <emma:literal>`</emma:literal>
                </emma:interpretation>
                <emma:interpretation id="interp37" emma:lang="en-IN" emma:confidence="0">
                  <emma:literal>'</emma:literal>
                </emma:interpretation>
                <emma:interpretation id="interp38" emma:lang="en-IN" emma:confidence="0">
                  <emma:literal>\</emma:literal>
                </emma:interpretation>
                <emma:interpretation id="interp39" emma:lang="en-IN" emma:confidence="0">
                  <emma:literal>|</emma:literal>
                </emma:interpretation>
                <emma:interpretation id="interp40" emma:lang="en-IN" emma:confidence="0">
                  <emma:literal>L</emma:literal>
                </emma:interpretation>
              </emma:one-of>
            </emma:emma>
          </inkml:annotationXML>
          <inkml:trace contextRef="#ctx0" brushRef="#br1" timeOffset="1.1453E8">14124 9051 231,'-9'38'277,"9"-1"-149,8 6-127,9-2-203,12 8 61</inkml:trace>
        </inkml:traceGroup>
      </inkml:traceGroup>
    </inkml:traceGroup>
    <inkml:traceGroup>
      <inkml:annotationXML>
        <emma:emma xmlns:emma="http://www.w3.org/2003/04/emma" version="1.0">
          <emma:interpretation id="{CABA5CA0-905E-430A-978A-D4DAC321BAAC}" emma:medium="tactile" emma:mode="ink">
            <msink:context xmlns:msink="http://schemas.microsoft.com/ink/2010/main" type="paragraph" rotatedBoundingBox="542,9788 9782,9909 9765,11207 525,11086" alignmentLevel="1"/>
          </emma:interpretation>
        </emma:emma>
      </inkml:annotationXML>
      <inkml:traceGroup>
        <inkml:annotationXML>
          <emma:emma xmlns:emma="http://www.w3.org/2003/04/emma" version="1.0">
            <emma:interpretation id="{7573FFF7-F916-4D62-AA34-BEE87A72F8D6}" emma:medium="tactile" emma:mode="ink">
              <msink:context xmlns:msink="http://schemas.microsoft.com/ink/2010/main" type="line" rotatedBoundingBox="542,9788 9782,9909 9765,11207 525,11086"/>
            </emma:interpretation>
          </emma:emma>
        </inkml:annotationXML>
        <inkml:traceGroup>
          <inkml:annotationXML>
            <emma:emma xmlns:emma="http://www.w3.org/2003/04/emma" version="1.0">
              <emma:interpretation id="{ADC9309C-C422-4A6C-90FA-4B8A1193E574}" emma:medium="tactile" emma:mode="ink">
                <msink:context xmlns:msink="http://schemas.microsoft.com/ink/2010/main" type="inkWord" rotatedBoundingBox="537,10141 2245,10163 2236,10884 528,10862"/>
              </emma:interpretation>
              <emma:one-of disjunction-type="recognition" id="oneOf9">
                <emma:interpretation id="interp41" emma:lang="en-IN" emma:confidence="0">
                  <emma:literal>had)</emma:literal>
                </emma:interpretation>
                <emma:interpretation id="interp42" emma:lang="en-IN" emma:confidence="0">
                  <emma:literal>hand)</emma:literal>
                </emma:interpretation>
                <emma:interpretation id="interp43" emma:lang="en-IN" emma:confidence="0">
                  <emma:literal>hard)</emma:literal>
                </emma:interpretation>
                <emma:interpretation id="interp44" emma:lang="en-IN" emma:confidence="0">
                  <emma:literal>hlki0)</emma:literal>
                </emma:interpretation>
                <emma:interpretation id="interp45" emma:lang="en-IN" emma:confidence="0">
                  <emma:literal>hang)</emma:literal>
                </emma:interpretation>
              </emma:one-of>
            </emma:emma>
          </inkml:annotationXML>
          <inkml:trace contextRef="#ctx0" brushRef="#br2"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2"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2"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2"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2" timeOffset="150909.2092">1827 10585 212,'0'0'819,"0"0"-155,0 0-76,0 0-108,0 0-76,2-10-30,-2 10-72,0 0 0,0 0-36,0 0-24,0 0-48,3 10 0,-3-10-26,0 0-19,-1 14-37,1-14-11,0 12-27,0-12-2,-2 15-28,2-15 6,0 14-22,0-14 5,-1 15-28,1-15-70,0 14-107,0-14-48,0 14-133,0-14-96,-1 13-127,1-13-702,-1 10-885</inkml:trace>
          <inkml:trace contextRef="#ctx0" brushRef="#br2"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2"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Group>
        <inkml:traceGroup>
          <inkml:annotationXML>
            <emma:emma xmlns:emma="http://www.w3.org/2003/04/emma" version="1.0">
              <emma:interpretation id="{EDFFCE3C-0F22-4CD0-AD87-8C3808BB351F}" emma:medium="tactile" emma:mode="ink">
                <msink:context xmlns:msink="http://schemas.microsoft.com/ink/2010/main" type="inkWord" rotatedBoundingBox="2754,9833 5175,9864 5159,11146 2737,11115"/>
              </emma:interpretation>
              <emma:one-of disjunction-type="recognition" id="oneOf10">
                <emma:interpretation id="interp46" emma:lang="en-IN" emma:confidence="0">
                  <emma:literal>=</emma:literal>
                </emma:interpretation>
                <emma:interpretation id="interp47" emma:lang="en-IN" emma:confidence="0">
                  <emma:literal>"</emma:literal>
                </emma:interpretation>
                <emma:interpretation id="interp48" emma:lang="en-IN" emma:confidence="0">
                  <emma:literal>5</emma:literal>
                </emma:interpretation>
                <emma:interpretation id="interp49" emma:lang="en-IN" emma:confidence="0">
                  <emma:literal>#</emma:literal>
                </emma:interpretation>
                <emma:interpretation id="interp50" emma:lang="en-IN" emma:confidence="0">
                  <emma:literal>y</emma:literal>
                </emma:interpretation>
              </emma:one-of>
            </emma:emma>
          </inkml:annotationXML>
          <inkml:trace contextRef="#ctx0" brushRef="#br2" timeOffset="155931.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2"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3" timeOffset="1.14147E8">4835 10160 367,'0'0'606,"2"-20"-76,-2 20-36,0-17-45,0 17-84,-2-17-20,-2 7-45,1 0-26,-2 0-1,0 1-52,-1-1-11,-4 0-41,1 1 22,-2-1-34,-1 2 12,-1 2-38,-2-3 15,0 1-35,-4 1 24,-2 2-10,3 1 7,-3 0-16,0 3-25,-1 0-4,-5 2-12,0 0-13,0 2-25,-1 2 23,-2 0-20,0 2 18,0 2-15,1 0 15,0 4-20,1-1 7,0 2-17,2 1 14,1 3-3,0 1 19,0 3-18,2 4 11,2 1-2,0-1 11,2 4-2,3 1 2,0 2-7,3 1-3,0 2 0,3 2 5,2 2 33,2 1-43,-1 2 1,5-5 1,2 1-15,2 6-1,3 0-4,2-1-4,0-1 9,5-1-10,2 0-9,1-4-1,3-3 2,4-1 0,0-3 9,3-2 4,3-3 5,2-5 4,3-3-6,3-3 5,-4-5 3,5-4 0,0-3-2,1-3-9,2-3-7,7-6-20,0-2 0,1-5 0,7-6 0,-1-4 0,-2-3 0,0 0 0,-2-3 0,-4-4 0,-2 0 0,-4-1 0,-3 0 0,-5-4 0,-8 6 0,-3-3 0,-4-1 0,-3 1 0,-7-3 0,-3 9 0,-4-3 0,-4 1 0,-3-4 0,-6 1 0,-4 2 0,-2 1 0,-4 2 0,-3 2 0,-3 1 0,-2 2 0,-2 2 0,-3 2 0,-1 1 0,0 3 0,-1 0 0,-2 4 0,2 1 0,0 1 0,4 6 0,1-1-97,0 1-122,0 0-26,6 4-47,1 1-11,1-1-33,3 3-42,4-1-50,-1 3-49,3 2-31,0-1-67,2 2-147,3 0-410,0 0-746</inkml:trace>
          <inkml:trace contextRef="#ctx0" brushRef="#br3" timeOffset="1.14147E8">4609 10343 157,'0'0'637,"0"0"-126,0 0-71,0 0-32,-9-5-41,9 5-46,0 0-16,0 0-38,0 0 9,-9-5-38,9 5-7,0 0-15,0 0-44,0 0-20,0 0-12,1-11-6,-1 11 16,0 0-5,11-11-6,-11 11-19,9-5 9,-9 5-11,12-5-22,-12 5-11,15-2-10,-15 2-13,14-2-9,-14 2 21,14 2-33,-14-2 21,15 6-23,-15-6 17,12 9-28,-12-9 17,9 12-31,-9-12 21,4 17-26,-4-17 20,-1 18-22,-1-7 14,-1 1-22,-1 0 17,-1 1-19,-2-1 15,1-1-17,0 1 20,-1 1-29,0-2 32,0-1-29,1-1 23,1-1-23,-1 0 23,6-8-17,-10 13 19,10-13-22,-6 8 25,6-8-24,-5 8 17,5-8-16,0 0 17,0 0-21,0 0 20,0 0-23,0 0 25,0 0-24,0 0 23,11-7-24,-11 7 24,17-6-22,-8 2 22,2 0-22,1 1 22,-1 0-23,2 2 24,0 0-25,0 0 18,-1 1-14,-12 0 14,23 2-14,-23-2 20,21 3-18,-11 1 20,-10-4 13,16 8-3,-16-8-3,13 10 1,-13-10 7,7 13 1,-7-13-2,0 12 6,0-12-1,-4 16-3,-1-8 1,-4 2-4,1-1-11,-2 1 7,-3 0 0,1-1-2,-1 0-4,-5 0-5,-1 0 0,2-1-4,-3-1-1,3-1 1,-1-1-3,-1 0-2,-2 0 1,2-1 0,-1 1 1,2-3-5,-1-1-3,2-1-36,-2-1-38,0 0-25,2-2-29,-1-1-19,3-1-63,-1 0-23,1 1-87,3-3-108,3 2-47,1-1-103,3-2-195,-1 0-346,3-1-738</inkml:trace>
        </inkml:traceGroup>
        <inkml:traceGroup>
          <inkml:annotationXML>
            <emma:emma xmlns:emma="http://www.w3.org/2003/04/emma" version="1.0">
              <emma:interpretation id="{888607FF-EE12-4548-8E3F-039C6E737FFD}" emma:medium="tactile" emma:mode="ink">
                <msink:context xmlns:msink="http://schemas.microsoft.com/ink/2010/main" type="inkWord" rotatedBoundingBox="5922,10262 6501,10270 6493,10864 5914,10857"/>
              </emma:interpretation>
              <emma:one-of disjunction-type="recognition" id="oneOf11">
                <emma:interpretation id="interp51" emma:lang="en-IN" emma:confidence="0">
                  <emma:literal>3</emma:literal>
                </emma:interpretation>
                <emma:interpretation id="interp52" emma:lang="en-IN" emma:confidence="0">
                  <emma:literal>2</emma:literal>
                </emma:interpretation>
                <emma:interpretation id="interp53" emma:lang="en-IN" emma:confidence="0">
                  <emma:literal>B</emma:literal>
                </emma:interpretation>
                <emma:interpretation id="interp54" emma:lang="en-IN" emma:confidence="0">
                  <emma:literal>A</emma:literal>
                </emma:interpretation>
                <emma:interpretation id="interp55" emma:lang="en-IN" emma:confidence="0">
                  <emma:literal>z</emma:literal>
                </emma:interpretation>
              </emma:one-of>
            </emma:emma>
          </inkml:annotationXML>
          <inkml:trace contextRef="#ctx0" brushRef="#br4" timeOffset="1.14205E8">6137 10485 367,'-10'-5'597,"10"5"-98,-9-4-63,9 4-36,-10-6-63,10 6 9,-8-6-27,8 6-17,-8-5-18,8 5-22,-9-7-47,9 7-21,-7-5-13,7 5 2,-7-8-46,7 8 13,-5-11-31,5 11 13,-1-11-27,1 11 2,2-18-34,3 8 4,3-4-17,4 0 15,0 0-27,1-1 19,4 1-24,1 2 16,-2 0-33,3 3 17,-2 0-27,1 4 17,-3 2-23,1 2 18,-2 2-22,0 1 20,0 3-24,-1 2 25,-4 1-22,0 1 16,-3 3-17,-2 3 12,-3-1-14,-2 1 18,-2 2-26,-2 2 23,0 0-23,-1 1 21,-3-1-23,-2 2 24,1-2-4,0-1-8,-3 0 5,2 0-5,0-2 4,0-2-8,2-2 0,0 0 7,-1-2-1,3-2 2,1 0-2,0-1 0,6-7-2,-10 9-1,10-9-2,0 0-1,0 0-1,0 0 2,0 0 0,0 0-2,0 0 0,8-13-12,-8 13 16,17-12-24,-7 7 21,6-5-16,0 5 14,-1-2-10,3 0 23,0 3-30,0 0 29,0 0-21,1 3 21,-1 1-22,-3-2 25,1 4-22,-1-1 19,2 3 6,-4 2 11,-2 1 19,2 0 15,-4 0 7,1 4 54,-4-1-49,-2 1 44,-1 1-62,-2-1 16,-2 2 50,-3 1-43,-1-1 38,-4 1-50,-3 3 0,-1-3-10,-3 2 2,-6-1-13,0 0-8,-2-1-5,-1-2-8,-2-1-4,1 0-3,2-2-3,1-3-4,-1-1 0,-1-2 13,4 0-23,0-2 0,0-1 3,-1-2-10,-2-2-37,0-2-1,3-3-69,-2 1-51,4-4-56,-1 0-86,3 2-62,4 0-110,2 1-139,3-2-132,0 1-784,3 0-1170</inkml:trace>
        </inkml:traceGroup>
        <inkml:traceGroup>
          <inkml:annotationXML>
            <emma:emma xmlns:emma="http://www.w3.org/2003/04/emma" version="1.0">
              <emma:interpretation id="{ABB2E18B-656E-4FB6-B7B0-2836957E019E}" emma:medium="tactile" emma:mode="ink">
                <msink:context xmlns:msink="http://schemas.microsoft.com/ink/2010/main" type="inkWord" rotatedBoundingBox="7767,10301 8219,10626 7964,10979 7513,10654"/>
              </emma:interpretation>
              <emma:one-of disjunction-type="recognition" id="oneOf12">
                <emma:interpretation id="interp56" emma:lang="en-IN" emma:confidence="0">
                  <emma:literal>9</emma:literal>
                </emma:interpretation>
                <emma:interpretation id="interp57" emma:lang="en-IN" emma:confidence="0">
                  <emma:literal>q</emma:literal>
                </emma:interpretation>
                <emma:interpretation id="interp58" emma:lang="en-IN" emma:confidence="0">
                  <emma:literal>M</emma:literal>
                </emma:interpretation>
                <emma:interpretation id="interp59" emma:lang="en-IN" emma:confidence="0">
                  <emma:literal>m</emma:literal>
                </emma:interpretation>
                <emma:interpretation id="interp60" emma:lang="en-IN" emma:confidence="0">
                  <emma:literal>G</emma:literal>
                </emma:interpretation>
              </emma:one-of>
            </emma:emma>
          </inkml:annotationXML>
          <inkml:trace contextRef="#ctx0" brushRef="#br5" timeOffset="1.14356E8">7732 10421 182,'0'0'443,"0"0"-53,0 0-65,0 0-23,3-11-10,-3 11-3,0 0-2,3-9-5,-3 9 18,3-10 0,-3 10-1,0 0-26,2-15-8,-2 15 34,1-11-23,-1 11 16,3-11-33,-3 11 22,3-10-15,-3 10 14,2-9-13,-2 9-32,0 0-24,0 0-31,1-13-24,-1 13-24,0 0 14,0 0 16,0 0-6,-5 8 9,5-8-18,-7 13-95,1-4-52,-1 0 0,-1 2 0,1 2 0,-3 1 0,3-2 0,-3 4 0,1 0 0,-2 1 0,1-1 0,1-4 0,2 3 0,-2-2 0,1-1 0,0 2 0,1-3 0,-2 1 0,2 0 0,1-2 0,1 0 0,0-3 0,-2 0 0,7-7 0,-6 13 0,6-13 0,-6 11 0,6-11 0,-6 8 0,6-8 0,0 0 0,0 0 0,0 0 0,0 0 0,0 0 0,0 0 0,7 5 0,-7-5 0,9-5 0,-9 5 0,14-5 0,-5 2 0,0-1 0,1 1 0,0 1 0,2-4 0,0 4 0,0-1 0,2-1 0,0 4 0,0-2 0,-1-1 0,1 2 0,1 0 0,-2 1 0,2-2 0,-2 2 0,2 2 0,-2-2 0,3 1 0,-4 1 0,2 1 0,-1-2 0,0 2 0,0 0 0,0-1 0,-1 1 0,0-1 0,1 2 0,-2-2 0,-1 0 0,-10-2 0,20 5 0,-20-5 0,14 3 0,-14-3 0,14 4 0,-14-4 0,11 1 0,-11-1 0,0 0 0,15 3 0,-15-3 0,0 0 0,11-3 0,-11 3 0,0 0 0,9-6 0,-9 6 0,0 0 0,6-11 0,-6 11 0,4-10 0,-4 10 0,1-12 0,-1 12 0,0-14 0,0 14 0,0-17 0,0 17 0,-4-20 0,4 20 0,-3-16 0,3 16 0,-4-14 0,4 14 0,-5-11 0,5 11 0,-4-11 0,4 11 0,0 0 0,-8-8 0,8 8 0,0 0 0,-10 4 0,10-4 0,-5 9 0,5-9 0,-5 17 0,2-6 0,0 1 0,2-1 0,0 2 0,0 3 0,-1 1 0,1 0 0,1 0 0,-1 1 0,1 0 0,-2 1 0,1 1 0,1-2 0,-1 1 0,1-1 0,-2 0 0,0-1 0,1 0 0,0-2 0,-1-1 0,2-1 0,-1-3 0,1-10 0,-1 21 0,1-21 0,-1 17 0,1-17 0,-2 13 0,2-13 0,-1 11 0,1-11 0,0 0 0,-3 13 0,3-13 0,0 0 0,-2 9 0,2-9 0,0 0 0,0 0 0,-7 8 0,7-8 0,0 0-416,0 0-309,-8 4-132,8-4-271,-7 6-476,7-6-1256</inkml:trace>
        </inkml:traceGroup>
        <inkml:traceGroup>
          <inkml:annotationXML>
            <emma:emma xmlns:emma="http://www.w3.org/2003/04/emma" version="1.0">
              <emma:interpretation id="{0B949D3A-8E09-4D72-BE18-7B62E78722E4}" emma:medium="tactile" emma:mode="ink">
                <msink:context xmlns:msink="http://schemas.microsoft.com/ink/2010/main" type="inkWord" rotatedBoundingBox="9741,9880 9789,11163 8684,11205 8635,9922"/>
              </emma:interpretation>
              <emma:one-of disjunction-type="recognition" id="oneOf13">
                <emma:interpretation id="interp61" emma:lang="en-IN" emma:confidence="0">
                  <emma:literal>%</emma:literal>
                </emma:interpretation>
                <emma:interpretation id="interp62" emma:lang="en-IN" emma:confidence="0">
                  <emma:literal>&amp;</emma:literal>
                </emma:interpretation>
                <emma:interpretation id="interp63" emma:lang="en-IN" emma:confidence="0">
                  <emma:literal>t</emma:literal>
                </emma:interpretation>
                <emma:interpretation id="interp64" emma:lang="en-IN" emma:confidence="0">
                  <emma:literal>o</emma:literal>
                </emma:interpretation>
                <emma:interpretation id="interp65" emma:lang="en-IN" emma:confidence="0">
                  <emma:literal>@</emma:literal>
                </emma:interpretation>
              </emma:one-of>
            </emma:emma>
          </inkml:annotationXML>
          <inkml:trace contextRef="#ctx0" brushRef="#br1" timeOffset="1.14542E8">9513 10178 370,'-1'-14'484,"-1"1"-62,0 2-73,-1-1 10,1 1-41,-1 0-29,-2-3-22,1 4 21,-2-3-37,1 0 29,0 1-16,-2 0-71,1 0 49,-3 1-57,1-1 9,-2 2-21,1 0 16,-2 1-21,-1-1 2,-2 2 8,0 0-26,-3 0 14,3 1-35,-4 2 34,0-1-59,1 1 44,-2 1-51,-1 2 61,0 0-61,2 1 52,-4 1-65,2 0 32,-1 1-7,1 1-11,-3 1-11,0 4-5,0-1-14,1 2 4,-1 2-31,-1 2 34,2 1-39,-1 1 42,0 2-33,4 1 36,-2 3-38,2-2-11,0 4-34,3-1 0,-2 2 0,1 0 0,2 3 0,1-2 0,0 3 0,2-1 0,1 1 0,-1-1 0,3 3 0,0 0 0,0 0 0,3-1 0,-1 2 0,2 0 0,1 0 0,1-3 0,0 1 0,2 0 0,1 1 0,1-2 0,2 4 0,2 1 0,1-1 0,1-2 0,2 0 0,1 0 0,1 1 0,5 1 0,-4-4 0,3-1 0,2 1 0,0-3 0,0 0 0,2-2 0,0 0 0,3-2 0,-2-2 0,3-1 0,-1-2 0,1 0 0,2-2 0,-3-4 0,1 0 0,0-4 0,3 2 0,0-4 0,1-1 0,0 0 0,0-2 0,1-2 0,0 0 0,0-3 0,4 0 0,-4 0 0,3-3 0,-1-1 0,0 0 0,0-1 0,-2-3 0,-2 1 0,1-2 0,-1-1 0,-2 1 0,-2 0 0,0-1 0,-2-3 0,-2 1 0,0-1 0,-3-3 0,0 0 0,-3 3 0,-1-3 0,0-3 0,-4 2 0,0-1 0,0-5 0,-2 2 0,-2 0 0,-2-1 0,-1 1 0,-1-4 0,-3-1 0,-1-1 0,-2 1 0,-1-1 0,-3-4 0,-1 2 0,-4 0 0,0-1 0,-1 3 0,-3-2 0,-2 3 0,2 1 0,-3 2 0,-3 0 0,1 0 0,-2 3 0,-1 1 0,1 2 0,-3 1 0,5 6 0,-3 1 0,0 3 0,-2 2 0,1 1 0,-1 4 0,2 2 0,-2 2 0,-6 5 0,1-1 0,1 3-274,-6 3-273,2 4-104,-1 1-121,4 5-168,-3-1-645,2 5-1236</inkml:trace>
          <inkml:trace contextRef="#ctx0" brushRef="#br1" timeOffset="1.14541E8">9374 10193 30,'0'0'671,"0"0"-157,0 0-78,0 0-25,-8-6-36,8 6-7,0 0-8,0 0-13,0 0-5,0 0-21,-4-9-18,4 9-16,0 0-9,0 0 3,0 0-9,0 0 36,0 0-68,-4-10 25,4 10-58,0 0 2,0 0-55,-9-4 23,9 4-44,0 0 21,-14-3-35,14 3 18,-14 3-45,14-3 27,-16 5-35,5-1 31,1 1-36,-2 0-76,0 2-3,0 2 0,0-1 0,-1 2 0,0 1 0,0 0 0,-2 1 0,4 2 0,-2-1 0,1 1 0,1 0 0,2 2 0,-3-1 0,5 0 0,0 0 0,1 1 0,0 0 0,0 0 0,4 1 0,-2-2 0,1 2 0,2 0 0,0-1 0,1-1 0,1 1 0,2 0 0,-1 0 0,1 0 0,1-2 0,1 1 0,1-1 0,0-1 0,1 0 0,-1 2 0,3-4 0,0 0 0,0-1 0,0-1 0,1 1 0,1 0 0,-1-4 0,2-1 0,0 0 0,-1-2 0,1 1 0,1-4 0,0 3 0,-13-3 0,25 0 0,-13-3 0,2 1 0,-3-1 0,1-1 0,2-1 0,-3 0 0,2-2 0,-3-1 0,-1-1 0,0 0 0,0 1 0,-1-4 0,-3 4 0,0-3 0,-2 1 0,0 0 0,0 1 0,-3 9 0,-2-15 0,2 15 0,-6-15 0,0 8 0,6 7 0,-14-10 0,4 6 0,10 4 0,-20-2 0,20 2 0,-25 1 0,13 0 0,-2 3 0,1 1 0,-2 0 0,1 1 0,-1 0 0,2 0 0,-1 3 0,2-3 0,1 2 0,-1 0 0,3-1 0,2 0 0,-2-2 0,3 4 0,-1-2 0,7-7-186,-10 12-92,10-12-59,-8 10-46,8-10-6,-5 8-59,5-8-34,0 0-66,0 0-40,7 12-141,-7-12-475,0 0-814</inkml:trace>
        </inkml:traceGroup>
      </inkml:traceGroup>
    </inkml:traceGroup>
    <inkml:traceGroup>
      <inkml:annotationXML>
        <emma:emma xmlns:emma="http://www.w3.org/2003/04/emma" version="1.0">
          <emma:interpretation id="{C603C25D-E926-40BB-8C41-8FCD27E1709E}" emma:medium="tactile" emma:mode="ink">
            <msink:context xmlns:msink="http://schemas.microsoft.com/ink/2010/main" type="paragraph" rotatedBoundingBox="545,11717 8422,11584 8443,12809 566,12942" alignmentLevel="1"/>
          </emma:interpretation>
        </emma:emma>
      </inkml:annotationXML>
      <inkml:traceGroup>
        <inkml:annotationXML>
          <emma:emma xmlns:emma="http://www.w3.org/2003/04/emma" version="1.0">
            <emma:interpretation id="{F28B8AA8-AFD7-4E54-913B-040B5E7E6828}" emma:medium="tactile" emma:mode="ink">
              <msink:context xmlns:msink="http://schemas.microsoft.com/ink/2010/main" type="line" rotatedBoundingBox="545,11717 8422,11584 8443,12809 566,12942"/>
            </emma:interpretation>
          </emma:emma>
        </inkml:annotationXML>
        <inkml:traceGroup>
          <inkml:annotationXML>
            <emma:emma xmlns:emma="http://www.w3.org/2003/04/emma" version="1.0">
              <emma:interpretation id="{CEA70B8F-244A-430E-80A6-B2BE19E2D432}" emma:medium="tactile" emma:mode="ink">
                <msink:context xmlns:msink="http://schemas.microsoft.com/ink/2010/main" type="inkWord" rotatedBoundingBox="547,11858 2253,11829 2266,12597 560,12626"/>
              </emma:interpretation>
              <emma:one-of disjunction-type="recognition" id="oneOf14">
                <emma:interpretation id="interp66" emma:lang="en-IN" emma:confidence="0">
                  <emma:literal>acks')</emma:literal>
                </emma:interpretation>
                <emma:interpretation id="interp67" emma:lang="en-IN" emma:confidence="0">
                  <emma:literal>hag')</emma:literal>
                </emma:interpretation>
                <emma:interpretation id="interp68" emma:lang="en-IN" emma:confidence="0">
                  <emma:literal>acks")</emma:literal>
                </emma:interpretation>
                <emma:interpretation id="interp69" emma:lang="en-IN" emma:confidence="0">
                  <emma:literal>acini)</emma:literal>
                </emma:interpretation>
                <emma:interpretation id="interp70" emma:lang="en-IN" emma:confidence="0">
                  <emma:literal>nicks')</emma:literal>
                </emma:interpretation>
              </emma:one-of>
            </emma:emma>
          </inkml:annotationXML>
          <inkml:trace contextRef="#ctx0" brushRef="#br2" timeOffset="1.14229E8">664 12061 4,'0'0'639,"-7"-7"-103,7 7-81,-10-8-37,10 8-58,-11-9-44,11 9-1,-10-7-47,10 7-2,-14-5-39,14 5 7,-9-7-29,9 7-18,-9-5-41,9 5-14,0 0-24,-14-1-14,14 1-6,-8 7 13,8-7 3,-9 15-6,6-6-18,1 3-9,1 1 12,-1 1-11,0 1 6,2 2-10,0 0-14,0 1 5,0 0-3,2 0-1,-2 1 3,2-2 7,-1-1-9,-1-1-6,5 0-8,-5-1-9,0-1-6,2-2 16,-2-11-26,2 22-1,-2-22-5,0 16-5,0-16 1,2 15 0,-2-15 0,2 13 3,-2-13 2,0 0 8,1 12 8,-1-12 12,0 0-12,0 0-2,0 0-7,0 0-6,0 0 0,0 0-5,0 0-3,0 0-2,2-15-1,-2 15-2,2-21-3,0 11-1,0-2 2,2-1 1,-1-1 0,1 0 5,2 2-4,0-1 3,-2 1-9,3 0 0,0 4 2,0-1-2,2 0-1,-1 4 2,2-1 1,-1 3 1,1 0 6,-10 3-3,21 0 2,-21 0-5,20 4 3,-11 0 1,0 0 2,-2 1-1,4 0-1,-6 2 4,4-1-6,-3 2 5,2 0 1,-4-1-1,0 3 0,2-3 2,-6-7-2,7 19 4,-7-19-1,3 18 0,-3-18-7,3 17-1,-3-17-24,0 16-43,0-16-43,0 14-49,0-14-59,0 15-42,0-15-51,-3 10-67,3-10-55,0 0-46,-3 13-249,3-13-361,0 0-706</inkml:trace>
          <inkml:trace contextRef="#ctx0" brushRef="#br2" timeOffset="1.1423E8">1128 12045 495,'0'0'664,"0"0"-91,1-13-47,-1 13-52,0 0-62,0 0-68,-1-15-60,1 15-47,0 0-30,-6-7-37,6 7-24,0 0-28,0 0-14,-13 1-15,13-1-3,-14 8-11,5 0-11,3-1 12,-4 2-27,3 2 22,-1 1-10,1 0 21,0 3-13,2 1 13,-1-2-24,2 4 13,-1-1-20,3 0-5,-1-3-10,0 3-1,2 0-1,1 0-6,0-3 1,1-1-8,2 2 2,0-1-8,2 0-1,1-3-4,1 0 1,-3-2-3,6 0-2,0-1 0,-1-2-19,3 1-50,-2-5-71,2 1-64,0-1-35,2-2-61,0-2-42,0-1-51,2 1-19,1-5-134,-1 1-72,0-4-282,2-1-455</inkml:trace>
          <inkml:trace contextRef="#ctx0" brushRef="#br2" timeOffset="1.1423E8">1419 12058 102,'0'0'591,"-5"-12"-120,5 12-58,-7-11-44,7 11-23,-6-10-30,6 10-3,-7-8-14,7 8-22,-6-7-18,6 7-22,-8-6-24,8 6-5,0 0-53,0 0-5,-8-6-53,8 6 10,0 0-6,-5 7 10,5-7-25,0 12 4,0-12-22,0 18-24,2-7 4,0 2 2,-1-1-20,0 4 7,2-1-19,-1 0 10,0 2-40,1 2 40,0-1-23,-2 0 21,2-1-24,-2 2-58,0-2-72,1 0-27,0-3-92,1 3-66,-1-3-55,1-2-105,-2-1-113,-1-11-460,0 18-664</inkml:trace>
          <inkml:trace contextRef="#ctx0" brushRef="#br2" timeOffset="1.14231E8">1507 12046 614,'0'0'572,"-12"-12"-81,12 12-78,-13-9-84,13 9-54,-15-4-29,15 4-38,-17-2-41,17 2-17,-20 6-22,9-1-12,1 2-5,0 1-14,1 1-7,-1 1 0,2 1 4,1 1 30,0 1-42,3 1 27,3 1-47,-3 0 28,3 1-38,1-4 28,1 3-47,-1-1 26,5 1-37,-1-1 23,0 0-32,1-1 23,1-1-33,1 0 26,4 0-34,-3-4 29,2 1-33,0-2 13,0-2-55,1 1-29,0-2-91,1-2-44,2-1-45,-2-1-44,1-1-1,1-1-38,2-2 37,-1-2 95,0 2-12,1-2 85,-2-1-20,1 2 34,-3-2 42,-1-2 25,2 3 39,-4-1 17,3-2 66,-4 3-4,-1 0 50,-7 6 18,14-10 6,-14 10 0,10-7-9,-10 7-13,8-6-20,-8 6-30,0 0 19,0 0 16,0 0 40,12 3 0,-12-3 10,0 0-23,0 14 20,0-14-19,-3 12 23,3-12-26,-6 17 22,3-9-52,3-8 34,-7 16-33,2-8 13,-1-1-32,2 1 17,4-8-27,-12 12 19,12-12-13,-11 9 22,11-9-12,-8 7 9,8-7-22,-9 6 1,9-6-20,0 0 1,-11 0-24,11 0 7,0 0-17,-10-6 9,10 6-21,0 0 11,0 0-15,-2-11 6,2 11-11,0 0 5,4-12-3,-4 12 12,5-7-14,-5 7 21,6-7-22,-6 7 12,10-6-11,-10 6 8,10-6-14,-10 6 23,9-3-23,-9 3 12,0 0-8,11-2 14,-11 2-14,0 0 17,0 0-19,10 6 23,-10-6-19,0 0 13,0 0-12,0 12 11,0-12-15,0 0 17,-8 10-20,8-10 11,-6 7-17,6-7 3,-7 5-10,7-5 18,0 0-9,-12 5 4,12-5-2,0 0 6,0 0-16,-14 0 10,14 0-16,0 0 20,0 0-13,-6-10 12,6 10-9,0 0 14,1-14 4,-1 14 2,5-11-3,-5 11-1,8-10-1,-8 10 1,10-8 2,-10 8 7,13-5-8,-13 5 4,15-2-6,-15 2 22,16 2-8,-5 1 20,-2 3-14,0 0 9,0 1-11,1 2 14,-2 4-14,-2-1 7,1 1-12,-3 1 10,0 2-14,-2-1 8,-2 2-15,0-1 13,-2 2-11,-2-2 6,0 1-32,-3-1-29,2-1-68,-4 2-12,-1-2-66,2-3-64,-1 0-63,-1 0-59,-1-3-53,0 0-193,-3-2-390,3-2-632</inkml:trace>
          <inkml:trace contextRef="#ctx0" brushRef="#br2" timeOffset="1.14231E8">1938 12141 615,'0'0'680,"9"-10"-84,-9 10-12,4-8-98,-4 8-31,0 0-77,6-9-23,-6 9-50,0 0-29,0 0-39,6-7-18,-6 7-35,0 0-19,0 0-19,0 0-10,0 0-39,0 0-24,0 0-13,0 0-10,0 0-2,0 0 11,0 16-3,0-16-4,-2 21-6,1-10-5,-2 4 4,2-1-14,-2 2-7,1 0-1,2-2-7,-1 0-3,-1 2 0,1 0-3,0-3-2,-1 1-3,2-2-16,-1 0-53,0-2-65,1-10-43,-2 19-67,2-19 1,0 15-79,0-15-16,2 12-12,-2-12-17,0 0-44,4 7-109,-4-7-113,0 0-261,7-7-449</inkml:trace>
          <inkml:trace contextRef="#ctx0" brushRef="#br2" timeOffset="1.14231E8">2053 11871 780,'0'0'634,"-8"-9"-63,8 9-48,-5-8-75,5 8-25,0 0-99,-5-10-30,5 10-76,0 0-9,0 0-49,0 0 21,1-11 1,-1 11-5,0 0-7,14 1-6,-14-1-6,14 6 5,-3 1-12,0 0-4,1 2 2,3 3-7,-2 2 14,0 2-11,2 1-12,-1 4 6,3 0-2,-5-1-2,2 1-19,-3 1-6,1 2-16,-4-3-8,-1 1-16,-2 1-10,-1 1-9,-3 1-8,-1-2-11,-1 4-5,-3-3-8,-1 0-8,-3 3-49,0-1-47,-3-1-67,-1-1-62,-1-1-53,-1-1-94,0-4-32,-1 1-170,-4 1-116,1-1-243,1-6-430,1-2-953</inkml:trace>
        </inkml:traceGroup>
        <inkml:traceGroup>
          <inkml:annotationXML>
            <emma:emma xmlns:emma="http://www.w3.org/2003/04/emma" version="1.0">
              <emma:interpretation id="{2A5858CF-A96B-47C7-9313-81AC9E8C1DE8}" emma:medium="tactile" emma:mode="ink">
                <msink:context xmlns:msink="http://schemas.microsoft.com/ink/2010/main" type="inkWord" rotatedBoundingBox="5481,11633 6720,11612 6741,12831 5502,12852"/>
              </emma:interpretation>
              <emma:one-of disjunction-type="recognition" id="oneOf15">
                <emma:interpretation id="interp71" emma:lang="en-IN" emma:confidence="0">
                  <emma:literal>%</emma:literal>
                </emma:interpretation>
                <emma:interpretation id="interp72" emma:lang="en-IN" emma:confidence="0">
                  <emma:literal>o</emma:literal>
                </emma:interpretation>
                <emma:interpretation id="interp73" emma:lang="en-IN" emma:confidence="0">
                  <emma:literal>O</emma:literal>
                </emma:interpretation>
                <emma:interpretation id="interp74" emma:lang="en-IN" emma:confidence="0">
                  <emma:literal>&amp;</emma:literal>
                </emma:interpretation>
                <emma:interpretation id="interp75" emma:lang="en-IN" emma:confidence="0">
                  <emma:literal>@</emma:literal>
                </emma:interpretation>
              </emma:one-of>
            </emma:emma>
          </inkml:annotationXML>
          <inkml:trace contextRef="#ctx0" brushRef="#br4" timeOffset="1.14235E8">6160 11966 555,'0'0'617,"2"-10"-88,-2 10-33,6-12-70,-6 12-18,2-12-47,-2 12 1,4-11-43,-4 11-27,1-11-17,-1 11-14,0 0-30,4-13-32,-4 13-7,0 0-31,0 0-28,-1-10-33,1 10-14,0 0-17,0 0-13,0 0-1,-14 5 1,14-5 10,-11 13 0,4-4 3,-1 2-15,1 1 19,-1 1-5,-2 1 4,1 1-19,-2 2 3,0-1-12,2 1 11,-1 0-10,-2 0-7,2 0-6,1-3 1,-1 2-8,2-3 2,1 0-4,-1-1-6,0 0 0,3-2-3,-1-2 1,2 1-4,-1-1 2,5-8 0,-9 13 2,9-13 5,-6 10 3,6-10 7,-6 8 5,6-8 1,0 0-8,-6 7-6,6-7 5,0 0-17,0 0-4,0 0 36,0 0-48,0 0 40,1-12-48,-1 12 42,5-7-42,-5 7 3,9-9 0,-9 9 3,16-8-1,-16 8 4,15-6-1,-4 2 2,-11 4 2,21-3-2,-10 1 10,1 0-8,2 1-1,-1 0 3,0 0 0,2-1 0,-1 2 9,3 0-11,-3 0 2,2 0-3,2 2 0,0-1 22,0 0-17,0 0-1,0 1 30,-2 0-39,2 1 32,-3-3-29,0 2-2,-3 0 37,2-1-52,-2 2 8,-12-3 39,20 2-46,-20-2 7,18 1 3,-18-1 2,13 2 37,-13-2-37,12 1 36,-12-1-41,0 0 37,13 0-40,-13 0 11,0 0 38,10-4-43,-10 4 39,0 0-43,0 0-17,2-10 27,-2 10-5,-2-10 9,2 10-6,-4-11 5,4 11 1,-8-12-4,8 12 8,-10-16-7,5 9 9,0-1 2,-1 0-6,6 8-13,-9-13 9,9 13 5,-8-10-1,8 10-2,-8-9-1,8 9-2,-8-5 1,8 5-4,0 0 4,-12 4-1,12-4 8,-7 12-8,3-2 8,0 0 7,2 5 15,-1 0 27,-1 3 10,2 5 4,-3 0 5,1 2 2,0 1-1,0 4 1,0-1 15,2-1-6,-2 2-83,-1-4 0,2 1 0,0-1 0,0 1 0,0-4 0,1 2 0,-1-1 0,1-5 0,-1-1 0,1-1 0,0-3 0,0 1 0,-1-1 0,2-4 0,-1 0 0,2-10 0,-3 18 0,3-18 0,-1 15 0,1-15 0,-3 10 0,3-10-65,0 0-312,-3 12-127,3-12-137,0 0-179,0 0-1005,0 0-1533</inkml:trace>
          <inkml:trace contextRef="#ctx0" brushRef="#br4" timeOffset="1.14239E8">6491 11833 615,'0'0'501,"0"0"-75,-3-10-10,3 10-22,-4-9-74,4 9-31,-6-10-57,6 10-20,-8-14 10,8 14-5,-9-13-22,3 4-26,0 1-15,-1-1-13,0 0-1,-1-1-10,-2 0-22,1 0 18,-1 1-32,-2-1 17,1 1-32,-2 1 12,-1 0-13,0 1 18,-2 1-18,0-2 15,-1 4-27,-1-2 7,0 2-26,-2 1 25,2 0-28,-4 1 26,2 0-30,-1 2 26,-2 0-29,0 2 28,-2 1-19,-2 1 5,0 1-23,-3 2 20,0 0-21,1 3 20,1 0-22,-2 1 5,2 1 19,1 2-11,0 0 0,2 1-3,1 2-12,2 0 4,-1-1-1,2 3-1,1-2-11,2 4 20,-1 1-27,4-1 14,-2 3-11,3 2 11,0-1-7,2 0 9,0 1-2,1 2-1,2-1-1,2 2-5,-2 0 3,5-5 4,0 3 6,3 0-9,0-1 5,2 3-7,1-2 5,4 3-4,0 1-4,3 0-1,0 0 1,1-1-3,4 3 0,0-1 2,3 1 2,-2-4 1,0-2-5,1-2 3,4 4-13,-2-5 1,1-2 4,0-1-8,3-2 9,-1-1 1,3-2 0,0 0 5,2-3-6,0-1 9,2-2 14,-3-3-14,1-2 0,0 0 0,1-1 1,0-1 0,1-2-5,-1-1 1,-1 0-2,0-1 0,1-2-4,-1-1-1,1-1 1,-2 0 0,1-2-3,-2 0 1,3 0 0,0-5 0,0 2 2,-2-1-8,1-1 6,-2-1-1,-1-2-1,1-1 0,-2 1 1,-1-1-1,-1 0 16,0-2-21,-2-2-4,0 0 7,1-1 0,-3-2-2,0 1 3,-2-1-1,0-1 0,-2-1 1,-2-1-2,1-1 44,-3 1-55,0-3 41,-3 0-35,2-1 41,-5 4-40,-1-2 16,-1-1-1,-1-2 13,-2-2 1,-3 1-2,-2 0 10,-1-6-1,-3 4-3,-3-1 5,0 2-3,-2 0 4,0 1-8,-1 1-7,-1 1-3,2 6-2,-1 0-3,-1 2-2,1 1-3,-2 2-4,-1 1-2,1 1 4,-3 5-6,2 1-1,-1 1-21,-2 3-71,-1 1-50,-2 2-61,-1 1-80,-2 3-41,2 0-87,-1 5-102,-6-1-106,2 1-97,1 3-788,-1 1-1135</inkml:trace>
        </inkml:traceGroup>
        <inkml:traceGroup>
          <inkml:annotationXML>
            <emma:emma xmlns:emma="http://www.w3.org/2003/04/emma" version="1.0">
              <emma:interpretation id="{8E3468F8-0894-4D46-9CCE-0FA6FD551326}" emma:medium="tactile" emma:mode="ink">
                <msink:context xmlns:msink="http://schemas.microsoft.com/ink/2010/main" type="inkWord" rotatedBoundingBox="7257,11618 8422,11598 8443,12809 7278,12829"/>
              </emma:interpretation>
              <emma:one-of disjunction-type="recognition" id="oneOf16">
                <emma:interpretation id="interp76" emma:lang="en-IN" emma:confidence="0">
                  <emma:literal>50</emma:literal>
                </emma:interpretation>
                <emma:interpretation id="interp77" emma:lang="en-IN" emma:confidence="0">
                  <emma:literal>so</emma:literal>
                </emma:interpretation>
                <emma:interpretation id="interp78" emma:lang="en-IN" emma:confidence="0">
                  <emma:literal>of</emma:literal>
                </emma:interpretation>
                <emma:interpretation id="interp79" emma:lang="en-IN" emma:confidence="0">
                  <emma:literal>f</emma:literal>
                </emma:interpretation>
                <emma:interpretation id="interp80" emma:lang="en-IN" emma:confidence="0">
                  <emma:literal>sf</emma:literal>
                </emma:interpretation>
              </emma:one-of>
            </emma:emma>
          </inkml:annotationXML>
          <inkml:trace contextRef="#ctx0" brushRef="#br5" timeOffset="1.14357E8">7688 11983 488,'0'0'714,"0"0"-97,0 0-21,0 0-80,0 0-49,0 0-78,0 0-12,-6-7-56,6 7-15,0 0-26,-12-3 9,12 3-53,0 0 2,-16 3-28,16-3-11,-14 3-23,14-3 1,-16 5 34,16-5-32,-14 9-26,5-3 6,3 0-14,-3 4-7,1 0 2,-1 0-15,4-2-12,-1 3 23,2-1-40,0-1-96,2 3 0,0-3 0,1 3 0,1-12 0,1 20 0,3-12 0,3 2 0,-1-1 0,4-1 0,3 1 0,1-2 0,3 0 0,3 0 0,-1 0 0,4-1 0,-1 1 0,1-2 0,1 1 0,-1-1 0,1 1 0,-1-1 0,-1 1 0,-1-2 0,-2 2 0,-2-1 0,-1 0 0,-2-2 0,0 3 0,-2-1 0,-3-1 0,-1 3 0,-8-7 0,10 11 0,-10-11 0,2 13 0,-2-13 0,-5 15 0,-2-8 0,-1 0 0,-3 2 0,0-1 0,-4 1 0,-1-2 0,-3 1 0,-1-2 0,0 0 0,-1 0 0,2-1 0,-1-1 0,0-2 0,1 0 0,0-1 0,1-1 0,1-1 0,-1-1-162,2 0-324,3-4-70,0-1-70,0-1-88,3-1-53,2 0-780,2-1-1185</inkml:trace>
          <inkml:trace contextRef="#ctx0" brushRef="#br5" timeOffset="1.14357E8">7618 12050 572,'0'0'756,"0"0"-93,0 0-55,0 0-61,0 0-74,4-13-9,-4 13-66,10-5-21,-10 5-45,19-7-17,-6 1-68,2 2-9,2-1-35,1-1-20,3 1-44,2-1-21,1 0-29,0 1-9,1-1-22,-2 1-5,3-1-19,-2 2-2,0-1-24,2 0-76,-2 1-77,-1 0-37,-1 0-78,1 0-60,-3 1-103,0-1-68,-1 2-77,0-1-160,-1 1-469,0-1-807</inkml:trace>
          <inkml:trace contextRef="#ctx0" brushRef="#br5" timeOffset="1.14357E8">8126 11758 74,'-11'-7'675,"1"-1"-127,1 2-73,-3-1-77,1-1-36,0 1-45,-2-3 0,1 4 2,-1-3-40,0 1-29,0-1-11,-2 1-60,1 0 19,-1 1-37,0 0 8,-5-1-52,3 3 17,-1-2-17,-1 5 18,0-2-38,-2 0 17,-1 2-34,-1 2 32,1 0-26,-3 3 25,-1 1-27,1-1 28,1 3-25,-2 0 1,0 4-26,0-1 20,-1 3-9,2 3 14,1-1-5,0 3 0,2 1-18,0 2 3,0 5 12,1 2 21,1 2-14,0 0-9,5 2 1,0 1 7,3-3-11,3 2-5,-2 5 24,3-3-43,3 0-7,1 0-8,-1 2-2,4 1-3,1-1-9,1 3 1,3-2-6,1 5-2,0 0-7,3 0 1,3 0-2,-1-2 1,3-3-3,3 2-4,-1-6 4,2 2-3,3-2 0,1-6 0,3 0 5,1-3-6,-1-4 2,1-4-1,4-2 8,1-2-3,4-2 1,-1-4-5,1-2 0,-3-2 3,7-2-1,-1-4-3,6-2-1,-2-1 5,0-4-8,-2-2 10,0-1-11,-2-2 13,-1-2-6,2-1 0,-4-1-2,0-4-3,-1 0 3,-2 0 2,-2-1-1,-2-1-3,-2-1 0,-1 1 0,-4-2 0,0 1-1,-4-4 8,-2 6 25,-3-4-31,-2 2 13,-1-3-13,-4-1 0,-2-2 0,-2 1-1,-2-2-1,-2 2-6,-4-7 1,-2 2 4,-3-1 1,-2 3 2,-4-1-1,-1 2-2,-4 0 0,-3 4 0,-1 2 2,-4 0-1,-3 3-2,-3 2 0,-4 4 1,-1 0 3,-2 3-1,0 1-1,-2 3-1,4 4-1,-2 0-15,2 1-60,5 4 0,3 1-117,4 3-54,0 2-88,2 0-66,-2 4-112,1 3-124,1 0-102,1 3-802,2 2-1182</inkml:trace>
        </inkml:traceGroup>
      </inkml:traceGroup>
    </inkml:traceGroup>
  </inkml:traceGroup>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30:16.969"/>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002060"/>
    </inkml:brush>
  </inkml:definitions>
  <inkml:trace contextRef="#ctx0" brushRef="#br0">14805 10940 542,'0'0'933,"-5"-10"-136,5 10-97,-7-10-28,7 10-33,-4-9-77,4 9 3,0 0-81,-7-12 9,7 12-68,0 0 5,-6-6-59,6 6-13,0 0-138,0 0-220,-10 6 0,10-6 0,-4 15 0,4-3 0,-1 1 0,1 3 0,0 4 0,0-2 0,0 3 0,0 3 0,1-1 0,-1 4 0,0-1 0,2-1 0,0 0 0,-2 0 0,4 0 0,-3-1 0,0-1 0,0 1 0,1-4 0,-1 0 0,-1-1 0,0 1 0,0-3 0,0 0 0,0-4 0,0 1 0,0-2 0,0-12 0,0 22 0,0-22 0,0 14-98,0-14-590,0 0-90,-1 15-66,1-15-147,0 0-529,0 0-1151</inkml:trace>
  <inkml:trace contextRef="#ctx0" brushRef="#br0" timeOffset="377.3639">14759 11032 361,'-6'-11'936,"3"1"-146,1 0-100,2 10-89,-4-22-34,4 22-45,1-24-71,3 9-40,0 1 17,4-1-86,3-2 10,2 0-73,2 1 24,3-2-22,3 3-19,2 2-31,-4 2-32,4 3-28,-2 0-157,0 3-14,1 2 0,-3 3 0,0 0 0,2 2 0,-4 3 0,0 1 0,-3 0 0,-1 5 0,0-3 0,-3 3 0,-4 2 0,-2-1 0,-3 2 0,-2 0 0,-3 3 0,-4 3 0,-3 0 0,-2 2 0,-5 1 0,1-3 0,-3 2 0,-1-1 0,1-3 0,0 2 0,-3-3 0,5-1 0,0-2 0,1-2 0,1-1 0,1 1 0,1-4 0,1-1 0,0-1 0,3-1 0,-1-1 0,11-4 0,-15 4-214,15-4-265,0 0-22,-13 0-70,13 0-74,0 0-6,0 0-83,7-8-663,-7 8-1001</inkml:trace>
  <inkml:trace contextRef="#ctx0" brushRef="#br0" timeOffset="1001.0091">15313 11202 551,'0'0'894,"-14"3"-107,14-3-115,-13 0-64,13 0-59,-14-1-83,14 1-51,-15-3-52,15 3-49,-12-7 11,12 7-71,0 0 29,-1-11-75,1 11 22,6-10-50,-6 10 44,18-6-44,-6 3 34,2 2-68,0 2 3,2 0-53,1 2-13,-1 2-83,-1 2 0,0 0 0,-4 0 0,2 4 0,-4-2 0,0 3 0,-4-1 0,0 0 0,-1 1 0,-3-1 0,-1-11 0,2 21 0,-2-21 0,-3 18 0,3-18 0,-4 16 0,4-16 0,-2 12 0,2-12 0,0 0 0,-7 9 0,7-9 0,0 0 0,0 0-15,-1-14-119,1 14 57,4-22-44,1 7 42,0-2-45,0-2 17,3-3 24,1 2 14,1-1 34,2 4-19,1 0 15,0 1 7,4 4 16,-4 2-8,2 3 13,-1 4-7,-1 2 4,1 2-1,-2 2 2,1 1 4,-1 5 0,-1-3 3,1 3 19,-2 0-17,-1 1 0,1 0-1,-2-2 45,1 2-51,1-2 50,-2 0-55,1-3 52,1 0-53,-1-1 59,0-1-64,2 0 56,-11-3-58,18 0 57,-6-3-59,-1 0 59,0 0-54,0-2 56,-3 0-48,1-3 46,-3 0-42,2-1 0,-2-1 73,-2-1-31,0 0 20,-3 0-33,-1 11 29,-1-21-33,-2 11 41,1 1-41,-4 0 27,0 1-39,-1 1 27,-2 2-37,0 0 33,-3 1-40,1 1 37,11 3-46,-25 0 41,14 3-77,-3-2-81,1 4-75,-2 1-84,2 1-83,0 3-141,0-1-90,2-1-102,1 1-783,2-2-1126</inkml:trace>
  <inkml:trace contextRef="#ctx0" brushRef="#br0" timeOffset="1516.0137">16224 10863 474,'4'-12'937,"-2"3"-151,-2 9-108,1-16-51,-1 16-60,-1-12-80,1 12-21,-2-11-93,2 11-16,0 0-81,-7-10-5,7 10-49,0 0 46,0 0-62,-5 12 19,5-12-50,0 19 15,0-6-55,3 4 13,-2 0-57,2 2 12,0 2-46,0 1 15,-1 0-72,1 2 0,0 0 0,-1 0 0,1 1 0,-2-1 0,0 2 0,-1-3 0,0-1 0,0-1 0,0-2 0,0-1 0,0-1 0,0-3 0,-1-1 0,1-1 0,0-12 0,0 20 0,0-20 0,0 11 0,0-11 0,0 0 0,0 0 0,0 0 0,0 0 0,14-6 0,-10-2 0,4-3 0,-1-1 0,2 0 0,4-5 0,0 2 0,2-2 0,0 3 0,3-1 0,-1 1 0,2 5 0,0-1 0,-2 0 0,-1 6 0,0 1 0,2 2 0,-5 1 0,-1 1 0,-2 2 0,0 4 0,-2-1 0,0 2 0,-3 0 0,-1 3 0,0-1 0,-3 2 0,-2 1 0,0-1 0,-3 2 0,0-1 0,-3 1 0,1 0 0,-3-2 0,0 0 0,-1-2 0,-1 2 0,0 0 0,0-3 0,-2-1 0,0 1 0,0-3 0,2 0 0,1-1 0,-2-2 0,1 0 0,11-3 0,-23 2 0,23-2-150,-18-4-189,18 4-74,-17-5-18,17 5-57,-10-10-78,10 10-76,-6-13-19,6 13-769,3-16-1040</inkml:trace>
  <inkml:trace contextRef="#ctx0" brushRef="#br0" timeOffset="1922.2549">16808 11233 830,'0'0'673,"13"7"-19,-13-7-42,10 3-81,-10-3-40,13 0-58,-13 0-55,14-3-39,-14 3-50,17-5-10,-7 1-27,1-1 3,-2-1-81,2 0-20,1-2-22,-2-1 12,2 1 3,-1-1-76,-2 0 36,1-2-70,-1 2 45,0-3-82,-1 4 36,-3-1-20,1 1 51,-2-1-67,-4 9 44,4-15-57,-4 15 44,-3-12-56,3 12 55,-10-5-54,10 5 50,-18 1-52,6 3 58,-2 1-61,-4 5 56,1 0-54,-2 3 50,2 2-51,-2 0 55,0 3-45,5-2 36,0 1-51,2 0 56,3-1-54,2 1 65,-1 0-62,4-2 55,2-1 22,2 1-35,1-2-9,4 1 7,3-2 0,1 0-4,2-2-1,2 0-1,1-2-2,2-1-3,1 0 2,1-3-5,0 2-5,1-2-62,0-1-96,-1 0-84,1-2-97,3-1-43,-3 3-113,2-3-60,0-3-100,0 3-741,4-4-1004</inkml:trace>
  <inkml:trace contextRef="#ctx0" brushRef="#br0" timeOffset="2371.004">17707 11064 608,'4'-13'881,"1"4"-124,-1-1-94,-4 10-37,4-14-51,-4 14-71,1-12-78,-1 12-22,0 0-106,0-13 5,0 13-65,0 0 23,0 0-71,-16 4 26,9 2-74,0 1 35,-1 4-34,-2 0 11,1 4-60,1 2 12,-2-1-45,2 2 19,1 0-44,0 0 23,2-1-44,0 0 29,1-2-39,3 0 27,0 1-11,1-4 0,1 2-5,1-1-2,2 0-4,3-1 1,-1-1-11,2-2 0,1 1 0,2-3 0,-1-1 0,1-4 0,3 2 0,0-3 0,1-1 0,2-1 0,1-1-2,-1-2 4,1-2-23,1-1 33,-1 0-32,-1-1 31,-2 0-28,-1-1 37,-1 0-37,0-3 37,-3 3-33,-1-4 30,0 0-28,-4-1 28,-1-2-29,-1-1 26,-2-1-23,-4 0 18,1-3-13,-5-1 8,-2 2-4,0 0 0,-1 1 0,-1 1 0,-2 2 0,-1 0 0,-1 3 0,-1 3 0,0 3-3,0 1 6,1 3-15,-2 1 19,3 2-63,-4 3-50,3 0-109,-3 2-80,4 2-67,-4 3-64,5 0-134,-2 1-106,5 0-66,1 3-781,0-2-1141</inkml:trace>
  <inkml:trace contextRef="#ctx0" brushRef="#br0" timeOffset="2792.8633">18435 11348 1045,'13'3'917,"-2"1"-232,-11-4-68,18 6-25,-18-6-70,11 9-55,-11-9-102,8 12-30,-8-12-68,2 14 32,-2-14-57,0 11-51,0-11-36,-3 14-33,3-14-29,-7 13-10,7-13-17,-8 14-58,8-14 44,-11 12-61,11-12 54,-10 11-60,10-11 55,-11 11-59,11-11 55,-11 6-57,11-6 57,-9 5-56,9-5 55,0 0-52,-13 1 56,13-1-23,0 0 8,-10-6-5,10 6 27,0 0 12,-2-11 7,2 11 23,0 0 47,6-10 19,-6 10 40,13-4-55,-13 4-139,18 0 0,-7 2 0,1 1 0,2 1 0,-2 4 0,4-1 0,-3 0 0,2 4 0,-1 2 0,-2 2 0,-1 3 0,-3 3 0,-2 0 0,-3 4 0,-5 0 0,-4 5 0,-4 7 0,-7-1 0,-5 1 0,-2 1 0,-13 6 0,-4-1-106,-5 0-1223,-4-6-799,-2 0-1899</inkml:trace>
  <inkml:trace contextRef="#ctx0" brushRef="#br0" timeOffset="3682.2743">19675 10856 1150,'2'-17'882,"-2"17"-133,-2-17-5,2 17 13,-1-12-109,1 12-12,-1-12-80,1 12-80,0 0-63,-3-10-16,3 10 9,0 0-29,-5 15-377,4-2 0,-2 4 0,1 5 0,-1 3 0,-2 6 0,1 2 0,0 1 0,0 1 0,-1 7 0,1 1 0,-3 1 0,3-3 0,-1 2 0,1-7 0,0-2 0,2 0 0,0-7 0,1 1 0,0-3 0,1-7 0,0 0 0,1-1 0,0-4 0,2-2 0,1-4 0,-4-7 0,9 10 0,-9-10 0,15-2 0,-6-3 0,3-3 0,-1-3 0,3-3 0,0-3 0,0-3 0,1-3 0,0 0 0,0-1 0,-2 2 0,1 0 0,-3 3 0,0 3 0,-1 0 0,-1 4 0,-2 2 0,0 1 0,2 4 0,-2-1 0,-7 6 0,13-5 0,-13 5 0,13 2 0,-13-2 0,13 6 0,-7 0 0,-6-6 0,13 14 0,-7-7 0,-1 3 0,2-2 0,2 3 0,-3-1 0,0 2 0,2-2 0,1 0 0,-3 1 0,2-1 0,1-2 0,0 2 0,-1-3 0,1-1 0,1 1 0,0-2 0,2 0 0,-1 1 0,1-3 0,3 1 0,-2-2-455,0-2-213,2 0-17,-1 0-44,4-4-98,-1 0-704,3-3-1164</inkml:trace>
  <inkml:trace contextRef="#ctx0" brushRef="#br0" timeOffset="3965.8937">20470 10978 612,'-2'-13'743,"0"1"-68,0 2-69,-1-3-31,1 3-34,-2 1-40,0 2-44,4 7 6,-9-15-80,9 15 11,-6-9-81,6 9 25,0 0-55,-13-4 29,13 4-49,-12 6 25,7 2-45,0 1-42,0 6-201,0-1 0,-3 1 0,4 6 0,-1 0 0,1 0 0,2 1 0,1 2 0,-1 0 0,1-4 0,1 0 0,0 1 0,1 0 0,1-2 0,0 1 0,2-2 0,0 0 0,1-1 0,0 0 0,0-1 0,1-1 0,2 0 0,2-2 0,1 0 0,1 2-499,2-4-103,2 2-28,2-4-31,2 0-49,1-2-65,-1-3-596,2 0-971</inkml:trace>
  <inkml:trace contextRef="#ctx0" brushRef="#br0" timeOffset="4231.5099">20963 11110 39,'1'-17'895,"-2"0"-188,-2 5-25,1-2-71,0 1-55,-2-2-72,0 4-16,1 1-23,0 1-37,3 9 5,-6-17-93,6 17 14,-3-14-95,3 14 15,0 0 3,0 0 57,0 0-23,0 0-3,0 0-102,5 10-186,-1 2 0,-1 2 0,1 2 0,3 3 0,-3 3 0,2 0 0,-1 1 0,-1 0 0,1 1 0,-1 1 0,0-2 0,1 0 0,-3 0 0,-1 1 0,2-1 0,-2 1 0,2 0 0,-2 0 0,0-1 0,1 0 0,-1-1 0,0-2 0,2 0-567,-1-2-123,1 2-68,0-3-105,2-2-817,0-2-1352</inkml:trace>
  <inkml:trace contextRef="#ctx0" brushRef="#br0" timeOffset="4684.6265">21591 11218 823,'9'-20'895,"-2"2"-106,-3 3-137,-1 0-35,-2 1-33,-2 0-125,-2 4-46,-2-2-60,-1 2-24,-5 1-50,2 2 13,-1 2-22,-2 3-71,-1 2 46,-3 2-72,2 3 22,-2 1-56,-1 4 4,1 0-59,0 4 15,1-2-45,1 4 16,1-3-41,1 3-23,5-2-6,-1-2 0,2 1 0,2-3 0,1 0 0,3-10 0,0 17 0,0-17 0,6 13 0,0-7 0,-6-6 0,15 5 0,-15-5 0,22-3 0,-11 1 0,4-4 0,1-1 0,1-3 0,1-2 0,-2-1 0,1-1-13,1-5 17,-3 1-31,-1 1 35,-2 0-31,-2 1 28,0 3-17,-2 2 26,-1-1-31,-1 3 43,1 1-42,-7 8 32,9-9-20,-9 9 28,0 0-9,10 4-15,-10-4 0,8 14 0,-6-5 0,1 5 0,1 1 0,-2 0 0,1 3 0,0-1 0,-2 2 0,2-1 0,-1 1 0,-1 0 0,1 0 0,-1 1 0,1-1 0,0 2 0,-2 1 0,0-2 0,0 1 0,0 0-274,0 1-345,0-1-179,1 0-125,1-4-838,4 5-1454</inkml:trace>
  <inkml:trace contextRef="#ctx0" brushRef="#br0" timeOffset="5047.9113">22061 11480 556,'0'0'779,"0"0"-55,10-3-56,-10 3-47,0 0-23,0 0-67,0 0-47,5 8-84,-5-8 15,0 0-50,-2 9-40,2-9-44,0 0-40,-7 12-37,7-12-33,-9 8-29,9-8-29,-10 9-23,10-9-16,-11 5-24,11-5 0,-12 4-10,12-4-11,0 0-6,-16 3 2,16-3-5,-9-4-3,9 4-6,-8-8-2,8 8-10,-2-12 7,2 12 0,1-14 2,2 4 4,-3 10-7,9-16 18,-2 9 19,1-1-8,2 3-34,0 1 0,2 0 0,0 3 0,-12 1 0,26 2 0,-13 2 0,2 2 0,-2 1 0,0 3 0,0 2 0,0 2 0,0 3 0,-4 0 0,-1 3 0,-3 1 0,-2 4 0,-3-1 0,-2 2 0,-3 3 0,-4-1 0,-3 2 0,-3 3 0,0-3 0,-7 1-184,-2-4-515,-3 0-156,-1-3-178,-1-3-680,2-5-1393</inkml:trace>
  <inkml:trace contextRef="#ctx0" brushRef="#br0" timeOffset="5882.3561">23082 11009 774,'5'-10'755,"-1"0"-61,-4 10-61,5-17-33,-5 17-20,5-12-69,-5 12-94,0 0-83,-1-11-22,1 11-18,-12 3-21,2 2 31,-1 5-69,-3 4 26,-4 4-72,-1 1 24,-1 7-40,-1 4-4,1-1-45,2 2 24,3-5-48,4 2-2,-1-1-98,3-2 0,4-1 0,1-3 0,3-2 0,1-1 0,4-2 0,1-2 0,4-1 0,2-2 0,4-2 0,1-4 0,2 1 0,2-5 0,2-2 0,5-2 0,-3-2 0,2-1 0,2-4 0,-1-1 0,-2-3 0,-2-1 0,-2 0 0,-1-4 0,-3 0 0,-7 1 0,-1 0 0,-4-3 0,-2 3 0,-3-1 0,-3-1 0,-1-2 0,-2 1 0,-3 4 0,-2-1 0,-1 3 0,-3 0 0,-1 2 0,0 4 0,-2 0 0,-1 1 0,2 3 0,-1 2 0,-1 1 0,1 2 0,0 2 0,0 1 0,0 1 0,2 1 0,0 1-7,4 1-360,-2 0-56,2 1-55,3-1-77,2 1-98,1 0-27,6-8-129,-6 13-530,6-13-940</inkml:trace>
  <inkml:trace contextRef="#ctx0" brushRef="#br0" timeOffset="6179.2156">23369 10751 448,'0'0'1013,"-1"-19"-194,1 19-93,-2-14 4,2 14-73,-3-15-38,3 15-108,1-14-12,-1 14-49,5-10-27,-5 10 14,13-5-7,-13 5-1,26 7-429,-10-2 0,4 8 0,3 1 0,2 3 0,2 9 0,0 3 0,-1 4 0,5 9 0,-1 4 0,-6 2 0,-1 1 0,-3 3 0,-7-7 0,0 2 0,-7 0 0,-1 2 0,-5 0 0,-3-2 0,-6 2 0,-4-1 0,-5 5 0,-5 1 0,-3-4 0,0-1 0,-4-3 0,0 0 0,-4-3 0,4-11-1058,-1-1-1190,-5 6-2036</inkml:trace>
  <inkml:trace contextRef="#ctx0" brushRef="#br0" timeOffset="6994.062">25193 11425 662,'0'0'683,"-14"-3"-63,14 3-18,0 0-60,-13 0-56,13 0-61,0 0-43,0 0-43,-13-3-35,13 3-2,0 0 39,0 0-62,0 0 38,0 0-85,0 0 38,0 0-57,0 0 4,0 0-64,13 6 6,-13-6-58,13 0 10,-13 0-52,20 0 12,-20 0-37,26-3 21,-13 2-36,3-2 25,2 1-41,-4-2 24,3 2-34,-1-3 9,0 3-110,-1-3 0,-1 3-99,-3-1-13,0-2-52,-1 3-38,-10 2-33,17-5-87,-17 5-47,14-3-64,-14 3-33,11-2-136,-11 2-468,0 0-790</inkml:trace>
  <inkml:trace contextRef="#ctx0" brushRef="#br0" timeOffset="7263.5397">25175 11544 28,'0'0'796,"-9"7"-188,9-7-78,0 0-51,-9 7-59,9-7 2,0 0-34,0 0-44,-2 9 13,2-9-42,0 0-26,11 4-14,-11-4-20,13 1-34,-13-1-38,20 0-37,-6-1-27,-1 1-28,1-2-16,2 1 12,0 1-48,-1-1-7,6 0-41,-3 0-102,2 0-77,-2-1-95,0 0-91,2 2-90,3-2-72,-5-1-183,6 2-482,1-2-812</inkml:trace>
  <inkml:trace contextRef="#ctx0" brushRef="#br0" timeOffset="7812.561">26409 11232 738,'0'0'853,"4"-18"-85,-4 18-139,0-16-47,0 16-83,-4-16-43,2 6-84,-3 1-38,1 0-52,-6-1 3,2 2-12,-5 1-26,-2 0-28,2 1 20,-3 2-23,-1 2-20,1-3-36,0 5-30,-2 2-19,0 1-1,2-1-7,0 4-21,1 1-12,-3-1-17,5 2-8,1-1-8,3 2-10,0 0 0,3-1-8,-1 0-5,7-8-1,-3 17-11,3-17-2,4 14 0,2-7 0,2-2 0,3 0 0,1-2 0,1-1 0,2 0 0,2-2 0,-1-2 0,1 0 0,2 0 0,0-4 0,0 2 0,1-1 0,-5-2 0,2 0 0,-2 0 0,-1-1 0,-1 1 0,-1 1 0,-4 1 0,1-2 0,-9 7 0,14-9 0,-14 9 0,9-7 0,-9 7 0,0 0 0,0 0 0,13 4 0,-13-4 0,0 17 0,-2-5 0,0 4 0,0 2 0,1 1 0,-1 6 0,-2 6 0,0 4 0,-1 0 0,-2 6 0,0 1 0,3-3 0,-1 2 0,-1-6 0,-2-2 0,4 1 0,0-3 0,-3-2 0,3-5 0,-2 0 0,2-2 0,0-5 0,0-2 0,3-1 0,-3 0 0,4-3 0,-4-2 0,4-9 0,0 13 0,0-13 0,0 0 0,0 0-966,4 7-312,-4-7-598,13-14-1594</inkml:trace>
  <inkml:trace contextRef="#ctx0" brushRef="#br0" timeOffset="8515.6775">28132 10975 315,'3'-10'644,"3"0"-78,-6 10-47,7-17-35,-3 7-35,1 0-15,-2-1-35,-1-2 9,0 4-9,1-1-11,-3 10-20,2-21-58,-2 21-17,0-17 11,0 17 1,-5-15-58,5 15-10,-7-10-67,7 10 57,-15-2-42,15 2 4,-24 6-4,9 2-19,-1 7-166,-3 4 0,-4 8 0,2 2 0,1 3 0,-2 3 0,2 1 0,2 2 0,0 0 0,3 1 0,2 0 0,1-3 0,2-3 0,5-2 0,-1-1 0,4-3 0,2-1 0,0-1 0,4-3 0,1 2 0,3-6 0,2 0 0,-1-1 0,5-3 0,3-4 0,1-1-39,0-1-448,2-4 0,-1-1-4,3-1-28,1-4-19,1-1-12,3 1 15,2-8-49,-1 3-39,0-7-418,-1 0-655</inkml:trace>
  <inkml:trace contextRef="#ctx0" brushRef="#br0" timeOffset="9049.5326">28466 11192 671,'6'-15'600,"-4"3"-76,1 2-20,-3 10-65,1-18-2,-1 18-69,-1-12-48,1 12-16,0 0-29,-9-6-1,9 6-9,-12 10-21,5-3 21,1 7-64,-1 0 32,0 2-50,-2 4-10,4 0-37,-1 0-26,3 0-21,1-4-16,0 4-12,1-2-7,2-2-14,1 1-7,1-3-7,3-2-7,0 1-3,4-1-3,1-3-4,0 0-7,4-3-2,1 0-11,1-2-14,0-3-20,4 0-16,-2-2-22,-1-2 3,5-2 9,-2-2 11,-1-1-33,0-2 22,-1 0-16,-2-2 31,-1-2-12,-1 0 13,-1-1 12,-4 5 27,-2-2-16,-2 3 27,-1-1-19,-5 10 19,5-11-25,-5 11 31,0 0-13,0 0 19,0 0-20,0 0 12,-4 6-11,4-6 29,-5 15-23,0-6 23,5-9-24,-5 17 24,4-5-4,1-12-7,-2 18 5,2-18 1,3 19 2,1-10 10,2 1-5,0-3 3,4 2 0,1-1-6,3-2-1,0-1-2,3-1 1,2-2-16,-2 1 10,2-3 9,0-3-1,-1 0-20,1 0 22,-2-2-13,-1-2 32,-2-2-16,0 0 23,-2-1-12,-2-3 26,-3 0-40,-1 0 22,-5-2-27,0 2 17,-3 1-14,-2-1 23,-4-1-29,1 3 17,-4 1-26,-1 1 18,-3 2-21,-1 1 15,1 2-19,-3 1 15,1 1-18,0 2 13,2 0-58,-3 2-72,0 1-121,4 3-109,-2-2-101,3 3-67,2 1-116,3-1-698,1-1-940</inkml:trace>
  <inkml:trace contextRef="#ctx0" brushRef="#br0" timeOffset="9799.5049">29316 11143 854,'5'-14'789,"-1"1"-107,-1 1-57,-1 1-58,1-1-72,-3 12-49,2-20-54,-2 20-52,2-14-62,-2 14-53,0 0-43,-3-9 3,3 9 9,0 0-14,-8 10-28,6 2-6,-2 1 18,0 2-30,-1 7-24,0-3-22,1 3-11,2-1-17,0 1-10,1-1-6,0-1-6,1 0-6,1 0 19,0-2-43,2 0 26,1 1-34,2-2 25,-2 0-31,2-2 6,1-1-32,2-2-45,-1 0-38,3-1-39,-1-4-31,1 0 4,0-2-50,0-2 23,2-2-45,0-1 2,1-3-37,0-1-8,2-3 8,3-2 16,-2-3 33,1-1 29,0-5 35,1-2 35,-2-1 27,1-2 22,1-6 21,-2-2 19,-2-1 9,-2-3 14,-4 6 15,-1-2 32,-2 1 58,-1-1 8,-3 5 67,-2 2 24,-1 2 0,0 4 12,-2-1-22,-1 2 15,-1 1-41,-1 3 17,0 2-15,0 3 5,0 1-11,6 7 17,-15-4 11,15 4-3,-16 9-27,9 1 32,-1 5-25,0 2 4,1 5-12,1 2-17,-1 4-11,2 1-5,0 1-11,1-4 0,1 1-36,2-1-24,0 1 2,1-3 9,1 2-33,0-4 45,3 0-44,1-1 33,0-1-44,4-3 41,-1 0-56,3-3 28,2-2-68,0 1-30,1-3-22,1-3-13,2 0 6,0-3 2,2-1 4,-1-2 6,1-1-13,0 0 41,-1-3-22,1-2 30,2-4-27,-1 1 29,0-4-16,2-2 13,-3-3 7,0-1 12,-3-1 10,-2 2 12,-3 0 0,1 0 10,-3 1 9,-3 2 9,1 1 17,-2 1 19,0 2 7,-5 10 2,2-15-3,-2 15-5,0 0 24,0 0 7,-5-10 1,5 10 4,-5 10-7,5-10-6,-8 16 12,5-4-20,0 0 8,-1 1-30,2 1 12,0-1-25,0 0 13,2-1-22,-3 2 15,3-2-2,3 0-11,-2 0 1,3-1 0,1 0-1,-1-1-1,2-1-8,1-1-30,2-1-10,-2-1-65,2-1-20,1-2-71,-10-3-31,21 4-81,-21-4-93,22-1-50,-11-4-70,2 1-126,0-3-536,1-1-793</inkml:trace>
  <inkml:trace contextRef="#ctx0" brushRef="#br0" timeOffset="10127.6286">30107 11035 651,'-16'3'709,"4"-1"-98,-1 2-76,4 0-70,0 3-75,2-2-21,-1 0-48,8-5-29,-8 13-38,8-13-36,-1 10-18,1-10-7,4 10-18,-4-10-17,13 6-6,-13-6-14,15 1-4,-15-1-8,24-1-1,-11-1 2,2-3-17,-2 1-9,2-3 16,-2-1-8,1 2-18,-2-2-7,-3-2-22,1 0 6,-4 1-11,0 0-8,-4 0-10,1-2-7,-3 11-1,-3-17-5,3 17-18,-8-17 6,8 17-8,-13-11 1,3 7-8,0 1-1,10 3-1,-24 0-25,7 3-72,2 1-67,-5 3-86,0 4-56,1-1-83,-2 5-110,0 2-86,4-3-140,3 1-632,2 2-960</inkml:trace>
  <inkml:trace contextRef="#ctx0" brushRef="#br0" timeOffset="10518.2294">30491 11327 547,'14'-9'879,"-3"2"-150,2 0-64,-3-3-61,-1 1-71,1-1-53,-3 2-95,-2 1-3,-1-3-51,-1 3-54,-3 7-51,2-15-37,-2 15-25,-5-14-15,-2 7-26,7 7-24,-18-9-17,8 5-12,-2 4-9,-1-1-7,0 2-10,-1-1-7,0 4-7,0 2-5,1 0-2,0 1-10,2-1-6,2 4 0,1 1 2,3-1-5,1 1 0,4 0-3,1 2 1,4 2-1,2-2-2,0 0 2,4 1 3,1 2-6,1-3-7,1 0 3,-1-1 2,-1 0-2,0-4 3,-1 2-1,-1-2 4,-3-1-6,-7-7 4,11 12 1,-11-12 2,1 12 0,-1-12-2,-6 9-2,6-9 3,-17 9 1,5-6 1,-2 1-4,-2-2-3,-3 1 4,1 0 4,-3-1 0,1 0 30,-1 0-38,1-1 4,0 1-77,2-1-65,-2 0-102,4-1-64,0 0-150,5 3-136,11-3-79,-20 0-823,20 0-1125</inkml:trace>
  <inkml:trace contextRef="#ctx0" brushRef="#br0" timeOffset="10787.041">30726 11271 298,'6'-9'914,"-6"9"-194,9-12-30,-9 12-106,6-10-74,-6 10-109,0 0-74,2-10-86,-2 10-34,0 0-34,0 0-10,-8 10 4,8-10-13,-10 15-18,5 1-22,0-3-3,-2 3-39,2-1 6,-1 0-38,2 2 18,0 0-28,1-1 13,1 0-35,1-2 22,2-2-26,0 0-5,2 0-13,1-3-47,1 0-56,2-1-60,1-2-51,1-1-59,-9-5-32,20 5-34,-8-4-31,1-2-72,-2 0-61,1-3-530,2-2-664</inkml:trace>
  <inkml:trace contextRef="#ctx0" brushRef="#br0" timeOffset="11083.9167">30815 11097 383,'-15'-7'666,"-1"3"-101,1 0-37,0 0-21,2 2-82,0 0-32,2-2-63,0 2-58,11 2 0,-16-1-16,16 1 2,0 0-26,-12 1-15,12-1-18,0 0-17,0 0-12,0 0-13,0 0-15,14 1-13,-14-1-6,18-1-8,-18 1 11,21-4-9,-21 4-20,20-5-6,-9 1-18,-1 0-12,-1 0-9,0 0-9,-9 4-16,15-8 3,-15 8-7,9-9-6,-9 9 1,4-8-4,-4 8-14,0 0-4,-7-10-23,7 10-51,-10-3-51,10 3-35,-17 3-49,8 0-63,-1 1-46,-1 3-113,-1 3-97,1 2-80,-1 3-823,2 0-1047</inkml:trace>
  <inkml:trace contextRef="#ctx0" brushRef="#br0" timeOffset="11956.091">31094 11396 319,'0'0'759,"10"-8"-154,-10 8-37,4-9-77,-4 9-100,0-12-50,0 12-26,-3-11-2,3 11-61,-10-12-22,10 12-14,-10-7 9,10 7-19,-17-4 4,17 4-2,-19 2 5,6 3-12,0 2-14,-2 0-24,0 3-38,1 2-21,-2 0-12,2 3-14,2-2-23,2 0-4,1 0-19,3 0 3,1 0-13,3-1 1,0 0 0,2-12-11,3 19-3,2-8-1,0-3 18,5 0-24,2 0 2,2-3-2,-1-1-1,3 2 2,1-3-3,1-2 35,0-1-35,2 0-2,-1-1-3,0-2-3,1 0 4,1-4 6,-2 2 3,-1-4-6,-2 1-8,-1-2 11,-3-2-10,-2-1 18,-4 1-17,0-3-7,-2-1 1,-2-1 4,-4 0 20,0 0-27,-3 2 7,-2 0-1,-2 1 8,0 2-6,-2 3 2,-4 0 3,0 4 7,-1 1-8,-2 2-3,0 2 4,-1 3-1,1 1 0,0 1 0,3 3 10,-2-1-8,3 1 6,1 1-8,3 0 7,2 1 3,2-2-5,2 0-16,4-8 12,2 16-17,4-9 20,-1 1-19,4-1 21,3-2-33,1 1 2,0-1-2,4 1 8,-2-4 2,2 1-7,0-1-11,0 1-19,1-3-1,-2 1-1,0-2-3,0 0-2,1-2 3,-1 1 3,-1-2 5,1-2 3,-1 0 8,-1-2 7,0-1 3,-3 0 8,0-2 12,0 2 7,-2-1-12,-1 0 17,-1 3-12,-2-1 17,-5 8-8,9-11 10,-9 11-12,7-7 15,-7 7-3,0 0-2,0 0 8,0 0 12,2 9 1,-2-9-6,2 13-6,-2-13 1,1 17 0,-1-17-4,1 19-1,2-8-3,-1-1 1,1 0-7,1-3 13,0 4-7,1-5-4,-1 3 3,3-3-1,-1 1 0,1 0 0,1-3-1,-1 1 2,5-2 0,-3 0-2,-9-3-3,23 2 0,-12-3-3,2 0-6,-1-2-3,3 0-7,-2-3-1,1-2 3,0 0-7,-1-1-9,-1-3 18,0 0-4,-2-2 10,0 0-5,-2 1 12,-2 1-6,2-1 10,-2 1-5,-2 3 16,0 1 4,-4 8 15,6-14-18,-6 14 5,6-8-10,-6 8 7,0 0-8,0 0 9,0 0-9,10 8 6,-10-8-7,4 10 4,-4-10-3,2 17-3,1-7-2,-3-10 2,4 19-2,-2-8-1,2-3 1,0 3 1,1-2-14,-1 1-40,1-2-69,0 3-38,-5-11-96,14 10-68,-8-3-87,-6-7-72,17 6-100,-17-6-659,18 3-849</inkml:trace>
  <inkml:trace contextRef="#ctx0" brushRef="#br0" timeOffset="12221.7104">31849 10859 178,'-4'-20'929,"1"5"-244,3 3-17,2 2-75,0 1-35,3 1-22,-5 8-50,18-4-22,-6 8-18,7 4 19,4 4-36,6 9-28,1 4 20,2 4-54,-2 2 12,6 10-193,-3-1-186,-1 3 0,-6-6 0,-3 1 0,-4 0 0,-1 2 0,-4-2 0,-1 2 0,-6-2 0,-3-4 0,-4 1 0,-4-1 0,-5 5 0,-6 0 0,-5-2 0,-2-1 0,-10 4 0,-5 1 0,-1-1 0,-3-4 0,-8 0-111,-2-2-753,-4 2-171,-5-6-913,0 2-1684</inkml:trace>
  <inkml:trace contextRef="#ctx0" brushRef="#br1" timeOffset="22963.4923">12366 10318 331,'0'0'377,"0"0"-96,0 0 15,0 0-62,0 0 14,0 0-39,0 0 11,0 0-33,0 0 11,0 0-10,10-3 15,-10 3 16,0 0 16,0 0-1,0 0 9,0 0-1,0 0-7,0 0-12,11-4 1,-11 4-2,0 0 0,0 0 24,6-6-26,-6 6 26,0 0-57,4-11 41,-4 11-75,0 0 55,4-14-22,-4 14-10,2-12-16,-2 12 0,-2-12-3,2 12-8,-3-14-5,3 14 4,-3-14-22,3 14-128,-4-13 0,4 13 0,-7-15 0,7 15 0,-8-14 0,0 9 0,2-2 0,-1 1 0,-1-1 0,8 7 0,-19-5 0,8 3 0,-2-1 0,0 3 0,0 1 0,-2 3 0,-3 0 0,3 1 0,-2 3 0,0 1 0,1 2 0,0 0 0,0 1 0,3 0 0,-3 2 0,5 0 0,-3 1 0,3-1 0,2 0 0,0 1 0,0-3 0,2 2 0,1 0 0,2-1 0,-1-1 0,3-2 0,1 2 0,1-12 0,0 21 0,2-11 0,4 0 0,-2-3 0,1 3 0,3-5 0,-2 1 0,6-2 0,-2 0 0,-10-4 0,24 2 0,-11-2 0,1-2 0,3-2 0,0-1 0,0 0 0,1-2 0,3-1 0,-4-1 0,4-1 0,-6 1 0,4-1 0,-1 0 0,-3 0 0,-2 2 0,0-3 0,-3 4 0,2-3 0,-1 3 0,-4-1 0,0 0 0,0 2 0,-1-4 0,-6 10 0,7-15 0,-7 15 0,6-12 0,-6 12 0,5-12 0,-5 12 0,0 0 0,0-14 0,0 14 0,0 0 0,0 0 0,-5-7 0,5 7 0,0 0 0,-6 12 0,6-12 0,-5 20 0,3-7 0,0 1 0,-1 2 0,2 2 0,-1 0 0,1 1 0,1 0 0,-2 1 0,0-1 0,2 1 0,0-2 0,0 0 0,0 1 0,0-1 0,-2-1 0,2 0 0,0-1 0,0-4 0,0 3 0,0-3 0,0-12 0,0 22 0,0-22 0,0 18 0,0-18 0,0 15 0,0-15 0,-3 11 0,3-11 0,0 0 0,-1 13 0,1-13 0,0 0 0,-4 9 0,4-9 0,0 0 0,-7 4 0,7-4-429,0 0-228,0 0-46,-12 0-110,12 0-161,0 0-491,-10-4-1084</inkml:trace>
  <inkml:trace contextRef="#ctx0" brushRef="#br1" timeOffset="24624.4614">12429 10661 371,'0'0'355,"0"0"-51,0 0-57,0 0-29,0 0-22,0 0-13,0 0-19,0 0-7,0 0-20,-2-11-13,2 11-20,0 0 4,0 0 0,0 0-9,0 0 3,0 0 16,0 0-4,0 15-17,0-15-1,2 10-11,-2-10-7,3 14-4,-3-14-13,2 14-10,-2-14-12,0 15 4,0-15-20,0 19 7,0-19-18,0 17 15,0-17-24,-2 16 13,2-16-19,0 17-7,0-17-64,-3 15-60,3-15-102,0 13-72,0-13-171,-2 10-373,2-10-395</inkml:trace>
  <inkml:trace contextRef="#ctx0" brushRef="#br0" timeOffset="29709.9494">14387 13754 8,'-2'-17'822,"2"17"-116,0-19-76,0 19 2,0-18-48,4 7 8,-4 11-65,0-18-33,0 18-38,2-16-22,-2 16-13,2-14-43,-2 14-38,0-12-42,0 12-14,0 0 32,0 0-47,0 0-269,0 0 0,-4 19 0,2-5 0,0 4 0,1 3 0,-2 5 0,0 2 0,-1 3 0,2 3 0,0 0 0,1-1 0,-2 1 0,-1-1 0,4 0 0,-2-2 0,1-2 0,1-1 0,-1 0 0,0-2 0,0 0 0,1-1 0,-3 0 0,3-4 0,0-1 0,0-1 0,0-1 0,0-2 0,0-2 0,0-2 0,0-12 0,3 19 0,-3-19 0,2 15-262,-2-15-366,0 0-77,4 7-82,-4-7-109,0 0-661,9-7-1198</inkml:trace>
  <inkml:trace contextRef="#ctx0" brushRef="#br0" timeOffset="30042.2174">14409 13804 198,'0'-14'838,"0"0"-127,3-1-48,1-1-87,1-1-46,1 0-77,6-2-4,-1 2-71,7-1 5,0 0-29,0 1-53,6 2 4,-2 1-48,-1 4-14,1 0-36,0 5-13,-1-2-29,0 4-19,-4 1-26,5 4 22,-5 0-22,0 2-13,0 0-5,-3 4-5,-2 1-6,-3 1-30,0 1-61,-1 2 0,-4 0 0,-2 1 0,-2 1 0,-2 2 0,-2 0 0,-4 4 0,-1-3 0,-3 4 0,-5-1 0,1 1 0,-1-1 0,-2-2 0,1 1 0,-4-2 0,2 0 0,2-1 0,-1-3 0,2 0 0,-1-2 0,2-1 0,0 1 0,3-4-73,1 0-233,1 0-40,0-3-74,4 1-47,7-6-96,-13 8-72,13-8-82,-9 9-763,9-9-1103</inkml:trace>
  <inkml:trace contextRef="#ctx0" brushRef="#br0" timeOffset="30714.0721">14879 14050 403,'0'0'815,"0"0"-80,0 0-85,-9-4-48,9 4-67,0 0-51,-7-11-64,7 11-39,-3-9-23,3 9-25,-2-13-29,2 13-26,5-17-16,-1 8-18,-1-1-17,5-1-27,0-1-3,3 1-8,0 1-4,3 1-25,2-1-16,2 5-59,-1 0-85,2 1 0,-2 1 0,4 2 0,-2 2 0,-3 2 0,3 1 0,-4 1 0,1 2 0,-3 3 0,-1-2 0,-4 4 0,-1 1 0,-1 0 0,-1 2 0,-4-2 0,-2 0 0,1 1 0,-4 1 0,0 0 0,-1 0 0,1-3 0,-3 2 0,3-2 0,-3-2 0,2 0 0,1-1 0,4-9 0,-10 12 0,10-12 0,-6 9 0,6-9 0,0 0 0,0 0 0,0 0 0,-9-6 0,9 6 0,2-17 0,3 2-106,0 1 3,1-4-18,4 0 5,0-1 8,2-1 14,1 3 22,3-3 6,-2 6 20,1 0 12,0 4 3,1 3 1,-2 2 11,0 2-1,-1 1 9,0 5-1,-2-1 8,0 4 4,-1 0-2,0 1-5,-1 1 3,1 2-3,-1-2 4,0 2-1,0-2 6,-1 1-7,-1-2 7,0 0-5,1-1 6,0-1-5,0-1 7,1 2 0,-9-6 2,18 3 1,-18-3 17,18 1 5,-18-1 10,18-4 7,-9-1-12,1 3 11,-1-5-10,-2 1 3,2-2-10,0-1 2,-1-2-4,-3 1 4,1-1-12,-3 0 2,-1-1-6,0 0 0,-2 12 6,-2-23-12,0 12 3,-2 1-2,-2 0-1,1 1-8,-3 2-2,0-1-1,-2 2-4,1 0 3,-1 1-1,-3 2-43,13 3-40,-24 0-62,15 3-80,-1-2-63,-2 3-99,1 3-129,0 2-112,1-1-134,3 1-698,-1-1-1083</inkml:trace>
  <inkml:trace contextRef="#ctx0" brushRef="#br0" timeOffset="31245.3027">15857 13767 425,'3'-12'858,"-1"1"-109,-1 0-53,-1 11-81,2-22-35,-2 22-74,-2-16-52,2 16-73,-1-15-33,1 15-66,-2-10-29,2 10-2,0 0-30,0 0-30,0 0 4,-5 7 25,5-7-50,-3 20-15,2-4-13,-1 1-14,1 3-17,0 3-22,0 0-11,-2 3-18,2-1-27,-1 1-33,1-2 0,0 2 0,-2-3 0,2 2 0,0-1 0,-2-1 0,2-3 0,-1-1 0,0 0 0,1-2 0,-2-2 0,2-1 0,0-2 0,-2-1 0,3-11 0,0 18 0,0-18 0,-1 12 0,1-12 0,0 0 0,0 0 0,0 0 0,0 0 0,10-6 0,-6-3 0,4-2 0,-1-1 0,4-5 0,1 2 0,1-2 0,5-2 0,0 0 0,2 2-2,2 0-12,-1 1 2,2 0 3,-3 5 0,-1 1 4,3 2 2,-2 2 0,-3 1 2,1 2 5,-3 3 4,-1 0 7,0 0 0,-1 3 1,-1 1-16,-2 1 0,-3 1 0,-2 1 0,-1 2 0,-4-9 0,3 17 0,-3-17 0,-5 19 0,0-6 0,-2-2 0,-3 1 0,1 0 0,-3 0 0,-3-1 0,1 1 0,-4 1 0,3-3 0,-3 0 0,0-3 0,3 1 0,-2-1 0,3-2 0,-2 1 0,1-2 0,0 0 0,4-2 0,-2-1 0,13-1-9,-22 0-349,11-2-71,11 2-53,-16-9-82,16 9-119,-6-9-75,6 9-798,0 0-1195</inkml:trace>
  <inkml:trace contextRef="#ctx0" brushRef="#br0" timeOffset="31670.3735">16358 14120 644,'0'0'808,"0"0"-57,15 2-98,-15-2-32,13-3-54,-4-1-63,-9 4-68,18-10-50,-9 4-40,1-2-25,2-1-29,-2 0-38,0-2-33,1 0-44,0 0-20,-3-1-29,2 0-12,-3 0-20,0 0-6,-2 1-22,-1 1-8,-1 0-13,0 1-10,-3 9-6,1-16-3,-1 16-12,-4-13-3,4 13-3,-8-9-6,8 9 1,-13-3 0,13 3 4,-17 4-8,8 2 4,-1 2-4,-1 2 7,0 0-9,4 3-12,-2 0 13,2 3 3,2-1 3,0 1-4,2 1-1,1-1 6,1 0-4,1-3 6,1 1-2,0 1 6,3 0-4,0-1 3,1-1-2,1 1 4,3-3-5,0 2 1,2-4-3,0 1 3,-1-1-4,3-4-1,1 0-3,0-1-13,0-1-53,0-3-34,3 0-72,0-3-76,2-1-59,0 0-57,3-2-36,-1-1-92,2-2-61,3-2-68,-2 0-115,3-1-529,-1-3-872</inkml:trace>
  <inkml:trace contextRef="#ctx0" brushRef="#br0" timeOffset="31952.2193">17205 13697 518,'4'-13'848,"0"1"-60,-2 1-68,0 0-64,-1 1-18,-1 10-86,1-18-30,-1 18-16,2-16-36,-2 16-62,0-13-52,0 13-28,0 0 1,0 0-1,0 0-104,0 0-224,0 0 0,-4 12 0,4-1 0,-2 4 0,2 3 0,0 4 0,0 4 0,0 2 0,0 6 0,-1 0 0,0 2 0,1 1 0,-1-1 0,-2 2 0,2-3 0,-2 1 0,1 0 0,-1-4 0,-1 2 0,2-1 0,-1-6 0,1-2 0,0 1 0,0-4 0,-1-1 0,2-4 0,0-1 0,-1-3 0,1 0 0,-2-2 0,3-11 0,-2 18 0,2-18 0,0 11 0,0-11 0,0 0-1082,0 0-1158,0 0-2028</inkml:trace>
  <inkml:trace contextRef="#ctx0" brushRef="#br0" timeOffset="32751.1685">18006 14214 228,'0'0'847,"0"-13"-172,0 13-45,0 0-99,0 0-20,6-9-40,-6 9-44,0 0-48,10-4-19,-10 4-21,0 0-34,13 2-27,-13-2-20,10 4-22,-10-4-32,11 3-31,-11-3-38,8 7-19,-8-7-31,6 5-7,-6-5-19,6 9 1,-6-9-6,0 0-10,0 11-24,0-11 2,-4 10-11,4-10 4,-5 7-5,5-7 5,-8 7-13,8-7 9,-8 5-11,8-5 5,0 0-5,-11 4 7,11-4-5,0 0 16,0 0-21,-13-1 9,13 1-8,0 0 4,-7-6-10,7 6 21,0 0-10,0 0 15,0 0-5,4-12 8,-4 12-6,0 0 0,11-8 0,-11 8 12,10-4-9,-10 4 6,12-2-13,-12 2 2,0 0-3,17 0 0,-17 0-8,12 3 8,-12-3-9,0 0 9,12 4-8,-12-4 10,0 0-9,7 9 0,-7-9-4,0 0 4,0 0-6,-3 10 5,3-10-20,-6 6-4,6-6-15,-10 3 11,10-3-10,-12 3-1,12-3-4,-11-2 1,11 2 0,-12-3 7,12 3 0,-11-5 11,11 5 12,-11-12-10,11 12 2,-9-13 5,9 13-1,-5-16 6,5 16 0,0-18 0,0 18 6,8-18 4,-3 10-7,2 0 11,2 0-3,3 2 12,2 1 13,2 1 17,2 3 19,-1 1 11,4 2 16,1 5 29,-1 0-7,1 3 28,1 4-48,-4 1-93,0 4 0,-2-2 0,-3 1 0,-4 1 0,-1 2 0,-1 3 0,-4 1 0,-4 2 0,-3 4 0,-3 3 0,-6 4 0,-1-1 0,-3-1-357,-2 2-143,-3-4-141,-3 3-198,0-5-1008,1-3-1559</inkml:trace>
  <inkml:trace contextRef="#ctx0" brushRef="#br0" timeOffset="33668.4509">19365 13718 919,'-3'-13'750,"1"2"-69,0-1-35,0 1-56,0-2-18,1 3-86,-2 0-36,1-2-28,2 12-24,-2-17-42,2 17-64,-3-12-57,3 12-40,0 0 3,0 0 37,0 0-31,0 0-10,1 15 6,-1-1-43,3 3-146,0 3-11,-2 4 0,2 2 0,0 0 0,0 0 0,-1 2 0,-1 0 0,2-2 0,-2 0 0,1 1 0,-1-1 0,1-3 0,0 0 0,0-4 0,0 0 0,-1-2 0,1-1 0,1-3 0,-2-1 0,0-1 0,1 0 0,-2-11 0,4 15 0,-4-15 0,6 7 0,-6-7 0,0 0 0,12-4 0,-12 4 0,13-11 0,-6 0 0,1 0 0,0-5 0,0-1 0,-1-1 0,-1-2 0,1 0 0,1 2 0,-3 3 0,2 0 0,-2 2 0,-1 2 0,2 3 0,-1 0 0,-5 8 0,11-7 0,-11 7 0,13 1 0,-5 4 0,-1 1 0,0 2 0,3 1 0,-2 2 0,0 0 0,0 1 0,2-1 0,-3 1 0,2 0 0,0-2 0,0 1 0,0-1 0,1-1 0,-1-1 0,2 1 0,-1-3-23,0 0-206,-1-1-43,4-2-54,-2-1-58,1 1-30,2-3-101,0 0-80,2-3-74,1 1-133,0-1-449,2-3-859</inkml:trace>
  <inkml:trace contextRef="#ctx0" brushRef="#br0" timeOffset="33980.4237">20276 13631 249,'9'-19'762,"-3"-1"-102,2 0-36,-3-1-67,0 2-39,-1 0-71,-1 2 7,-1 2-50,-1-1-13,-1 2-58,0 2-8,0 0-20,-1 1-20,-1 0-38,2 11-21,-8-11-1,8 11 6,-11-5 18,11 5-6,-17 8-5,6 0-20,-1 5-218,0 4 0,-2 5 0,0 4 0,-4 8 0,3 3 0,-2-1 0,2 3 0,0 3 0,0-2 0,3 3 0,2-1 0,0-1 0,3 2 0,2-2 0,4-5 0,1-2 0,1 0 0,6 0 0,-2-3 0,6-1 0,4 1 0,2 1 0,4-6 0,2 0 0,1-8 0,9-1 0,-6-3-402,3-2-452,3-3-159,-1-2-855,0-3-1585</inkml:trace>
  <inkml:trace contextRef="#ctx0" brushRef="#br0" timeOffset="97044.6219">21080 13527 39,'0'0'216,"11"-7"-82,-11 7-45,8-5-120,-8 5-113,0 0 39</inkml:trace>
  <inkml:trace contextRef="#ctx0" brushRef="#br0" timeOffset="99870.0916">20904 13634 80,'0'0'820,"0"0"-155,-3-10-56,3 10-60,-4-10-32,4 10-36,-4-8-7,4 8-93,-4-9-6,4 9-31,-5-9 9,5 9-39,-5-8-22,5 8-38,0 0-37,-7-7-27,7 7-33,0 0-9,0 0 8,0 0 22,-13 7-14,13-7 20,-7 17-8,5-5-63,-2 0-113,1 1 0,0 3 0,0 0 0,0 1 0,2 0 0,0 1 0,-1-1 0,2 0 0,0 2 0,0-1 0,2 0 0,-1-3 0,0 2 0,1 1 0,-1-2 0,2 1 0,-1 1 0,0-4 0,1 2 0,0-2 0,-2-1 0,1-1 0,1 0 0,0-1 0,-2-1 0,1 1-172,2 0-250,-4-11-49,6 15-62,-6-15-77,7 14-63,-7-14-62,9 10-718,-9-10-1068</inkml:trace>
  <inkml:trace contextRef="#ctx0" brushRef="#br0" timeOffset="100388.2274">21348 13868 415,'14'-13'735,"-4"2"-117,1-1-19,-1 0-61,-1-1-75,-2-1-24,1 0-42,-2 1-22,-1 1-61,-2 0 1,-2 0-66,1 0 14,-4 2-33,0-1-5,-1 1-21,-3 1-18,-2 1-29,0 0-12,-3 1-9,-2 2-20,0 1 35,-1 4-51,0 0 32,-2 0-47,-1 4 40,1 3-59,-3 1 25,0 2-41,4 2 21,-2 1-37,3 0-5,0 1-3,3 1-7,1-2-4,2 2 2,2-3-2,0 0-9,4 1-2,0-3 1,2-10 1,2 22-8,2-12 5,0-2 0,2-1 0,2-3-5,3 0-1,-1 0-1,4-4-28,-1 0-22,2-3-4,1 1 1,2-3-6,-3-2-10,5-1 12,-2-2 16,0-1 28,0-1-27,-4 1 45,1-3-36,-2 0 47,-2 2-41,-1 1 44,-1-1-45,-2 1 10,1-1 8,-2 4-1,-1-1-2,1 2 11,-1-1 6,-5 8-13,6-9 4,-6 9 2,0 0 18,0 0 61,0 0-20,9 9 56,-9-9-24,3 17 7,-2-5 18,0 0 3,2 4-87,-1 0-27,1 3 0,-1-1 0,1 1 0,0 2 0,2 1 0,-2 1 0,0-1 0,1 1 0,0 0 0,0-2 0,-1 1 0,1-1 0,-1 0 0,2-3 0,-4 0 0,2 0 0,1-2-141,-2-1-210,1 0-72,-1-2-64,2-1-96,-1-2-95,1 1-130,2-4-689,-1 0-1125</inkml:trace>
  <inkml:trace contextRef="#ctx0" brushRef="#br0" timeOffset="101076.9014">21888 14132 829,'0'0'884,"11"-6"-154,-11 6-104,0 0-43,11-6-46,-11 6-54,0 0-99,8-4-39,-8 4-76,0 0-22,0 0-43,0 0-9,10-3-23,-10 3-10,0 0-18,0 0-19,0 0-10,0 0-23,0 0-7,0 0-17,-8 9-17,8-9-4,-7 7-16,7-7-3,-12 5-8,12-5 3,-9 5-8,9-5-1,-11 3-2,11-3 4,-12 3-8,12-3 19,0 0-14,-14 0-6,14 0-8,-10-3 14,10 3 0,0 0-7,-13-5-9,13 5 15,-6-5-16,6 5 12,0 0-11,-3-12 8,3 12-6,4-10 7,-4 10-10,8-11 10,-8 11-4,11-9 9,-11 9-15,16-8 21,-16 8 2,15-5-3,-15 5 0,13-1-6,-13 1 4,0 0-5,19 0 3,-19 0 2,0 0-5,13 5-9,-13-5 13,9 5-6,-9-5-1,0 0-1,3 11 5,-3-11-11,-5 8 6,5-8-8,-6 10 9,6-10-9,-10 10 8,10-10-8,-14 9 9,5-4-16,1 0-5,-1-1-10,-1-1-11,0 0-11,10-3 7,-19 4-4,19-4 2,-17 1-2,17-1 1,-15-1 10,15 1-3,-13-4 6,13 4 3,-13-10 17,13 10-10,-6-11 4,6 11-5,-3-13 5,3 13 2,4-13-5,-4 13 37,8-14-26,-8 14-1,15-10 8,-7 6-2,3 1 15,1 2 36,0-1 6,2 2 31,1 2 11,2-1 5,0 2 1,2 1-7,-1 4-13,0-1-15,0 3-8,-1 1-10,-2 0-7,-1 3-16,-1 0-4,-3 0-22,-2 1 0,-2 2 0,-2 1 0,-4 0 0,-2 2 0,-2 2 0,-6 4 0,-1 0 0,-3-1 0,-4 5 0,-3-3-128,0-1-88,-2 0-78,-3-2-54,-1-2-80,2-4-117,-5 2-148,1-2-222,2-4-553,-1-3-1087</inkml:trace>
  <inkml:trace contextRef="#ctx0" brushRef="#br0" timeOffset="101740.9081">22743 13754 942,'6'-9'797,"-2"1"-73,-4 8-83,6-16-7,-6 16-70,5-15-42,-5 15-36,4-11-37,-4 11-14,3-11-93,-3 11-58,0 0-36,4-9-3,-4 9 39,0 0 9,0 0-36,3 14-213,-3-14-44,0 20 0,0-8 0,0 2 0,0 1 0,0 2 0,0 2 0,0 0 0,0 1 0,0-1 0,0 1 0,1-1 0,-1 2 0,0-2 0,0 1 0,0-1 0,0 1 0,0-1 0,2-2 0,-2-1 0,0-2 0,0 0 0,0 0 0,0-14 0,0 21-234,0-21-265,2 16-29,-2-16-90,1 14-84,-1-14-123,0 0-693,5 7-1148</inkml:trace>
  <inkml:trace contextRef="#ctx0" brushRef="#br0" timeOffset="102084.6605">22968 13283 797,'-6'-15'709,"2"3"-91,0 2-41,0-2-25,2 3-50,-2 0-22,4 9-81,-7-16-25,7 16-45,-4-11-45,4 11-8,0 0 10,0 0-1,6-10 10,-6 10 7,18 8 14,-3 1-26,3 3 29,6 5-118,4 8-201,4 1 0,0 4 0,4 7 0,2 2 0,-1 2 0,-2 3 0,-2 2 0,-1 1 0,-4 2 0,-1 0 0,-4 1 0,-8-6 0,1 2 0,-6 0 0,-5 0 0,-2 3 0,-5-1 0,-5-1 0,-4 2 0,-9 8 0,-4-2 0,-3-2 0,-5 0 0,-3-2 0,1-2 0,-5 0 0,-1-4-788,1-7-1546,2-3-2134</inkml:trace>
  <inkml:trace contextRef="#ctx0" brushRef="#br0" timeOffset="103256.1556">24982 13851 406,'0'0'885,"0"0"-158,0 0-70,0 0-49,0 0-30,0 0-21,0 0-56,0 0-48,0 0-41,0 0-38,10-7-20,-10 7-35,14-5-23,-14 5-29,16-3-25,-16 3-19,23-4-18,-12 0-78,3 1-127,3 0 0,-3 1 0,1-1 0,2 1 0,1-2 0,-1 1 0,0 0 0,0 1 0,-1-1 0,1 1 0,0 0 0,-4-1 0,0 1 0,-1 1-109,-2-1-200,-10 2-68,19-4-14,-19 4-58,14 0-91,-14 0-52,0 0-37,9 5-177,-9-5-454,0 0-868</inkml:trace>
  <inkml:trace contextRef="#ctx0" brushRef="#br0" timeOffset="103459.2666">25034 13999 579,'0'0'752,"-14"6"-74,14-6-71,-7 5-31,7-5-22,0 0-34,0 0-55,0 0-46,0 0-44,0 0-36,9 6-34,-9-6-52,16-3-46,-7 0-32,5 1-40,1-2-28,1 1-23,-1-2-11,4 0-22,1-2-16,0 4-89,0-3-103,0-1-97,-2 2-74,-2 0-88,2 0-136,-1 0-142,-6 3-838,1-3-1169</inkml:trace>
  <inkml:trace contextRef="#ctx0" brushRef="#br0" timeOffset="106299.6054">26105 13708 331,'0'0'499,"11"-4"-87,-11 4-41,12-4-15,-12 4 6,13-6-21,-13 6 12,12-7-11,-12 7 2,13-9 17,-13 9-29,11-10 6,-4 4-31,-7 6 29,11-11-7,-11 11 11,9-10-3,-9 10-29,5-9-9,-5 9-27,5-10-19,-5 10-6,0 0-11,0-13-51,0 13-185,-8-7 0,8 7 0,0 0 0,-19 4 0,9 1 0,1 1 0,-4 4 0,1 4 0,-1 2 0,0 2 0,-1 4 0,0 2 0,1 1 0,0 2 0,-1 1 0,5 1 0,-4 0 0,8 1 0,-2 2 0,3-2 0,2-3 0,2-1 0,0 2 0,4-4 0,1 1 0,-1-1 0,6 1 0,-1-4 0,4 1 0,0-2 0,1-4 0,2-1 0,1-4 0,0-1 0,2-4 0,-1 0 0,5-5 0,-5-1 0,4 0 0,3-4 0,-2-4 0,-1 1 0,5-6 0,-3 1 0,-1-7 0,0 2 0,-6-3 0,0-4 0,0 1 0,-3-4 0,-3 0 0,-4-3 0,2 0 0,-7 0 0,0 3 0,-2-1 0,-2-4 0,-4 3 0,-2 0 0,2 1 0,-5 4 0,-1 0 0,-3 3 0,-1 1 0,2 4 0,-6 4 0,3 1 0,-2 2 0,-3 0 0,2 2 0,1 5 0,1-3 0,-3 4 0,2 1 0,-1 1 0,2 3 0,0-1 0,0 2 0,2 2 0,1-2 0,3 3-612,1 1-106,2 0-116,4 1-181,3 0-572,2-10-1237</inkml:trace>
  <inkml:trace contextRef="#ctx0" brushRef="#br0" timeOffset="106877.7047">27816 13512 376,'6'-8'724,"-1"0"-84,-1 0-47,-4 8-15,3-17-54,-3 17-26,4-19-27,-4 19-52,-4-17-30,4 17-1,-3-14-22,3 14-23,-6-17-45,6 17-14,-10-13-17,10 13-21,-13-7-6,13 7 2,-14 3 13,4-1-205,-3 8-50,-2 0 0,-2 3 0,0 5 0,-1 4 0,1 0 0,-3 9 0,4 0 0,-2 3 0,4 2 0,0 3 0,2 1 0,0 0 0,5 2 0,1 1 0,4-6 0,1-1 0,4 0 0,1 0 0,1-1 0,1 3 0,6-1 0,-1-4 0,5 0 0,1-3 0,4-1 0,-3-7 0,2-1 0,4-4 0,1-2 0,0-1 0,3-4 0,-5-4-547,5-3-223,-1 0-99,2-5-181,-2-3-520,5-3-1214</inkml:trace>
  <inkml:trace contextRef="#ctx0" brushRef="#br0" timeOffset="107143.3226">28326 13868 893,'-1'-14'823,"1"-1"-88,-2 4-79,1-1-6,-2 3-11,3 9-83,-2-18-21,2 18-58,-3-13-57,3 13-70,-2-12-30,2 12 8,0 0 5,0 0-8,0 0-174,0 0-151,-7 15 0,5-4 0,2 0 0,-1 5 0,-1 3 0,1-1 0,0-1 0,-2 4 0,2 1 0,-1 2 0,0-2 0,1 1 0,-1-2 0,1-3 0,-1 2 0,-1-1 0,3-1 0,-2 0 0,0-2 0,2-2 0,-2-2-380,1 0-150,1-12-74,-2 18-90,2-18-82,-1 11-872,1-11-1310</inkml:trace>
  <inkml:trace contextRef="#ctx0" brushRef="#br0" timeOffset="107377.687">28175 13829 359,'-8'-16'852,"-1"-1"-145,1 2-28,1-1-78,1 2-34,1 0-46,1 2-70,-1 0-48,5 0-34,0 2-15,5 1-9,0-1-57,3 3-28,1 0-17,5 0-20,1 2-8,4 2-25,1 1-35,0 1-31,4 2-20,4-1-20,-1 3-20,4 1-31,2 1-33,-1 0 0,-2 0 0,1 2 0,-6-2 0,0 2 0,-1-2-156,-1 2-94,-3 0-32,-3-2-56,-1 3-40,-4-1-43,0 0-102,-4 2-42,-2-1-35,-2 1-157,-4-9-480,-3 20-846</inkml:trace>
  <inkml:trace contextRef="#ctx0" brushRef="#br0" timeOffset="108299.5297">28194 14132 165,'-21'16'806,"4"-4"-154,0 3-29,1-2-97,5-3-26,2 1-47,3 1-49,1-4-26,3 3-41,2-11-36,3 15-37,5-8-36,-1-1-43,6 1-29,3-3-32,3 1-20,5-2-22,3-3-17,2 0-10,2-1-15,5-2-7,3-1-9,-1 0 0,6-3-6,-7 0-4,1 1-3,-2-1-1,-1-1-6,-3-3 0,1 3-8,-1-4-31,-1 0-32,-3-1-6,-3 0-12,-3-2 11,1 0 1,-8 1 19,1-1 0,-5 1 19,-3 2-5,-2-1 19,1 2-7,-5 2 17,-2 9-8,2-20 15,-2 20-9,-2-15 16,2 15-13,-6-13 23,6 13 16,-8-5 29,8 5-7,0 0 45,-11 2 28,11-2-10,-8 12 15,2-2-10,3 1 10,1 2-6,-2 1-19,1 1-10,1 1-16,-1-1-9,2 2-6,-1-5-14,2 2-12,0 1-1,2-4-11,-1 1 8,2 0-11,-1-2-4,3 0-8,2-4 7,2 2-10,0-3-3,0-2 3,5-1 1,-1-2 1,3 0 0,1-4-3,0-1-1,2-4-3,2 0 0,2-4-5,0-3-23,-2-1-39,-1-1-2,-1-2 24,-1 2-2,0-1 6,-5 4 0,-1 1 17,-1 2 13,-5 3 36,4-1-52,-3 3 0,-7 7 5,9-9 14,-9 9-7,0 0 13,0 0-12,10 3 17,-10-3-9,2 11 25,-2-11-2,0 18 8,0-18-18,0 22 12,0-22-18,0 22 16,0-22-14,2 22-4,0-12 2,1 1-3,1-1 3,1-1 8,1 1-2,3-2-9,0 0 1,3-1-6,1-2 10,3 0-4,2-2 2,0-2 1,2-1-4,3-1-2,3-3-2,-1-2 12,5-1 3,0-1-17,0-3-17,-2-3-29,4-2-1,-5-1-13,-3 2-5,-1-4 4,-2-1 10,-4 2 8,-3 1 9,-2 0 5,-6 3 12,-1 1-4,-1 2-4,-4-1 12,0 12 7,-6-20-4,-1 14 5,-3-3 4,-1 4-3,-2 1 6,-4 1 8,4 0-2,-2 3-11,1 3 4,-2 0-1,0 1 2,1 3 28,2 1-32,1 4 4,1-2 2,2 4 5,3 0 4,-2 0 10,4 2 15,3-2-10,0 1 13,2-1-6,0 1 7,3-1-7,1 1 2,0-3-8,0 2 13,2-2-6,-1 0 18,3-1-9,-4-3-1,0 2-10,0-3 5,-5-7 30,8 15-15,-8-15 21,8 10 6,-8-10-3,0 0-16,1 12-9,-1-12-8,-9 5-8,9-5-5,-11 4-5,11-4-4,-17-1 2,17 1-9,-22-6 10,10 4-12,1-3-27,-2 0-43,1 0-47,-1-2-61,0 0-55,3 0-48,0 1-66,0 0-31,3-1-121,-1 1-87,3-1-45,5 7-815,-9-15-1048</inkml:trace>
  <inkml:trace contextRef="#ctx0" brushRef="#br0" timeOffset="109205.7461">29661 13962 482,'18'1'768,"-18"-1"-80,17 2-59,-17-2-46,20 2-61,-20-2-39,23 1-46,-23-1-48,26 0-18,-12 0-40,0-1 1,4-1-51,-1-1-28,2 0-22,0-1-23,-3 1-23,3-3-35,-2 1-19,-2 0-10,1 0-14,-4 0-7,-1 0-15,-1-1-17,-2 0-14,-8 6-11,11-11-11,-11 11 2,8-8-15,-8 8-6,0 0-2,0 0-6,-9-7 4,9 7-7,-16 3 3,6 0 0,-1 4 2,-1 2-4,-3 2-1,0 3 7,1 2-6,-1 0-3,0 5 0,4-2 0,-2 0 0,3 0 0,1 0 0,1 1 0,0 0 0,5-3 0,0-1 0,3 1 0,0-3 0,4 0 0,2-1 0,2-2-36,1 0-164,2-2-70,3-4-49,2 1-26,0-2-38,0-1 12,0-3-61,1-1 11,-1-2 12,1-1-9,-3-1 17,-1-2 4,0-1 50,-3-2 10,-2-1 101,0 1 21,-1-4 97,-2 2 31,-1-3 91,0-2 18,-2 3 53,2 0 43,-1-1 29,-1 1 26,2 0 3,1 1 5,0 0 6,2 2 19,2 1 21,0 0 27,1 3-32,4 1 20,-3 3-18,3 0 17,-1 3-14,4 3 7,-2 1-3,0 1 0,0 0 16,-2 3-53,0-2 5,-1 4-28,-1-1-7,-2 0-15,-1 3-26,-1-4-10,-3 2-14,0 1-14,-4-11-8,2 18-18,-2-18-11,0 17-12,0-17-2,-6 17-5,6-17 0,-7 14-10,7-14-2,-7 10-3,7-10 1,-6 9-5,6-9 0,0 0 0,0 0-6,0 0 2,0 0-3,0 0-10,-5-6-10,5 6-29,10-17-38,-3 6-27,3-2-47,0-3-13,3-2-20,2-2-17,3-1-49,-1-1 14,6-7-41,-1 0 5,2 0-24,0-2 44,1 4 28,1-3 48,-1 2 22,0 3 35,-3-1 26,-3 6 12,-3 3 33,0 1 37,-5 4 48,1-1 36,-3 4 11,-3 2 25,0 1-17,-6 6 44,10-7 3,-10 7 24,0 0 12,0 0 21,0 0 11,4 11 29,-4-11 30,-2 18 11,0-5 1,0 1-5,1 5-15,-1-2 7,0 3-21,1 2-5,-1 0-103,2 0-129,0-1 0,0 2 0,3 0 0,-1-2 0,1-2 0,-1-1 0,2-1 0,0 0 0,1 0 0,1-2 0,1-1 0,1-1 0,-1-2 0,3 0 0,0-2 0,0-1 0,-1-1 0,4-3 0,-3-1 0,1 1 0,-11-4-237,23 0-106,-10 0-40,-13 0-45,21-7-54,-11 3-89,-1-2-57,-2-2-2,3 1-797,-4-3-1034</inkml:trace>
  <inkml:trace contextRef="#ctx0" brushRef="#br0" timeOffset="109393.2407">30703 13975 806,'-13'2'704,"1"0"-139,2 2-48,10-4-49,-13 4-26,13-4-12,-7 5-50,7-5-57,0 0-67,0 0-44,7 7-30,-7-7-40,15 0-28,-3-2-23,2 1-17,4-3-12,1 1-15,4-3-9,2 0-3,0-1-18,3-1-22,2-1-54,-1-1-41,0-1-49,1 1-48,-2-3-67,-2 0-79,0 0-65,0-2-129,-2 1-674,-1-3-820</inkml:trace>
  <inkml:trace contextRef="#ctx0" brushRef="#br0" timeOffset="109705.7281">31229 13328 376,'0'0'859,"4"-12"-154,-4 12-44,13-10-50,-2 5-56,1 1-20,4 2-57,1 2 4,6 2-17,4 1-24,5 6-28,6 1-25,0 5 21,4 4-62,-2 0 3,0 5-234,-1 1-116,4 5 0,-9-2 0,-1 0 0,-3-1 0,-2 3 0,-3-1 0,-2 2 0,-5-4 0,-5 0 0,-1-1 0,-2 0 0,-7-1 0,-1-1 0,-5 4 0,-6 2 0,-3 4 0,-10 0 0,-4-1 0,-11 4 0,-4 1 0,-5-1 0,-2 1 0,-7-4 0,-5 3-377,-4-2-511,-1-2-181,-4 0-778,1-1-1562</inkml:trace>
  <inkml:trace contextRef="#ctx0" brushRef="#br1" timeOffset="119093.7278">12111 11872 461,'0'0'552,"0"0"-43,6-10-56,-6 10-20,5-8-51,-5 8-16,0 0-14,7-11-19,-7 11-28,0 0-27,4-13-31,-4 13-7,0 0-5,2-11-23,-2 11 19,0 0-29,-4-9 27,4 9-55,0 0 45,-7-9-66,7 9 30,0 0-67,-13-4 39,13 4-57,0 0 35,-19 0-59,10 4 48,0 0-12,-3 1-8,2 0-4,-1 3-1,-1 0-6,1 4-6,-2-2-3,0 2-7,1 2-71,1 0-4,-1 2 0,4 1 0,-2 0 0,0 1 0,3 0 0,-1 1 0,2 0 0,2-2 0,1 0 0,-1 0 0,4 0 0,0 0 0,0 0 0,2 0 0,0 1 0,1-1 0,1-1 0,1 1 0,1 0 0,1 0 0,0 1 0,2-2 0,2-1 0,-2-2 0,2 0 0,0 1 0,2-2 0,1 0 0,0-2 0,0 0 0,1-1 0,-1-2 0,2-1 0,-1-1 0,1-1 0,0 0 0,1-1 0,-5-2 0,4-2 0,-1 1 0,1-4 0,0 0 0,0 0 0,0-3 0,1 0 0,1-3 0,-3 1 0,2-1 0,-2-2 0,-1 3 0,-3-2 0,1 0 0,-2-1 0,1-1 0,-1 0 0,-3 0 0,1-2 0,-1 0 0,0-1 0,-4-1 0,-1 0 0,-2 0 0,0 0 0,-2-1 0,-1 0 0,-4-2 0,-2 1 0,1-2 0,-4 0 0,3 2 0,-4 0 0,1 1 0,-1 2 0,-1 2 0,-3 1 0,2 1 0,-2-1 0,1 4 0,-1 0 0,2 4 0,-2-2 0,1 1 0,0 3 0,0 0 0,1 1 0,3 1 0,-1 1-16,-3 1-445,3 0-29,1 2-61,-1 0-57,0 1-43,1 3-91,-1-1-740,-3 1-1107</inkml:trace>
  <inkml:trace contextRef="#ctx0" brushRef="#br1" timeOffset="122245.3284">14190 8429 533,'0'0'480,"0"-14"-40,0 14-17,0 0 3,-2-12-23,2 12-47,0 0 47,0-15-69,0 15 23,0 0-2,0-15-4,0 15 3,0-12-46,0 12 26,-1-12-54,1 12 28,-3-10-31,3 10-15,0 0 2,-2-13-28,2 13-16,0 0-20,-4-11-19,4 11-75,0 0-106,0 0 0,0 0 0,-13 3 0,13-3 0,-6 9 0,6-9 0,-6 18 0,3-6 0,-1 4 0,4-1 0,-2 2 0,0 2 0,2-1 0,0 1 0,-2 1 0,2 0 0,2 0 0,-2 2 0,0-3 0,0 2 0,0-1 0,0-1 0,2 2 0,-2-3 0,0 2 0,2-3 0,-2 0 0,0 0 0,0-3 0,0 0 0,0-1 0,0 1 0,0-2 0,-2 0 0,2-12 0,0 20 0,0-20 0,0 16 0,0-16 0,0 15 0,0-15 0,0 12 0,0-12 0,0 0 0,-2 15-207,2-15-347,0 0-49,0 0-106,-2 10-82,2-10-893,0 0-1358</inkml:trace>
  <inkml:trace contextRef="#ctx0" brushRef="#br1" timeOffset="122997.6224">14653 8536 316,'0'0'670,"8"-8"-93,-8 8-58,9-9-38,-9 9-51,9-13-29,-4 6-90,-5 7 34,8-14-25,-8 14-33,5-15-15,-1 6-25,-4 9 11,7-17-22,-7 17 30,3-18-60,-3 18 40,2-15-76,-2 15 37,-2-16-18,2 16-16,-6-14-13,0 6-8,1 0-2,-1 1-27,-2 4-16,-2-1-12,-1 0-2,0 2-9,-3 2 2,1 0-72,-1 2-14,-1 0 0,-2 1 0,2 3 0,-1 0 0,3 1 0,-1 3 0,1-1 0,-1 1 0,3 1 0,2 0 0,0-1 0,-2 2 0,6 1 0,-1 0 0,2-3 0,0-1 0,2 1 0,2-10 0,-2 17 0,2-17 0,5 17 0,-5-17 0,11 12 0,-4-7 0,4-1 0,-11-4 0,24 3 0,-9-5 0,2-1 0,-1-1 0,4-1 0,0-2 0,1-1 0,-1-1 0,0 1 0,-1 0 0,-2 0 0,-2 1 0,-1 0 0,0-1 0,-3 3 0,-1-2 0,0 3 0,-3 0 0,-7 4 0,13-9 0,-13 9 0,12-5 0,-12 5 0,0 0 0,0 0 0,12-1 0,-12 1 0,0 0 0,1 12 0,-1-12 0,-3 15 0,2-3 0,-2-1 0,1 2 0,-2 1 0,3 2 0,-2 1 0,-3 0 0,4 1 0,0-1 0,-2 3 0,2-3 0,-1-1 0,0 2 0,1 1 0,-1-2 0,2 0 0,-1-2 0,0 2 0,2-3 0,-3-2 0,3 3 0,0-3 0,-2-2 0,2-10 0,0 21 0,0-21 0,-1 16 0,1-16 0,-1 15 0,1-15 0,0 13 0,0-13 0,0 0 0,-2 15 0,2-15 0,0 0 0,-1 11 0,1-11 0,0 0 0,0 0 0,-2 12 0,2-12 0,0 0 0,0 0 0,0 0 0,-8 5-37,8-5-681,0 0-122,0 0-184,-14 0-736,14 0-1451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5:51:10.562"/>
    </inkml:context>
    <inkml:brush xml:id="br0">
      <inkml:brushProperty name="width" value="0.05292" units="cm"/>
      <inkml:brushProperty name="height" value="0.05292" units="cm"/>
      <inkml:brushProperty name="color" value="#008080"/>
    </inkml:brush>
  </inkml:definitions>
  <inkml:trace contextRef="#ctx0" brushRef="#br0">3201 10221 621,'0'0'498,"-3"-11"-72,3 11-59,0 0-16,-3-11-19,3 11 1,0 0-13,-2-11-24,2 11 11,0 0-42,-1-10-1,1 10-58,0 0 25,0 0-15,-4-13-3,4 13-18,0 0 0,0 0-16,0 0-11,-4-9-14,4 9-43,0 0-20,0 0-18,0 0-18,0 0-6,0 0-5,0 0 16,-9 10 29,9-10 26,-4 15-16,4-15-23,-4 19 17,3-7-25,0 1 21,-2 3-3,2-1-16,0 2-9,-2 0-7,2 2-5,-1-2-9,1 2-2,0 1-7,0-2-7,1 0-2,-2 1 13,1-1-23,1-1-6,-1 0 9,1-1-9,0-1 5,0-1-6,0 0 4,0-3-10,0 1 11,1-1-11,-1-11 2,0 20 0,0-20 3,1 16-5,-1-16-14,2 14-65,-2-14-80,1 13-73,-1-13-72,0 0-83,1 11-136,-1-11-147,0 0-138,0 0-667,0 0-1098</inkml:trace>
  <inkml:trace contextRef="#ctx0" brushRef="#br0" timeOffset="281.2428">3462 10425 308,'0'0'909,"8"5"-150,-8-5-66,0 0-104,0 0-46,0 0-76,0 0-63,0 0-61,0 0-47,0 0-45,0 0-36,0 0-41,0 0-28,0 0-32,9 5-21,-9-5-23,0 0-12,0 0-7,0 0-9,0 0 12,0 0-45,0 0-59,0 0-71,0 0-114,0 0-97,0 0-159,0 0-131,0 0-253,0 0-342,0 0-827</inkml:trace>
  <inkml:trace contextRef="#ctx0" brushRef="#br0" timeOffset="1859.1988">4683 10369 612,'0'0'623,"-13"0"-77,13 0-52,0 0-70,-15-2-33,15 2-65,0 0-23,0 0-57,-12-1 6,12 1-38,0 0-1,0 0-50,0 0-11,0 0 19,10-6-16,-10 6-36,13-5-10,-13 5-24,14-5-5,-6 0-17,2 0 0,0 1-17,-1-2 4,4-1-23,-3-2 3,3 0-13,-3-2 6,2 2-13,-1-3 9,-1 0-5,1 1-3,-1-2 17,-1 0 16,-1 0-5,-1 1-5,0-2-6,-4 0-3,0 3 18,0-2-7,-2 1-10,-1-2-6,-1 2-1,-1 1-11,0-1 24,-2 0-25,-1 0 17,-2 3-24,1-1 20,0 2-24,-2 1 20,-1 0-23,1 1 14,1 2-14,-2-1 19,9 5-22,-17-4 3,17 4 3,-18 0-2,18 0 2,-16 5 2,7-1 1,-2 1-2,4 3 5,-2 1-1,0 1 0,1 2 2,3 2 8,-1 0 9,0 2 22,2 2-3,0 2 3,0 2 12,1 0 4,1 1-3,-1 1 2,1 1-3,0 0-10,1 2-1,0 0 2,1 2 17,1-1 3,-1 1 2,3 2-21,-2 2-4,1 0 0,1 0-14,0-3 4,2 2-12,-1 1 2,-1-4-9,0 3 6,-1-1-10,1-2 30,-2-3-40,2 2 9,-2 0-10,-1-2 10,1 1-9,-1 0 4,2-1-4,-2 0-1,-2-1 3,1 0 4,0-1 6,0 0-4,-2-1-18,2 0 18,-2-3-12,2-2 8,-2 0-8,2 1 1,-1-5 2,0 3-2,1-5-4,1 1 3,0-1 3,0-12 1,0 18-1,0-18 0,3 15 4,-3-15-1,4 12 1,-4-12 0,8 8-2,-8-8 0,9 5 25,-9-5-10,12 4-20,-12-4 3,0 0-9,16 0 11,-16 0-8,13-4 10,-13 4-9,12-5-1,-5-2-4,1 2 17,-1-1-16,3-2 0,0-2-5,0 0-15,-1-2-4,1 1-4,0-2 9,1-1 3,-1-2 2,-1 3 8,-2-2-2,1 0 1,-3 0 1,0 0 0,0-2-2,-1 1-3,-1 1 1,-2-2 2,-1 1-11,0-1-11,-1 3-7,-2-3 3,1 2-20,-5-2-10,1 5 5,0-4-2,-6 0-18,-1 2-6,-1-1-10,-2 3 5,-1-2-17,-2 4 3,0-2 8,-1 3 7,1-2 14,3 2 0,-2-1 17,3 3 22,2 0 9,1-1 13,1 0 8,0 0-3,4 2 2,2-1 2,-2 0 4,7 7 0,-5-15 21,5 15-18,4-17-6,0 9 10,2-1-9,2 2 20,2-4-6,2 3-2,0-2 3,1 1-7,5-1 7,0 0-4,0 1 2,1 1 2,0-1-2,2 0 17,-1 1-16,-1 0-6,0-1-1,-1 4 10,-2 0-6,-1 0-1,-1 1-10,-1 2 5,-2 1 1,-11 1 0,17 0 6,-17 0-8,15 3 9,-15-3 2,9 9-1,-9-9 17,8 10-22,-8-10 17,5 14-18,-5-14 22,5 17-24,-5-17 19,4 17-19,-1-8 18,-3-9-17,6 17 2,-2-9 7,1 1-4,1-2 3,-6-7 0,13 11 5,-5-6 7,1 1-3,1-5 4,1 2 23,-11-3-7,26 0-8,-12-3 21,1 2-37,2-5 27,-3 1-23,1 0 36,-1-3-3,2 1 0,-5 0 22,2-1 12,-3-1-1,-2 1-14,-2-1-11,0 1 2,-3-1 2,-3 9-16,0-14-7,0 14-3,-7-17-6,0 10-5,-1 2-4,-1-2-3,-2 2-3,-1 0-1,-1 2-1,-2-2-7,2 4 2,-2-2 1,2 3-3,-2 0 1,2 0-39,-1 0-75,1 3-67,0-1-54,1 2-113,2-1-102,-2 1-114,5 1-193,7-5-389,-12 8-759</inkml:trace>
  <inkml:trace contextRef="#ctx0" brushRef="#br0" timeOffset="2219.2994">5308 10549 412,'0'0'796,"12"-6"-117,-12 6-98,14-4-47,-14 4-84,17-7-62,-17 7-59,19-6-63,-8 4-34,0 0-35,0 1-37,-11 1-29,23 1-25,-11-1-21,2 3-23,-2 1-5,-2 0-16,4 2-4,-3 1-6,1 0 12,-1 1-29,0 1 20,-1-1-27,-1 2 15,-3-4-21,1 4 25,-1-3-28,-6-7 23,5 17-18,-5-17 23,1 15-24,-1-15 24,-2 12-15,2-12 36,-10 14-3,10-14 34,-12 12-6,12-12 34,-12 5-30,12-5 20,-15 1-26,15-1 20,-13-3-39,13 3 18,-11-10-3,11 10 9,-8-14-36,8 14 5,-2-23-11,4 10-2,2-1-21,4-2-1,3-2-8,3-2-10,5 1-57,3 1-66,4-6-101,6 3-78,1 2-153,1 1-126,1 1-141,2 0-661,0 3-994</inkml:trace>
  <inkml:trace contextRef="#ctx0" brushRef="#br0" timeOffset="2844.934">6741 10426 787,'0'0'704,"0"0"-45,2-13-51,-2 13-67,0 0-60,1-13-53,-1 13-42,0 0-47,0 0-45,-1-13-46,1 13-46,0 0-31,0 0 3,0 0-12,0 0-1,-12 7-7,12-7-14,-9 16-2,5-6 0,1 2-20,-1 0-13,1 4-8,-1 0-16,0-2-13,2 3-14,-1 0 26,0-2-51,1 1 29,0 1-43,2-4-4,-2 1-6,1-2 18,1 1-15,0-1-4,0-12 3,3 19-6,-3-19-56,2 16-53,-2-16-50,6 10-77,-6-10-50,8 5-76,-8-5-98,0 0-74,16-5-67,-9-2-146,1 0-565,-2-5-916</inkml:trace>
  <inkml:trace contextRef="#ctx0" brushRef="#br0" timeOffset="3204.2934">6672 10369 218,'-10'3'639,"10"-3"-113,-13 9-67,13-9-44,-9 5-74,9-5-46,0 0-11,-10 7-12,10-7 25,0 0-24,0 0-29,0 0-39,9 6-45,-9-6-26,12-5 13,-2 2-11,-1-2-12,1 1-23,-1-3-18,4 1-17,-3-3-4,0 2 34,2-2-10,-3 1-13,-2-2-12,2 2-11,-4 0 7,0-1 9,-1 1-13,-4 8-12,4-15-8,-4 15-8,-1-13-4,1 13-6,-7-9-4,7 9 0,-11-6-6,11 6 3,-19-4-8,19 4 0,-23 0 1,11 3 0,0-1-3,-1 3-4,1 0-48,-2 2-37,3 0-34,-2 0-37,1 1-44,3 1-66,1-1-43,1 0-67,3 1-91,4-9-93,-1 16-542,1-16-724</inkml:trace>
  <inkml:trace contextRef="#ctx0" brushRef="#br0" timeOffset="3501.1574">7172 10514 212,'0'0'721,"-14"3"-119,14-3-44,0 0-65,-13 4-27,13-4-56,0 0-56,0 0-35,-11 1-30,11-1-47,0 0-11,0 0-13,0 0-7,0 0-15,0 0-36,13 2-26,-13-2-19,15 0-11,-15 0-17,20-2-16,-20 2 5,22 0-37,-9 0 12,-13 0-29,25-1 15,-25 1-33,25-2-5,-11 2-113,-14 0-53,26-3-79,-14 2-90,1 0-56,-13 1-48,21-2-46,-21 2-137,18-1-511,-18 1-748</inkml:trace>
  <inkml:trace contextRef="#ctx0" brushRef="#br0" timeOffset="3719.9008">7208 10667 95,'-7'5'744,"7"-5"-144,-11 10-60,11-10-40,-8 7-78,8-7-50,-7 5-34,7-5-5,0 0-50,-6 9-10,6-9-38,0 0-1,6 7-39,-6-7-7,0 0-44,16 3-1,-16-3-49,17 0 0,-17 0-32,24-2-4,-10 0-26,-1 1 15,3-2-32,0 1 11,2-1-47,-3 1-131,3-3-70,-3 1-124,3 1-102,0 0-98,-3 1-137,2-4-462,0 3-758</inkml:trace>
  <inkml:trace contextRef="#ctx0" brushRef="#br0" timeOffset="4831.2546">8316 10415 460,'0'0'662,"7"-10"-101,-7 10-16,4-9-51,-4 9-18,4-10-60,-4 10-68,4-10-65,-4 10-55,0 0-22,-6-11-27,6 11-32,-10-8-17,10 8-9,-11-3 0,11 3-7,-15-1-12,15 1 1,-17 2 3,6 3 4,2-1-29,-2 1-5,-1 2 0,1 3 5,1 2 0,-3-2 13,3 4-21,-3 2 14,6-3-30,-2 4 4,2-3-20,1 1 6,2-1-5,2 0-2,0 0-5,2-2 35,3 1-37,1 0-1,3-1 4,1-2-8,1 2-1,1-4-6,3-1 2,0-1-4,2-1-7,0 1-2,5-5 47,-1-1-58,0 0 3,3-1 3,2-3-1,0 0 2,1-3-4,-1 1 8,-1-5-7,0 4 7,-3-4-10,1-2 0,-4 1 3,-1-1 2,-2 0-5,-4 0 5,-2 0-4,-2 0 10,-3-2-4,-2 3 3,-2 0-3,-2-1 2,-2 0-8,-3 0 26,-1 1-30,-2 0 3,1 2-3,-4 1 4,1-1-5,-1 3 4,-1 0 0,-1 2 0,1 0-5,-1 1-45,0 0-43,-1 2-103,2 2-101,2 0-111,-2 2-202,2 1-178,-1-1-772,4 2-1202</inkml:trace>
  <inkml:trace contextRef="#ctx0" brushRef="#br0" timeOffset="5524.6158">9540 10337 561,'0'0'603,"0"0"-61,0 0-9,0 0-54,-3-11-26,3 11-52,0 0-33,0 0-22,-1-12-32,1 12-24,0 0-30,0 0-28,0 0-34,0-15-30,0 15-30,0 0-25,0 0-21,0 0 12,0 0 36,0 0 18,-4 15 15,4-15 8,-2 16-40,0-6 23,2 4-17,0-1-4,0 2-8,0 2-19,0-1-10,0 1-18,2 2-12,-2-1-14,1 0-12,-1 0 30,0 1-50,0-1-24,-1 1-6,-1-2 0,1-1 0,0 1 0,1-2 0,-2-1 0,1-1 0,0 0 0,1-13 0,-1 21 0,1-21-15,-2 17-158,2-17-39,-1 13-78,1-13-58,0 0-82,-2 13-107,2-13-105,0 0-50</inkml:trace>
  <inkml:trace contextRef="#ctx0" brushRef="#br0" timeOffset="6102.7217">9332 10548 279,'0'0'758,"-13"0"-130,13 0-42,0 0-74,-17 0-65,17 0-87,0 0-39,-11-2-68,11 2-25,0 0-53,0 0 7,0 0-35,0 0-15,9-4-38,-9 4-1,21-3-29,-7 3 12,4-2-28,4 0 10,3 0-32,3 1 15,2-2-26,1 0 13,3 1-25,1 0 22,-5-1-22,1 1 18,0 1-23,-2 1 22,-1-1-27,-4 1 23,-3 0-20,1 0 15,-5 1-20,-2 0 21,-3 1-21,1 1 23,-13-3-22,16 9 3,-16-9 0,8 8 16,-8-8-20,3 14 24,-3-14-25,0 14 24,0-14-23,-3 13 21,3-13-21,-2 17 18,2-17-17,-2 14 18,2-14-18,2 13 23,-2-13-22,2 13 6,-2-13-5,8 11 23,-8-11-26,12 7 22,-12-7-16,16 5 22,-16-5-11,18 0 4,-5-3-9,-2 1 8,2 0-2,1-3-21,1 0 22,-2 0-19,0-1 21,0 0-31,-3-1 33,1-1-19,-2 1 22,-2 0-25,-1-3 25,-2 0-20,1 1 22,-4-3-20,-1 12 27,0-21-28,-3 8 27,-4 2-20,1-1 23,-2 1-25,-1 1 0,-5 0 1,1 2-2,-3 0-1,0 3-1,-1 0 0,-2 1-7,1 3 3,-2-1 1,2 4 2,-1-1-19,-1 3-22,-1 1-78,1 2-35,1 0-78,1 1-55,0 1-57,3 0-96,1 1-93,3-2-614,-1 2-763</inkml:trace>
  <inkml:trace contextRef="#ctx0" brushRef="#br0" timeOffset="6802.7704">10705 10490 560,'-6'-9'675,"6"9"-94,-5-7-8,5 7-69,-4-9-64,4 9-65,-5-8-38,5 8-34,0 0-39,-7-10-36,7 10-34,0 0-39,0 0-36,-5-8-26,5 8 28,0 0 32,0 0-50,0 0 36,-2 13-14,2-13-2,2 15-39,-2-15 0,4 19-32,-1-7 11,-1 0-13,1 0-9,-1 0-9,1 0-7,-1 0-3,1 0-1,-2 0-4,2-1-4,0 0-3,-1-1 1,-2-10 6,2 17-10,-2-17 2,2 13-1,-2-13 5,1 11 17,-1-11 13,0 0-3,0 0-7,-3 14-5,3-14 4,0 0-14,0 0-3,-11-2 6,11 2-8,-6-7 5,6 7-10,-8-12-3,8 12-5,-7-18 8,5 8-6,-2 0-2,2-3 8,2 1-13,-2-3 10,4 1-10,-1 0 9,4-3-3,-1 3 8,2-2-10,3-1 9,2 3-7,2-1 8,0 1-3,1 1 14,2 2-5,-2 1 7,0 2 0,1 2 9,0 1 2,2 1 3,0 1-10,-2 2-5,-1 2 3,4 2 17,-3 2-2,2 1-2,-4 1-5,2 1-2,-1 3-3,0 2 1,-1 1-5,-1 0-4,-2 0-4,-1 1 30,-2-1-42,0-1 33,-2 1-41,-2 2 37,1-3-39,-2 0 34,0-1-35,-2 0 20,2 0-84,-2-12-24,0 19-98,0-19-52,0 16-44,0-16-62,-2 15-73,2-15-82,-2 13-62,2-13-67,0 0-758,0 12-998</inkml:trace>
  <inkml:trace contextRef="#ctx0" brushRef="#br0" timeOffset="7162.1376">11443 10537 349,'0'0'755,"-16"0"-77,16 0-41,-14 0-74,14 0-78,-13-1-30,13 1-61,0 0-40,-18 0-57,18 0-2,0 0-44,-11-1-5,11 1-29,0 0 1,0 0-24,0 0-17,-13-1-20,13 1-19,0 0-6,0 0 3,0 0-17,13-2-9,-13 2-14,13-3-5,-13 3-9,14-4-8,-14 4-12,23-3-8,-11 2-8,0-1-8,1 0-6,-1 1-6,-1 0-5,1-2-2,-12 3-8,24-1-2,-24 1-1,20-1-3,-20 1-4,18 0-4,-18 0-66,14 0-44,-14 0-47,16 1-39,-16-1-74,15 1-52,-15-1-69,15 2-112,-15-2-69,15 1-57,-15-1-154,18 0-465,-18 0-860</inkml:trace>
  <inkml:trace contextRef="#ctx0" brushRef="#br0" timeOffset="7583.9885">11964 10378 503,'0'0'656,"0"0"-96,-2-13-10,2 13-45,0 0-37,-3-15-70,3 15-54,0 0-28,-4-12-6,4 12-38,0 0 4,-4-10-52,4 10 0,0 0-51,0 0-2,-4-10-49,4 10-4,0 0-43,0 0 3,0 0-34,0 0 13,0 0-15,0 0 26,0 0 11,-8 8 15,8-8-1,-2 14-1,2-4 13,-2 1-13,-1 0-5,2 4 3,-1 1-7,0-1 7,1 4-12,-1-2 17,-2-1-46,2 1 24,0 0-41,-1-2 28,0 2-31,3-2 38,-2 2-43,0-5 25,1 1-35,0-1 25,1 0-31,0-12 28,-1 20-33,1-20 27,0 17-31,0-17 28,1 13-32,-1-13 28,0 12-26,0-12 8,0 0-28,1 14-27,-1-14-113,0 0-78,0 0-97,3 11-114,-3-11-144,0 0-154,0 0-200,0 0-519,0 0-1089</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53:05.691"/>
    </inkml:context>
    <inkml:brush xml:id="br0">
      <inkml:brushProperty name="width" value="0.05292" units="cm"/>
      <inkml:brushProperty name="height" value="0.05292" units="cm"/>
      <inkml:brushProperty name="color" value="#FF0000"/>
    </inkml:brush>
  </inkml:definitions>
  <inkml:trace contextRef="#ctx0" brushRef="#br0">20561 11043 515,'0'0'619,"11"-6"-95,-11 6-39,8-5-45,-8 5-21,10-6-10,-10 6-70,12-8-6,-12 8-49,12-9-5,-12 9-46,14-9 3,-14 9-43,13-11 19,-6 5-14,-7 6-26,12-11-13,-12 11 0,12-12-16,-12 12-15,8-13-21,-8 13-18,6-14-14,-6 14 2,5-11-9,-5 11-10,3-12-10,-3 12-11,-3-11-3,3 11-8,-6-10-7,6 10-3,-10-7-2,10 7 44,-16-6-57,16 6-1,-19-1 1,7 2-6,0 0 5,-1 2-3,-1 2 2,-2-1 3,3 1-4,-3 2-3,2-1 0,1 2 6,-1 0 3,4 1-4,0-1-3,0 2 1,2-3 2,2 3-2,2-2 1,4-8 1,-4 17 0,4-17 0,1 13-5,3-4 0,0-1 8,1 0-4,3-1 2,0 0 3,2 1-2,0 1-2,1-1 10,1-1-12,-2 0 31,3 0-33,-2 1-2,2-1-7,-1 0 7,-1 0 2,3 2 3,-2-1-1,0 0-1,1-1 2,0 3 0,-3 0-1,0-3-1,0 3 4,-2-4-6,-1 4 8,-1-3-4,-1 1 1,-5-8 5,9 13 46,-9-13-56,3 14 39,-3-14-44,-3 11 51,3-11-54,-10 11 52,3-4-54,7-7 40,-16 9-37,6-6 52,-2 2-27,-3-4 32,2 2-40,-2-2 41,-1-1-44,-1 0 43,0-1-52,-2-1 42,2 0-17,-1-1 5,3 0-42,-3 0 41,1-1-45,3 0 46,-1 1-38,3-1 34,2 1-41,-1 0 35,2 1-108,9 2-40,-17-6-111,17 6-82,-13-4-97,13 4-105,0 0-85,-15-1-112,15 1-695,0 0-1030</inkml:trace>
  <inkml:trace contextRef="#ctx0" brushRef="#br0" timeOffset="515.6058">20864 11282 279,'0'0'713,"0"0"-147,11-7-77,-11 7-49,0 0-55,9-4-38,-9 4-27,12-6-35,-12 6-22,15-8-48,-6 5-13,0-1-42,2 0 0,1-2-31,2 2 9,-1-2-42,1-1 15,-2 3-39,3-1 15,-1-2-47,-3 1 22,2-1-30,-2 2 1,0-1-14,-1 1 24,-1 0-16,-1 0 14,-8 5-28,11-9 17,-11 9-20,8-8 17,-8 8-26,0 0 21,1-12-26,-1 12 20,0 0-28,-8-7 33,8 7-21,-11-3 15,11 3-20,-14-1 15,14 1-9,-18 0 22,18 0-19,-18 4 45,6-2-13,12-2 25,-18 5-32,8-1 22,3 1-13,-1 0 19,0 1 19,-1 0 12,3 1-18,1 1-10,0-1 0,5-7-17,-6 17 12,6-17-10,-2 18-7,2-18-5,1 15-10,2-5 39,-3-10-57,6 17 43,-1-10-49,2 0 39,2 0-45,-2 0 39,2-3-87,2 1-43,0-2-80,2-1-68,1 1-68,0-3-119,2 0-50,0 0-26,3-1-55,3-3-63,2 0-470,3-2-713</inkml:trace>
  <inkml:trace contextRef="#ctx0" brushRef="#br0" timeOffset="906.2176">21607 11128 569,'0'0'534,"4"-13"-92,-4 13-27,0 0-21,-5-13-50,5 13-33,-11-5-13,11 5-12,-15-4-3,15 4-33,-20 0-1,9 1-65,-2 2 3,1 0-33,-1 2 15,-2 2-46,2-1 0,-1 1-41,3 2 10,0-1-31,0 1 6,2 3-33,1-3 11,1-1-23,2 2 5,1-2 4,0 1-8,4-9 0,-1 15-5,1-15-5,2 11 0,-2-11-6,11 10-8,-11-10-25,14 5-53,-14-5 4,16 1-28,-3-2 16,-3-1-6,2-1 16,0-2 4,0 0 8,2-2 0,-4 0 32,2-1-18,-2-1 28,-1 1-6,-1-1 22,-1 0-5,-2 1 16,2 0-1,-7 8 35,9-13-5,-9 13 20,6-11-22,-6 11 4,9-7-12,-9 7 36,0 0-13,0 0 32,0 0-26,0 0 18,12 4-25,-12-4 29,2 9-29,-2-9 13,3 11-29,-3-11 15,4 12-18,-4-12 6,1 15-30,-1-15 23,3 13-27,-3-13 16,2 13-72,-2-13-54,4 13-102,-4-13-125,2 12-103,-2-12-132,4 12-742,-4-12-919</inkml:trace>
  <inkml:trace contextRef="#ctx0" brushRef="#br0" timeOffset="1531.1968">21749 11150 89,'3'-15'696,"-3"15"-132,1-10-74,-1 10-37,2-10-67,-2 10-47,6-10-20,-6 10-11,9-5-46,-9 5-29,12-3-34,-12 3-12,16-1-55,-16 1 36,21 3-50,-9 0 13,1 0-21,-2 2 2,1 1-33,0 0 6,-1 0-34,-2 1 9,1 0-31,-2-1 18,-2 2-34,0 1 23,1-1-24,-4 1 12,1-1 0,-4-8-12,4 17 4,-4-17-6,-1 15 0,1-15 1,-4 14-3,4-14-2,-6 12-2,6-12-1,-8 9 4,8-9-5,-8 8 3,8-8-7,0 0 18,-10 4 5,10-4-6,0 0-5,0 0 4,-6-5-24,6 5 20,0 0-28,4-11 29,-4 11-25,9-9 26,-9 9-28,11-11-1,-2 7-66,0-2-7,1 0-43,3 0-18,0 0-22,1-2-20,1 1-2,2 2-9,2-3 15,1 2 7,-1-2 21,1 1 15,-2 2 26,-2-2 23,2 2 20,-2-1 16,0-1 15,0 3 10,-1-1 7,-2 0 7,-2 3 11,-1-3 15,-1 2 44,-9 3 21,15-6 15,-15 6-6,11-6-8,-11 6-2,0 0 8,10-7 11,-10 7 11,0 0 31,0 0 3,0 0-18,0 0 18,0 0-20,-15 3 20,15-3-31,-11 7 20,4-3-33,-1 2 23,0 1-27,2 0 18,-2 1-15,-1 3 7,2 0-9,0 0-13,1-1-16,0 2-8,2-2-12,0 0-8,1 0-8,2 0 4,1-10-6,1 18-7,-1-18-16,7 16-45,-2-9-33,2-1-38,1-1-29,2-1-48,3 1-46,-1-3-45,3 0 5,-1-1-21,3-1-26,1 0-5,1-1 6,0-2-14,0-1 26,3-2-7,-2 0-32,2-3-284,-3 0-149</inkml:trace>
  <inkml:trace contextRef="#ctx0" brushRef="#br0" timeOffset="1937.4313">22536 11192 885,'14'-14'216,"-2"1"11,-1-2-40,-2 1 5,-2 0-18,0 2 37,1-2 7,-2 0-12,0 2 20,-3 2 1,0-2 2,1 3-5,-2 0-7,-2 9-1,4-13-39,-4 13-14,1-13 2,-1 13-34,0 0-14,0 0 27,0 0-13,-1-11 9,1 11-8,0 0 5,-6 11-35,6-11 20,-4 14-35,4-14 12,-4 19-10,3-9 15,0 2-43,1-12 8,-2 22-28,2-10 20,0 0-33,0 0 17,2 0-31,-2-12 22,2 22-10,-2-22-9,5 21 2,-5-21-5,8 18-1,-4-10 1,1 0-6,-5-8 2,10 12-5,-3-7-3,-7-5-2,15 8-7,-15-8-27,16 5-23,-16-5-16,20-1-16,-20 1-6,20-5-16,-10 1 22,1-2-33,0-3 29,0 2-8,1-4 20,-1 0 6,0 0 30,0-2-4,-2 1 24,0 1-30,-2 1 31,0 3-5,-2 0 24,2 1-16,-7 6 21,7-7-13,-7 7 16,0 0-8,0 0 10,10 4-11,-10-4 12,6 8 7,-6-8 26,3 12-26,-3-12 26,4 17-3,-4-17 23,4 16-17,0-7 19,-1 0-21,-3-9 16,8 16-7,-2-8-4,-1 1-12,0-1-6,0 0-2,4-1-8,-3 0-6,2 0-4,0-3-14,0 2-83,3-4-114,-11-2-137,19 7-120,-8-5-231,-11-2-540,26 0-840</inkml:trace>
  <inkml:trace contextRef="#ctx0" brushRef="#br0" timeOffset="3359.259">23574 11072 478,'0'0'547,"0"0"-47,4 9-31,-4-9-39,0 0-43,10 4-19,-10-4-27,15-3-48,-15 3-16,22-4-54,-8-1-11,1 0-47,2-2 2,-2 2-39,6-3-4,-2 0-21,-1-2 6,0 2-30,-2-3 15,1 1-27,-3-2 10,1 1-33,-2-1 30,0 0-21,-4 1 19,0-4-38,-3 4 15,2-1 1,-3 0-6,-1 1-3,-2 0-9,0 0-8,-2 11-2,-2-18-2,2 18-10,-5-18 0,5 18-1,-8-14-2,1 7-1,7 7-4,-13-10 1,5 5 0,8 5-1,-13-5 0,13 5 0,-15-1 4,15 1 9,-15 1 0,15-1 17,-14 6 4,7 1-1,-1-1 7,3 2 12,-1 0 13,0 5 6,1-2-1,-1 3 1,3 2 1,-1 1 23,0 3-11,3-3 7,-2 4 37,2 0-48,0 3 24,1-1-31,0 2 30,0 2-6,2 0 28,0 4-37,0 2 10,1 1-19,-1 0-11,2 1-67,0 1-3,-1 0 0,-1 0 0,1 0 0,1-2 0,-3 2 0,1 0 0,0-3 0,-1 1 0,-1-6 0,1 1 0,-1 0 0,2-3 0,-2 1 0,-2-1 0,2-1 0,0-1 0,0-2 0,0-4 0,0 1 0,2-1 0,-2 0 0,1-4 0,1 1 0,0-4 0,0 0 0,2-2 0,0 0 0,1-1 0,-5-8 0,12 9 0,-12-9 0,16 6 0,-16-6 0,17 0 0,-5-3 0,0-1 0,2-2-15,0-1-7,3-4-32,-1 1 26,2-2-31,-2-1 28,1-3-24,1-1 25,0-1-43,-5 3 47,1-2-45,-2-1 36,0 0-47,-4 0 0,0 0 42,-3 2-62,-3-1-1,1 0 8,-6-1 37,0 1-41,-4-1 35,-1 0-24,-2-1 13,-3 2-16,2 1 12,-4-1-25,0 0 12,-1 2-1,3 0-12,-3 0 16,1 1 7,2 0 3,0 0 6,1 4 11,2-2 11,1 0 12,1 3 2,1-1 5,3 2 5,0-2 4,4 10 6,0-15-17,0 15 25,6-17-24,1 8 25,-1 1-24,3-1 32,1 1-17,4-1 22,-2 1-26,2 2 30,0 0-22,0 0 15,-1 1-13,-2 2 17,2 0-18,-1 0 22,0 0-21,-12 3 22,21 0-21,-21 0 23,19 0-24,-19 0 22,19 6-22,-10-3 29,-9-3-31,16 8 21,-16-8-20,15 9 19,-9-2-18,-6-7 25,13 10-5,-7-5-1,-6-5-2,13 9-1,-13-9 9,14 6-10,-14-6 2,14 4-5,-14-4 4,15 1-1,-15-1-33,17-1 47,-17 1-30,17-4 34,-8-1-23,-9 5 41,16-8-11,-16 8 18,13-11-22,-6 5 24,-7 6-17,7-14 9,-7 14-10,6-13 17,-6 13-24,2-16 20,-2 16-32,-3-15 22,3 15-30,-6-15 16,6 15-23,-10-13 20,10 13-23,-13-11 16,13 11-35,-17-6-25,7 3-79,10 3-53,-20-1-110,8 2-127,1 2-93,-1 1-167,2-2-498,0 2-789</inkml:trace>
  <inkml:trace contextRef="#ctx0" brushRef="#br0" timeOffset="3624.8729">24339 11223 393,'0'0'718,"12"-4"-127,-12 4-50,11-5-62,-11 5-35,13-5-63,-13 5-37,13-7-69,-13 7-15,19-4-56,-19 4 0,22-1-41,-22 1-15,22 1-40,-10 2 7,0 0-35,0 2 0,1 0-16,0 1-34,-3 0 17,1 3-13,-1-1-2,-3-1-7,0 3-5,-1-3 5,-1 1-13,-5-8 5,8 17-3,-8-17 1,2 12-3,-2-12 10,-1 13 5,1-13 14,-4 8-7,4-8 11,-6 7 0,6-7-1,0 0 2,-11 3-2,11-3-1,0 0 3,-11-7-5,11 7-6,-5-10-6,5 10-5,-1-14-6,1 14-6,5-22 1,-1 9-7,2-1-3,1 2-2,0-1-79,6 1-76,-3 0-66,7 0-146,-3 1-144,6 0-96,3 2-842,7-3-1063</inkml:trace>
  <inkml:trace contextRef="#ctx0" brushRef="#br0" timeOffset="4515.4672">25451 11164 159,'0'0'738,"-11"-5"-129,11 5-67,-7-8-57,7 8-42,0 0-17,-6-9-63,6 9-27,0 0-48,-2-13-26,2 13-33,4-10 16,-4 10-38,11-9-2,-4 2-47,3 2 7,1-3-34,1 3 11,2-2-25,1 3 7,2 0-28,0 1 3,0 0-24,1 3 2,-3-3-18,-1 6-3,3-3-24,0 3 8,-2 2-19,1 1 7,-5-1-12,0 5 1,-2-1-14,-2 1 14,-1 0-4,-3 0-1,-1 0-2,0 2-12,-2-12 2,0 22 3,-4-10 6,2-3-6,-1 3 1,-1-3 0,2-1-2,2-8 1,-7 17-4,7-17 3,-4 12 10,4-12-14,-6 12 4,6-12-4,0 0-1,0 0-4,-2 9 4,2-9-7,0 0-1,0 0-2,12-5-6,-5-1-6,1-2-26,1 0 9,3-3-18,1-1 26,1-3-16,-1 2 28,3-2-14,-3 0 22,3 0-9,-2-1 15,2 1-17,-3 0 26,1 1-21,-3 1 26,-3 2-22,1 2 25,1-1-22,-3 2 23,-1 1-18,-1 0 20,-5 7-24,11-10 20,-11 10-23,5-8 23,-5 8-20,0 0 22,0 0-20,0 0 19,0 0-18,-5 8 24,5-8-17,-9 12 35,6-3-14,3-9 24,-8 20-21,6-10 16,-1 2-11,1 0 15,0 0-8,2 0 6,0 2-10,0-3-3,4 0 3,-2 0-7,3 0-5,-1-1-1,4 2-3,0-3-5,1-1 0,0 1 0,0-2-8,0-2-14,2 0-75,1-2-71,-4 1-94,3-2-45,1-1-122,-1 0-110,3-2-111,-1 0-157,3-1-426,2-2-833</inkml:trace>
  <inkml:trace contextRef="#ctx0" brushRef="#br0" timeOffset="4796.7082">26417 11093 419,'0'0'818,"-17"-3"-112,17 3-59,-14 0-73,14 0-87,-11-2-39,11 2-89,0 0-34,-16-1-60,16 1-14,0 0-45,0 0 20,0 0-36,0 0-1,0 0-48,0 0-8,0 0-49,12-1 5,-12 1-38,17-1 7,-17 1-22,23-3-3,-23 3-19,25-1 12,-14 0-56,3 1-44,-3-2-83,3 2-36,-1-2-74,-2 2-73,-11 0-76,24 0-51,-24 0-75,19 0-103,-19 0-498,15 0-757</inkml:trace>
  <inkml:trace contextRef="#ctx0" brushRef="#br0" timeOffset="5046.6993">26442 11180 705,'0'0'666,"-10"8"-85,10-8-43,-5 6-59,5-6-46,0 0-83,-5 10-34,5-10-52,0 0-23,0 0-59,10 7-17,-10-7-55,13 3-10,-13-3-25,18 3-2,-18-3-30,23 0 4,-23 0-40,26-2-43,-12 1-77,1-2-87,-1 3-85,-1-2-70,3-1-101,-3 1-119,2-2-470,-2 1-664</inkml:trace>
  <inkml:trace contextRef="#ctx0" brushRef="#br0" timeOffset="5687.3042">26995 11061 590,'0'0'540,"-2"-10"-76,2 10-44,0 0-49,0 0-46,0 0-52,-2-9-20,2 9-24,0 0-15,-3-10-32,3 10-22,0 0-19,-6-11-3,6 11-12,-2-11-2,2 11 11,-4-10-30,4 10 5,-3-13-29,3 13 21,-7-12-26,7 12 27,-7-14-16,1 7 20,6 7-34,-9-14 16,9 14-6,-10-12 30,10 12-41,-10-11 4,10 11-32,-9-10 17,9 10-19,-10-8 21,10 8-27,-6-9 13,6 9-20,-7-5 3,7 5-27,0 0 21,-6-5-22,6 5 21,0 0-24,0 0 19,0 0-20,0 0 23,0 0-23,6 5 13,-6-5-13,13 3 19,-13-3-26,19 4 19,-6-2-13,0 1 16,-1-3-24,2 2 17,1 0-15,1-2 20,-3 1-23,5 1 26,-3-2-25,0-2 22,0 2-24,1 0 23,-3-1-21,-13 1 25,23-2-24,-12 0 20,-11 2-23,20-3 25,-20 3-23,19-4 24,-19 4-22,11-5 24,-11 5-28,10-5 25,-10 5-20,10-4 24,-10 4-18,0 0 24,9-5-31,-9 5 20,0 0-16,0 0 17,0 0-19,6-8 19,-6 8-20,0 0 20,0 0-20,0 0 27,0 0-25,-8 9 26,8-9-14,-3 8 12,3-8-12,-7 14 10,7-14-10,-7 17 23,5-6-5,-2 0 12,0 3-18,-1 0 3,3 0 5,-2 0 10,1 2-2,0 0 9,1 0 0,0-1-7,-2 1-9,2 1-3,1-2-3,-1 1-1,-2 0-3,4-2-7,-4 0 0,3-1-1,-1 1-3,-1-3-4,3 1 3,0-12 0,-2 20 4,2-20-16,-2 17-1,2-17 4,0 14-23,0-14-46,0 0-43,0 15-48,0-15-49,0 0-63,0 0-43,-2 13-88,2-13-65,0 0-65,0 0-74,0 0-121,0 0-302,6-10-645</inkml:trace>
  <inkml:trace contextRef="#ctx0" brushRef="#br0" timeOffset="6077.9145">27056 11090 615,'0'0'635,"-15"-7"-80,15 7-8,-12-5-85,12 5-47,0 0-76,-9-4-57,9 4-30,0 0-43,0 0-17,0 0-50,8-9-4,-8 9-42,15-1 6,-15 1-36,24-3 15,-10 3-31,0 0 21,5-1-19,0 1 26,0-1-17,2 1 9,-3 0 10,2-2 0,0 2-3,1-1 1,-4 1-3,4-1 12,-5 1 28,3-1-23,-3 1 24,-4-2-19,2 2 15,-2-1-8,-12 1 9,21 0 16,-21 0-27,16-1-6,-16 1-17,15-2-1,-15 2-20,12-1-13,-12 1-3,0 0-16,15 0-8,-15 0-6,0 0-73,12-3-97,-12 3-59,0 0-95,0 0-65,0 0-148,0 0-118,0 0-210,-7-7-505,7 7-958</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16:31.319"/>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800080"/>
    </inkml:brush>
  </inkml:definitions>
  <inkml:trace contextRef="#ctx0" brushRef="#br0">2702 11780 160,'0'0'587,"0"0"-97,0 0-64,3-9-15,-3 9-16,0 0-16,0 0-3,0 0-5,2-13 3,-2 13-24,0 0-11,0 0-22,2-12-15,-2 12-30,0 0-12,0 0 11,1-12-25,-1 12-12,0 0-52,0 0-19,0 0-38,0 0-17,0 0-8,0 0 34,0 0-9,0 0 19,-7 5-29,7-5 39,-3 19-33,1-9 1,0 2-84,-1 2-38,1 3 0,-1 1 0,-1-1 0,2 2 0,-1-1 0,1 0 0,0 2 0,0-1 0,0 1 0,1-2 0,1 1 0,-1-1 0,1 0 0,1 0 0,-1-3 0,0 1 0,1 0 0,1 0 0,-1-1 0,0-1 0,1-3-41,0 0-313,-1-1-61,2 0-11,-3-10-57,6 16-66,-6-16-82,5 12-74,-5-12-752,6 9-1072</inkml:trace>
  <inkml:trace contextRef="#ctx0" brushRef="#br0" timeOffset="578.5786">2742 12087 46,'0'0'827,"1"-12"-171,-1 12-58,5-9-87,-5 9-58,8-15-19,-2 9-47,1-2-28,3 1-42,0-1-21,0 1-50,4-3-30,0 3-42,2 0-19,-2-1-36,2 1-15,2-1-27,0 2-10,-2 0-20,3-3 0,-4 5-17,3-1 1,0 0-14,-3 2-3,2-2-49,-2 2-40,0-1-40,-1 2-22,0-1-46,-1 0 10,-1 1-56,0-1-17,0 2-5,-12 1-2,20-6-5,-20 6 6,15-4 21,-15 4 18,15-5 20,-15 5 24,11-4 32,-11 4 25,10-6 22,-10 6 21,7-7 31,-7 7 21,5-10 19,-5 10 25,4-11 60,-4 11 28,3-13 31,-3 13 20,0-12 20,0 12 35,0-14 46,0 14-36,0-14 14,0 14-17,-2-11 17,2 11 8,-1-11 11,1 11 5,-3-9-12,3 9-9,0 0-11,-1-13-33,1 13-31,0 0-23,0 0-32,0 0-25,0 0 25,0 0-3,0 0 28,0 0 4,-4 13-10,4-13-8,-1 18-13,1-5-14,0 0-102,0 2 0,0 2 0,1 0 0,-2 0 0,1-1 0,-1 2 0,-1 1 0,2 1 0,-1-4 0,0 2 0,-1-1 0,1 1 0,-1 0 0,1-1 0,-1 0 0,2-1 0,-1-1 0,1 2 0,0-3 0,0 1 0,0-2 0,0 1-111,0-2-220,1 1-55,1 0-66,-2-13-13,3 22-73,-2-10-54,3-3-63,0 0-199,0-1-345,1 1-808</inkml:trace>
  <inkml:trace contextRef="#ctx0" brushRef="#br0" timeOffset="1094.1989">3636 12238 509,'7'-8'697,"-2"-1"-44,-1-1-27,-1 0-125,2 1-41,-2-3-41,0 2-1,-1 0-78,-1-3-32,-1 0-27,0 2-1,-1 0-22,0-1-47,-2 1 2,-1 0-35,-2 4-30,2-4-8,-2 2-13,1 3-30,-3 0-13,-1 1-15,9 5 4,-17-5-28,17 5 8,-20 1-23,10 2-13,-3 1-4,3 4 0,-2 1-1,1 0-4,2 3-2,-1-2 13,1 3-13,1 1-8,2 0 7,1-2 1,-2 0-4,3 1 3,2-1 1,1 0-2,-1-2 3,2-10-4,2 19 1,-2-19-3,6 16 2,-6-16-3,10 13 7,-10-13-4,16 7-4,-16-7-8,19 3-36,-19-3-20,21-3 9,-9-1 2,-1 1-1,3-4 4,-2-1 21,1-1-7,-2-1 4,1-1 3,-1 0 5,-2-1 7,0 0-1,0 1 6,-1 0 1,-2 2 2,-1 1 7,3 1-3,-8 7-1,7-12-1,-7 12 1,7-7 1,-7 7 2,0 0 2,0 0-1,0 0 2,10 6 1,-10-6 1,4 9 2,-4-9-4,4 15 7,-4-15-2,1 17-1,-1-17 2,3 19-1,-3-19 1,3 21-39,-3-21-69,4 18-63,-4-18-65,4 20-13,-4-20-53,5 15-52,-1-7-59,-4-8-52,10 16-83,-10-16-131,12 9-348,-12-9-632</inkml:trace>
  <inkml:trace contextRef="#ctx0" brushRef="#br0" timeOffset="1549.1191">4154 12144 467,'10'-11'645,"-2"1"-67,0 1-50,-1-3-71,-2 3-19,0-1-54,0 2-4,-1-1-59,-4 9-15,4-19-52,-4 19-27,-1-15-39,1 15-1,-4-14-8,4 14-14,-10-10-21,10 10-28,-13-10-22,13 10-17,-18-5-15,18 5-9,-17 0-7,17 0 3,-19 1-25,10 3-4,-2-1-5,3 1-3,-1 3-2,3-1-2,-2 1-3,2 1-2,1 0 0,2 2-2,3-10 2,-5 17-1,5-17 0,1 17 22,0-5-29,3-3 20,1 0-33,2 2 0,2-3-46,0 2-24,0-1-15,2-1 6,-1-1-5,2 0 11,1 1 16,-1-2 12,2 0 16,-3-1 3,-1-1 16,1-2 4,-11-2 7,17 8 0,-17-8 8,13 7 7,-13-7 10,9 5 6,-9-5 10,0 0 10,0 0 15,0 0 3,0 0-4,-4 12-10,4-12 2,-11 4-1,11-4 5,-13 3 0,13-3-7,-18 3-7,18-3-8,-18 4-11,6-1 3,2-1 2,10-2-6,-22 4-3,12-1-13,10-3-67,-18 2-65,18-2-47,-15 5-76,15-5-101,-14 2-82,14-2-78,0 0-206,-13 0-347,13 0-691</inkml:trace>
  <inkml:trace contextRef="#ctx0" brushRef="#br0" timeOffset="2064.7498">4488 11956 837,'4'-12'716,"0"5"-63,-4 7-54,5-16-83,-5 16-23,4-15-54,-4 15-64,4-10-64,-4 10-49,0 0-60,4-12-29,-4 12-21,0 0 12,0 0-2,0 0 15,-6 13-44,6-13-29,-6 19-3,4-9-18,-1 2-3,2 1-8,-2 2-17,1 0-13,0 2-13,1-2-13,1 0 11,-1-2 0,1 1-14,1-1 9,0 1-12,1-2 7,-1 1-11,0-3 7,3 2-16,-1-1 15,2-3-14,0-1 11,0 1-8,1-1 7,-6-7-2,15 9 0,-5-5-1,-10-4-4,19 4-11,-19-4 19,22-3-24,-11 1-4,3-3-16,-1-1 4,1-3-13,0 1-12,0-3 1,0-2 4,1-1 10,-4 4 4,-1-2 9,0 3 5,-2-1 14,0 1-11,-2 2 8,0-1-4,-6 8 4,9-8 0,-9 8 1,0 0 6,8-4-2,-8 4 4,0 0-2,0 0 1,1 12 4,-1-12 7,0 12 19,0-12 0,0 13 8,0-13 12,3 16-9,1-7 15,-4-9-9,7 18 20,-2-8-9,2-1 2,-1 0-2,2-1-12,1 0 14,-2 0-25,1-1-6,4-1-3,-3-1 0,1 1-4,2 0-3,0-3 1,2-1-47,-2 1-50,-1-2-117,2 0-57,0-2-101,-1 0-174,-12 1-160,20-4-948,-9 0-1299</inkml:trace>
  <inkml:trace contextRef="#ctx0" brushRef="#br0" timeOffset="3241.169">6013 11927 412,'-13'3'604,"13"-3"-65,0 0-38,0 0-30,0 0-53,0 0 4,0 0-81,0 0-2,0 0-51,14-4-39,-14 4-34,19-8 9,-8 6-39,4-5-12,-2 2-24,3-2-13,2-1-30,1-1-12,-1 0-19,1-1 0,1 0-15,-1-1-2,0 0-12,-2 0-3,0-1-6,0 0-2,-3-2-5,-1 2-4,0-2-2,-4 2-2,1-1 3,-3 1-5,0 0-1,-3 0-6,-2 0-3,1 2-2,-3 10 3,0-23-5,-3 13 28,1-1-36,-2 2 20,-1 1-23,0-1 13,-2 2-14,1 0 21,-2 2-23,1 0 17,-2 0-18,9 5 25,-17-6-28,17 6 45,-16-1-46,16 1 3,-17 3 14,17-3 22,-18 10 4,10-3 6,1 2 3,-2 2 0,0 2 46,2 2-36,1 2 23,-2 4 16,5-2 8,-3 5-6,4-1 5,-2 3-9,0 1 29,3 5-20,-1 0-8,1 1-14,0 1-5,1-1-16,0 1-6,0 3 2,0-1 32,0 3 16,0-1-77,0 8-19,0 0 0,0 0 0,0-1 0,0 0 0,0-5 0,1 0 0,-2-1 0,1-1 0,-1 0 0,-1-3 0,2 2 0,-2-4 0,2-4 0,-1 0 0,-1-2 0,1 0 0,0-4 0,1 2 0,-1-4 0,-1-3 0,2 0 0,2-1 0,-2-2 0,1-3 0,1 0 0,1-1 0,1-2 0,2 0 0,0-4 0,2 0 0,4-3 0,-12-2 0,23 3 0,-9-6 0,2 1 0,2-3 0,3 0 0,-2-4 0,3 0 0,-1-2 0,1-3 0,1-1 0,0-2 0,-3 0-21,0-3-41,0-1-15,-2 0 8,-4-2-13,0 0 22,-1 1-3,-4 2-8,-1-1-3,-2-1 0,-2 2 0,-3 0-1,-1 2 10,-4-6-2,-2 4-7,-2-1 7,-5-4 4,-2 3-8,-3 0 10,-2 1-4,-5-3 1,-1 2 2,-3 2 4,0-1 10,5 6-1,-2-2 30,-1 3-23,3-1 23,-1 4-15,5 0 22,0 1-11,1 0 25,3 1-21,2 0 21,3 2-21,0-1 26,3 0-24,0 1 22,8 7-24,-8-14 25,8 14-27,2-14-4,-2 14-14,10-15-14,-1 8-14,1-3-35,3 3-49,5-3-47,1 2-59,0-1-67,1 1-53,3 1-59,-1-1-150,6-1-589,-3 1-787</inkml:trace>
  <inkml:trace contextRef="#ctx0" brushRef="#br0" timeOffset="3705.9194">6720 11988 567,'0'0'580,"0"0"-63,0 0-41,0 0-52,-5 11-38,5-11-59,-4 9-7,4-9-42,-5 13-21,5-13-45,-6 18 5,4-9-56,0 2-2,1 1-38,0-1-1,-1 1-45,2-12 12,0 22-32,2-9 7,-1-2-28,0 0 13,2 0-40,1-1 7,0 0-4,1-1 0,1 0 2,2-3 2,-2 1-7,3-2 0,0-1-2,3 0-1,-2-2-2,2 0-1,0-2 1,1 0-9,0-2 12,0 0-22,2-3 17,-2 0-20,2-2 20,-2-1-15,0-1-1,-1 0 11,-1-2-8,0-1 4,-2 1-2,-1 0 10,-2 1 0,3-1-2,-5 3-4,1-1 30,-5 9 4,6-15 5,-6 15 8,6-12 2,-6 12-6,3-9-7,-3 9-1,0 0 8,0 0 36,0 0-2,0 0-9,0 0-7,0 0 20,0 0 3,0 0-4,0 16 5,0-16-38,0 14 13,0-14-31,2 18 18,-2-18-26,3 18 14,-3-18-25,4 18 21,-1-8-68,-3-10-41,6 14-58,-2-4-39,1-3-42,-5-7-60,13 12-64,-13-12-65,14 9-28,-14-9-81,17 8-110,-17-8-372,18 3-606</inkml:trace>
  <inkml:trace contextRef="#ctx0" brushRef="#br0" timeOffset="4174.6574">7255 12109 630,'4'-9'569,"-4"9"-77,5-15-39,-5 15-49,3-12-15,-3 12-49,2-10-15,-2 10-59,0 0-70,4-12-11,-4 12 9,0 0-13,0 0-25,0 0-5,0 0-11,0 0-20,2 17-8,-2-17-17,-1 14-3,1-14-27,0 16 7,0-16-30,0 19 10,0-19-29,1 21 15,1-10-27,-2-11 2,2 18-3,1-8-4,-3-10 1,5 15-1,-5-15-1,6 13 6,-6-13-8,9 13 0,-9-13 1,10 7-1,-10-7-1,12 5 17,-12-5-23,14 2 21,-14-2-25,17-2 20,-17 2-33,16-4 26,-7-1-22,0 0 14,0-2-15,-1-1 23,1-1-23,0-1 21,-2-1-16,1 0 0,-2-1 3,0 0 7,0-1-3,0 2 0,-2 1 3,-1 1-3,1-1-2,-4 10 11,6-15 3,-6 15 5,5-13-4,-5 13 0,4-9 0,-4 9 14,0 0 13,0 0 17,9-5-1,-9 5 2,0 0 10,5 10 45,-5-10-30,3 10 16,-3-10-29,5 14 8,-5-14-29,5 15 4,-5-15-22,5 17 8,-5-17-7,6 16 6,-6-16-21,5 18 10,-1-10-30,0 1-3,-4-9-65,9 14-26,-9-14-67,9 13-34,-4-6-36,-5-7-74,14 9-52,-14-9-48,15 9-35,-6-5-86,3-2-675,-12-2-818</inkml:trace>
  <inkml:trace contextRef="#ctx0" brushRef="#br0" timeOffset="4486.6972">7967 12080 167,'6'-8'696,"-6"8"-124,7-14-79,-7 14-56,3-13-17,-3 13-49,2-12-22,-2 12-85,-2-12 2,2 12-31,-5-10-21,5 10-34,-9-7-16,9 7-26,-14-5-16,14 5-13,-14 0-9,14 0-2,-18 5-1,9 1-17,-1-1-3,1 2-3,0 3-3,-1 0-11,2 2 6,2 0-37,0-1 21,0 2-25,0 2 20,2-3-33,2 1 23,0 0-24,1-3-8,2 2 1,1-2 8,0 2-14,2-3-29,1-1-35,2 1-34,-2-1-26,2-2-12,3 0-25,0-2-33,1-1-30,2 1-16,-2-3-13,2 1-3,2-2-18,0 0 20,1-2 14,2 0 19,-3-2-51,2-2 24,0 0-39,0-3-41,1-1-368,0-1-206</inkml:trace>
  <inkml:trace contextRef="#ctx0" brushRef="#br0" timeOffset="4752.3099">8233 12056 987,'7'-13'339,"1"0"-42,-2 1-17,-2 2-15,-1-1-16,1-2 11,-3 2-28,-1 11-13,2-19 4,-2 19 13,-1-19-22,1 19 30,-1-14-26,1 14-16,-1-16-10,1 16-4,-3-13-28,3 13-3,0 0-10,-3-14-32,3 14-13,0 0-18,0 0 3,-1-11 13,1 11-4,0 0-9,0 0-1,0 0 4,0 0 4,1 15-14,-1-15-16,3 15-9,-2-4-18,1-1 5,-1 4 9,0-2-26,2 5 1,-2-2-12,1 2 12,0 0-15,-1 0 7,0-1-3,-1 0 3,1 1-46,1-1-34,-2-3-74,0 1-11,1 0-40,-1 0-62,1-1-79,1-1-56,-2 3-62,1-5-76,-1-10-257,0 21-303,0-21-699</inkml:trace>
  <inkml:trace contextRef="#ctx0" brushRef="#br0" timeOffset="5424.1571">8125 12148 312,'0'0'633,"-10"-10"-111,10 10-91,0 0-54,-4-10-44,4 10-73,5-9-38,-5 9-40,14-7-30,-5 2-38,4 0-14,1 0-29,3 1-7,-1 0-17,3 0-4,2-1-23,1-2-19,1 2-35,-2 1-20,1-1-32,1 0-43,0-2-11,-1 2-20,-2 0 24,2 0-5,-4 0 2,-1-1 19,-1 1-14,0-1 47,-1 0 16,-4 0 10,1 1 15,-2-2 18,-1 0 20,-1 1 17,-2-2 16,2 2 5,-3-3 20,0 2 17,-1-3 4,-4 10 8,5-17 5,-5 17 27,6-16 26,-6 16 15,3-15-2,-3 15-1,2-13 16,-2 13-18,2-10-7,-2 10-39,0 0 5,1-11-13,-1 11 28,0 0-16,0 0 22,0 0-23,0 0 5,-3 11-17,3-11 8,-1 15 0,1-15-20,-3 20 0,2-9-14,1 2-9,-1-1-6,1 2-10,-2-2-6,2 0-6,3 0-25,-3 1 36,0-1-25,0-1 15,1 2-23,-1-13 20,3 19-28,-3-19 15,5 17-29,-1-8 35,-4-9-26,9 11 25,-9-11-28,14 9 9,-14-9-36,15 4 5,-15-4-23,19 0 5,-19 0-27,21-7 40,-11 5-2,2-5 9,0-1 4,0-1 5,0-1 6,-1-1 1,1-1 4,0-1-3,-2 1-15,0-1 25,0 0 3,-1 2 4,0-1 1,-2 1 2,2 1 14,-2 0 11,-2 2 7,0 2-3,-5 6-26,10-12 23,-10 12-5,6-8-13,-6 8 3,0 0 29,0 0 9,0 0 2,11 4 12,-11-4 15,4 9 2,-4-9-19,6 13 1,-6-13 14,5 17-3,-1-9 3,0 2-4,-1-2 1,3 0 23,1 1-27,2-1 0,0-1-22,1 0-2,2-1-21,-1-3 7,1 2-26,1-2 9,-2-2-86,3 2-56,-14-3-111,26-3-105,-26 3-159,20-3-166,-8 0-901,-3-2-1206</inkml:trace>
  <inkml:trace contextRef="#ctx0" brushRef="#br0" timeOffset="6336.0116">10290 12035 704,'0'0'643,"0"0"-37,1-14-42,-1 14-37,0 0-62,3-13-47,-3 13-47,0 0-58,0 0-55,1-12-44,-1 12-30,0 0-6,0 0 2,0 0 28,-5 14-51,5-14 2,-4 17-49,4-17 7,-4 20-36,3-8 0,-2 0-17,2-1-13,0 1-8,-2 0-9,3-1 1,0-11-25,0 24 16,0-24-27,3 20 10,-1-10-53,-2-10-19,4 16-65,-4-16-40,5 13-58,-5-13-10,8 8-65,-8-8-57,9 5-62,-9-5-65,0 0-98,19-3-612,-19 3-806</inkml:trace>
  <inkml:trace contextRef="#ctx0" brushRef="#br0" timeOffset="6696.5576">10179 11910 456,'0'0'534,"0"0"-51,0 0-30,0 0-55,0 0-33,0 0-48,0 0 20,0 0-61,0 0 11,16-5-27,-5 1-14,1 1-32,2-2-25,3 1-17,-2-2-16,2-2-14,1 1-17,-2-1-7,-1 1-8,0-2-12,-2 1-17,-1 0 8,-1-1-8,-2 0-15,1-1-8,-5 2-8,0-1-12,-1 1-6,-4 8-7,4-16-9,-4 16 6,0-13-11,0 13-8,-4-11 1,4 11-3,-8-8 0,8 8 3,-11-2-1,11 2 10,-14 0-14,14 0-1,-21 8-13,11-2-42,-2 2-36,0 0-40,1 4-34,0-2-42,1 2-66,2 1-73,0 0-73,2 2-88,1 1-233,1-2-306,1 1-665</inkml:trace>
  <inkml:trace contextRef="#ctx0" brushRef="#br0" timeOffset="7180.9053">10931 12046 74,'6'-9'734,"-4"-1"-128,-2 10-62,5-17-48,-5 17-27,3-19-53,-3 19-55,-3-19-34,3 19-30,-9-18-34,4 8-34,-1 4-23,-1-2-24,-2 3-22,0 1-17,-1-1-14,-1 2-22,-1 0-15,1 2-19,-3 1-12,1 1-11,-1 2-9,2 0-8,-2 2-8,1 0 1,2 2-9,0 0-2,0 0-7,2 2-2,2 0 6,2-1-9,1 2 20,1 0-22,3-10 22,0 20-25,4-8 19,1 0-31,4-2 15,0 1-54,1-1 13,2 2-35,2 0 18,2-2-23,0 2 14,0-3-18,1 2 28,-2-2-1,-1-2 35,0 3-14,-2-4 28,-1 0-19,-1 1 25,-2-1-18,-8-6 30,13 11-10,-13-11 34,9 8-12,-9-8 37,0 0-13,3 12 31,-3-12-17,0 0 18,-12 7-30,12-7 16,-10 5-34,10-5 13,-14 4-27,14-4 20,-18 3-28,18-3 21,-21 0-25,10 2 23,11-2-28,-22 0 20,22 0-52,-23 0-39,23 0-74,-20-2-43,20 2-130,-19-2-143,19 2-153,-16-3-798,16 3-1017</inkml:trace>
  <inkml:trace contextRef="#ctx0" brushRef="#br0" timeOffset="7431.434">11449 12032 471,'5'-7'837,"1"-2"-112,-1 3-36,-5 6-53,9-14-33,-9 14-71,9-15-69,-9 15-43,9-15-34,-9 15-35,7-10-66,-7 10-39,6-9-50,-6 9-36,5-9-39,-5 9-22,0 0-37,5-10-49,-5 10-78,0 0-118,0 0-98,0 0-73,0 0-122,0 0-107,9 9-125,-9-9-766,1 11-1096</inkml:trace>
  <inkml:trace contextRef="#ctx0" brushRef="#br0" timeOffset="7635.8512">11486 12278 666,'0'0'870,"0"0"-92,3 13-98,-3-13-32,0 0-37,6 9-50,-6-9-71,0 0-49,9 4-40,-9-4-63,0 0-53,0 0-50,13-1-47,-13 1-37,0 0-31,10-5-22,-10 5-24,0 0-60,0 0-78,10-5-83,-10 5-98,0 0-56,5-6-97,-5 6-151,0 0-142,0 0-971,0 0-1329</inkml:trace>
  <inkml:trace contextRef="#ctx0" brushRef="#br1" timeOffset="10915.671">14230 11854 429,'0'0'419,"2"-14"-79,-2 14-1,2-14-14,-2 14-2,0-19-25,0 19 1,2-20-15,-2 20-5,0-22 22,0 11-14,0-1-22,0-1 3,0 1-12,0 0 39,0 12-43,-2-22-1,2 22 10,-2-19 17,2 19-8,-2-16-31,2 16-25,-1-13-30,1 13-30,-1-10-31,1 10-21,0 0-1,-2-11-33,2 11 27,0 0 27,0 0-11,-3 14 13,3-14-17,0 20-7,0-6-72,-3 3-28,3 1 0,-2 1 0,2 2 0,0 2 0,-2 2 0,1 1 0,0 0 0,0-1 0,1 2 0,-2 0 0,2-3 0,0 1 0,0 0 0,0-2 0,0-2 0,2-1 0,-2-1 0,1 1 0,0-3 0,0-1 0,1 1 0,0-5 0,1 0 0,-1 0 0,-2-12 0,4 19 0,-4-19 0,3 18 0,-3-18 0,6 11 0,-6-11 0,7 8 0,-7-8 0,10 3 0,-10-3 0,11-3 0,-11 3 0,18-8 0,-9 2 0,3-5 0,-2 1 0,4-3 0,-4-2 0,4-2-72,-1 3-10,1-1 6,-5-1 21,4-1 4,-3 1 7,1 2 2,-2-1 12,0 2-4,0 0 8,0 1-3,-2 0 14,1 2-3,-3 1 9,1 2 27,-1-1-31,-5 8-7,9-13 8,-9 13 12,7-8-13,-7 8 0,0 0 17,0 0-13,0 0 0,0 0-4,11 5 6,-11-5-5,2 14 10,-2-14-8,4 19 10,-3-7-11,2-1 15,-1 1-8,0 0-2,0-1 2,2 4 2,0-3-1,1 2-7,-1-1 11,1-1-1,3-3 0,-2 3 0,2-4 4,-1 2 0,3-1-3,0-2 9,0-2-6,1 0-8,0-3 7,1 3-1,1-3 2,-2-1-4,-11-1 2,25 0 2,-25 0 9,23 0 6,-23 0-11,17-2-3,-17 2 3,16-1-3,-16 1 8,13-5-27,-13 5-64,10-1-51,-10 1-72,0 0-44,9-8-72,-9 8-67,0 0-124,0 0-79,0 0-137,0 0-669,-1-12-993</inkml:trace>
  <inkml:trace contextRef="#ctx0" brushRef="#br1" timeOffset="11475.6824">15328 11794 674,'4'-9'634,"-4"9"-46,9-14-44,-4 4-31,0 3-58,0-1-35,-5 8-32,8-13-56,-8 13-40,4-11-49,-4 11-40,0 0-36,-2-11-23,2 11-8,0 0-5,-14-1-5,14 1 14,-17 6-13,6 0-9,-3 2-3,0 4 2,-1 1-19,1 3-9,-3 2-9,2 3-1,-2-1-7,4 3-1,2-1-4,-1-1 13,3-1-26,0 2 2,2-1 2,2-1-4,0 0-9,2-1-9,1 0-4,2-2-3,3 1-7,0-1-4,2-1-4,2 0 4,2 0-5,1 0-1,1-2-3,2-1-20,-2-2-57,3-1-68,0-2-70,1-1-44,0-1-88,3-1-61,-3-2-99,2-1-53,2-1-89,-3-1-194,0-1-356,3-1-801</inkml:trace>
  <inkml:trace contextRef="#ctx0" brushRef="#br1" timeOffset="11749.3785">15682 11942 417,'1'-12'730,"2"0"-139,-3 12 2,0-21-79,2 11-27,0-2-33,-2 12-34,2-20-19,-2 20-34,2-17-28,-2 17-10,1-15-24,-1 15-45,2-9-41,-2 9-33,0 0-8,0 0-15,0 0-10,0 0 6,0 0 7,8 5-17,-8-5-11,6 19 1,-3-7-18,-1 3-14,1 0-24,-2 1-60,2 2-23,-2 0 0,0 0 0,1 1 0,-1-1 0,-1 0 0,1-1 0,-1 0 0,2 0 0,-2-2 0,0-1-51,0-1-199,0 1-79,0-3-50,1 0-69,-1-11-114,0 20-81,0-20-109,1 16-763,-1-16-1146</inkml:trace>
  <inkml:trace contextRef="#ctx0" brushRef="#br1" timeOffset="12093.1099">15977 11932 152,'3'-11'757,"-3"11"-116,5-17-93,-5 17-51,0-15-99,0 15-33,-5-17-55,5 17-23,-9-12-34,1 5-17,0 2-44,-2 0-34,-1 2-18,-2-1-19,0 2-21,-1 2-21,0 2 17,-3 0-9,1 3-6,-1 0-3,3 2 5,1 3-7,-2 0 4,1 2 0,3 2 5,2 1-11,1-3 8,3 3-9,-1-1 6,3 1 9,3-3-36,0 2 14,3-2-28,-1 0 17,7 3-29,-4-4 13,5 1-24,2-4 14,-1 2-24,1 0 19,3-4-3,-1 2-11,3-1-33,-2-2-58,3-3-77,0 3-37,0-3-65,1 1-66,2-3-29,0 2-76,1-1-54,-1 0-132,1-1-588,0-1-814</inkml:trace>
  <inkml:trace contextRef="#ctx0" brushRef="#br1" timeOffset="12727.0939">16357 12132 137,'0'0'720,"0"0"-133,0 0-64,0 0-41,0 0-49,13 1-21,-13-1-12,0 0-49,0 0-6,0 0-57,11 4-7,-11-4-59,0 0-3,0 0-47,0 0 0,6 6-42,-6-6 8,0 0-41,0 0 6,0 0-38,0 0 9,0 0-31,0 0 11,-2 10-31,2-10 20,0 0-31,0 0 12,0 0-20,0 0 18,-13 2-18,13-2 18,0 0-17,0 0 14,-6-6-24,6 6 23,0 0-20,0 0 14,1-13-20,-1 13 19,5-8-21,-5 8 21,8-9-24,-8 9 25,7-8-23,-7 8 22,11-7-16,-11 7 15,12-6-25,-12 6 15,13-4-15,-13 4 23,13 0-23,-13 0 24,13 0-20,-13 0 23,10 4-23,-10-4 23,6 7-16,-6-7 21,0 0-27,5 11 25,-5-11-19,-1 12 19,1-12-22,-6 9 22,6-9-18,-8 10 13,8-10-14,-11 11 17,11-11-21,-14 9 19,14-9-20,-16 8 20,16-8-21,-18 5 23,18-5-24,-14 4 12,14-4-4,-16 3 3,16-3-4,-13 2 4,13-2 5,-14-2-11,14 2-22,-13-5 24,13 5-21,-11-7 27,11 7-21,-7-12 23,7 12-4,-4-12 3,4 12-21,0-13 23,0 13-19,3-12 22,-3 12-22,6-12 23,-6 12-22,12-12 29,-5 7-10,-7 5 32,17-4 10,-17 4 18,19 0-16,-19 0 39,23 1-5,-12 3-12,0 2-6,-1 0 2,0 0 12,1 4-3,-2-2-16,-2 2-16,0 1 6,0 2-6,-3-1-11,0 3-4,-3-4 0,1 4-8,-4-1 4,0 3-11,-4-2-3,-2 5-39,0-2-50,-2-1-80,-4 0-63,1 0-63,-4-1-53,2-1-68,-3-4-121,0 3-100,0-2-187,2-4-532,-1 0-946</inkml:trace>
  <inkml:trace contextRef="#ctx0" brushRef="#br1" timeOffset="13137.3277">16887 12089 141,'8'-14'765,"-8"14"-141,3-16-19,-3 16-53,4-14-56,-4 14-59,4-15-59,-4 15-22,3-13-20,-3 13-3,2-12-3,-2 12-67,0 0-9,3-12-82,-3 12 24,0 0 10,0 0 4,0 0-44,0 0-5,-4 12-16,4-12-12,-3 17-6,3-17-17,-3 19-23,3-19-15,-2 20-21,2-20 28,0 24-47,0-24 26,0 22-45,2-12 34,-1 2-44,1-3 0,2 1-7,-1 0-3,1-2-31,-4-8-33,11 14-32,-4-7-31,-7-7-24,12 8-50,-12-8-45,17 3-44,-17-3-18,18-1-74,-18 1-119,20-5-65,-8 0-107,-1-4-653,0-1-936</inkml:trace>
  <inkml:trace contextRef="#ctx0" brushRef="#br1" timeOffset="13435.0062">16868 11849 501,'-14'-1'599,"14"1"-70,-21 0-44,21 0-75,-15-1-55,15 1-50,-13 0-7,13 0-45,0 0 2,0 0-35,0 0-36,0 0-33,0 0-23,0 0 14,8-10-27,-8 10-13,15-6-10,-5 3 2,-1-2 7,0 1-13,-9 4-16,17-9-6,-17 9-13,13-10-5,-13 10-3,10-10-10,-10 10-1,4-10-9,-4 10-16,0 0 3,-2-13 1,2 13-4,-10-9 1,10 9-5,-11-7-4,11 7 1,-15-5-6,15 5-49,-17-2-43,17 2-43,-21 0-59,21 0-87,-20 3-67,9 1-58,11-4-127,-19 7-650,19-7-797</inkml:trace>
  <inkml:trace contextRef="#ctx0" brushRef="#br1" timeOffset="13778.6201">17264 11711 119,'5'-10'784,"-1"2"-160,-4 8-71,8-14 16,-8 14-53,6-15-60,-6 15-72,8-13-51,-8 13-40,5-11-3,-5 11-58,5-10-23,-5 10-43,0 0 21,9-5-30,-9 5 5,10 3-14,-2 2 3,-2 2-16,3 3 49,1 2-59,2 4 17,2 2-6,0 2-25,2 1 9,-1 3-14,1 2 0,-3-1-20,2 0-5,-3 1-8,-1 0-13,-1 1-11,-2 0-12,-1-4-3,-4 4-4,-1-2 0,-2 2-6,-2-1 1,-4 3-7,-2 1-8,-3 0-53,-5 1-82,-1-1-80,-3 0-60,-3-2-109,0-3-71,-1 0-166,1 0-210,0-8-814,1 1-1295</inkml:trace>
  <inkml:trace contextRef="#ctx0" brushRef="#br1" timeOffset="14481.4248">18971 12055 479,'-19'5'692,"19"-5"-99,-12 3-21,12-3-53,0 0-37,-11 3-51,11-3-29,0 0-8,0 0-67,0 0-19,0 0-63,11 2-24,-11-2-59,13 0-10,-13 0-51,22 0 1,-8 0-43,0 3 10,3-3-53,1 0-56,2 0-96,-1 1-39,2-1-86,-1 0-87,-2 0-80,1 0-76,-2 0-126,-3 0-568,1-1-807</inkml:trace>
  <inkml:trace contextRef="#ctx0" brushRef="#br1" timeOffset="14700.1756">18944 12183 382,'0'0'695,"-14"6"-96,14-6-36,-11 6-52,11-6-42,0 0-61,-8 6-9,8-6-61,0 0-22,0 0-58,14 5-7,-14-5-71,22 0-9,-6 2-52,0-2-3,3 0-44,0 0 2,2 0-103,-1 0-59,3 0-95,-2-2-137,0 1-72,0 1-124,-1 0-248,1-1-374,0 1-752</inkml:trace>
  <inkml:trace contextRef="#ctx0" brushRef="#br1" timeOffset="15594.4641">20892 11861 677,'1'-13'567,"0"2"-31,1 0-15,-1 0-46,-1 0-51,0 11-13,1-21-5,-1 21-11,3-15-51,-3 15-42,0-14-51,0 14-44,0 0-29,0 0 25,0 0 13,0 0-13,0 0-11,0 0-3,-5 18-19,3-5-17,1 4-18,-1 3-10,-2 2-12,1 1-12,-1 2-17,2-1-8,-2 2-18,-1-3-8,0 2-10,2-2-6,-1 1-6,0-2-4,2-3-7,-1 0 2,2-2-8,-2-1-1,2-2 3,0 0-6,1-2 2,1-2-7,-1-10 5,4 20 0,0-12-3,-4-8 3,9 13-5,-9-13-3,11 7-5,-11-7-13,14 2-10,-3-4-29,0 0-18,-1-3 31,4 0-40,0-5-25,3-1-6,-2-1-7,2-3 32,-2 1-8,1-2 30,-2 1-10,2 1 34,-3-1-10,0 1 23,-2 5-4,-2-3 20,0 1-10,-1 4 21,0 0-22,-2 1 19,-6 6-12,9-9 24,-9 9-6,0 0 0,14-1-16,-14 1 20,0 0-18,10 10 28,-10-10-23,7 13 14,-7-13-10,7 15 25,-3-5-15,0-1 21,0 1-4,0-1-1,-2 1-3,2 0-11,2-1 10,-1-1-5,1 2 4,0-2-5,0-2 0,3 2-34,-1-1-96,1-2-65,1 2-105,0-4-105,2 1-84,-1-1-71,2 0-148,-1-2-601,2-1-904</inkml:trace>
  <inkml:trace contextRef="#ctx0" brushRef="#br1" timeOffset="16255.0721">21584 12178 193,'0'0'760,"-1"-15"-141,1 15-8,0 0-33,0-13-42,0 13-63,0 0-22,-1-12-60,1 12-31,0 0-65,0 0-24,1-10-50,-1 10 40,0 0-5,0 0-42,3 9 11,-3-9-6,2 13-14,-2-13-17,3 18-22,-2-7 2,0 1-25,-1 1-22,2-1-14,-1-1-10,-1 1-35,1 0-62,-1 1 0,0-1 0,3-1 0,-3-11 0,0 23 0,0-23 0,1 17 0,-1-17 0,1 16 0,-1-16 0,0 13 0,0-13-149,1 12-108,-1-12-113,0 0-80,0 0-119,-1 12-154,1-12-227,0 0-548,0 0-1126</inkml:trace>
  <inkml:trace contextRef="#ctx0" brushRef="#br1" timeOffset="16681.7862">22274 11935 101,'0'0'729,"5"-17"-134,-5 17-14,4-14-25,-4 14-114,3-17-45,-3 17-48,0-15-23,0 15-3,-4-17-35,0 10-30,4 7-37,-9-14-27,2 9-16,7 5 3,-16-6-2,16 6-25,-20-1-5,8 2-4,0 5 11,-1-1 1,0 4-26,-2 2 1,-2 2-15,2 2-8,2 0-4,-1 4 0,2-2-13,0 1-6,1 2-12,4 0-11,-2-1-9,4 1-10,1-2 29,1 0-48,2-1-4,1 1-1,1-3-5,2 2 1,1-1-2,1 0-5,2-2 0,0-1-1,0 0-40,3 0-61,0-1-57,0-3-72,1 0-39,1 0-82,1-2-48,1-2-101,0-1-88,1 1-61,-1-2-161,3-3-453,-2 1-863</inkml:trace>
  <inkml:trace contextRef="#ctx0" brushRef="#br1" timeOffset="16963.6201">22512 12025 575,'0'-13'672,"0"13"-105,0-19-6,0 19-65,0-22-21,0 22-53,-1-20-40,1 20-7,-3-16-16,3 16-21,0-14-31,0 14-38,-1-12-38,1 12-40,0 0-33,0-12-14,0 12 22,0 0-16,0 0 8,0 0-9,6 14 14,-6-14-32,3 19-9,-1-6-20,1 1-13,0 2-16,-1-1-12,1 2-14,-2 0-5,2-2-10,-2 2-6,0 0-2,0-1-3,1 1-9,-2-5-19,2 2-48,-2-1-91,1-1-50,1 0-72,-2-12-26,0 20-72,0-20-64,1 17-99,-1-17-69,1 12-117,-1-12-711,4 10-1033</inkml:trace>
  <inkml:trace contextRef="#ctx0" brushRef="#br1" timeOffset="17289.6607">22708 12045 186,'1'-11'736,"-1"11"-102,1-17-42,-1 17-98,-1-16-25,1 16-62,-1-15-40,1 15-39,-4-13-45,4 13-40,-8-11-21,8 11-34,-11-7-20,11 7-18,-13-3-11,13 3-21,-15 4-4,7 1-19,-1-1 17,0 4-15,-1 2-7,1 0 13,1 2-22,-1 0 19,3 1-34,1 0 2,-2-1-19,3 1 0,-1-1-14,4 1-2,-1-2-4,2-11-7,0 22-15,1-12 15,1 0-18,3-1 14,0-1-18,1 0 13,1-1-13,1-1-29,2-1-54,-1 1-12,1-3-77,2 0-1,-1 0-76,-11-3-58,25 0-47,-13 0-38,2-3-21,-1 0-42,2-2-73,0 1-119,1-3-303,-3-3-533</inkml:trace>
  <inkml:trace contextRef="#ctx0" brushRef="#br1" timeOffset="17585.3701">22824 11780 648,'-5'-12'569,"-1"4"-26,2-1-41,4 9-96,-6-14-43,6 14-43,-2-12 13,2 12-21,5-8-8,-5 8-27,13-5-9,-13 5-15,23 3 17,-4 3 26,1 2-30,6 2-6,-2 5-15,0 2-11,2-1-22,2 6-5,-1-1-5,-3 2-10,-3-1-14,-2-1-5,-1 1-21,-3 2-19,-1-2-60,-5-2-73,0 0 0,-4 1 0,-1 0 0,-3-1 0,-1-1 0,-2 5 0,-2-2 0,-4 1 0,-1 2 0,-5 0 0,0-4-28,-2 1-343,-1 0-87,-1-1-134,-2 0-202,-1-3-1081,1-1-1597</inkml:trace>
  <inkml:trace contextRef="#ctx0" brushRef="#br1" timeOffset="21241.0208">24160 12035 261,'-13'-2'761,"13"2"-118,-11-3 6,11 3-116,0 0-3,-11-2-82,11 2-11,0 0-68,-12-3-10,12 3-55,0 0-4,0 0-46,0 0 1,0 0 11,0 0-5,0 0 0,0 0-16,0 0-27,10 4-8,-10-4-15,21 5-12,-7-4-15,1 1-87,3 2-81,2-3 0,1 2 0,5-2 0,0 1 0,1 0 0,1-2 0,-1 1 0,1-1 0,-2 0 0,-2 0 0,-1-1 0,-1 1 0,-2-2 0,2 2 0,-3-1 0,-1 0 0,-1 0 0,-3 1 0,0-3 0,-3 2-271,-11 1-141,19-4-63,-19 4-60,12-2-66,-12 2-58,0 0-112,8-5-649,-8 5-1026</inkml:trace>
  <inkml:trace contextRef="#ctx0" brushRef="#br1" timeOffset="21561.4276">24474 11932 201,'-8'-11'832,"8"11"-147,-5-10-17,5 10-98,-4-11-40,4 11-20,-3-11-36,3 11-19,-5-10-41,5 10-19,0 0-47,-2-11-52,2 11-57,0 0-37,0 0-23,0 0 15,0 0 22,0 0-30,0 0-9,2 10-20,-2-10-8,7 20-35,-5-8-114,-1 4 0,2 1 0,0 1 0,-1 0 0,1 1 0,-1 0 0,1 1 0,-2-1 0,2 1 0,-2-2 0,0 2 0,3-3 0,-3 1 0,0-1 0,1-1 0,-1-1 0,1-2 0,-1-1 0,0 1 0,0-3 0,-1-10 0,3 19 0,-3-19 0,1 14 0,-1-14-123,4 12-260,-4-12-52,0 0-96,1 11-134,-1-11-121,0 0-880,0 0-1335</inkml:trace>
  <inkml:trace contextRef="#ctx0" brushRef="#br1" timeOffset="22000.6908">25225 12051 484,'0'0'722,"1"-17"-102,-1 17 3,0-21-110,0 21-24,0-19-34,0 19-29,0-16-42,0 16-31,-1-17-3,1 17-37,0-14-22,0 14-24,-1-12-51,1 12-28,0 0-50,-2-13-16,2 13 32,0 0 1,0 0 1,-4 10 1,4-10 7,-2 16-15,-2-4-12,2 0-6,-1 0-97,2 4-34,1-1 0,0 0 0,0 2 0,-2 0 0,2-1 0,2 1 0,-2-3 0,1 1 0,2-1 0,0 0 0,2-1 0,-1-1 0,1-2 0,1 1 0,-1-3 0,2 0 0,0-2 0,-1 0-136,-6-6-127,17 7-30,-17-7-54,15 3-1,-15-3-45,18-3-85,-18 3-38,17-7-71,-5 0-104,-3-3-620,2 0-916</inkml:trace>
  <inkml:trace contextRef="#ctx0" brushRef="#br1" timeOffset="22371.9122">25160 11797 698,'-18'-3'579,"18"3"-100,-12-1-40,12 1-80,0 0-17,-14 1-25,14-1 18,0 0-20,0 0-12,0 0-37,0 0-26,0 0-13,12 3-15,-12-3-22,15 0-14,-15 0-20,23-3-21,-10 2 12,1-2-36,0 0 12,3-1-33,-3 1 24,0-1-16,-3 0 4,2 0-25,-3 0 14,0-1-2,0 0-7,-4-1-6,1 0-14,-7 6-7,7-10-9,-7 10 2,2-13-11,-2 13-1,-2-11-2,2 11-6,-9-12-7,2 6 7,-3-1-14,1 3-4,-1-2-3,-2 4-19,-1-2 25,-3 2-5,2 1 0,0 1-5,-1 1-1,-1 2-6,1 1-71,2 0-54,-1 2-88,1 2-54,3 0-64,-1-1-114,3 4-116,3 0-123,3-1-798,-1 1-1110</inkml:trace>
  <inkml:trace contextRef="#ctx0" brushRef="#br1" timeOffset="22888.2441">25795 12021 215,'0'0'737,"-9"-9"-119,9 9-28,-7-7-66,7 7-32,0 0-53,-6-9-45,6 9-9,0 0-29,0 0-8,0 0 10,0 0-17,13 2-7,-4 3-4,2 2-20,3 0-6,4 4-4,0 0-30,2 0-28,-2 2-36,5 0-108,0 1-98,-6 1 0,-1-1 0,0-1 0,0 2 0,-3-1 0,3 0 0,-5 0 0,2-2 0,-3 1 0,0-2 0,-1-1 0,1 0 0,-4-1-128,1-2-233,-3-1-32,-4-6-49,10 13-52,-10-13-91,7 9-61,-7-9-116,0 0-631,8 5-993</inkml:trace>
  <inkml:trace contextRef="#ctx0" brushRef="#br1" timeOffset="23153.7524">26164 12078 784,'0'-18'737,"0"18"-74,0-13-47,0 13-79,0-12-64,0 12-51,-4-10-53,4 10-28,0 0-29,-5-7-25,5 7-38,0 0 1,-14 3-15,14-3-32,-13 7-14,4-1-17,2-1-14,-2 4-5,-2 1-20,2 0-23,-2 2-18,2-2-18,-3 4 17,1-2-49,-2 2-6,4-1-8,0-1-2,-1 1-8,2 1-4,1-3-13,-2 1-64,0-1-61,4 0-66,-3-1-15,3-3-63,-1 1-24,6-8-59,-10 13-92,10-13-70,-11 13-73,11-13-115,-6 5-591,6-5-894</inkml:trace>
  <inkml:trace contextRef="#ctx0" brushRef="#br1" timeOffset="23357.5787">25742 12193 43,'-9'-4'792,"9"4"-157,0 0-56,0 0-55,0 0-72,0 0-59,0 0-40,4-9-61,-4 9-17,17-3-47,-3 3-13,0-2-39,6 2-11,1-3-35,1 3-6,5-1-45,-1 0 1,2-1-45,-1 1-10,0 0-101,0-2-69,-2 1-107,-5 1-122,2-1-133,-2-1-839,-2 1-948</inkml:trace>
  <inkml:trace contextRef="#ctx0" brushRef="#br1" timeOffset="24031.5779">26434 11804 458,'-4'-10'642,"4"10"-76,-3-16-12,3 16-65,-7-17-26,7 17-56,-3-13-31,3 13-25,-4-13-31,4 13-29,0 0-36,-2-14-46,2 14-34,0 0-22,0 0-5,0 0-20,0 0-6,0 0-11,6 8-7,-1 2 8,-3 1-9,3 4-11,-2 0-9,3 6 9,-2 0-14,1 1-13,-1 1-7,2-1-5,-2 3-8,0-4-10,0 3-5,-1-3-6,1-1-2,-2-1-5,1-1-5,-1-1-6,1 0 8,-1-3-1,0-1-6,-2 0-7,0-1 5,2-2 0,-2-10 2,0 18-1,0-18-2,0 16 1,0-16 2,2 12-4,-2-12-9,0 0 20,-2 13-12,2-13 1,0 0 29,0 0-35,0 0 4,0 0-7,0 0 4,0 0 2,-9-3 0,9 3 1,-2-11-2,2 11 2,0-15 8,0 15 0,0-16-15,5 5 7,-3 1-5,2-1-5,1 2 6,1 0 3,1-1-8,2 0 9,2 1-3,0 2 0,1 0 1,-1 0 8,5 2-9,-3 0 4,3 3-13,-1 1 12,0 1 2,-2 1 4,5 1 0,-3 2 7,1 2-4,0 1 2,-2 0-3,-1 3 6,-3-1-5,2 0-8,-5 0-4,1 3 13,-3-3-13,0 0-1,2 1-10,-5 0 7,2 0-38,-4-10-80,3 17-44,-3-17-91,2 17-52,-2-17-124,0 16-141,0-16-94,-2 13-862,2-13-1165</inkml:trace>
  <inkml:trace contextRef="#ctx0" brushRef="#br1" timeOffset="24512.5541">27014 12179 267,'0'0'859,"1"-14"-123,-1 14-64,0 0-61,3-14-99,-3 14-26,8-8-61,-8 8-22,10-9-43,-10 9-31,15-5-27,-15 5-17,19-3-26,-19 3-33,19 0-16,-7 2-8,-12-2-28,20 4-36,-8-2-22,-1 4-24,-3-2-21,0 2-13,-2 2-12,-1-1-6,-5-7-6,6 15 12,-6-15-25,0 15-7,-2-6 2,-2 0-4,-1-1-2,-1 1 2,-2-2-8,1 1 1,-1-2 6,-1 2-10,0-2 4,2 1-4,-2-1 8,1-2-13,8-4 8,-10 9-5,10-9 6,-9 6-6,9-6 8,0 0-5,-6 7 1,6-7-3,0 0 8,0 0-8,13 1-3,-13-1 1,14 0-3,-14 0 4,20 0 0,-20 0 1,26-1-1,-14 0 0,2-1 2,-1 1 1,3 0 8,-1 0 4,3-1 3,1 0 6,-2 1 6,-3-1-23,1 1-6,-1 0 0,-1-2 0,-13 3 0,21-3 0,-21 3 0,17-3 0,-17 3 0,14-2 0,-14 2-66,11-5-136,-11 5-97,0 0-48,9-6-88,-9 6-133,0 0-157,0 0-217,3-10-521,-3 10-1080</inkml:trace>
  <inkml:trace contextRef="#ctx0" brushRef="#br1" timeOffset="25353.0075">27650 11802 183,'0'0'754,"0"0"-102,10-5-50,-10 5-39,7-7-48,-7 7-40,10-5-39,-10 5-22,6-7-30,-6 7-31,0 0-25,7-10-23,-7 10-10,0 0-45,0 0-39,1-10-12,-1 10-43,0 0 5,0 0-21,0 0-15,-10-7-2,10 7 3,-14 8-9,8-2-2,-4 2-15,0 4-2,0 0-87,-3 2-11,3 3 0,-3-1 0,4 3 0,-2 0 0,2 0 0,1 1 0,1-3 0,0 1 0,2-1 0,1 0 0,4-2 0,0-1 0,2 1 0,2-1 0,4-1 0,-2 1 0,1-2 0,4-2 0,1 2-185,1-5-99,-1 0-40,1 1-2,1-2-44,0-2 3,-1-1-71,1-1-30,-1 0-28,2-2-25,-4-1-52,3 0-132,-1-2-275,-1 0-573</inkml:trace>
  <inkml:trace contextRef="#ctx0" brushRef="#br1" timeOffset="25616.8364">27926 11905 628,'2'-12'578,"-2"12"-56,0-18-35,0 18-39,-2-20-35,2 20-10,-1-17-24,1 17-32,-2-15-39,2 15-25,-4-16-16,4 16-15,-2-13-16,2 13-28,-2-9-34,2 9-29,0 0-5,0 0 23,0 0-7,0 0-18,0 0-12,0 0-15,-6 12-11,6-12-4,0 21-24,2-8-15,0 3-8,-2 0-4,2 1-13,0 1 8,0 0-24,-2-1-4,2 0-2,-1-1-19,0 1-47,1-1-52,-2-3-52,1 0-22,-1-1-69,0 1-30,0-13-90,0 21-95,0-21-68,0 17-65,0-17-808,0 14-1009</inkml:trace>
  <inkml:trace contextRef="#ctx0" brushRef="#br1" timeOffset="25975.425">28112 11901 122,'0'0'784,"0"0"-146,-2-17-86,2 17-37,-3-9-94,3 9-23,-5-10-41,5 10-45,-7-7-11,7 7-34,-10-7-30,10 7-27,-11-2-26,11 2-4,-16 2-15,16-2-24,-18 9-12,7-6-11,0 5-6,2 0 1,-1 2-26,1 1 12,-1 0 9,2 1-21,2 2-4,0-3-19,1 3 2,3-3-18,-1 2 0,2-2-15,1 2-5,1-4-8,-1-9-10,3 20 8,3-11-5,-1-1 0,2 2-2,2-4 1,1 0-3,1-1-12,3 1-6,0-2-54,0-3-10,1 2-62,-1-3-3,2 0-69,-1 0-32,2-3-26,0 1-68,2-1-66,-4-1-63,0-3-91,-1 2-187,1-2-352,-1-1-709</inkml:trace>
  <inkml:trace contextRef="#ctx0" brushRef="#br1" timeOffset="26267.9742">28287 11672 448,'0'0'703,"0"0"-78,0 0 26,5-8-79,-5 8-34,18 4-28,-3 1-20,1 2-26,2 1 9,4 3-24,3 4-13,0 0-42,-2 2-24,0 0-26,-2 2-49,-3 1-44,0 1-73,-4 2-178,0 0 0,-3 2 0,-1 2 0,-4-1 0,-1 0 0,-4 0 0,-2 2 0,-4 3 0,-5-1 0,-5 5 0,-3-3 0,-4 2-50,-5-2-532,-2-1-180,-10 6-207,-1-5-870,-5-2-1549</inkml:trace>
  <inkml:trace contextRef="#ctx0" brushRef="#br1" timeOffset="29155.3476">20374 11480 527,'0'0'713,"0"0"-102,7-12-22,-7 12-63,7-7-39,-7 7-44,0 0-41,7-7-49,-7 7-18,0 0-13,0 0-16,0 0-10,0 0 32,0 0-65,6 6 25,-6-6-47,-5 16 1,0-4-46,-3 2 19,-2 5-50,-2 3-15,-3 4-5,0 6-97,-4 2-48,1 2 0,-1 1 0,-1 1 0,2 1 0,-1 4 0,4 0 0,-2 2 0,3 1 0,2 2 0,1 2 0,5 2 0,5 1 0,2 0 0,5 1 0,6 8 0,7-2 0,5-1 0,7-3 0,5-3 0,3-4 0,6-2-347,1-5-163,5-3-90,-1-6-99,4-1-92,1-3-868,2-6-1325</inkml:trace>
  <inkml:trace contextRef="#ctx0" brushRef="#br1" timeOffset="30128.8051">28389 11233 160,'6'-7'766,"-6"7"-153,10-7-52,-10 7 2,9-5-75,-9 5-28,15-3-18,-15 3-22,20 0-33,-4 3-11,0 3 25,4 4-30,3 3-24,1 4-13,3 6-22,2 2-9,-2 5 2,0 4-14,5 8 0,-1 3-291,1 7 0,2 2 0,1 4 0,-1 2 0,-2 5 0,-3-2 0,-4 1 0,-3 0 0,-6 1 0,-6-3 0,-4-6 0,-8-1 0,-4-2 0,-8 7 0,-5-2 0,-11-2 0,-3-5 0,-7-2 0,-6-1-524,-3-1-291,-3-5-158,-3-3-881,0-2-1570</inkml:trace>
  <inkml:trace contextRef="#ctx0" brushRef="#br1" timeOffset="31524.333">29320 11962 253,'0'0'698,"0"0"-106,-5-11-47,5 11-27,0 0-73,-4-11-18,4 11-81,0 0-22,0 0-64,0 0-30,0-12-20,0 12-2,0 0-3,8 7-9,-8-7-19,7 13-12,-1-4-14,-3 0-11,5 3-19,-2-2-18,1 2-21,-2 1-13,1-1-3,2 0 2,-3-1-20,0 0 6,0-2-26,-1 1 11,0 0-27,-4-10 15,9 16-15,-9-16 7,5 11-15,-5-11 13,4 11-12,-4-11 9,0 0-8,5 10 13,-5-10-16,0 0 12,0 0-17,0 0 15,0 0-17,0 0 7,0 0-6,1-13-1,-1 13 2,0-14 5,0 14-4,2-22-1,-1 8 1,0 1 0,0-2 0,1 0 0,1 0 12,0 0-12,1 1-2,1 0-3,-1 1 2,2 1 30,2 0-34,-2 3 0,2 1 1,0 0 5,0 3 5,3 1 0,-11 4-7,21-1 4,-9 2-2,-2 2-4,3 2 4,-1 2 5,-2-1 0,1 2-1,-2 2-2,0 0 3,1 0 0,-3 1 0,-1-1-2,1 2-3,-1-4 9,-2 2-7,-1-2 10,1 2-11,-4-10 10,6 16-5,-6-16 6,3 11-14,-3-11 14,4 12-15,-4-12 16,0 0 26,2 12-37,-2-12-7,0 0 9,0 0-9,0 0 42,0 0-45,0 0 3,0 0-3,-8-8 7,8 8 0,-1-12 1,1 12-2,0-17 7,1 7-2,0-1-3,0-1-2,2 1 3,0 0-2,1 2 11,0-2-14,1 2 2,2 0 2,-1-1 0,3 2 0,0-1 8,0 4 0,1 0 6,2 0 12,-2 1 25,3 1-1,0 3 14,1 0 9,-2 3-3,1-2 6,4 4-5,-4 1-16,2 0-11,-3 2-2,1-1-9,-2 0-5,-2 4 0,1-2-9,-2 0-6,-3 1-7,0 0 3,-1 0-14,-1-1-33,0 1-77,-3-10-81,2 17-58,-2-17-63,0 17-58,0-17-118,-3 15-91,3-15-109,-7 14-777,7-14-1093</inkml:trace>
  <inkml:trace contextRef="#ctx0" brushRef="#br1" timeOffset="31976.1836">30215 12032 430,'7'-7'621,"-7"7"-60,10-14-48,-10 14-65,8-13-58,-4 5-50,-4 8 1,7-14-47,-7 14-1,3-14-73,-3 14-2,0-12-20,0 12-10,-1-12-33,1 12-13,-6-8-29,6 8-13,-7-8-32,7 8-2,0 0-17,-13-1-2,13 1-20,-12 6 8,12-6-18,-12 12 4,6-4-10,0 0 7,0 1-19,2 0 7,0 1-6,1 0 11,1 1-3,0-2-2,2-9 0,0 20-4,0-20 4,4 18 0,-4-18-2,6 15 1,-6-15-1,10 14-4,-10-14 4,12 8 1,-12-8-4,15 5-1,-15-5 4,15 1 3,-15-1-5,16-2 0,-16 2-10,18-5 12,-9 0-11,-1 0 7,0-1-1,0 1 8,0-5-14,-1 2 13,-2-1-6,-1 2 10,0-3-6,0 1 10,-2 0-15,-2 9 15,2-17-12,-2 17 7,0-15-7,0 15 5,-4-13-11,4 13 10,-9-15-10,9 15 10,-13-9-17,13 9-21,-15-7-69,4 5-37,11 2-69,-20-1-54,8 2-84,-1 1-66,1 0-68,-1 3-126,3-2-483,-2 2-704</inkml:trace>
  <inkml:trace contextRef="#ctx0" brushRef="#br1" timeOffset="32679.2886">30479 11991 619,'12'-5'614,"-1"-1"-87,-2 2-33,0-3-54,1 2-54,-2-2-29,1 0-4,0 1-57,-3-1-10,0 0-64,0-1-43,-6 8-35,6-13 1,-6 13-15,1-12-9,-1 12-32,-5-10 5,5 10-12,-10-8 3,1 4-22,9 4 0,-19-3-16,7 3-2,-2 0-20,1 3 9,1-1-25,-4 3 14,2 0-15,0 1 9,0 2-13,4 1 0,0 2-5,-2-2 11,3 4-10,2-2 9,0 0-13,2 0 12,1 0-11,4-11 10,-2 21-4,2-21 2,0 19-2,2-9-1,-2-10-4,8 14 0,-3-6 1,-5-8-19,10 12-32,-10-12-23,11 6-8,-11-6-8,15 5-9,-15-5-4,14 0-15,-14 0 18,16-4-38,-6 1 36,-3-1-16,2-1 22,0-2-16,0-1 14,1-2 0,-2-2 3,1 1 4,0-3 6,-3 0-6,3-3 20,-2-1 11,1-2 12,-1-1 11,-2-1 3,-1-2 10,0 0 12,-2-1-1,1 0 6,-2-1 1,-1 1 26,0 0 15,-1 0 11,-1 1 0,0 2 15,-1-2-3,-1 2 21,1 5-6,-1-1 30,0 2-20,1 2-1,0 1-19,0 4 19,2-3-21,1 12-12,-5-14 5,5 14-14,-3-10 14,3 10 26,0 0-8,0 0 7,-5 9-7,5-9-2,0 18 3,0-5-14,0 4 12,0 2 7,0 2 13,-1 4-25,1 0 2,-2 1-16,1 1 7,-2 0-16,2 0 9,-1 0-9,-2-1 4,3 1-10,-2-2-2,2 0-11,1 0 7,0-4 3,0-2-1,1 1-4,0-2-8,2-1 0,1 0-5,-2-1-3,1-2-1,1-2-5,-2-2-1,2 0 1,0 0-28,0-1-49,-4-9-58,9 12-64,-9-12-29,7 8-100,-7-8-84,11 6-45,-11-6-114,14 4-697,-14-4-870</inkml:trace>
  <inkml:trace contextRef="#ctx0" brushRef="#br1" timeOffset="33286.7346">31177 11973 417,'0'0'642,"-3"-9"-59,3 9-38,0 0-49,-2-16-72,2 16-42,0 0-29,0-13-26,0 13-33,0 0-49,0 0-40,-2-10-28,2 10 1,0 0-16,0 0-16,0 0-24,8 8-12,-8-8-10,5 11 0,-1-1-9,-1 0-6,0-1-7,0 0-5,-1 2-11,2-1-9,-1 0-11,-1-1-7,1 2-3,-3-11-9,3 18 1,-3-18-6,3 15-4,-3-15 5,2 14-10,-2-14-1,2 12-1,-2-12 1,0 0 10,4 13-13,-4-13 3,0 0-5,0 0 8,2 10-9,-2-10 4,0 0-3,0 0 4,0 0-7,0 0 5,0 0-5,3-13 12,-3 13-14,1-12 7,-1 12-8,3-18 5,-2 7-1,0 1 9,2-2-14,0 0 2,-2-2-5,3 2 7,0-1 0,1 1 6,0 0-4,1-1-5,1 1 15,0 1-7,1 1 8,1 1-5,1 1 1,3-1 7,-2 2 10,3 1-3,0-1 25,3 3-5,-2 2 4,2-1 10,1 1 7,0 3-16,-2 0 8,2 2-26,0 2 25,-1-1-28,-1 4 10,-2-2-9,0 5 5,-1-2-17,-2 3 3,0-1-13,-3 1 8,-2 3-17,-1-2 4,-1-1 1,0 1-6,-3 0 5,0-1-4,-1 0-17,0 0-39,-2-2-50,0 2-64,-2 0-55,0-3-71,0 2-28,-1-2-103,0-2-92,-1 0-82,-1 2-213,7-9-420,-10 14-845</inkml:trace>
  <inkml:trace contextRef="#ctx0" brushRef="#br1" timeOffset="33536.7148">32172 12048 448,'0'0'752,"0"0"-146,14 2-51,-14-2-115,0 0-48,0 0-69,15 0-63,-15 0-49,0 0-43,0 0-33,12 1-29,-12-1-64,0 0-92,0 0-96,0 0-111,14-1-122,-14 1-203,0 0-366,0 0-527</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17:37.373"/>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3179 13987 538,'0'0'511,"7"-15"-68,-7 15-12,6-13-31,-6 13-75,3-13-42,-3 13-39,2-15-30,-2 15-13,0-15 19,0 15-7,-2-12-12,2 12-16,-2-12-52,2 12-6,-8-12-57,8 12 32,-10-7-32,10 7 19,-17-5-42,17 5 11,-17 0-21,17 0 2,-22 4 8,8 1-10,2 1-6,-2 1-8,1 1-1,0 3-5,-1 1-2,2 0 5,-1 4-2,3 0-3,1 1-1,0 1-4,1 0-3,3 1 3,0-1-5,2-1-1,1 1-1,0 0 2,2-1-1,2 0-3,2 0 1,-1 0 3,3-1-4,0-2 12,3 1-16,0-3 16,0 0-14,1 0 13,3-2-14,0-2 11,1-3-15,-2 1 12,4-3-11,-2 0 16,1-3-12,-1-1 13,4-1-14,-3-1 16,2-4-16,0 0-1,-1 2 1,0-4 1,1-3 1,-2 2-3,0-2 4,-2-3 0,1 1 0,-4-1-2,-1-1-2,0 0-1,-3 0 5,-1-1-4,-2-1 10,-1 0-6,1 0 8,-4-1-14,1 1 14,-2-1-11,0 3 3,-2-1-13,-1 2 15,0-1-12,-3 4 17,2-2-18,-2 4 14,2-1-14,-2 4 13,-2 0-15,2 0 22,-1 5-18,-1-3 13,10 5-14,-19 0 19,19 0-19,-21 0 14,10 2-15,-1 2 2,2 0 1,-4 3 4,3-1-4,0 1 3,0 2 5,2-2-1,0 3 2,-1-1-5,3 1 11,2-2-16,0 2 1,3 1 2,-1-2 0,3-9 3,-1 20-1,1-20 4,6 17-1,-1-9 0,2 1 0,4-3-2,-1 2-9,3-4-11,1 1-13,2 0-8,0-4-9,3 2-3,-1-3-6,3 0-1,0-1-15,2-1 5,3-1-12,-2-1-3,2-1-16,-2-1 18,0 0-17,1 1 12,-1-2-7,-1-1 5,-1 1 4,-1 0 13,0-1 8,-2-1 14,-1 1 7,-3 1 10,-1 0 7,-2 0 7,0-2-2,-3 1 10,-1 1 1,0 0 6,-2 1 1,-6 6 5,8-12 1,-8 12 1,4-11 12,-4 11 3,0 0 8,2-11-8,-2 11-1,0 0 6,0 0 2,0 0 5,0 0 5,0 0 2,-2 10-7,2-10-10,0 15 1,1-4-5,0 0 16,1 1-13,1 4 8,0-1-16,-1 0 11,1 1-9,-1 0 14,2-1-11,0 1 7,0-2-14,1 1 12,1-1-6,0-1-3,-1 1-3,-1-5-1,1 2 3,0-2-2,2 0 3,0-2-12,-1-1 2,1 1 1,1-3 10,-8-4-3,16 6-5,-16-6 2,15 1-1,-15-1-1,16-2 2,-7-2 0,-9 4-2,15-10 0,-7 4 0,-2 0-1,1-2 3,0 0-5,-2-2 2,0 0-4,2-1 4,-3 0-2,2 1-2,-2 0-6,-1-1 14,1 2-4,-4 9 2,6-17 3,-6 17 9,5-14-2,-5 14-4,6-11-5,-6 11 1,0 0-9,6-10-9,-6 10 20,0 0 10,0 0 9,11 2-5,-11-2 1,6 9-3,-6-9 4,6 11 6,-6-11-2,7 15-4,-7-15-3,6 15-15,-6-15 9,7 16-5,-7-16 1,5 17 4,0-8-5,-5-9-3,6 17-4,-1-7 2,-1-2-4,1-2-30,0 2-46,2-1-56,-7-7-67,7 14-71,-7-14-64,9 10-33,-9-10-206,8 7-306,-8-7-433</inkml:trace>
  <inkml:trace contextRef="#ctx0" brushRef="#br0" timeOffset="1779.3731">4180 14265 544,'0'0'467,"0"0"-56,17-4-60,-17 4-22,14-4-45,-14 4-22,17-8-28,-8 4-19,0-1-29,0-2-1,3 0-1,-1 0-28,-1-1-17,1-1-25,-2 2 8,0-3-8,1 2-5,-2 0-40,-1-1 24,-1 3 3,-1-3-7,0 1-19,-5 8-3,7-15 1,-7 15 18,2-11 0,-2 11-37,-1-11-11,1 11-16,0 0 3,-12-9-6,12 9-6,-10-1 0,10 1-1,-13 1-3,13-1 0,-16 8-14,7-2 13,0 0-2,0 2 0,0 0-3,1 2-3,1 1 4,0-1-3,3 0 2,1 2 3,-1-2 4,2 1 19,1 2-15,1-13 15,3 21-10,1-11 20,1-1-5,0 1-9,4-2 16,0 2-5,0-3 1,3 0-15,0-2 1,2 1-5,0-2 0,1 0-7,2-3 4,-1 1-12,0-2-19,0 0-66,1 0-53,2-2-43,-2 1-105,-1-2-60,1-1-71,0 0-63,-4 1-742,2 1-827</inkml:trace>
  <inkml:trace contextRef="#ctx0" brushRef="#br0" timeOffset="2146.0945">4905 14175 145,'0'0'808,"5"-12"-153,-5 12-37,3-12-52,-3 12-51,4-10-43,-4 10-49,3-8-56,-3 8-58,0 0-52,6-11-50,-6 11-42,0 0-28,0 0-5,0 0 12,0 0 0,10 7-15,-10-7-11,2 19-8,0-9 8,-1 4-15,-1 2-2,1 2-12,-1 1-6,1 5 45,1 2-5,0 0-6,0 3-29,-1 3-6,1 1-14,-2 1-6,3 2-14,0-4-7,-1 3-7,-1-4-6,3 3-8,-3-6 2,1 0-9,-1-2 5,0-1-11,0-1 4,1-2-14,-1-3-34,-1-1-83,1-1-68,1-5-46,-2 1-55,0 1-38,0-14-24,1 19-59,-1-19-65,0 13-64,0-13-115,0 0-677,1 12-935</inkml:trace>
  <inkml:trace contextRef="#ctx0" brushRef="#br0" timeOffset="2476.6035">5020 14352 675,'1'-18'541,"3"2"-69,0-1-24,0 2-54,4-4-61,-1 0-25,5 0-24,-1 4-16,1-4-42,3 4-30,1 1-15,0 2-32,3 0-2,-1 3-30,0 3-6,-1 1-16,-1 3-11,0 2-7,-2 0-27,0 5 4,-2-2-12,1 3 4,-4 0-13,0 3-4,-3-2-6,-2 3-3,-1 0-3,-3-10-2,0 19 0,-3-7-6,-1-1 3,-2 0-6,0 0 2,-3 0 7,0 0-13,-2-1 11,0 1-15,1-2 11,-1 0-17,0-1 7,3-1-49,1-1-21,7-6-54,-16 8-51,16-8-41,-10 8-47,10-8-52,-9 4-80,9-4-186,0 0-452,0 0-647</inkml:trace>
  <inkml:trace contextRef="#ctx0" brushRef="#br0" timeOffset="2851.5895">5584 14126 46,'0'0'729,"0"0"-129,0 0-56,0 0-71,0 0-81,-8 6-19,8-6-56,-8 10-45,8-10-40,-9 16-18,9-16-32,-6 18-57,6-18-22,-5 19-17,2-8-12,2-1-2,1-10-30,0 22 17,1-12-27,-1-10 10,4 19-25,0-11 17,1 1-24,0-2 20,3-1-28,-1 1 21,2-4-25,-9-3 21,20 4-24,-20-4 22,23 0-23,-11-3 23,1 0-10,0-1 6,0 0-22,-1-2 26,-1 1-16,-1-3 54,0 0-6,-1-1 5,-1-1-10,-3 2-2,-1-3 9,-1 0-21,-1-1-7,-2-2 4,-2 3-7,0-1-9,0 2-4,-2-1 0,-1 0 6,-1 3-7,1-2-5,-1 4-1,-2 0-6,2 0-26,6 6-52,-18-7-47,18 7-44,-14-4-57,14 4-73,-14 1-94,14-1-118,-17 4-663,17-4-792</inkml:trace>
  <inkml:trace contextRef="#ctx0" brushRef="#br0" timeOffset="3304.6955">6203 14083 65,'9'-7'808,"-2"0"-138,-7 7-29,7-10-101,-7 10-73,4-12-101,-4 12-32,0 0-70,-2-14-23,2 14-62,-9-6-40,9 6-16,-14-3-30,14 3-13,-16 0-22,16 0-7,-19 2-15,9 0-3,1 3-14,-2-1-13,0 1 4,2 0-3,-1 3-1,2-2 4,2 2-2,1-1 0,-1 1-2,6-8-5,-4 17 2,4-17-1,1 18 1,-1-18-1,9 15-1,-4-7 1,1 1-1,2-2 3,2 1-3,1-2-2,0 0 11,2 0-13,-3-1 1,3 1 5,0-1-3,-3 0 3,1-1-16,-2 1 17,-9-5-3,14 5 0,-14-5-2,14 5 3,-14-5 1,8 5 8,-8-5 1,0 0 4,0 0-1,0 0-2,0 0 6,-5 12-1,5-12 3,-12 2-4,12-2 0,-17 2-5,17-2-10,-20 0 11,20 0-3,-21 1-6,21-1 3,-23 0-2,23 0 5,-23 2-9,23-2-4,-22 1 2,22-1-71,-19 1-44,19-1-105,-19 3-83,19-3-73,-17 4-108,17-4-164,-14 3-377,14-3-637</inkml:trace>
  <inkml:trace contextRef="#ctx0" brushRef="#br0" timeOffset="3773.4268">6445 14117 126,'18'-9'836,"-4"0"-175,0 1-66,0-1-85,0 2-55,-2-3-51,-2 2-84,1 1-23,-2 3-53,0-3-23,-9 7-43,13-9-21,-13 9-41,6-6-11,-6 6-31,0 0-3,0 0-33,0 0 9,-6-6-16,6 6 0,-14 3-15,14-3-4,-16 7-1,7-2-4,-1 1 0,3 1-3,-2-2-8,-1 3 7,2-2-2,1 2-3,1-2 4,1 4 1,0-2-2,5-8 6,-4 14-4,4-14-4,1 15 0,-1-15-2,9 13 1,-2-6 14,-1 1-13,3-3 15,4 2-14,0-1 10,2 2-10,-1-3 8,2 0-4,0 0 16,0 1 18,0-1 16,0 0 2,-1 0 1,-3-2 5,-2 2 24,1-3-7,-1 1 2,-10-3-11,14 9 3,-14-9-19,9 7-1,-9-7-4,0 0-5,0 13-9,0-13 2,-8 9-17,8-9 0,-14 8 8,4-5-18,0 2 2,-2-1 6,-3 0-24,1 1 10,-3-1-3,3 0-3,-1-1-9,1 1-48,-2-2-61,4 1-41,-1-1-75,1 0-44,1-1-114,11-1-82,-19 1-77,8 2-843,11-3-998</inkml:trace>
  <inkml:trace contextRef="#ctx0" brushRef="#br0" timeOffset="4085.9282">6924 14066 814,'0'0'695,"0"0"-58,5-12-86,-5 12-103,0 0-81,0 0-30,4-10-41,-4 10-20,0 0-59,0 0-19,-2 10-11,2-10-20,-3 11-23,3-11-20,-3 19-18,3-19-15,-1 21-14,0-10-15,1-11-13,0 21 1,0-21-23,1 21 5,2-11-13,-1-1-5,1 1-35,-3-10-38,7 15-75,-2-8-19,-5-7-73,12 9-72,-12-9-91,14 6-49,-14-6-120,14 3-606,-14-3-780</inkml:trace>
  <inkml:trace contextRef="#ctx0" brushRef="#br0" timeOffset="4414.0426">6883 13953 471,'-14'2'619,"14"-2"-71,0 0-69,0 0-60,-9 4-16,9-4-40,0 0-40,0 0-37,17 2-22,-17-2-58,19-2-15,-5 1-49,-1-2 7,5 1-28,-4-2 23,4-1-5,-3 1 24,1-2-1,0 2 9,-1-2-7,-3 0 5,0 0 13,-3 0-31,-1 0-19,-1-1-22,-7 7-22,7-13-17,-7 13-11,0-14-13,0 14-9,-9-16-8,9 16-5,-10-13-25,2 5 20,-2 4-4,1-3-2,0 4-1,-2-2-6,-1 3-5,2-1-40,10 3-79,-23 0-88,23 0-98,-23 2-87,13 1-129,10-3-111,-19 8-923,12-1-1193</inkml:trace>
  <inkml:trace contextRef="#ctx0" brushRef="#br0" timeOffset="5254.1853">7538 13854 553,'0'0'566,"-3"-15"-51,3 15-33,-4-14-50,4 14-36,-4-14 8,4 14-28,-2-12-36,2 12-37,-3-10-40,3 10-42,0 0-40,-4-10-13,4 10 1,0 0-6,-6 7 7,6-7-21,-1 17 7,-1-5-18,2 1-21,-1 5-15,1 2-13,0 1-17,-1 3-8,1 1-1,0 0-16,0 1-14,-1 1-2,1-2-17,-2 1 6,2 0-9,0-1-2,0 0-3,-2 0-2,0-3-2,1-1 5,0-3-4,0 0 6,-1-1-5,0-1 0,0-3 2,1 0-6,0-2 0,1-11 10,-2 15-17,2-15 6,-2 13-2,2-13-2,0 0-1,0 0-2,0 0 1,0 0-3,0 0 0,0 0 3,0 0-8,1-15 4,-1 15-2,5-19 3,-2 9-9,2-3 3,2-3 1,1 3-2,1-1 13,2 0-13,3-1 5,-2 2-3,4 1 8,-1 1 0,3 3 2,-4 1 1,3 0 1,-1 5-3,1-1 8,-3 3 1,2 0-4,0 3-5,0 1 8,-3 1-2,0 1-3,-4 0 3,-1 2 4,-1-2 1,0 2 4,-7-8-2,2 17 1,-2-17-3,-4 15 2,-3-5 11,0-3-6,-2 2 1,-1 1-7,-3-3-1,-1 1-3,-1-1 3,1 2-6,-1-4 3,1 1 6,-3-2-3,3 0-5,0-3 3,2 1 1,12-2-3,-21 0-26,21 0-50,-17-2-82,17 2-54,-13-7-98,13 7-73,0 0-95,-1-13-95,1 13-132,14-12-501,-2 5-814</inkml:trace>
  <inkml:trace contextRef="#ctx0" brushRef="#br0" timeOffset="5488.5737">8079 14128 213,'15'-6'745,"-15"6"-119,0 0-66,9-5-66,-9 5-40,0 0-68,0 0-14,0 0-62,2 11-35,-2-11-75,-2 11-8,2-11-57,-2 12-12,2-12-33,-3 17-3,3-17-30,0 16 5,0-16-24,0 16 0,0-16-14,3 16 4,-3-16-17,4 13-1,-4-13-50,4 14-31,-4-14-47,6 8-50,-6-8-27,10 7-42,-10-7-59,0 0-51,16 3-67,-16-3-71,12-3-502,-12 3-584</inkml:trace>
  <inkml:trace contextRef="#ctx0" brushRef="#br0" timeOffset="5816.6664">7996 13931 252,'-14'-5'598,"14"5"-109,0 0-54,-10-4-15,10 4-38,0 0-68,0 0-5,0 0-22,4 9-18,-4-9-13,11 5-8,-11-5-29,21 5-6,-10-5-24,2 2-14,0-1-36,2-2 8,-1 1-27,3-2-26,-1-1-9,1-2-3,-2 2-22,1-1 1,-4-1-14,0-1 7,-1 0-17,-3 2 4,0-4-14,-1 3 6,-2-3-8,-5 8-8,6-16-4,-6 16-2,-2-17 2,0 8-3,-2 1-5,-2-1 1,-1 1-2,0 2-2,-1 0-1,-2 1-2,1 1-1,-3 4-5,12 0 5,-23 0-38,13 4-60,-4 1-42,2 3-101,1 1-60,-1 2-101,-1 3-78,2 0-210,3 0-495,2 0-796</inkml:trace>
  <inkml:trace contextRef="#ctx0" brushRef="#br0" timeOffset="6129.1544">8423 13978 244,'2'-11'838,"-2"11"-146,4-18-1,-4 18-133,3-16-27,-3 16-67,2-12-43,-2 12-77,3-12-47,-3 12-57,0 0-48,3-12-37,-3 12-34,0 0 7,0 0 12,5 11-6,-5-11-2,4 16-21,-3-4 0,1 4-14,2 0-4,-3 3-24,2-2-4,-2 4-14,-1-2 5,2 2-25,-1 0-2,-1 0-17,1-1 2,-1 2-12,0-1 3,1 3-7,1-2-87,-2 0-49,1-2-74,0-1-47,2 0-65,-2-3-114,2 0-78,1-1-70,-2-3-172,4-2-420,-2 0-789</inkml:trace>
  <inkml:trace contextRef="#ctx0" brushRef="#br0" timeOffset="6353.8705">8676 14235 728,'0'0'639,"0"0"-88,2-11-60,-2 11-98,0 0-43,0 0-13,0 0-40,0 0-19,0 0-58,-1 11-24,1-11-58,0 0-2,0 18-45,0-18-2,3 14-37,-3-14 11,4 15-31,-4-15 14,5 14-26,0-6 9,-5-8-25,10 12 0,-10-12-51,9 11-35,-9-11-47,12 7-46,-12-7-41,12 6-69,-12-6-63,14 0-45,-14 0-196,14-3-328,-14 3-485</inkml:trace>
  <inkml:trace contextRef="#ctx0" brushRef="#br0" timeOffset="6682.094">8723 13991 670,'0'0'638,"-10"6"-80,10-6-51,-8 7-85,8-7-53,0 0-20,0 0-15,0 0-16,4 14-55,-4-14-22,10 3-37,-10-3-17,17-3-22,-17 3 6,18-2-6,-7 0-12,0-2-14,-1 0 12,1 0-1,-2-1 24,0-1-58,1-1-13,-2 2-8,-1-2-15,-2 0-22,1-1-16,-2-1-6,-4 9-2,4-17-8,-4 17-9,1-15-1,-1 15-10,-4-11-1,4 11-2,-6-9-3,6 9 0,-12-6-2,12 6-11,-13-2-49,13 2-43,-15 4-57,15-4-52,-18 8-70,9-2-56,-1 2-117,-2 2-89,1-1-151,2 2-596,0-1-896</inkml:trace>
  <inkml:trace contextRef="#ctx0" brushRef="#br0" timeOffset="7010.0888">8979 13984 200,'6'-9'716,"-1"1"-110,1 1-63,-3-1-53,4 0-39,-7 8-73,7-13 2,-7 13-56,8-10-18,-8 10-67,5-9-32,-5 9-36,0 0 4,0 0-12,0 0 6,0 0 9,9 7 6,-9-7-15,0 19 34,0-6-9,-1-1-36,1 6-7,0 1-33,-2-1 5,2 2-40,-2 1-7,2-1-18,-1 0-16,-1 3-8,2 1-10,-1 0-2,2 0-7,-1 0-2,2-3-6,-1-2-13,1 2-71,1-3-75,0 1-74,-2-5-70,1 1-73,0-1-135,-1-1-107,2-2-144,-3-11-636,2 16-991</inkml:trace>
  <inkml:trace contextRef="#ctx0" brushRef="#br0" timeOffset="7806.9435">8979 14200 655,'0'0'607,"0"0"-65,0 0-68,0 0-93,0 0-39,0 0-38,0 0-52,7 7-37,-7-7-40,13 7-25,-3-5-32,2 1-23,2 0-23,1 0-12,3-1-10,0 0 9,3 0-34,-1-2-5,-1 0-26,4 0-36,-2-2-46,-2 0-9,3 0-26,-3 1 6,-1-4 12,-1 2 9,-1-1 13,-2 1 16,-3-1 3,1 0 22,-3 0 6,-9 4 12,11-3 16,-11 3 37,0 0 30,10-4 37,-10 4 13,0 0 3,0 0 27,0 0-3,0 0 14,0 12 13,0-12-34,-2 12 14,2-12-11,-2 12-5,2-12-31,0 17-6,0-17-25,2 14 0,-2-14-9,5 15-9,-5-15-19,9 15 4,-4-6-15,2-4 10,1 2-19,0 0 9,1-4-12,2 1 5,0 0-7,-1-2 5,3 0-9,-13-2 5,23 0-4,-9 0 12,-3-3-14,2 1 12,-1-2-15,-1 1 12,1 0-10,-1-5 2,2 1-2,-3-2 12,0 0-15,1-1 16,-4-1-16,1-1 10,-2 2-2,1-3 2,-1 3-8,-1 0 14,-1-1-14,0 4 34,-4 7 4,6-15 9,-6 15-17,7-10 4,-7 10-11,0 0 11,3-12 29,-3 12 18,0 0 7,0 0 17,0 0-4,-1 13-6,1-13 16,-2 16-9,-1-4-1,-1 2 61,3 4 18,-1 4-17,0 4-19,0 3-8,2 5-4,0 5-5,0 5-11,1 4-9,0 1-15,1 1-8,-1 1-44,1-1-36,2 1 0,-1 0 0,-1 0 0,1 0 0,-1-3 0,1 3 0,-1-4 0,1 0 0,0-2 0,-2 0 0,0-8 0,-1-1 0,0 0 0,-2-4 0,-1-1 0,-1-2 0,-1-3 0,-1-4 0,-3 0 0,0-2 0,-3-3 0,0-3 0,-4-2 0,-2-3 0,-1-3 0,-1-1 0,-2-5 0,-5-3 0,0-2 0,-3-4 0,0-1 0,1-5 0,-3-4 0,1-1 0,3-4 0,2 0 0,2-6 0,3-2 0,4-2 0,0-3 0,4-3 0,5 0 0,3-3 0,2-1 0,6-3 0,2-1-63,6-2-120,4-6-4,6 3-24,3 1-18,2 5-26,7-1-20,3 5-46,2 3-14,2 1-63,2 2-51,0 5-71,3 0-84,1 3-715,2 3-922</inkml:trace>
  <inkml:trace contextRef="#ctx0" brushRef="#br0" timeOffset="8322.5381">10632 14391 426,'0'0'671,"-12"0"-90,12 0-53,0 0-62,-16 3-17,16-3-62,0 0 9,0 0-1,-7 5-21,7-5-43,0 0-9,16 1-32,-4 0-3,1-1-12,6 0-27,1 0-25,1 2-12,5-2-18,3 0-22,-1 0-25,0 1-25,1-1-20,-1 1-20,-1-1-3,1 0-24,-5 2-12,-1-2-9,0 0-6,-2 0-6,-1 1-14,-2-1-61,-2-1-65,0 1-69,-2-2-55,1 2-45,-14 0-71,20-2-30,-20 2-91,17-4-58,-17 4-38,12-4-96,-12 4-602,11-4-880</inkml:trace>
  <inkml:trace contextRef="#ctx0" brushRef="#br0" timeOffset="8682.0172">11106 14219 489,'-6'-8'649,"-2"2"-61,3-2-47,5 8-72,-9-12-28,9 12-3,-7-9-35,7 9-4,-8-8-75,8 8-26,-6-8-46,6 8-23,0 0-17,-7-6-16,7 6-10,0 0-12,0 0-4,0 0-21,4 8 16,-4-8-29,9 11-15,-1-4-7,2 3-6,0 1-12,5 2-7,1 2-15,0-1-10,6 1-9,-3 2-10,3-3-7,2 2-3,-3-1-7,2 0-4,2 0 4,1-1-1,-1-1-2,0 1-4,-6-5 2,0 1-6,-2 0 7,-3-3-11,-3 0 10,-1-2-2,-3 2 9,-1-2 1,-6-5 9,3 13-7,-3-13 3,-6 12-36,6-12 0,-14 12 0,3-5 0,-1 2 0,-1-2 0,-2 1 0,-2 3 0,0 0 0,-4 1 0,0 3 0,-3 1 0,3 1 0,-2 0-169,1 1-143,3 0-120,0 2-98,2-3-176,2 3-153,3-4-781,4-3-1302</inkml:trace>
  <inkml:trace contextRef="#ctx0" brushRef="#br1" timeOffset="15624.0507">13883 14076 264,'0'0'554,"0"0"-81,0-15-81,0 15 15,0-11-35,0 11-47,-4-11-31,4 11-2,-1-11 3,1 11-9,0 0 3,-2-12-41,2 12-23,0 0-39,0 0-36,-2-12-27,2 12-9,0 0-9,0 0 32,0 0-16,0 0-7,-4 9-11,4-9-7,-2 13-14,2-13 17,-2 20-9,2-9-9,0 3-14,-1-1-2,0 3 0,1 3-3,-3-1 5,3 1-11,-2 1 4,-1 4-11,3-3-2,0 3 3,0-2 7,0-2-13,0 4-3,0-1-5,3 0-3,-1-3-2,1-1-5,-2 0-2,0 0-5,1-2-1,0-2-1,2 2 0,-2-6-3,0 2-7,-1-4-6,1 1 5,-2-10-1,2 17 4,-2-17-2,2 15 3,-2-15 1,2 10-3,-2-10 2,0 0 13,3 12-13,-3-12-6,0 0-1,0 0-6,0 0 0,0 0-2,0 0 4,0 0 13,0 0-17,0-17 2,0 17-2,1-13 4,-1 13 27,2-21-34,-2 7 1,4 3-2,-4-5 1,4 1 0,-2 1-1,1-1-1,3 0 12,-1 2-13,2 0 14,0 1-11,1 0 11,1-1-13,1 3 10,3-1-11,-2 4 12,2-1-6,0 1-2,2 2 32,0 2-21,1 0-8,1 2 6,-3 1-17,3 1 4,-2 3 2,1-2 6,-3 5-3,1 1-4,-1 1 8,-2-1-1,1 1-5,-5 3 7,1-1 3,-3-2-6,2 4 7,-4-2-3,0-1 0,-2 2-46,-1-12-54,0 23-49,-1-12-53,1-11-70,-3 21-34,3-21-117,-3 17-71,-2-7-71,5-10-123,-4 15-583,4-15-878</inkml:trace>
  <inkml:trace contextRef="#ctx0" brushRef="#br1" timeOffset="15967.792">14441 14500 39,'0'0'775,"0"0"-129,-4-12-30,4 12-76,-5-9-38,5 9-86,0 0-26,-3-11-36,3 11-20,0 0-41,-4-9-43,4 9-43,0 0-37,0 0-11,0 0 5,0 0-3,0 0-14,0 0-13,0 0-18,4 12 1,-4-12-17,3 15-19,-3-15-15,4 16-5,-4-16-13,1 19-9,-1-19-10,2 18-8,-2-18-6,2 16-42,-2-16-72,0 15-55,0-15-78,0 14-41,0-14-97,0 12-82,0-12-77,0 0-95,2 13-718,-2-13-945</inkml:trace>
  <inkml:trace contextRef="#ctx0" brushRef="#br1" timeOffset="19566.6256">15036 14148 9,'8'-6'679,"0"1"-135,-8 5-44,11-9-35,-4 3-69,-7 6-22,10-9-25,-10 9-42,7-8-32,-7 8-18,5-7-55,-5 7-24,0 0-39,0 0-9,-4-10-9,4 10 14,0 0-8,-13 1 3,13-1 1,-15 7-3,5-3-21,-2 4-3,1 0-3,0 1-14,-3 0-2,3 5-4,-3-2-3,2 3-17,1 0-6,-1 1-11,2 2 2,0-2 6,1 2-11,1-1 2,3 2-8,0-1-4,2-2-5,0 1-3,1 2-1,4 0-3,0-2-2,0 1 4,2 1-7,2-2-1,-1-3-5,4 4 6,1-2-4,-2 0-2,3-2-5,-1-3-7,0 0-37,1 0-62,-1-3-36,3 0-48,-4-2-34,2-1-64,-1-1-51,2 0-67,-2-2-57,-10-2-57,18 2-144,-18-2-422,20-3-701</inkml:trace>
  <inkml:trace contextRef="#ctx0" brushRef="#br1" timeOffset="19894.7379">15282 14279 104,'0'0'710,"-1"-19"-123,1 19-38,-1-19-32,1 19-69,-3-19-31,3 19-33,-1-18-74,1 18-8,-4-16-36,4 16-7,0-12-35,0 12-18,2-12-38,-2 12-10,0 0 11,4-9 61,-4 9-30,0 0-32,10 5 30,-10-5-52,8 12 9,-4-1-31,0-2-18,0 4-3,0 0-17,0 2-14,-1 2-10,0 0-9,-1-1-11,1 1-9,-2-1-13,0 2-7,1-1 3,-2 1-8,1-3-2,-1 0-47,0-1-63,0 1-59,-1-2-60,-1 0-64,1-1-39,1-12-95,-1 20-74,-2-9-75,3-11-113,-2 14-685,2-14-969</inkml:trace>
  <inkml:trace contextRef="#ctx0" brushRef="#br1" timeOffset="20272.3252">15530 14277 786,'5'-9'663,"0"2"-77,-5 7-65,8-15-57,-8 15-37,5-11-23,-5 11-43,6-11-48,-6 11-55,0 0-40,0 0-33,-4-13-24,4 13-16,0 0-15,-14-2 0,14 2-6,-16 7-19,6-2-17,-1-1-8,-1 3-12,1 2-8,0 0-8,-2 2-5,2 0 5,-1 1 1,3 0 4,-2 0-8,4 1-2,-2 0-11,3 0 3,0 2-1,0-3-1,-1 2-2,6-1-2,-2-1-5,2 0-5,-1 0 6,2-12-11,2 20-6,0-11-3,1 1 1,3-1 0,-1-2 14,2 1-16,0-3-3,0 1 0,2-3-20,1 1-55,0-1-36,-10-3-48,22 2-55,-9-3-13,-3 0-64,3-2-46,1-1-64,0-1-46,0 0-42,-1-2-119,-1 0-563,1-3-781</inkml:trace>
  <inkml:trace contextRef="#ctx0" brushRef="#br1" timeOffset="20584.8184">15801 14084 505,'0'0'712,"-3"-9"-75,3 9-45,0 0-79,0-16-37,0 16-64,0 0-17,8-12-43,-8 12-23,10-1-14,-10 1-10,17 1 21,-7 5-43,2-2 5,1 4-34,0 2-8,3 3-2,-1-1-16,2 4-28,-2 2-13,3 2 1,-3-1-14,0 3-144,-4-3-30,0 0 0,-2 1 0,0-1 0,-2 1 0,-1 1 0,-1-1 0,-2-1 0,-2 1 0,-1-1 0,-1 0 0,-3-1 0,-1 3 0,-3-2 0,-1 0 0,0-1 0,-1-1-73,-2 0-391,2-2-75,-5 1-174,-1-2-182,-1-1-845,-1 0-1426</inkml:trace>
  <inkml:trace contextRef="#ctx0" brushRef="#br1" timeOffset="21352.954">17031 14420 547,'0'0'639,"0"0"-93,0 0-32,0 0-38,0 0-58,7-7-12,-7 7-44,0 0-6,12-4-51,-12 4-8,13-4-17,-13 4-32,19-4-37,-7 2-22,1 1-42,-2-1-14,2 0-29,1 1-20,-1-1-14,1 2-16,0 0-7,1-2-16,-1 2-53,0-1-59,1-1-69,0 0-72,-1 2-79,-1 0-35,-1-1-70,-12 1-49,22 0-86,-22 0-142,17-1-336,-17 1-628</inkml:trace>
  <inkml:trace contextRef="#ctx0" brushRef="#br1" timeOffset="21587.3201">17098 14512 442,'0'0'653,"-12"9"-77,12-9-31,-9 5-69,9-5-21,0 0-87,0 0-25,-6 8-9,6-8-51,0 0-41,10 5-29,-10-5-39,13 1-25,-13-1-19,22 0-22,-8 0-22,1 0-17,3-1-12,1 0-20,-1 1-26,0-2-66,1-1-82,-1 2-76,1-1-124,-1 1-101,0-2-123,-3 3-706,2-3-875</inkml:trace>
  <inkml:trace contextRef="#ctx0" brushRef="#br1" timeOffset="22182.5388">18510 14446 294,'-1'-16'704,"1"16"-125,0-18-42,0 5-34,1 3 2,0-2-55,0 1-32,1 1-59,-2 10 1,1-18-24,-1 18-11,3-15-32,-3 15-46,1-12-25,-1 12-51,0 0-8,2-10 60,-2 10-17,0 0 9,3 10-15,-3-10-27,3 16 13,-3-16 0,0 25-22,0-8-5,0 2-146,-2-2-13,1 3 0,0 4 0,-2-2 0,1 1 0,-1-1 0,0 3 0,0-3 0,-1 2 0,-1-3 0,1 0 0,0 0 0,0-3 0,0 0 0,0-1 0,1-1-57,0-2-368,-2-1-56,4-4-82,-2 2-86,3-11-49,-4 17-123,4-17-608,0 0-1038</inkml:trace>
  <inkml:trace contextRef="#ctx0" brushRef="#br1" timeOffset="22526.2694">18807 14538 583,'3'-12'640,"-3"12"-75,3-19-51,-3 19-74,-3-19-43,3 19-53,-9-16-15,3 10-70,-1-1-7,0 2-50,-5 0-4,1 0-7,-3 2-9,1 1-15,-1 2-20,-3 0-12,0 3-2,-2 1 1,0 1-11,0 2-9,-1 3-8,1 0-11,1 0-15,1 3-1,3 0-11,0 3 6,2-1 22,3 2-44,3 1-9,2-3-1,2 2-8,3-1 9,3 1-21,0-1 0,5-1-10,0 0 8,2-1-9,2 0 9,1-3-10,2 0-3,1-1-11,2-3 18,2 1-17,-1-4 7,1-1-41,3 0-47,-3-1-35,3-2-59,-1 0-36,3-1-51,1 0-51,0-3-100,0 2-88,0-2-98,0 0-751,1-1-954</inkml:trace>
  <inkml:trace contextRef="#ctx0" brushRef="#br1" timeOffset="23276.2421">19854 14552 594,'0'0'705,"-6"-11"-69,6 11-64,-7-9-33,7 9-77,-5-11-49,5 11-39,-2-10-58,2 10-43,0 0-40,-1-11-35,1 11-13,0 0-10,0 0-17,12-3-9,-12 3 2,10 11-12,-3-4-15,-2 1-14,1 1-20,1 2-12,-1 1-13,1 0-11,-1 1-4,0-1-5,-2 0-19,0 0-1,0-2-7,-2 0 8,2-1-10,-4-9 4,5 17-16,-5-17 8,4 14-8,-4-14 10,3 8-5,-3-8 7,0 0-26,2 12 16,-2-12-24,0 0-1,0 0-2,0 0 3,8-7-3,-8 7 1,6-13 10,-2 4-9,1-1 6,-1 0-1,1-3 0,2 2 0,0-3 3,2 1 19,-1 0-15,1 0 3,1 1 0,1-1-3,0 2 2,1 1-4,0 1 10,0 2-6,-1 3 2,-1 0-4,2 1-9,-12 3 29,23-2-12,-12 4 9,-1 2-11,1 0-4,-1 2 2,-1-1 3,0 5 0,-1-3 2,0 1-3,-1 2 3,-2-2 0,0 1-1,-1 2-3,1-3 4,-5-8-2,5 17 2,-5-17 1,5 14-1,-5-14 1,3 11 1,-3-11-4,2 11 3,-2-11 15,0 0-18,2 12-12,-2-12-20,0 0 1,0 0-9,0 0-4,0 0 9,0 0 8,-4-9 5,4 9 0,-2-11 1,2 11 4,0-16 1,0 16 3,0-24 2,2 13 7,-1-3-3,0 2 25,3-2-26,0 2-6,2-3 8,1 3 1,-1 0-1,2 1 3,2 2 5,0 2 3,2-2-11,0 4-1,0 1 2,0 1 6,2 3 7,-2 0 11,4 3 18,-2 1 10,1 1-9,-1 0 2,0 2 0,-2 2-7,-2-1 34,0 2-49,-1-1-3,-1 1-4,-1 0-1,-2 0-5,1-1-4,-4 1-69,2-2-68,-4-8-60,1 16-99,-1-16-91,2 16-129,-2-16-124,-3 16-829,3-16-1089</inkml:trace>
  <inkml:trace contextRef="#ctx0" brushRef="#br1" timeOffset="23698.1011">20868 14522 351,'-2'-11'637,"2"11"-84,-5-7-24,5 7-93,-8-7-44,8 7-50,-11-3-16,11 3-37,-14 0-20,14 0-13,-16 7-36,6-1-34,3-1-38,-1 2-21,-1 3-12,3-1-23,-2-1 2,3 4-19,0-3-5,1 3-26,-1-4 4,4 4-16,-2-3 5,3-9-12,1 19 9,-1-19-15,4 18 11,-4-18-12,9 12 8,-3-7-2,2 1-7,-8-6-10,19 8 7,-19-8-8,22 1 10,-22-1-15,22-1 7,-10 0-6,-1-3-17,-1 0 20,1-1 7,0-1-12,-1 0 12,0-5-10,-2 1 6,-2-1 0,1 1-6,-1-3 3,-4 2-5,2-1 3,-2 1 7,-1-2 2,-2 3-10,1 10-13,-3-23 9,0 15-6,0-2 10,-4 2-10,7 8 10,-13-10-17,6 4-14,7 6-67,-19-5-11,19 5-30,-22 0-73,12 3-91,-1-1-78,0 4-70,1 0-136,1-2-559,-1 1-759</inkml:trace>
  <inkml:trace contextRef="#ctx0" brushRef="#br1" timeOffset="24276.2164">21407 14579 511,'10'-9'651,"-1"2"-83,-4 2-80,0-5-75,-5 10-41,7-16-24,-7 16-75,1-16-13,-1 16-72,-4-12 11,-1 5-53,-2 0 6,0 2-43,-3-1 11,-1 5-25,0-2 10,-2 1-30,0 2-3,-2 2 9,1 2-15,-3 2-6,3 1-8,-4 1-3,3 3-8,0 0-4,1 1-23,0 0 14,2 3-19,3-3 9,-1-1-15,2 4 14,2-4-17,2 0 11,1 1-14,0-3 14,3-9-11,0 17 8,0-17-12,5 16 9,-5-16-34,7 9-12,-7-9-41,11 7 10,-11-7-46,16 4-9,-16-4-41,17-2 2,-4 0-14,-3-2-4,0-1-15,3-1-10,-2-3-6,1 0 18,-1-2 25,1-3 9,-1-1 22,0-2 22,-1-1 15,1-3 19,-2 0 17,0-4 17,0-1 7,-1 0 32,-2-4 19,-1 6 36,-1-2 26,0 1 7,-3 0 23,0 0 10,1 2 19,-4 2 8,2-1-34,-1 4 43,-2 0-4,0 0-11,0 2 3,-1 2 31,2 3 24,-1 0-56,1 1-1,2 10-38,-5-15 10,5 15-7,0 0 47,-8-5-24,8 5 11,0 0-7,-1 12 36,1-12-21,1 18-8,3-5-3,-2 1 0,1 2-17,-1 1-10,2 2-1,0 3-23,0-2-13,0 2-15,1-1-4,0 3-8,-1-4-11,0 4 0,1-2-21,-1-1-75,0 1-78,0-5-68,0 0-88,0 0-54,0-1-93,1-1-65,-1-1-86,1-1-689,1-1-895</inkml:trace>
  <inkml:trace contextRef="#ctx0" brushRef="#br1" timeOffset="24854.3134">21910 14512 68,'0'0'772,"0"-11"-154,0 11-23,1-11-67,-1 11-37,0 0-68,2-15-49,-2 15-21,0 0-40,1-11-45,-1 11-33,0 0-31,5-10-25,-5 10-21,0 0-20,7-8-9,-7 8 8,0 0-12,0 0-24,13 3-7,-13-3-19,7 8-2,-7-8 20,6 11-25,-2-3-4,-4-8-11,5 18-2,0-8-12,-5-10 2,5 19-8,-5-19-7,3 18 2,-3-18-15,3 18-3,-3-18-20,0 16 19,0-16-3,1 12 4,-1-12-10,-1 13 7,1-13 1,0 0 1,0 13 0,0-13-3,0 0 2,0 0-3,0 0-3,-3 10 2,3-10-2,0 0-7,0 0 5,0 0 0,-4-13-2,4 13 1,0-11-1,0 11-3,1-18 8,1 7-2,-1-1-1,0-3-1,3 1-1,0-3 1,0 2 1,3-2 4,2 1-1,0-2-4,3 2 3,-1 2-5,2-1 3,1 5 14,0-2-5,2 4 43,-1-1 6,2 6 4,-1 0 20,2 2 1,1 1 11,0 2-3,1 3 0,1-1-2,0 4-5,0 1-4,-1-1-10,-2 4-12,-1-2-10,-1 4-5,-2-2-11,-3 0-16,-2 2-16,0-1 0,-2-2 0,-2 2-90,-1-1-103,-3 0-90,0 0-102,-2 0-79,-3-1-160,-1 3-158,0-2-915,-2 1-1375</inkml:trace>
  <inkml:trace contextRef="#ctx0" brushRef="#br1" timeOffset="26344.2466">13998 15445 595,'0'0'539,"-7"-10"-79,7 10-21,-4-11-23,4 11-59,-5-9-29,5 9-21,-5-10-20,5 10 3,0 0-26,-6-13-32,6 13-25,0 0-27,-2-9-29,2 9-15,0 0 21,0 0 42,0 0-3,0 0-37,0 0 11,2 15-17,2-5-21,-4 2 3,5 1-15,-3 3-1,1 3-5,1 3-15,1 1-12,-3 1-14,0 1-10,2 0-9,0 0 6,-2 0-36,0 1 10,0-1-24,0-1 13,0 1-18,-2-1 13,2-1-17,-2-2-9,0-2 11,-2 2 13,2-3-3,0-1-2,0 0-11,0-3 11,0 0-18,0-3 15,0-11-17,-2 20 25,2-20-12,0 15 11,0-15-28,0 12 21,0-12-7,0 0 5,0 0-8,2 11 9,-2-11-13,0 0 13,0 0-18,0 0 17,4-11-24,-4 11-5,1-14-9,3 3 7,-2 0 2,2-3-4,-1 0-4,1 0 4,3-3 2,-2 1 5,3 0 8,-1 0 2,3-1-3,1 1-2,1 1 5,0 0 24,-1 3-24,1 2-1,-1-1 0,0 2 0,3 3 2,-1-1 5,1 3-4,-3 3 1,0 0 1,3 2 3,-1 2 11,1 2-10,-1-1-1,1 5 5,-3 1 9,0 0-3,1 1 3,-3 0 0,-1 1 1,-1 0 6,-2 0-13,-1 3 28,1-3-22,-1 0 6,-4 0-7,2 0 0,-4 0-14,2-12 15,-2 21-23,1-11 18,-1 1-56,-2-1-74,0-2-64,4-8-88,-5 18-61,5-18-152,-9 14-83,9-14-146,-7 10-712,7-10-1040</inkml:trace>
  <inkml:trace contextRef="#ctx0" brushRef="#br1" timeOffset="26766.119">14587 15972 815,'0'0'694,"-8"-6"-44,8 6-77,-6-8-57,6 8-48,0 0-50,-4-10-62,4 10-59,0 0-43,4-12-21,-4 12-7,0 0-15,11-8-22,-11 8-29,12-3-17,-12 3-14,15 1-25,-15-1-18,14 3-17,-14-3-10,11 8-10,-11-8-4,9 13-11,-9-13-3,5 13-13,-5-13 3,0 16-8,-2-7 3,2-9-2,-7 19-2,2-11 8,1 1-14,-3 1-1,3-3-1,-2 1 3,0 1 1,6-9-3,-7 11-9,7-11 0,-6 11 8,6-11-5,-4 7 1,4-7 1,0 0 10,-1 12-6,1-12-1,0 0-1,10 5 1,-10-5-9,14 0 8,-14 0 8,21 0-14,-9-2-7,-1 0-53,4 0-64,-1-1-46,3 0-68,-1-2-62,0 0-106,0 0-103,2-2-138,-4 2-779,0-1-1040</inkml:trace>
  <inkml:trace contextRef="#ctx0" brushRef="#br1" timeOffset="27203.5983">15153 15602 12,'5'-8'861,"3"1"-183,-3-1-54,-5 8-55,9-14-48,-9 14-49,8-12-42,-8 12-58,6-12-48,-6 12-39,5-8-46,-5 8-37,0 0-33,0 0-24,-3-10 1,3 10-26,0 0 18,-16 3-34,16-3-4,-18 10 10,8-3-9,-2 3 18,2-1-10,-3 8-12,0-2-4,1 3-9,0 0 4,-1 0-9,3 3-14,0-2 1,-1 1-11,4 1-11,-1-3-8,1 3-5,0-2-10,4-2 1,-1-1-6,2 1 0,1-4-7,1 2 1,1-3-4,3 2-1,0 0 3,2-1-15,2-3-58,0-1-61,0 2-61,4-5-59,0 2-36,-2-4-67,4-1-19,-1-1-92,-1 1-48,1-2-46,3-2-8,-4 1-732,4-3-898</inkml:trace>
  <inkml:trace contextRef="#ctx0" brushRef="#br1" timeOffset="27453.589">15360 15756 142,'1'-15'647,"-1"3"-143,-1 0-12,1 0-31,0 0-68,-1 2-41,-1-2 0,2 12-3,-1-17-3,1 17-35,0-14-61,0 14-36,-1-14-36,1 14-27,0 0-19,0 0 25,2-10 22,-2 10-20,0 0 13,5 14-22,-5-14-18,6 18-6,-2-7-14,-3 1-3,4 4-17,-3 0-17,0-1-15,0 2-7,0 0-12,-2 0-9,0 0-13,0-1 2,0-2-13,0 1-39,0-1-66,0 0-67,0 1-62,-2-2-54,4-2-84,-2 2-70,0-13-57,1 21-95,-1-21-185,2 17-332,-2-17-720</inkml:trace>
  <inkml:trace contextRef="#ctx0" brushRef="#br1" timeOffset="27766.0827">15644 15761 204,'2'-10'728,"-2"10"-111,4-17-51,-4 17-62,0-14-80,0 14-43,-4-15-38,4 15-34,-5-10-44,5 10-33,-8-9-42,8 9-37,-12-6-17,12 6-5,-16-2-24,16 2 6,-20 3-24,10-1-1,1 3-17,-4 4 23,3-2-21,-2 2 11,1 3-7,2 0-3,1-1-1,-1 2 4,3 1-26,-1-2-7,2 3-8,1-1-8,2-3-4,-3 2-8,5-13 3,0 22-6,4-10-3,-1-3-3,1 1 0,1-1 3,2-2-5,1 0-36,2 2-62,0-6-33,4 2-62,0-1-56,5-1-105,-1-3-48,1 2-93,2-4-41,-3 2-741,2-4-879</inkml:trace>
  <inkml:trace contextRef="#ctx0" brushRef="#br1" timeOffset="28047.317">15851 15495 775,'-5'-8'683,"5"8"-83,-6-12-93,6 12-70,0 0-39,-1-12-20,1 12-21,0 0-3,12-1-39,-12 1-2,19 8-24,-8 2 22,6 1-10,-3 2-12,3 3-23,1 2-35,1 3-17,0-1 1,-2 2-29,-1 0-31,-2 0-15,0 2-37,-4-1-3,-1-2-23,1 1-4,-3 1-30,-3-3 5,0 2-15,-3-3-33,-1 2 0,-1-2 0,-3 3-96,-1-1-113,-2 2-100,-3-4-99,2 0-88,-3 1-163,-3 1-150,0-3-838,0-2-1310</inkml:trace>
  <inkml:trace contextRef="#ctx0" brushRef="#br1" timeOffset="28687.9235">17019 15811 242,'0'0'778,"0"0"-144,0 0-59,-14 1-67,14-1-34,0 0-39,0 0-15,0 0-37,0 0-44,15-1-26,-15 1-33,19-3-35,-19 3-42,26 0-42,-11-1-36,0 1-24,3 0-20,-2 0-19,3 0-8,0 0-21,-4 0-48,2 0-62,-3 0-74,1 0-69,-2 0-48,-13 0-68,22 0-71,-22 0-53,15 1-135,-15-1-640,0 0-846</inkml:trace>
  <inkml:trace contextRef="#ctx0" brushRef="#br1" timeOffset="28891.0374">17039 15942 625,'0'0'713,"-6"7"-46,6-7-45,0 0-63,0 0-58,-2 10-12,2-10-39,9 4-45,-9-4-21,20 3-49,-9-3-45,4 0-70,0 0-30,1 0-54,2 0-14,1 0-43,1-1-41,0-2-92,0 2-98,1-2-88,-1 1-79,2 0-92,-2-1-118,2 1-119,-4 0-774,2-2-1027</inkml:trace>
  <inkml:trace contextRef="#ctx0" brushRef="#br1" timeOffset="29441.8035">18433 15629 565,'-2'-10'626,"-1"0"-61,3 10-45,-4-18-43,4 18-12,-2-12-23,2 12-21,-3-14-30,3 14-44,-1-11-39,1 11-38,-3-10-34,3 10-8,0 0 2,0 0-5,0 0 20,0 0-46,3 18-2,-3-7-20,1 3-31,0 2-6,1 1-8,-1 3-18,2 1-24,-2-1-12,0 3-19,0 0-5,1-1-16,0 2-1,0-5-12,-1 1-4,-1-1-4,1 0-6,0 2-40,-1-4-70,2 1-67,0 1-91,-1-4-50,-1-1-77,2-2-46,-1 0-107,0-2-72,0 2-108,-1-12-732,4 15-1062</inkml:trace>
  <inkml:trace contextRef="#ctx0" brushRef="#br1" timeOffset="29754.2924">18803 15748 253,'7'-11'744,"-3"0"-127,-1 1-77,-3 10-77,1-19-42,-1 19-46,-5-16-46,5 16-29,-13-12-34,5 6-28,-1 4-26,-3 0-20,0 1-35,-3 2 9,-1 2-13,0 1-15,-2 1-10,-3 4 3,3 2-19,-1 0-7,0 2-8,1 3 9,2 0-10,2 1-3,1 0-14,3 1-6,2-1-3,0 3-13,5-3-3,1-1-17,4 0 4,0-1-11,4 1-2,1-1-13,2-2 8,2 0-4,3 0-4,2-3-11,3 0 9,0-2-21,0-1-51,4 0-45,0-4-57,1 1-43,1-2-74,2-1-50,-1-1-109,3 0-101,-3 0-68,2-2-749,1-1-956</inkml:trace>
  <inkml:trace contextRef="#ctx0" brushRef="#br1" timeOffset="30551.1432">19665 15766 47,'-6'-10'681,"6"10"-129,-7-10-50,7 10-26,-5-8-48,5 8-48,0 0-46,-5-9-51,5 9-23,0 0 10,0 0-23,0 0-40,0 0 34,0 0-33,6 15-5,-2-7-18,1 3-6,2 1-28,-1 0-12,-1 0-25,2 2-21,-1-1-13,0 1-19,0-1-13,-1 0-11,0-2-3,0 3-7,0-5-5,-3 2-6,2-3-3,-4-8-3,5 15 2,-5-15-1,6 13 1,-6-13-3,2 9 1,-2-9-5,0 0 2,0 0-4,0 0 2,0 0-6,0 0 7,0 0-6,0 0 3,0 0 4,-6-8 18,6 8-31,-2-16 2,2 16 0,2-21 0,-1 7 1,0 2 1,3-2 7,1-1-8,2 2 1,0 1-3,1-3 0,1 3 2,2 2-2,0 0 2,1 2 0,0 2 0,0 2-3,1 3 3,0 1 5,1 1-7,0 3 3,0 2 14,-1 0-16,0 2 2,0 1-2,-2-1 3,1 1-1,-2 1 2,-2 0 1,2 1-1,-5-3-2,1 2 1,0-1 4,-6-9-7,7 14 5,-7-14-1,8 14 1,-8-14-3,4 11 4,-4-11-2,3 9 4,-3-9-5,0 0 1,0 0 0,-1 11 2,1-11 2,0 0-4,0 0-2,0 0-1,0 0 13,0 0-3,-4-11-15,4 11 2,3-11-1,-3 11 5,2-17 0,2 7-1,0 0 2,0-1-4,3 0 1,0-1 1,-1-1 0,2 2-1,1 2 2,1 0-8,2 1 7,-1-1 1,1 3 1,1 0-1,-1 2-1,0 2 3,2 0 10,-1 2-9,0 3 0,0-1-3,0 2 1,0 2 0,-1 1-2,0 0 3,-3 2 0,-1 0 23,-2-1-25,1 2 1,-4 0 2,1-1-27,-1 1-89,-1 0-102,-2-10-56,2 18-125,-2-18-113,-3 16-89,3-16-803,-1 16-1005</inkml:trace>
  <inkml:trace contextRef="#ctx0" brushRef="#br1" timeOffset="30973.0065">20658 15802 196,'0'0'719,"4"-15"-120,-4 15-75,0 0-54,-2-17-69,2 17-70,-7-6-30,7 6-38,-9-6-21,9 6-26,-14 0-32,14 0-23,-17 7-6,7-3-5,0 2-29,1 0-26,-2 0-12,0 4-15,3 0-3,2-1-31,0-1 4,2 1-4,-1 0 3,5-9-17,-3 17-4,3-17-4,0 16 5,0-16-2,8 13-12,-8-13 1,11 12 2,-11-12-2,16 9 0,-16-9 0,19 5-2,-19-5-1,23 2 3,-23-2-3,23-2 4,-12 1-3,0-3-1,1 1 0,-1-3 4,-2 1-3,3-2 0,-3-1-12,0 0 16,0-2-1,-3 0 0,0 0-1,-4 1 0,2-3-8,-4 12 5,3-19-3,-3 19 0,-2-16 0,2 16-3,-5-16-1,5 16-17,-8-9-32,8 9-14,-12-5-39,12 5-56,-13-3-36,13 3-50,-16 5-69,16-5-68,-17 6-142,8-1-568,0 1-713</inkml:trace>
  <inkml:trace contextRef="#ctx0" brushRef="#br1" timeOffset="31546.6383">21066 15826 159,'6'-7'616,"-6"7"-70,9-15-68,-9 15-45,5-14-82,-5 14-39,0-15-38,0 15-37,-5-14-2,5 14-33,-9-15-9,9 15-30,-12-9-4,5 3-42,7 6 0,-18-2-5,18 2-26,-19 0-18,8 2-1,1 4-8,-1-2-12,2 3-20,-2 3 1,1-2-5,3 2-7,0 1 4,2-1-5,-1 0-2,2 2-4,1-4-1,3-8-1,-2 20-3,2-20 1,1 18 0,-1-18-4,5 15 13,-5-15-33,10 14-39,-3-9-14,-7-5-30,15 9-4,-5-5-23,-10-4-14,20 4-12,-20-4-25,20 0 5,-20 0-1,23-1-19,-13-2 30,2 0 19,-3-1-21,0-2 20,0 0-10,2-3 24,-2 0-27,-1-3 49,1 1-30,-2-3 49,0 0 15,-2-3 18,0-3 20,1-1 19,-1 0-24,-2-3 77,0-2 0,-2 0 41,0 1 3,-1-3 58,0 3-7,-1-1-1,0-1 36,-2 2 10,-1-1 8,1 4 19,0 0 32,-1 3-53,0 3 33,2 0-34,-2 2-1,1 2-39,3 12 45,-4-12-19,4 12 62,0 0-30,0 0 21,0 0 0,0 12-10,3-2 18,-1 5-19,1 3-11,1 3-18,-2 1-11,2 1-36,0 4 3,-2-3-49,1 3 3,1-1-23,-3-3-6,1 2-17,-1-2-2,1 1-13,0-3 1,0-3-14,-2 0-24,2-1-80,-1-1-80,0-2-63,0-2-76,1 0-79,-2-12-91,0 21-88,0-21-131,0 20-769,0-20-1089</inkml:trace>
  <inkml:trace contextRef="#ctx0" brushRef="#br1" timeOffset="35677.81">22122 15619 743,'0'0'672,"-5"-11"-96,5 11-18,-6-11-58,6 11-74,-4-9-70,4 9-51,0 0-27,0 0 7,0 0-16,0 0-13,0 0-37,0 0-5,6 14-17,-6-14 6,8 18-24,-4-6-31,1 1-14,-1 0-5,1 2-17,-1-1-19,-1 1 5,1-1-13,-1-1-13,-2 2-13,2-3 6,-1 0-26,1-2 2,-2 2-15,-1-12 18,3 19-32,-3-19 5,1 17-7,-1-17 9,0 14-15,0-14 16,0 12-13,0-12 8,0 0-11,-4 10 11,4-10 1,0 0-4,0 0-10,0 0 3,-13 0-9,13 0 14,-8-8-14,8 8 12,-6-14-16,3 5 10,-1-3-10,0-2 14,1 1-15,2-3 11,0-2-10,1 1 10,1 1-2,2-2 0,0 0-9,3 0 11,0 1-12,4 0 16,0 0-16,3 2 7,2 1-8,1 5 21,4-1 10,2 0 29,1 6 9,0 0 1,4 2 24,0 2-13,1 2 27,0 3-1,1 1 1,1 4-38,-2-2-59,-3 3 0,-2 3 0,-4-3 0,-1 3 0,-2 0 0,-2 0 0,-3 1 0,0 1 0,-3-1 0,-1-1 0,-2 0 0,-3 2 0,-2-3 0,0 1 0,-1 0-288,-1-1-153,-1 1-113,-3 0-161,-3 1-172,0-1-790,0-1-1351</inkml:trace>
  <inkml:trace contextRef="#ctx0" brushRef="#br1" timeOffset="36647.3929">22405 14468 533,'0'0'434,"0"0"-62,0 0-48,0 0-27,0 0-23,2-11-19,-2 11-9,0 0 4,0 0-11,2-11-25,-2 11 22,0 0 32,0 0-15,-2-12 8,2 12-48,0 0-21,2-14-12,-2 14 23,2-10-20,-2 10-8,8-11-10,-8 11-16,10-11-2,-2 5 1,-1-1-12,5 1-15,-1-1 12,5 0 3,-2 2 2,2-1-4,1 0-15,2 2 14,0 0-8,0 4-6,3-2-13,-3 2-18,0 2-15,2 1-15,-4 1-7,-1 1-12,0 3 0,-3-1-15,-1 5-2,-1-1-5,0 4 1,-6 2-3,1-2 0,-3 0-5,0 2 3,-1 2-4,-4-2-4,0 0-46,1 3-57,-2-4-96,1 2-83,-1-1-91,-1-1-64,2-1-137,-2 0-137,0 1-179,1-4-556,0 2-1054</inkml:trace>
  <inkml:trace contextRef="#ctx0" brushRef="#br1" timeOffset="37890.6948">22922 15373 313,'0'0'491,"3"-8"-44,-3 8-30,2-11-19,-2 11-38,0 0-48,3-13-39,-3 13-17,0 0 9,6-13-34,-6 13 18,0 0-34,3-12 2,-3 12-34,0 0 2,2-9-40,-2 9-10,0 0-38,0 0 6,0 0-45,3-10 16,-3 10 11,0 0 36,0 0-20,0 0-11,-5 10-5,5-10-2,-4 9-6,4-9-8,-8 13 4,8-13-5,-7 19-15,3-10-11,-1 3-7,-1-2-5,2 2-2,-3-1-5,3 2-8,-1 1-3,1-5-5,-1 2-22,3 1-92,-3-3-99,5-9-104,-3 20-102,3-20-111,-3 18-153,3-18-681,0 13-957</inkml:trace>
  <inkml:trace contextRef="#ctx0" brushRef="#br1" timeOffset="52513.0685">24079 15104 372,'0'0'528,"-2"-17"-36,2 17-41,0-17-45,0 17-35,-2-13-18,2 13-26,-4-16-25,4 16-3,-4-12-55,4 12-4,-5-12-39,5 12-22,-9-8-5,9 8 6,0 0-12,-15 0-7,15 0-27,-15 8 19,7 0-6,0 1-6,-1 6-10,-1 2-8,0 3-17,1 1-10,-1 4-14,1 4-12,1 0-1,-2 4-13,3-1-6,1 4-1,1-2-16,2 0 9,3 1-24,0 0 9,4-1-16,1-2 4,3 1-11,3-3-21,1-1-53,-1-3-56,6-2-35,-2 0-63,2-4-21,-2-4-46,2-4-73,-1 1-31,0-4-37,0-2-73,-1 0-51,-2-3-578,0-2-750</inkml:trace>
  <inkml:trace contextRef="#ctx0" brushRef="#br1" timeOffset="55209.0485">26757 15315 428,'0'0'736,"0"0"-84,14 0-37,-14 0-56,10 3-80,-10-3-55,13 4-55,-13-4-37,10 10-36,-5-2-30,-1 0-37,3 1-32,-2 0-39,-1 1-34,0 1-21,-1 2-21,-1-1-14,0-1-16,-2 3-34,0-3-93,-4 3-104,2-1-99,-1-1-98,-3 3-101,1-4-83,0 0-786,-1 1-949</inkml:trace>
  <inkml:trace contextRef="#ctx0" brushRef="#br1" timeOffset="56005.3449">27436 15030 449,'0'0'670,"-2"-10"-77,2 10-43,0 0-43,-3-12-45,3 12-13,0 0-71,0 0-33,-2-14-73,2 14-11,0 0-26,0 0-5,0 0 23,0 0-16,2 14 11,-2-14-28,3 21-27,1-10-21,-2 6 17,1-3-55,-1 2-22,2 2-18,-2-1-6,2 1-11,0 0-3,-2-1-7,2-1-11,-1 0-12,-1 0-6,0-1-6,0-3-2,0 0-9,-2 1-7,4-4-4,-4-9 3,1 17-7,-1-17 3,2 14 1,-2-14 0,0 0-5,2 14 0,-2-14-2,0 0-2,0 0-3,0 0-4,0 0-8,0 0-6,-4-10-32,4 10-11,-3-18 13,1 8 0,2-4 5,-2-1 11,2-2-4,-2-1 26,2-1-19,0 1 18,0-3-8,2 2 15,0-2-16,0 1 19,3 0-35,-3 4 41,6 0 11,-2-1-4,1 2-21,1 3 15,2 1-9,1 0 31,3 3-8,-1-1 26,0 4-2,5 2 16,0 2 9,0 2 1,2 4 5,-2-1-9,3 3-1,-1 2-17,-1 2 0,0 0-5,-3 3-3,0-1-7,-2 1-11,-1 2-3,-2 0-3,-2-2-3,0 1-4,-1-1-28,-3-2-50,0 2-78,-1-1-78,-3-2-69,0 0-85,-1-11-68,-2 18-133,-2-7-91,-1-4-115,5-7-647,-9 14-1047</inkml:trace>
  <inkml:trace contextRef="#ctx0" brushRef="#br1" timeOffset="56380.331">28005 14734 403,'0'0'805,"0"-14"-122,0 14-15,4-16-106,-4 16-20,4-14-64,-4 14-39,4-14-47,-4 14-25,3-10-44,-3 10-52,4-9-30,-4 9-29,0 0-11,0 0-1,0 0-14,12 4-29,-12-4-19,2 15-13,-2-15-18,2 22-13,-2-9-14,0-2-25,0 4-9,0-1-5,0 1-10,0-2-9,0 2-1,1-2-33,0 1-97,0-1-92,1-2-95,-2 1-80,0-12-76,4 18-165,-4-18-101,2 16-900,-2-16-1272</inkml:trace>
  <inkml:trace contextRef="#ctx0" brushRef="#br1" timeOffset="57145.9318">28612 14891 351,'0'0'586,"0"0"-66,10-5-39,-10 5-36,0 0-55,12-7-7,-12 7-34,0 0-16,13-4-17,-13 4-10,0 0-27,11-3-14,-11 3-5,0 0 1,12 0 26,-12 0-13,0 0-4,0 0-37,14 3-23,-14-3-13,0 0 5,5 7-9,-5-7-28,0 0 8,-3 14-35,-2-6 2,-1 0-23,-3 1-50,-3 3-67,-3 0 0,0 2 0,-5 2 0,1 0 0,-2 4 0,-1-2 0,3-2 0,-3 1 0,0 1 0,1-1 0,3-2 0,0-1 0,2 0 0,1-1 0,2-1 0,1-1 0,1-3 0,2 3 0,2-4 0,-2 0 0,4 0 0,5-7 0,-8 12 0,8-12 0,0 0 0,0 15 0,0-15 0,9 7 0,-9-7 0,16 6 0,-4-4 0,0 2 0,4-1 0,2 1 0,-1-1 0,2 0 0,0-1 0,3 3 0,0-2 0,3 0 0,-3 2 0,2-2 0,-1 1 0,-1-1 0,-4 1 0,2-3 0,-3 3 0,1-1 0,-1 0 0,-4-2 0,0 0 0,1 4 0,-14-5 0,22 2 0,-22-2 0,15 2 0,-15-2 0,15 3 0,-15-3 0,0 0 0,16 2 0,-16-2 0,0 0 0,0 0-93,0 0-299,14-1-85,-14 1-114,0 0-155,0 0-206,0 0-613,-2-13-1209</inkml:trace>
  <inkml:trace contextRef="#ctx0" brushRef="#br1" timeOffset="57896.395">29171 14918 197,'0'0'795,"0"0"-128,0 0-31,0 0-80,0 0-45,2-11-55,-2 11-64,0 0-71,0 0-43,0 0 7,0 0-14,0 0 7,10 8-24,-10-8 10,8 14-45,-4-6-13,0 2-47,-1 2 21,1 1-15,0-1-24,-1 5-13,2-3-13,-3 1-20,2-1-12,-1-1-8,-1 0-6,1 0-10,-1-3-10,1 2-9,-3-12-10,4 20-3,-4-20-7,4 16 0,-4-16-6,2 14 0,-2-14-2,3 11 2,-3-11-4,0 0 2,2 13-6,-2-13 1,0 0 2,0 0-3,0 0-3,0 0 5,0 0-9,0 0 5,0-13-13,0 13 11,-1-14-11,1 14 10,-1-19-13,-2 10 9,3 9-11,0-22 9,0 8-2,0 2 3,3-1-6,0 0 1,-1 0 1,0-2-1,2 1 3,0 0 1,1-1-2,2-2 4,1 5-5,0-2 3,0-2 5,5 3-7,-4 0 1,2-1 6,2 4-22,0 1 22,1 1-1,0 1 14,1 4-17,-2 3 7,2 0-21,1 2 42,-1 2 3,-1 4 22,-1 0-10,3 2 7,-3 2-27,1 1-19,-1 2 0,-4-2 0,-2-1 0,1 3 0,-1-1 0,-2 0 0,0-2 0,-1 4 0,-3-5 0,0 0-166,0 0-93,1-1-71,-2-10-98,-2 19-60,2-19-134,-6 16-72,6-16-204,-9 11-470,9-11-969</inkml:trace>
  <inkml:trace contextRef="#ctx0" brushRef="#br1" timeOffset="58507.303">29760 14449 532,'0'0'594,"-8"-10"-60,8 10-33,0 0-62,-4-10 0,4 10-11,7-7-18,-7 7-17,16 0-6,-3 0 0,5 5 9,4 0 33,6 2-25,7 8-13,2 1-15,0 3-9,2 3-8,0 1-17,5 9-259,-4 2-83,-2 0 0,-6-2 0,2 5 0,-6-3 0,-1 0 0,-6 2 0,-2 2 0,-6 0 0,-2 2 0,-8-4 0,-3 0 0,-7 7 0,-8 1 0,-8 6 0,-8-1 0,-4-2-5,-9 1-787,-4 1-203,-6-2-1019,-5 2-1770</inkml:trace>
  <inkml:trace contextRef="#ctx0" brushRef="#br1" timeOffset="62470.8218">26555 15583 132,'-12'14'480,"3"-3"-172,-1 0-36,0 3-106,3 1 6,1-1-83,0 2-19,-1 1-103,2 1-45,0 3-147,3 1-203,2-2 104</inkml:trace>
  <inkml:trace contextRef="#ctx0" brushRef="#br1" timeOffset="70282.2867">24440 15219 365,'0'0'511,"3"-14"-76,-3 14-38,6-14-21,-6 14-14,9-15-44,-9 15 9,7-15 2,-7 15-48,3-15-9,-3 15-40,3-14 19,-3 14-41,0-11 3,0 11-17,-4-9-16,4 9-17,-10-4 17,10 4-10,-15 3-21,6 2 1,-4 3-2,0 0 6,-1 4-17,-3 2-1,3 0-21,-4 5-22,2 1-11,-1 2-6,2-1-16,2 1 0,-2 2-4,5-4 4,2 3-26,1-1 11,0-1-25,3 0 19,3-3-35,2 1 21,0-1-15,6-2 12,0 2-22,2-2 17,5 0-11,0-4-6,4 0 12,1-2-16,2-3-14,-1 0-42,0-4-15,-1 0-19,0-3-14,1 0-2,-1-3 9,-2 1-5,2-3-1,-3-2 8,0 1 7,-2 0 10,0-2 3,-3 0 31,0 0-7,-2-2 10,-3 2 8,0-1 21,0 2-8,-1-1 14,-5 8-7,5-12 15,-5 12-10,4-10 13,-4 10-9,0 0 19,0 0 21,0 0 3,0 0 1,0 0 6,0 0-6,0 0 6,0 0-19,2 13 1,-2-13-12,2 13 2,-2-13-5,1 13 1,-1-13-7,1 15-2,-1-15-53,3 14-52,-3-14-80,2 11-38,-2-11-99,4 11-67,-4-11-47,0 0-106,3 10-163,-3-10-373,0 0-694</inkml:trace>
  <inkml:trace contextRef="#ctx0" brushRef="#br1" timeOffset="70471.3253">24484 15444 316,'0'0'652,"-6"-11"-93,6 11-23,-3-12-50,3 12-41,4-12-65,-4 12-18,10-14-55,-3 9-1,1-2-62,5 0-35,-2 0-36,2 1-39,3 1-24,-1-2-20,2 4-18,-1-2-21,1 2-67,-1-1-67,1-2-108,2 3-78,-5 1-56,3-1-56,-3 1-57,0 1-76,-14 1-490,24-1-606</inkml:trace>
  <inkml:trace contextRef="#ctx0" brushRef="#br1" timeOffset="71255.7591">24818 15390 539,'0'0'547,"0"0"-34,6 8-38,-6-8-62,0 0-58,9 4-21,-9-4-43,0 0-25,16 2-3,-16-2-74,13-2 4,-13 2-55,14-2 15,-14 2-39,18-5-3,-18 5-36,15-5 11,-15 5-29,14-4 5,-14 4-18,12-7-7,-12 7 1,11-6 12,-11 6-20,5-7 11,-5 7-23,0 0 13,0 0-36,4-9 29,-4 9-19,0 0 11,0 0 6,-9-3-24,9 3-5,0 0 11,-14 3-7,14-3 17,-13 8-5,6-3 16,0 1-5,0 1 19,1 2 5,-1-1 16,3 1-14,-3 3 5,2 0-12,1-1 14,1 0-15,2 1-6,-1 1-3,2-13-7,0 22-6,2-11 1,0 0-3,2 1 1,0-4-8,1 2 1,1-2-5,1-1-22,-1 1-56,1-2-39,1-1-29,1-2-35,-9-3-41,17 6-39,-17-6-1,18 2-27,-18-2 9,19-2-30,-19 2 27,17-6-3,-8 2 35,-2-1-27,1 0 49,-2-3-18,0 1 77,0 0-18,0-1 115,-3-1 5,-1 0 100,2-2-6,-2 1 77,0-1 12,-2 11 20,0-20-6,0 20 24,1-16 26,-1 16 13,2-17 5,-2 17-8,1-11-23,-1 11-27,0 0 2,3-12 11,-3 12 38,0 0-21,0 0 4,0 0-28,6 8 13,-6-8 14,2 12-10,-2-12-37,3 14-3,-3-14-21,1 20 2,0-9-11,-1-11-19,3 21-14,-3-21-9,0 18-6,0-18-8,0 18-8,0-18-8,0 15-3,0-15-6,0 12-1,0-12 1,0 0-2,0 17 0,0-17-2,0 0-5,0 0 3,0 0-7,-3 9 2,3-9 4,0 0-5,0 0-2,-2-13 0,2 13-2,2-13 8,-2 13-13,3-16 10,-3 16-5,4-18 4,-1 7-5,1 1 2,1-1-2,-1 1 9,3 0-9,-3 1 5,3 1-8,-3 0 8,4 1-11,-2 0 13,1 3-2,0-2 4,4 3-5,-11 3 31,15-3 3,-15 3 11,19 0 3,-19 0 15,17 5-3,-7-1-9,-10-4-5,15 8-11,-15-8 1,14 13-13,-9-7-1,1 4-7,-6-10 0,7 12-8,-7-12-5,9 17-54,-9-17-67,5 14-54,-5-14-85,4 12-53,-4-12-92,4 13-60,-4-13-70,0 11-139,0-11-527,0 0-808</inkml:trace>
  <inkml:trace contextRef="#ctx0" brushRef="#br1" timeOffset="71614.9856">25341 15518 845,'9'-7'708,"-9"7"-58,0 0-81,9-9-51,-9 9-70,12-11-53,-12 11-46,13-10-19,-7 4-44,4-1-27,-1 1-41,-3-1-28,4 0-32,-3 0-24,-1 0-26,2-1-19,0 2-16,-3-2-16,1 1-5,-6 7-17,9-14-3,-9 14-7,7-11-6,-7 11-6,0 0-3,4-14-4,-4 14-1,0 0-2,0 0-3,-5-7 0,5 7 0,0 0 2,-12 4 1,12-4-3,-7 8 0,7-8 0,-10 15 3,4-7-3,1 2 3,1 1-1,0-1-1,-1 3 0,3 0 4,-3-1-2,3 0 0,1 0-5,1 0 6,-2 0-5,4 0-3,-2-12-42,1 20-58,-1-20-68,7 16-42,-7-16-66,7 13-52,-7-13-58,8 10-67,-8-10-51,11 6-77,-11-6-515,14 0-718</inkml:trace>
  <inkml:trace contextRef="#ctx0" brushRef="#br1" timeOffset="71958.7199">25539 15444 326,'0'0'609,"0"-15"-72,0 15-38,2-14-44,-2 14-34,2-13-79,-2 13 15,5-10-59,-5 10-7,5-6-52,-5 6 9,0 0-37,13-6-11,-13 6-32,14 6 6,-14-6-15,15 9-14,-8-2-29,0 0-1,-1 4 4,1-2-2,-3 3-19,1-4 6,0 5-14,-4-2-6,2-1-7,-3-10-25,1 21-11,-1-21-10,0 19 0,0-19-17,-1 15 5,1-15-2,0 15-1,0-15-2,-1 9 12,1-9-7,0 0 16,-3 11-17,3-11 9,0 0-14,0 0 6,0 0-12,0 0 7,3-11-16,-3 11 10,6-14 5,-2 6-4,-3-2-23,3-1-10,0 0-53,1-1-56,2 3-35,-1-3-50,-1 2-14,1 3-64,1-5-50,0 7-56,0-4-38,3 1-38,0 3-117,-1-1-64,0 2-269,3-1-501</inkml:trace>
  <inkml:trace contextRef="#ctx0" brushRef="#br1" timeOffset="72380.5762">25986 15362 106,'13'-3'594,"-13"3"-112,0 0-52,14-2-15,-14 2-42,0 0-65,0 0-1,0 0-13,0 0 8,-4-9-42,4 9 22,0 0-23,-20 1 4,20-1-10,-18 2-10,8 4-36,-2-2-11,0 1-11,0 2-15,2 0-11,-4 3-28,5 0-12,0-1-28,-2 1-6,4 0-19,0-1-11,1 1-14,0 0-3,2-2-9,4-8-3,-4 17-4,4-17 4,-4 13-14,4-13 3,4 11-10,-4-11-7,4 8-28,-4-8-33,10 3-28,-10-3-23,0 0 3,18-2-6,-18 2-5,14-4 24,-14 4-13,17-8 36,-11 4-1,-6 4 31,16-10-5,-16 10 25,12-9-8,-12 9 19,13-6-10,-13 6 15,9-9-9,-9 9 18,0 0-5,9-5 10,-9 5 13,0 0 26,0 0 18,9 5 0,-9-5-10,0 0 13,5 12-9,-5-12-7,0 10-11,0-10-9,2 14-6,-2-14 2,2 14-2,-2-14-14,2 14 2,-2-14-3,5 14-5,-5-14-53,4 13-58,-4-13-56,4 10-64,-4-10-51,8 9-56,-8-9-63,6 7-39,-6-7-112,0 0-596,13 4-759</inkml:trace>
  <inkml:trace contextRef="#ctx0" brushRef="#br1" timeOffset="72661.814">26173 15284 130,'0'0'702,"0"-18"-93,0 18-38,-4-14-36,4 14-86,-1-12-15,1 12-66,0 0-29,-2-15-70,2 15-18,0 0-24,0 0-2,0 0-12,0 0-25,0 0 7,0 0-17,0 15 8,2-5-19,-1-1-29,3 6-15,-2-1-13,0 2-25,0 0-11,0 1-15,0 0-10,2 0-17,-4 2 7,4-4-21,-4 2-1,2-1-22,0-1-45,-1-2-52,0 1-56,2-4-51,-3 2-47,2-2-38,-2-10-59,2 16-49,-2-16-51,2 12-23,-2-12-170,3 10-474,-3-10-735</inkml:trace>
  <inkml:trace contextRef="#ctx0" brushRef="#br1" timeOffset="72927.4284">26275 15195 54,'0'0'755,"0"-19"-124,0 19-63,0-13-68,0 13-66,0 0-68,0-12-1,0 12-37,0 0-10,0 0-22,0 0-20,0 0-29,4 14-23,-4-14-23,0 19 0,2-5-27,0 0-21,0 2-21,-2 1-24,2 1-17,-1 1-21,3-1-1,-4 1-26,0-1-6,2 2-3,-2-4-10,2 3-70,-2-2-87,0-2-76,2 2-62,-2-4-96,0 0-94,0 0-65,2 0-117,-1-2-635,2 1-886</inkml:trace>
  <inkml:trace contextRef="#ctx0" brushRef="#br1" timeOffset="73443.0336">26488 15433 703,'0'0'602,"-5"-10"-49,5 10-58,0 0-94,0 0-59,0 0-22,0 0-22,-7 6-23,7-6-21,0 0-43,-4 15-26,4-15-30,0 14-31,0-14-19,0 17-17,0-17-20,4 15-13,-4-15-9,2 17-6,-2-17-8,5 16-10,-5-16-2,7 13-3,-3-6-3,-4-7-7,7 9 2,-7-9-31,11 7 33,-11-7 4,14 3-4,-14-3-6,11 3-1,-11-3-2,14-3 1,-14 3-2,13-3-1,-13 3 1,11-9 0,-11 9-2,12-10 5,-12 10-2,13-12 3,-13 12-4,9-13-4,-9 13 6,7-11-1,-7 11 4,6-10 9,-6 10 8,5-8-2,-5 8-6,0 0 2,0 0 8,8-5 8,-8 5 5,0 0 0,4 7 7,-4-7 22,4 14 9,-4-14 18,4 19 53,-4-7 25,4 3-12,-3-1-19,1 4 24,0-1-1,2 1 2,-2 1-17,1-1 10,-1 1-13,1 1-9,1-2 6,-4 2-14,2-2 4,-2 0-52,0-1-81,0-1 0,0-2 0,0-2 0,-2 1 0,2 0 0,-4-4 0,-1 3 0,0-4 0,-3 1 0,3-1 0,-4-2 0,-2 0 0,0-1 0,-1-2 0,-1 0 0,0-2 0,-1-2-229,-5 0-234,2-4-108,-3 0-160,2 0-158,-5-3-789,3-2-1351</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19:20.202"/>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2600 16136 478,'0'0'678,"0"0"-83,0 0-56,6-10-45,-6 10-38,0 0-38,7-10-39,-7 10-16,5-7-31,-5 7-12,0 0-7,5-10-17,-5 10-13,0 0-29,6-9-3,-6 9-35,0 0-18,5-8-23,-5 8-16,0 0-24,0 0-18,0 0-22,5-9-15,-5 9-13,0 0-14,0 0-12,0 0-8,0 0-9,0 0-4,0 0-7,0 0-33,0 0-61,0 0-97,0 0-94,0 0-69,-6-6-60,6 6-59,0 0-77,-10 8-65,10-8-66,-9 10-703,9-10-972</inkml:trace>
  <inkml:trace contextRef="#ctx0" brushRef="#br0" timeOffset="281.236">2348 16466 323,'0'0'755,"-5"8"-98,5-8-52,0 0-70,-6 7-65,6-7-35,0 0-50,-7 7-29,7-7-58,0 0-9,0 0-56,-9 5-14,9-5-45,0 0 0,0 0-62,0 0 8,0 0-52,0 0 9,-7 4-39,7-4 11,0 0-32,0 0 8,0 0-20,0 0-14,0 0-78,0 0-40,-7 6-63,7-6-37,0 0-67,0 0-51,0 0-34,0 0-48,0 0-63,0 0-168,-2 13-338,2-13-593</inkml:trace>
  <inkml:trace contextRef="#ctx0" brushRef="#br0" timeOffset="618.8009">2824 16486 464,'0'0'677,"0"0"-84,19-2-42,-19 2-62,10-3-62,-10 3-8,10-2-36,-10 2-20,0 0-56,13-5 5,-13 5-42,0 0 3,11-3-34,-11 3 10,0 0-48,0 0 30,11-5-23,-11 5-32,0 0-30,0 0-20,0 0-23,10-4-47,-10 4 16,0 0-12,0 0-13,0 0-11,0 0-7,0 0-12,0 0-22,0 0-73,0 0-85,0 0-87,9-3-48,-9 3-53,0 0-134,0 0-108,0 0-122,0 0-741,0 0-1073</inkml:trace>
  <inkml:trace contextRef="#ctx0" brushRef="#br0" timeOffset="2337.4925">3790 16377 233,'0'0'459,"19"-2"-93,-19 2-34,19-2-17,-19 2-34,19-4-38,-19 4-9,17-6-7,-7 2 13,-1 1 6,-1-2-25,-8 5 8,15-8-11,-9 2-10,1-1 21,-1 2-2,-6 5-3,11-13-24,-11 13-10,7-14-17,-7 14-7,4-12 2,-4 12-13,1-15-10,-1 15-20,-3-13-18,3 13-2,-6-11-14,6 11-11,-13-12-3,13 12-13,-15-7 1,15 7 2,-20-3-10,20 3-10,-22 1-6,10 1-9,-2 3-6,-1 2-4,2 0-4,-3 2-4,0 4-1,1-1-7,1 0-28,0 3 31,3-2-28,0 0 32,3 0-29,1 1 28,0 0-32,1-2 30,1 1-27,1-1 30,3-1-4,-1-1 8,2-10-11,3 19-2,-3-19-1,6 15 1,2-8-1,-8-7-3,14 6-10,-14-6 5,18 2-28,-7-4 17,3 1-38,-1-4 18,4 1-30,-4-4 37,1 1-31,4-3 23,-2 1-29,0-4 35,-1 1-12,-1 0 26,0-2-15,-3-1 27,0 3 0,-1-2 1,-4 0 3,2 3 0,-2-3-2,0 2 1,0 0-3,-2 2 4,-2 1 2,1-1 2,-3 10 1,4-15 3,-4 15 3,2-12 9,-2 12-2,3-10-2,-3 10 5,0 0-9,0 0 10,0 0 2,0 0 8,0 0 7,-7 8 8,7-8 8,-1 17 21,2-5 7,1 2-8,-1 3 5,2 3-11,-1 4 9,2 0-2,3 7 9,-1 2-5,0 0 1,2 7 1,-1 2-5,1-2-5,-2 3-14,1 0 1,-1-1-7,2 0-16,-2-1-6,-2 1-10,3-3-5,-4-6-9,1 2 11,1-2-2,-1-3-3,-1-3-8,-1-2 10,0 1-5,-2-6-7,0 0 9,-2 0-2,1-3-2,-2-1-3,1-2-2,-3-1 3,0-2 1,-2-3 3,1-1-7,-2-2 3,-2-1-2,10-4-2,-23 0-2,10-2 1,-2-5-3,-4-1 3,2-3-5,-2-1-4,-3-5-4,4-3 2,-2 3-2,2-4 7,1 1-7,-1-2 2,6-2 2,-2 2 2,3 1 3,4 0-2,-1-1 0,3 0 0,1-2 0,3 2-4,1 0-15,2-2 14,1-1-19,6-2-9,1-3 5,2 3-4,4-5 4,5 1 0,-3 1 5,3 0 6,2 3 1,-1 1-9,-3 3-32,3 5 4,-3-2-13,1 2-25,2 3-8,-5 2-20,2 1-17,-1 2 0,1-2-20,0 1 23,-1 2-4,0 2 14,-1 0 1,-1 2 34,1 0-2,-3 0 29,-1 0 0,1 3 23,-4-2 1,1 3 17,0-2-5,-11 3 16,14-4-3,-14 4 12,15 0-5,-15 0 9,0 0-4,14 0 17,-14 0-9,10 7 35,-10-7-7,7 7 28,-7-7-19,7 13 18,-7-13-8,8 16 14,-4-6-23,0 0 15,-2-1-30,1 1 14,-1-1-26,-2-9 18,6 18-25,-6-18 18,3 19-27,0-10 22,-3-9-41,4 13-36,-4-13-66,3 12-55,-3-12-44,0 0-42,6 12-64,-6-12-85,0 0-48,0 0-108,0 0-516,0 0-705</inkml:trace>
  <inkml:trace contextRef="#ctx0" brushRef="#br0" timeOffset="2681.2283">4284 16264 117,'0'0'633,"0"0"-103,-9-5-84,9 5-36,0 0-48,0 0-57,-8 5-23,8-5-23,0 0-22,0 0-37,0 0-19,0 0-8,0 0 33,8 9-30,-8-9-17,0 0-16,16-3-14,-16 3 3,15-4-13,-15 4 0,17-7-6,-7 2-1,0 0-8,-1-1-11,2-2-5,0 1-2,-4-1 1,2 2 3,-3 0 1,1-3-1,-2 3-6,0-1-4,-5 7-10,6-14-12,-6 14-11,3-10-8,-3 10-13,-1-12 2,1 12-10,-6-10-1,6 10-9,-9-7 30,9 7-42,-11-2 2,11 2-2,-12 2-2,12-2-8,-15 5-57,9 2-56,-3-2-52,1 4-74,2-1-72,0 4-104,-2 2-100,2-1-84,0 1-729,3 1-944</inkml:trace>
  <inkml:trace contextRef="#ctx0" brushRef="#br0" timeOffset="3044.5278">4558 16312 464,'0'0'806,"10"-10"-129,-10 10-74,10-10-96,-10 10-68,9-9-72,-9 9-66,8-5-51,-8 5-43,0 0-32,14-2-29,-14 2-20,9 5-23,-9-5-12,10 11-30,-4-3-15,-2 0-5,2 0 1,0 2-16,-1 0 9,-1 0-22,2 2 12,-1-1-20,-1-2 12,0 3-12,-2-3 9,2 0 2,0 2 22,1-4-3,-5-7 26,6 15-24,-6-15 26,5 12-10,-5-12 36,6 9-8,-6-9 35,5 8 2,-5-8-8,0 0-6,0 0 2,12 4-15,-12-4-9,7-8-24,-7 8-11,6-11-2,-6 11-13,9-15-14,-4 6 2,0-2-7,2-1-1,-1 1 4,1-1-33,-1 0-68,0-2-71,2 2-43,-1 1-63,1 0-52,0-1-56,-2 3-40,1 0-49,-1 1-19,2 2-117,-2 0-569,-6 6-779</inkml:trace>
  <inkml:trace contextRef="#ctx0" brushRef="#br0" timeOffset="3403.8958">4951 16341 385,'0'0'611,"8"6"-68,-8-6-44,0 0-60,12 8-39,-12-8-48,0 0-17,15 3-18,-15-3-18,14-3-30,-14 3-35,12-6-17,-4 2-11,2 0-20,-2-1-25,1-1-25,1 0-16,-1-1-13,0-1-10,2-1-7,-3 1-21,1-1-12,-2 1-12,1-1-9,-2 1-6,-1 2-5,0-3-4,-5 9-6,5-13-1,-5 13-6,4-11-5,-4 11 1,0 0-1,0 0-4,-5-10 1,5 10 4,0 0 0,-12 6-3,12-6-1,-14 11-2,8-4 2,-1 1-3,0 3 2,-1-1 1,0 2 0,2 0 8,-1-1-8,2 1-1,-1 1 1,2-3-1,0 2-1,3-1 1,-1-1 1,0 1-1,2-11 1,0 21 0,0-21-1,4 18-14,-4-18-42,8 16-54,-2-10-47,0 0-41,4 0-31,-1-1-68,2-1-26,0-2-42,2 1-47,0-1-21,0-1-36,2-1-117,-1-3-257,3 2-385</inkml:trace>
  <inkml:trace contextRef="#ctx0" brushRef="#br0" timeOffset="3810.1311">5381 16325 498,'0'0'579,"6"-13"-47,-6 13-33,4-9-76,-4 9-64,0 0-52,5-8-26,-5 8-48,0 0 7,0 0-3,0 0-12,0 0-26,9 5-17,-9-5-24,5 8-19,-5-8 1,4 12-17,-4-12-1,7 12-40,-7-12 5,5 17-26,-1-8 9,-4-9-28,7 18 13,-7-18-25,6 17 15,-6-17-32,5 15 16,-5-15-18,5 13 11,-5-13-23,4 12 21,-4-12-22,3 10 22,-3-10-20,4 9 21,-4-9-20,0 0 16,0 0-23,0 0 21,0 0-20,0 0 20,0 0-23,0 0 21,0 0-20,0 0 19,-2-16-21,2 16 21,-1-16-22,1 16 18,1-21 0,-1 21 4,3-22-7,-1 10-3,2 2 0,1-4-1,3 2 1,0 2 3,-1-1-2,2 1 7,4 0 39,-1 3 16,1 0 15,2 2 4,0 0 18,2-1 1,2 2 21,-1 2-8,1 2 14,1 0-23,1 0-5,-2 2-23,1 2-5,-2 2-20,3-1-3,-5 2-17,0 0 3,0 2-13,-3 1-2,-1 0-14,-2 0-32,-1 0-98,-2 3-94,-1 0-86,0-5-79,-1 4-91,-4 0-140,2-2-166,-5 1-718,2-11-1124</inkml:trace>
  <inkml:trace contextRef="#ctx0" brushRef="#br0" timeOffset="4547.4713">6600 16139 167,'0'0'847,"0"-16"-181,0 16-23,-2-17-30,2 17-52,-2-18-48,2 18-73,-3-12-45,3 12-37,-2-12-41,2 12-51,0 0-48,-4-12-32,4 12-23,0 0 42,0 0-11,-3 10-18,3-10 1,3 16-10,-2-6-18,0 4-11,3 3-5,-1 0-14,-1 1-9,3 4-27,-1-1-6,0 1-20,0-1-4,0 0-53,0 1 0,-1-1 0,1 0 0,1-3 0,-1 0 0,-1-2 0,0 1 0,0-2 0,1 0 0,-1 1 0,-1-4-60,1-2-151,-1 0-94,2-1-72,-2 1-70,-2-10-71,6 12-105,-6-12-110,5 11-825,-5-11-1200</inkml:trace>
  <inkml:trace contextRef="#ctx0" brushRef="#br0" timeOffset="4922.4564">6905 16278 496,'4'-12'757,"-3"2"-122,-1 10-41,2-19-66,-2 19-57,2-18-35,-2 18-35,0-16-61,0 16-33,0-15-34,0 15-25,-3-12-42,3 12-33,-6-10-26,6 10-29,0 0-23,-12-4-14,12 4-11,-11 4-1,11-4 12,-15 13-5,6-5-5,1 2 28,-1 4-21,3 0-6,-1 1 8,1-1-9,1 3-13,-2 0-8,2-1 14,1 1-31,2-1 12,1-2-10,-1 3 10,2-5-11,0 2 16,2-2-21,0 1 4,1-3-12,-1 1 3,2-2-11,0 0 0,2-1-4,1 0 3,-1-1-6,2 0 4,1-2-9,0-2-5,0 0-56,2 0-43,1-2-42,-12-1-74,25-1-50,-12 0-47,2-3-36,-1 0-62,2-1-43,-2-2-66,1 0-30,-2 0-139,1-2-419,-1-1-728</inkml:trace>
  <inkml:trace contextRef="#ctx0" brushRef="#br0" timeOffset="5948.9688">7112 16349 672,'0'0'619,"0"0"-67,0 0-50,0 0-81,0 0-25,7-8-48,-7 8-32,7-7-22,-1 2-27,-6 5-39,12-13-16,-3 7-5,-2-2-10,1 1-20,2-2-25,1 1-13,-4 0-18,1 2-15,-1-2-13,1 1-13,-1 1-10,-1-2-9,-6 8-9,10-10 0,-10 10-5,8-9-6,-8 9-9,6-7-7,-6 7-1,0 0-14,0 0 1,0 0 2,0 0-6,0 0 0,0 0-4,-10-1-6,10 1 3,-11 7 1,4-2-1,1 3 2,-1-1-2,0 2 6,0 1-5,1 0-1,0 2-1,-1-1 4,1 2-22,2-1 22,0-2-15,0 0 23,2 2-20,0-1 21,2-11-17,-1 18 17,1-18-19,3 14 19,-3-14 5,6 15-3,-6-15-1,10 10-10,-10-10 2,17 7-1,-17-7-3,19 1 0,-19-1 2,22-1-4,-9-2 1,-1 2-9,4-6-17,-3 3-19,2-2 1,-2-2 4,2 0-4,-2 1-16,-2-4-4,2 2 6,-3-2 9,1-1 4,-1 4 14,-3-4 1,0 2 7,-2 1 5,1 2 2,-6 7 2,7-13 3,-7 13 2,5-9 4,-5 9-5,0 0 11,0 0 2,0 0 8,0 0 4,0 0 11,0 0 8,0 0 4,0 0 0,-4 14 0,4-14 1,-3 13-8,3-13-7,0 16-2,0-16 0,2 15-5,-2-15 3,5 19 2,-5-19-2,7 15-3,-7-15-3,11 13 3,-4-7-4,1-1-1,1-2-3,2 1-5,1-1 0,1-3 1,-2 2-2,2-4-1,2 2 1,-1-3-1,3 1-3,-2-3 0,1 0-2,-2-1-13,1-2-2,-2 0 2,0 0 1,-2-1 0,-1-1 2,2-1 2,-3 0 1,-1 0 4,-1 4 0,-2-5 2,-1 2 3,1 0 5,-5 10-4,7-17 4,-7 17 12,2-14-16,-2 14 13,3-12 4,-3 12 0,3-10-2,-3 10 1,0 0-7,0 0 6,0 0 17,0 0 20,0 0 2,0 0 0,0 0 17,-6 10 5,4-1 8,0 3 6,1 1-8,-2 3-5,2 2 34,0 1-3,1 3-6,-1 2-6,1 2 0,0 2-5,1 0-2,-1 1-11,1 5-2,0 1-6,1-1 5,0 1-34,1 2-41,-1-1 0,0 0 0,1 0 0,0 0 0,0 1 0,0-1 0,-1-2 0,-1 0 0,0-2 0,-1-3 0,0-1 0,0-1 0,-1-3 0,0 0 0,-3-1 0,0-2 0,-2-1 0,-1-2 0,1-3 0,-3 0 0,0-3 0,-1-2 0,-2-1 0,0-2 0,-1-2 0,-1-2 0,0-3 0,-2 0 0,0-5 0,-3 0 0,1-3 0,-2-4 0,-1-3 0,0-4 0,1-2 0,-3-4 0,4-4 0,1 0 0,0-3 0,6 3-102,1-1 22,2 1-5,3 0-7,2 2 1,2 3-9,2-3 0,4 0-27,1 3-20,4-5-38,2 3-20,3-3-19,3-1-41,6 1-32,3 0-64,3 0-32,3 1-35,3 1-54,7-5-25,3 3-125,-7 4-394,7-4-635</inkml:trace>
  <inkml:trace contextRef="#ctx0" brushRef="#br0" timeOffset="6402.0736">8543 16073 480,'0'0'696,"4"-14"-87,-4 14-10,1-15-76,-1 15-10,0-13-62,0 13-16,0 0-62,1-16-34,-1 16-50,0 0-26,0 0-48,0-12-13,0 12 4,0 0-11,0 0 13,0 0-17,0 0-2,2 16-20,-2-16-4,2 19-12,1-5-20,-2 0-6,2 3-26,-1 0-11,0 1-22,0 0-4,-1 1-18,1 2-2,-1-2-13,-1 0-7,1-1-24,-1 0 0,0 1 0,0-5-14,0 1-86,2-1-75,-2-1-68,0-1-63,1-2-59,-1-10-57,1 19-84,-1-19-68,0 14-30,0-14-126,4 12-586,-4-12-919</inkml:trace>
  <inkml:trace contextRef="#ctx0" brushRef="#br0" timeOffset="6826.0763">8801 16163 454,'0'0'675,"3"-15"-91,-3 15-56,0-12-55,0 12-58,-2-15-31,2 15-79,-5-13-13,5 13-52,-10-12-11,10 12-38,-13-10-13,13 10-31,-14-9-14,4 5-28,10 4 10,-17-4-24,17 4 5,-17 0-18,17 0 3,-21 1-27,12 4 9,0-2-11,-2 5 8,3-1-10,-3 2 4,3 1 17,-1 3-12,3 0 25,-1 2-14,3-1 9,2 1-13,-1 1 2,3-2 5,3 2-11,-2-1-1,3 0 2,1-2-4,0 2-2,3-3-9,2-1 2,-1 0-19,1-2 0,3 1 26,0-2-3,1 0-3,0-2 9,2-2-13,0 1 5,2 0-9,-2-5 16,2 1-12,1-1 6,-1-1 3,0 1 0,0-5-5,0 4-4,0-3-4,-3 0-8,2 1-5,-3-4-8,-1 2 3,1 0-12,-5 1 0,2-2-24,-11 6-10,15-7-45,-15 7-77,14-9-69,-14 9-70,8-7-75,-8 7-93,4-8-134,-4 8-119,0 0-956,0 0-1325</inkml:trace>
  <inkml:trace contextRef="#ctx0" brushRef="#br0" timeOffset="11802.8948">9748 16495 264,'0'-13'584,"0"13"-89,0 0-71,4-8-40,-4 8-45,0 0-44,5-7-38,-5 7-30,0 0-28,8-7-23,-8 7-15,0 0-30,0 0-36,6-6-10,-6 6-2,0 0-23,0 0 7,0 0 0,0 0 25,0 0-19,0 0-3,0 0-22,0 0-3,-5 12-16,5-12 4,-11 6-16,11-6 5,-13 7-6,13-7-1,-16 9-7,16-9 16,-15 6-18,15-6-3,-13 5-2,13-5 6,-11 3-5,11-3 3,-11 3-4,11-3 13,0 0-2,-12-3 5,12 3-5,0 0 8,0 0 2,-4-9 11,4 9-1,0 0 10,5-13 11,-5 13 6,8-6-12,-8 6 6,7-8-6,-7 8 6,11-7-16,-11 7 7,12-5-18,-12 5 5,12-2-24,-12 2 10,11-2-7,-11 2 4,12 3-13,-12-3 14,8 5-12,-8-5 7,5 7-12,-5-7 13,0 0-12,1 14 9,-1-14-11,-4 12 13,4-12-14,-6 10 12,6-10-12,-9 10-1,9-10 2,-13 12 11,13-12-9,-10 9 11,10-9-12,-13 5 14,13-5-17,-10 7 10,10-7-8,0 0 6,-13 1-8,13-1 8,0 0-14,-13-5 14,13 5-12,-5-7 12,5 7-10,0 0 14,-2-13-14,2 13 11,0 0-13,1-15 12,-1 15-10,4-10 5,-4 10-3,6-7 7,-6 7-9,14-4 11,-14 4-9,16 0 13,-16 0-10,20 7 5,-10-3 3,3 2 29,-2 2 6,2 1 21,-1 1-21,-2 2 18,0-3-17,-2 6-5,-1-4-6,-1 4-8,0-1-4,-5 2-2,-1 0-3,-6 0-1,1 1-3,-3 1-5,-4 2 0,-3 1-41,-3-1-81,-1-1-54,-3 1-44,1-2-83,-2-3-72,-3 2-58,1-5-126,-4 4-151,3-7-299,1 0-604</inkml:trace>
  <inkml:trace contextRef="#ctx0" brushRef="#br0" timeOffset="12880.9707">10598 16533 582,'0'0'607,"0"0"-82,0 0-36,0 0-70,6-7-57,-6 7-32,14-6-42,-5 1-17,3 1-26,2-2-39,0-2-39,1 2-29,2-5-28,2 2-20,0-2-24,-1 0-5,1-1-16,-1-1-5,-3 1-8,2-2-7,-2 1-1,1-2-16,-4 0 6,0 1 0,-2-2-3,0 3-3,-4-2 2,-1 1-14,1-3 10,-4 3-5,-2 2 20,0-2-24,0 14 20,-2-24-29,-2 13 23,-1-3-23,1 3 22,0 2-14,-2-1 19,0 1-13,-1 2 26,1 0-18,6 7 22,-12-11-24,12 11 16,-15-4-16,15 4 37,-13 4 15,13-4 0,-14 11-1,8-2 6,1 3 22,1 1 6,0 3-12,0 1-23,0 4 38,1 4-15,1-1 15,1 2-35,-2 2 35,3 1-21,0 0 43,2 4 4,-2 1-16,1-2-15,0 2-32,1-3 15,1 3-12,0-1 26,-1 0-8,1 0 28,0 1-16,0-1-8,0 2-14,0-1-4,-2 0-7,1 0-16,0 1-6,0-1-6,2-2-2,-3-5-4,0 2-10,1-3 3,0-1-4,0 1-2,0-4 4,1-3-12,-1-2-1,1 0 1,2-1 1,-2-2 1,2 0 0,1-2-1,-2-3 2,2-1-3,2-3 3,-8-5-8,18 7 6,-18-7-2,23 1 9,-12-2-9,3-4 0,2 0 1,-1-1-9,3-4 3,1-1 4,-2 1-6,1-3 0,-2 0-4,1-1 0,-1-2-1,-1 0-6,-4 2 1,-1-3-12,-2 3-11,-3-1 0,0 0 2,-1-1-6,-4 1-19,0 1 7,-2-1-18,-2-1 5,-2 0-14,0 2-20,-4-3-6,-3 0 7,0 2-2,-2-1 6,-2 1 7,-2 0 16,0 2-14,1 0-4,-1-1-13,1 1 3,0 1-14,0 0 8,2 0-4,0 0 7,4 0-2,1 0 6,2 0 3,3 0 11,3 2 5,3 10 10,2-22 24,2 8-11,2 2 12,4 1 4,0-1 17,3-1-1,4 0 7,-1 3-1,3-2 10,-1 3 1,2-2-2,-1 2 3,1 4 2,-2 0-2,0 1 5,-1 0-3,2 3 13,-3 1-7,-2 0 3,4 2-1,-2 1-7,0 2-1,0 2-1,-2-2 5,-3 2 3,0 3 0,-1-1-1,-2 0 2,-2-1-1,1 1-2,-3 0 1,-1 2 1,-3-11 0,5 17-7,-5-17 3,2 12-75,-2-12-93,3 13-76,-3-13-71,0 0-114,1 14-70,-1-14-564,0 0-683</inkml:trace>
  <inkml:trace contextRef="#ctx0" brushRef="#br0" timeOffset="13229.004">11217 16437 21,'0'0'636,"0"0"-104,-6 6-65,6-6-24,0 0-39,0 0-38,0 0-47,9 6-13,-9-6-39,12-2-21,-12 2-51,14-5-19,-4 1-20,-2-1-10,2 1-18,-1-1 0,-2 0-17,0-2-5,1 1-29,-2-1-7,-1 0-21,0 0 11,-5 7-29,5-15 1,-5 15-15,0-12 2,0 12-10,-4-13 6,4 13-11,-7-9 10,7 9-13,-13-7 7,13 7-11,-14 0 11,14 0-5,-19 2-3,10 3-4,-1 0 2,-2 2-64,2 1-69,1 1-90,-1 1-91,1 2-66,1-1-101,0 2-187,2-1-354,3-2-635</inkml:trace>
  <inkml:trace contextRef="#ctx0" brushRef="#br0" timeOffset="13541.5012">11366 16556 100,'0'0'745,"10"-4"-127,-10 4-78,12-3-66,-12 3-63,17-2-28,-17 2-43,20-2-40,-6 2-34,-3 2-49,3-1-45,-2 0-35,-1 2-23,2 1-23,-3 0-21,2 1-8,-3 0-17,-2 1 3,1 1-21,-2 0-7,2-2-1,-8-5-1,5 14-4,-5-14 1,3 13-5,-3-13-3,0 12-2,0-12 1,-4 10 2,4-10 0,-4 12-3,4-12 3,-11 8-7,11-8 1,-9 6 0,9-6-2,0 0 2,-12 5 1,12-5 5,0 0-5,0 0 1,-11-5-1,11 5-4,0 0 2,0-12-2,0 12 4,7-15-7,-2 8 7,3-3-6,1 0-2,0-1-86,2 1-119,2 1-100,1-1-122,0 0-98,2 2-650,1-2-790</inkml:trace>
  <inkml:trace contextRef="#ctx0" brushRef="#br0" timeOffset="13916.4797">11968 16460 585,'12'-2'550,"-12"2"-95,0 0-50,0 0-26,0 0-39,0 0-11,-14 4-32,14-4-5,-10 4-6,10-4-19,-15 6-22,15-6-33,-15 8-29,15-8-21,-16 11-27,9-5 13,1 2-21,-1-2-7,0 1-39,7-7 1,-9 14-19,9-14-10,-4 15-1,4-15-13,-3 14-9,3-14-26,7 13 22,-4-4-6,3-2-8,1-2 6,0 3-30,1-1 23,3-1-23,-1 0 18,1 1 5,1 0-6,-1-2-1,-1 0-2,0 0 0,-1 0-5,-2 0 2,-7-5 5,12 9 1,-12-9-1,4 8 5,-4-8-9,0 0 7,-7 14-6,7-14 3,-10 10-5,10-10 5,-19 6-4,7-2 2,-3-1 5,3-2-5,-1 2-6,-3-1 3,3 0-1,-1-1 0,1 0-4,0-1-29,0 1-39,3-2-37,10 1-33,-21-1-51,21 1-73,-15-4-66,15 4-58,-8-6-93,8 6-109,0 0-470,3-15-682</inkml:trace>
  <inkml:trace contextRef="#ctx0" brushRef="#br0" timeOffset="14260.2134">12274 16437 563,'8'-11'627,"0"4"-57,-4-4-9,1 3-94,-3-2-26,2 2-23,-4 8-26,3-14-31,-3 14-9,3-13-42,-3 13-7,4-12-55,-4 12-19,0 0-44,0-13-29,0 13-32,0 0-5,0 0-6,0 0 23,0 0-13,-4 14-10,4-14 1,0 20-6,-5-9-16,4 1-11,0 5-8,0-1-9,-1 1-14,0 1-11,0 1-5,2-2-6,0 3-4,-2-3-9,2 3 1,0-2-9,2-1 5,-2 2-10,4-2 9,-1-2-7,1 0 5,1 0-11,1-1 6,1-2-3,-1 0 7,4-3-8,-1 0 5,4-1-29,-3-3-45,0-1-64,3-1-49,0-1-50,0-2-43,1 0-39,1-2-39,-4-1-66,5-1-49,-5 0-53,3-4-20,-3 3-171,0-3-371,-2-1-700</inkml:trace>
  <inkml:trace contextRef="#ctx0" brushRef="#br0" timeOffset="14432.0825">12148 16583 215,'-22'4'746,"8"-3"-175,2 1-41,12-2-61,-16 1-71,16-1-43,0 0-62,0 0-53,0 0-38,0 0-45,15-5-33,-2 0-21,6 2-28,0-1-9,7-1-18,1 0-7,6-3-14,0 1-61,2 0-137,0 0-141,6-3-104,-9 4-756,8-4-782</inkml:trace>
  <inkml:trace contextRef="#ctx0" brushRef="#br0" timeOffset="15231.9348">13733 16649 74,'14'-8'638,"-14"8"-118,10-12-72,-10 12-24,7-10-41,-7 10-51,9-11-30,-9 11-1,1-13 10,-1 13-55,-1-12-18,1 12-30,-9-13-15,9 13-24,-15-9-7,6 4-16,-1 3 13,-3 0-43,-1 2 11,-1 0-31,-3 2-2,2 2-32,-2 2 7,0 1-12,0 3 30,0 1-35,2 1 9,0 0-10,3 1-11,-1 2-3,6-1-6,-1-3-10,5 2-1,-1 0 20,3-1-32,2-12 0,2 22 0,2-11-1,1-3 0,3 1 0,1-1 9,3-2-14,-1 0-2,5-3 1,-3-1 3,1 0-5,2-2-2,0-3 2,1 1 1,2-3-3,-4-2-1,1 2-26,-1-4 8,-1 1-20,-1-1 23,-1-2-14,-3 1 24,0-1-23,0-1 31,-4 1-18,1 0 22,-2 0-20,-1 3 23,-3 8-17,6-17 19,-6 17-19,5-13 13,-5 13-20,0 0 22,3-11-21,-3 11 21,0 0-17,0 0 18,0 0-13,4 9 15,-4-9-18,4 11 19,-4-11-17,5 16 20,-1-6-6,0-1 1,-1 2-2,2 0 14,-1 0-16,1 1 1,1-2 0,0 3-1,-1-4-35,5 1-104,-2-2-56,-1-2-57,3 2-56,1-5-51,-1 1-32,2-1-73,1 1-9,-2-3-85,3 1-385,1-2-523</inkml:trace>
  <inkml:trace contextRef="#ctx0" brushRef="#br0" timeOffset="15763.1697">14301 16666 480,'9'-7'496,"-2"0"-39,-7 7-55,7-11-14,-7 11-62,6-12-39,-6 12-27,0 0-9,-1-16-44,1 16-6,-9-8-23,9 8 2,-10-7-32,10 7-6,-20-3-16,20 3-16,-23 0-5,11 2-5,-5 1-8,2 1-23,-1 1-6,1 1-9,1 1-12,1 0-9,-1 2-17,3-1 4,-1 1-2,3-1-8,2 2 1,1-2 2,2 1 0,0 0-5,4-9-1,-2 17 1,2-17-3,3 15-2,4-8 2,-7-7-2,11 11 3,-2-6-7,1-1-2,-10-4-42,19 4-29,-7-4-39,-12 0-30,23 0-1,-11-3-14,0-1 3,3 1 2,-1-4-16,0 2-8,-1-2 5,1-3 29,-1 2 5,0-5 9,1 1 1,-1-3 21,-1 1 22,-2-4 0,0 1 28,-3-1 12,2-2 17,-5-2 3,2 3 11,-3-4 5,-1-2 34,0 0 44,-2 0-4,0 0-4,0-1 42,-4-2 8,4 4 0,-4-1-5,-1 1 1,3 2 29,0 3 8,1 3 13,-2 1-19,2 1-36,-3 5-12,4 9-19,-4-11 40,4 11 19,0 0 10,0 0 16,0 0-9,-2 17-1,3-7 11,0 3-19,1 4 33,0 1-29,0-1 16,2 7-59,-1-2 7,-1 0-47,0 2 11,2-2-37,-2 0 16,0 1-32,-1-3 18,1-1-29,0 1 22,1-2-10,-1 0-61,-1-1-99,0-2-68,2 2-62,-3-3-82,4-2-49,-4 0-25,4 0-52,-1-4-18,1 3-127,1-5-344,2 3-561</inkml:trace>
  <inkml:trace contextRef="#ctx0" brushRef="#br0" timeOffset="16325.6518">14826 16676 393,'9'-8'541,"-4"1"-89,0 0-43,-1-3-29,-4 10-41,5-18-24,-5 18-42,2-19 4,-2 19-28,-2-19-14,1 10-10,1 9-27,-8-15-15,3 7-22,-3 1-21,1 3-26,-2 1-8,9 3-16,-23-2 0,23 2-16,-23 0-2,9 3-19,0 1-3,0 1-12,-1 3 4,-1-2-20,5 4 9,-3 0-15,3 1 5,3 0-14,-2 1 7,3-1-11,1 2 7,1-1-2,3-2 2,0 1-3,2-11-1,0 21-1,2-12 0,3 0-3,-5-9-2,8 15-19,-1-10-64,-7-5-23,16 7-22,-16-7-29,17 5-6,-17-5-32,21-1-3,-21 1-14,23-5-10,-12 1 17,3-1-16,-2-3-4,1-1 6,-3 0 14,3-1 26,-1-5 25,-1-1 23,-2-1 22,1-1 2,-4-1 42,2-1-4,-3-3 41,1 1 28,-1-2 35,-2-2 25,1 1 30,-3 0 26,2 1-11,-2-1-3,-1 2 14,0-1 5,0 5 11,-1 0 45,-1 3-14,1 2 0,0 0-37,-1 3-11,2 11 2,-2-13 18,2 13-7,0 0 53,0 0-34,0 0 21,-5 7-5,5-7-5,0 18-4,0-5-1,0 1-20,1 1 8,0 3-28,1-1 1,-1 1-46,3 2 12,-2-3-39,1 1 15,-1 0-33,2-1 18,-1 2-27,2-2 41,-1 0-58,1-2-28,-1-1-106,0-2-65,2 3-59,-1-4-69,3 0-90,-2-2-86,3 3-136,-3-4-533,2-1-787</inkml:trace>
  <inkml:trace contextRef="#ctx0" brushRef="#br0" timeOffset="16685.0186">15087 16612 124,'7'-12'714,"-7"12"-148,7-9-67,-7 9-35,12-10-70,-12 10-24,12-11-42,-3 7-27,-9 4-40,14-8-43,-14 8-34,14-4-26,-14 4-12,17 0-2,-17 0-22,15 4-26,-15-4-14,17 8-7,-11-1-19,-6-7-4,11 13-16,-11-13 1,7 12-17,-7-12 8,2 14-16,-2-14 0,-1 14-5,1-14 7,-4 13 1,4-13-1,-4 10-3,4-10-1,-8 10-12,8-10 11,-7 9-3,7-9 9,0 0 68,-9 7-22,9-7 18,0 0-30,0 0 14,0 0-30,-10-5 13,10 5-26,0 0 14,2-12-27,-2 12 19,5-15-24,-1 6 19,2 1-17,-1-2 10,1 2-15,2 0 8,-1 0-22,0-1-37,2 1-77,1 2-64,-3-1-61,3 1-41,0-1-51,-3 3-38,-7 4-17,15-8-15,-15 8-57,12-4-523,-12 4-595</inkml:trace>
  <inkml:trace contextRef="#ctx0" brushRef="#br0" timeOffset="17450.6087">15373 16615 43,'0'0'634,"14"4"-147,-14-4-59,15 0-42,-15 0-22,19-2-65,-8 0-31,0-1-34,-2 1-26,3-1-8,0-2 1,-1 1-16,0-1-31,-1 0-23,1 0-21,-1 0 5,-3-2-8,1 2-15,0-1-19,-1 0-9,-7 6-13,10-11-13,-10 11-3,8-10-8,-8 10-19,0 0 1,3-13 7,-3 13 2,0 0-8,-4-7-1,4 7-5,0 0 4,-12-2-7,12 2 8,-11 3-9,11-3 3,-12 6-4,12-6 7,-16 10-5,10-4 23,-2 1 34,0 2 4,-1 0-13,3 0 7,-1 2-5,1-1-5,0 2-10,-1-2-2,2 1-13,0-1-4,2 0 1,1 2 3,-1-3-7,0 2-1,3-11-4,0 19 0,0-19-2,2 17 2,-2-17-18,5 12-69,-5-12-46,9 13-49,-2-7-30,1-1 2,-1 0-19,4-1-31,2-2-12,-1 1-22,2-3 26,0 0-7,2 0 44,1 0-17,2-3 40,0 1 40,4-3 27,0-2 17,0 2 23,-1-2 39,0-1 37,1-1 45,-2-1 19,0-1 50,3-2 8,-3 1 35,-6 0 20,1-2 26,0 1-4,-2 1-5,-1-2 18,-5 2 1,0 0-4,-1 1 15,-2 2-15,-1-3-22,-4 12-31,2-17 19,-2 17-12,-2-14-12,2 14-13,-8-13-4,8 13-8,-12-9 12,12 9-18,-15-5-3,15 5-33,-15-2 6,15 2-29,-17 2 7,17-2-27,-14 6 13,14-6-22,-13 9 10,13-9-23,-9 13 19,9-13-21,-3 16 17,3-16-22,-2 14 21,2-14-23,4 20 19,-4-20-18,5 18 16,-1-8-19,1-2 16,0 0-18,3 3 18,1-3-19,-1 3 20,3-2-2,-1 0-2,-1-1-4,3 0-1,-3 0 4,0-3-7,1 2-1,-1-2 4,0-1-4,-1 1 4,0 0-1,-8-5 4,12 5-1,-12-5 2,8 7-2,-8-7-1,0 0 3,7 5-1,-7-5-3,0 0 1,0 0 2,-10 4-3,10-4 1,0 0 3,-15 1-2,15-1-2,-18 2 4,18-2-5,-18 0 1,18 0-1,-22 0-17,10 1 20,12-1-13,-22 0 10,22 0-51,-21 0-87,21 0-65,-16 0-76,16 0-60,-13 1-53,13-1-83,0 0-42,0 0-608,0 0-741</inkml:trace>
  <inkml:trace contextRef="#ctx0" brushRef="#br0" timeOffset="17872.4684">16263 16612 334,'11'-8'654,"-2"1"-89,1 0-44,-4 0-45,2-1-32,-2 2-43,2-2-36,-8 8-34,8-13-14,-8 13-60,5-13-21,-5 13-41,1-11-14,-1 11-44,-3-10-7,3 10-42,-6-6 0,6 6-35,-11-6 8,11 6-29,-13-1 7,13 1-20,-14 2 6,14-2-17,-14 5 12,14-5-22,-13 8 16,13-8-16,-12 12 16,12-12-18,-5 14 19,5-14-20,-1 14 18,1-14-21,1 14 20,-1-14-18,8 16 16,-2-9-14,-1 0 13,2 2-18,-1-3 17,1 1-16,1 0 19,0-2-20,1 2 18,0-4-20,-1 2 22,1 1-19,-9-6 19,15 8-20,-15-8 21,12 6-18,-12-6 18,9 5 4,-9-5 55,0 0 0,8 6-6,-8-6-7,0 0-5,0 0-7,-8 5 2,8-5 2,-12 2-12,12-2-6,-18 0-4,18 0-14,-22 3-2,10-3-5,0 2 1,12-2-42,-25 0-93,25 0-96,-22 0-100,22 0-121,-19 0-140,19 0-174,-20-2-564,20 2-926</inkml:trace>
  <inkml:trace contextRef="#ctx0" brushRef="#br0" timeOffset="18665.5">17154 16564 777,'0'0'712,"0"0"-53,7-10-58,-7 10-56,0 0-68,6-10-52,-6 10-86,0 0-52,0 0-30,0 0 20,0 0-11,0 0-3,7 10-37,-7-10-12,3 12-43,-3-12-30,1 17-20,1-5-23,-2-12-31,1 21-8,-1-21-13,1 23-2,-1-23-10,1 22-16,1-10 5,0-2-21,0 1-24,-2-11-108,4 20-57,-2-11-44,-2-9-34,5 15-44,-5-15-62,5 12-49,-5-12-39,7 10-88,-7-10-89,6 6-483,-6-6-733</inkml:trace>
  <inkml:trace contextRef="#ctx0" brushRef="#br0" timeOffset="19024.8627">17025 16530 238,'0'0'619,"-16"-4"-102,16 4-50,-12-3-48,12 3-38,0 0-4,0 0-34,0 0-7,-12 1-16,12-1-13,0 0-39,14-1-18,-14 1-32,18-3-1,-6 2-25,-1 0-16,5-3-42,-5 1-10,6 0-40,-3 0 11,1-3-24,-1 2 6,2 0-30,-4-1 17,0-1-36,-2 0 18,-1 2-30,0-3 21,0 2-34,-3-1 25,1-1-28,-7 7 22,7-16-28,-7 16 23,4-14-23,-4 14 18,-2-17-21,2 17 25,-7-18-25,7 18 17,-10-12-23,10 12 23,-14-7-25,14 7 22,-15-3-18,15 3 2,-19 3-78,8 1-4,2 1-52,-2 3-32,2 1-26,1 1-40,-1-1-39,4 1-33,1 2-38,2-2-43,2-10-41,0 24-105,2-14-465,1 2-611</inkml:trace>
  <inkml:trace contextRef="#ctx0" brushRef="#br0" timeOffset="19472.4251">17552 16586 268,'11'-7'552,"-5"1"-104,1-1-73,-2 1 8,0-2-34,-5 8-72,8-15-27,-8 15-16,2-13-35,-2 13 2,0-13-8,0 13-34,-4-12-19,4 12-8,-8-6-11,8 6 1,-12-5-33,12 5-12,-17-1-15,17 1 5,-18 1-20,18-1-3,-20 5-11,11-1-3,-2 1-7,2 1-1,1 0-10,0 0 5,-1 2-7,3 1-2,1-2-5,1 1 6,4-8 4,-4 17-8,4-17-4,3 14 4,1-5-3,-1-1 1,4 1-4,1-2 2,2 1 14,0-1-17,3 1 0,-2-1 2,1-1-6,0 0 1,1 0 1,-1 0 6,-2-2-2,-1 0 2,-9-4-2,16 8 1,-16-8 1,11 7 1,-11-7 1,6 6-3,-6-6 3,0 0-1,0 0 13,0 0-12,-4 11 10,4-11 7,-9 4 12,9-4-4,-14 2 4,14-2-13,-16 3-4,16-3-1,-23 0-8,23 0 1,-26 0-7,26 0-1,-25 0 1,12 1-1,0-1-32,13 0-57,-24 1-75,24-1-67,-25 2-87,25-2-149,-21 3-190,21-3-361,-16 3-626</inkml:trace>
  <inkml:trace contextRef="#ctx0" brushRef="#br0" timeOffset="20097.3985">18192 16377 584,'0'0'529,"-3"-16"-71,3 16-20,-1-13-34,1 13-56,-1-11-48,1 11-45,-3-11-50,3 11-36,0 0-35,0 0-16,-1-11 30,1 11-1,0 0-6,0 0-18,0 15-8,0-15 8,2 21-18,1-8-18,-1 3-10,1 1-11,1 1-4,0 0-9,-1 3-2,1-1-11,0 1-3,0-2-13,-1-1 3,0-1-4,1 0-5,1 0-6,-2-1-2,-1-2-1,2 2-4,-1-4 2,-1-1 3,1 1-3,0-2 0,-1-1-6,-2-9 3,4 16-1,-4-16 1,4 12 2,-4-12 1,2 9-1,-2-9 0,0 0 1,4 9-2,-4-9-2,0 0-1,0 0 1,0 0 1,0 0 6,0 0-20,6-10 11,-6 10-6,0 0 5,4-17-2,-4 17 5,5-15-7,-2 5 12,2 1-15,-1-1 14,1-1-13,1 1 6,2-1 0,2 1 3,-1 1-3,2-1 15,1 3 12,0 0 17,2 2-11,-1 0 33,-1 2-21,2 2 18,-1 1-23,2 1 27,1 2 2,0 0 7,-1 2-10,1 0-9,-3 2-9,1 0-9,-3 1-11,1-1-3,-2 2-6,-2-3-4,0 2-2,-1 0-1,-2 0-7,0-1 4,1 0-2,-6-7-2,6 13-59,-6-13-99,4 12-82,-4-12-89,2 11-94,-2-11-108,0 0-115,3 12-650,-3-12-894</inkml:trace>
  <inkml:trace contextRef="#ctx0" brushRef="#br0" timeOffset="20456.7643">19036 16482 701,'0'0'655,"0"-15"-77,0 15-54,-1-15-71,1 15-48,-3-15-26,3 15-45,-3-13-40,3 13-29,-6-12-43,6 12-20,-10-8-40,10 8 5,-10-6-34,10 6 2,-13-1-26,13 1 37,-16 5-39,7-1-1,-1 2-28,1 3 22,0 3-23,-3 0 14,3 1-37,-1 1 18,0 3-31,1 0 21,1 0-15,0-3-7,2 1 5,1 2-14,0-3-7,1 1-10,1-1-3,1-2-1,1 1-6,2-2 8,0 2-7,2-4-2,2 2-2,0-2-27,3 0-65,-1-2-69,5 1-63,0-3-94,3 0-40,0 0-64,0-1-62,3-1-41,-1-3-152,2 0-459,-4 0-750</inkml:trace>
  <inkml:trace contextRef="#ctx0" brushRef="#br0" timeOffset="20738">19260 16524 367,'0'0'555,"0"-19"-46,0 19-41,-4-16-48,4 16-40,-2-17-34,2 17-18,-3-13 1,3 13-20,-1-14-23,1 14-27,-3-9-54,3 9-28,0 0-39,0 0 39,0 0 25,0 0 0,0 0-42,0 0 8,0 0-14,5 11 4,-2-1-41,1-1 6,-1 2-19,0 0-31,0 2-5,-1 0-12,1 1 1,-1 0-24,0-2-5,0 0-8,-1 3 4,1-3-9,-1 2-30,0-2-103,1-1-65,-1 0-50,0 0-47,0 0-74,3-1-58,-4-10-60,3 19-24,-3-19-116,5 14-598,-5-14-819</inkml:trace>
  <inkml:trace contextRef="#ctx0" brushRef="#br0" timeOffset="21050.4889">19522 16549 223,'1'-12'648,"1"0"-105,-2 12-59,-2-20-35,2 20-54,-2-19-41,2 19-29,-4-20-36,4 20-33,-7-17-31,7 17-18,-10-13-24,4 8-22,6 5-25,-12-8-20,12 8-19,-15-4 4,15 4-19,-15 2 7,15-2-9,-17 10 20,8-4-25,1 2 12,-2 2-21,3 1 9,0 2-26,1-1 18,-1 2-25,2-1 14,1 0-9,2 0-8,1-1-9,1 1-5,-2-1-5,4-1-4,0 0-1,1-1 1,1 1-5,2-3-2,0 1-2,2-1-2,-2 1 0,4-3-1,-1 0-1,1-1-7,2-2-54,0 1-59,-1-3-56,3 2-45,-14-3-39,27 0-58,-14-1-48,2-2-28,1-1-73,-1 1-58,0-2-549,2-1-687</inkml:trace>
  <inkml:trace contextRef="#ctx0" brushRef="#br0" timeOffset="21331.7294">19717 16235 126,'-7'-10'683,"2"1"-79,5 9-39,-7-13-59,7 13-53,-4-9-41,4 9-49,0 0-11,7-7 5,-7 7-20,13 4 3,-2 2-4,1 5 4,5 0 3,-1 3-41,6 5-34,-2-1-19,-1 4-24,2-1-29,-2 2-29,-3-1-22,0 0-27,-2 2-20,-4 0-11,0-4-27,-3 2-2,-5-1-19,-1-3 2,-2 1-36,-3 2-75,-2 1-98,-7 2-122,-1-2-107,-2 0-107,-8 4-161,-1 1-168,-3-3-827,-2 0-1327</inkml:trace>
  <inkml:trace contextRef="#ctx0" brushRef="#br0" timeOffset="27328.8301">21524 16698 372,'0'0'603,"0"0"-90,0 0-32,15-3-42,-15 3-61,12-3-30,-12 3-24,13-6-4,-4 1-26,-2 0-21,-7 5-19,15-10-25,-7 5-16,0 0 4,-1-2-21,0 2 14,-7 5-23,12-13-16,-12 13 6,9-11-27,-9 11-25,2-13-17,-2 13-18,0-12 0,0 12 6,-4-14-19,4 14 3,-10-11-39,10 11-12,-16-8 10,7 4-18,9 4-8,-25-1-5,12 4 3,-3 1-6,0 1-4,-1 4 0,-2 0 1,2 3-3,-1 1-12,1 2 9,1-1 6,2 3 4,1 0-8,0 0-2,3-2-7,2-1 14,3 1-17,1-2 19,2 0-8,2-1 14,1-2-12,2 0 11,2-2-21,1 1 23,4-4-2,-1-1-32,2 1-34,0-3-31,2-1-34,-13-1 2,25 0-9,-12-3-1,1-2 7,0 1-14,0-1 17,-1-1 1,0-3 18,-3 1 17,2-1 3,-2 0 20,-1-2 13,0 0 11,-3 0 8,2 0 9,-3 1 0,0 1 2,-1 1 16,0-1 18,-4 9 5,5-13 15,-5 13-19,6-9-6,-6 9 33,0 0 5,0 0-4,0 0 13,0 0-5,0 0 0,0 0-1,3 9-5,-3-9-3,-2 13-9,2-13 3,0 14-10,0-14-11,2 16-3,-2-16-1,1 17-5,-1-17-10,4 16-34,-4-16-56,4 14-57,-4-14-50,6 13-63,-6-13-62,9 11-76,-9-11-30,8 7-93,-8-7-135,9 4-340,-9-4-595</inkml:trace>
  <inkml:trace contextRef="#ctx0" brushRef="#br0" timeOffset="27735.0664">21768 16676 444,'0'0'613,"4"-12"-86,-4 12-99,4-8-53,-4 8-50,0 0-28,0 0-4,9-7-14,-9 7-32,0 0-4,8 7-12,-8-7-32,5 9-14,-5-9-5,5 12-23,-5-12-10,6 16-16,-6-16-20,5 18-13,-5-18-10,4 18-14,-4-18-6,3 16-15,-3-16-6,1 17-9,-1-17-10,0 14 2,0-14-13,-1 12-2,1-12 4,0 0-5,-2 14 4,2-14-10,0 0-7,-3 9 4,3-9 1,0 0-3,0 0-2,0 0 2,0 0-1,0 0-2,-8-7 1,8 7 4,1-13 1,-1 13 1,7-14 4,-4 6 1,3-1 1,0-1 2,0 3 13,6-3 0,-2 2 9,0-1 36,3 1 4,0-1-27,2 4 6,-1-2 8,3 3 33,-2 1-1,0-1-15,0 3-2,-3 0-13,1 1-4,-13 0-19,21 2-4,-12 2-8,-9-4 3,13 7-17,-13-7 5,7 12 9,-7-12-22,4 13-86,-4-13-71,-2 17-70,0-8-82,-1 1-54,1 0-119,-3-1-72,1 1-102,-1 0-174,5-10-326,-7 17-760</inkml:trace>
  <inkml:trace contextRef="#ctx0" brushRef="#br0" timeOffset="28281.9216">22362 16763 603,'9'-8'640,"-1"0"-93,-1 1-63,-1-2-70,-1 1-62,-5 8-26,4-15-26,-4 15-38,0-15-34,-4 7-31,4 8-1,-11-15-19,4 8-13,-2 2-14,0-1-16,-3 2 0,0 0-5,-1 3-15,0-1-5,1 2-9,-4 2 0,3-1-14,-3 3-18,2 3-11,-1-1-3,2 2-10,-1 0 0,2 2-18,0 1 4,1-1-9,2 2 5,3 1-12,-3-1 5,4 0-9,2-2-3,1 2-1,2-12 2,1 18-7,2-7 5,0-4 1,3 1-4,1-1 1,1-2-13,0 0-27,1-2-25,-9-3-16,19 5-30,-19-5 2,21-1-27,-21 1-18,20-7 6,-9 4-15,-2-2 6,1-1 7,0-1 2,-2-3-1,0 0 14,-1 0 18,-2-3 7,1-1 11,-3 0 3,0-1 18,0-2-1,-2-2 6,-1-1 33,0-1 9,0-5 4,-3 0 9,-1-4 13,1-1 47,-3 1 11,-1 1 21,2 4 24,0 2 3,-2 1 34,2 2 8,0 3-6,0 3 4,1 0-18,0 6-12,4 8 4,-6-12 9,6 12 16,0 0-2,0 0 1,-3 12-2,6-4-3,-2 4-5,2 2-8,-1 3 9,2-1-5,1 4-18,1 0-8,0 2-23,-1-1-15,1-1-31,-2 1 10,2 1-20,-1-2 6,1 1-24,-3-4-56,1 0-64,1 0-86,-2-2-47,2 1-102,-1-3-95,-3 1-110,2-2-128,-2 1-752,3-2-1043</inkml:trace>
  <inkml:trace contextRef="#ctx0" brushRef="#br0" timeOffset="28954.1675">23515 16615 710,'8'-6'618,"-8"6"-49,11-12-39,-11 12-68,13-11-37,-13 11-49,8-10-35,-8 10-36,5-7-55,-5 7-32,0 0-39,0 0-20,-3-15-36,3 15-5,0 0-17,-14 0-11,14 0-18,-19 3 9,9 1-27,-2 0 7,0 0-11,-2 2-11,1 0-4,1 0-12,-1 0 0,2 1-9,2 0 1,0-2-5,3 2-2,6-7-2,-11 10 0,11-10 2,-5 10-2,5-10 0,5 9 0,-5-9-2,11 10 1,-4-5-2,2 0 0,3 0-1,1 0 1,1 0 2,0 2-6,1-3-1,-1 1 2,1 2 3,-3-1-15,0 1 12,0-1 1,-3 0-1,-1-1 12,-1 1-7,-7-6 11,8 12-7,-8-12-1,0 12 3,0-12-4,-4 11 2,-2-6 2,-2 2 6,-1-2 6,0-1 3,-2 2-3,-1-2-4,-3-1-12,1 0 2,-3 1 5,3-2-2,0 1-1,-1-2-3,1 0 0,-1-1-3,2-1-1,-3 0 5,5-2-9,-2 2-12,3-2-51,0 0-58,1-2-73,9 5-53,-10-10-70,10 10-78,-4-10-98,4 10-78,5-12-686,-5 12-866</inkml:trace>
  <inkml:trace contextRef="#ctx0" brushRef="#br0" timeOffset="29391.6529">23707 16644 608,'0'0'608,"0"0"-73,0 0-29,0 0-75,0 0-46,0 0-24,0 0-24,-11 7-39,11-7-36,-8 10-43,8-10-36,-7 12-27,7-12-5,-6 14-23,6-14-26,-4 17-14,4-17-16,-1 16-4,1-16-23,2 18-5,-2-18-15,5 16 3,1-8-7,0-3-3,1 2 8,-7-7-16,15 6 5,-6-2-26,-9-4-31,19 3-14,-19-3-33,20 0 10,-10-3-39,1 0 10,0 1 3,-1-3-3,-1-4 14,1 4 8,-1-1 26,-1-1-8,1-2 35,-3-1-4,1 1 18,-2-2 6,0 2 20,0 0 7,0-1 29,-1 0 20,-4 10 16,8-12 6,-8 12-9,5-14-12,-5 14-10,4-7-2,-4 7 16,0 0 19,0 0-6,0 0-5,11 2 4,-11-2-3,3 9-5,-3-9-7,1 13-8,-1-13-9,1 17-7,-1-17-13,2 17-2,-2-17-4,0 19 3,0-19-28,0 17-70,0-17-52,1 14-58,-1-14-67,2 15-69,-2-15-79,3 14-51,-3-14-202,4 7-456,-4-7-724</inkml:trace>
  <inkml:trace contextRef="#ctx0" brushRef="#br0" timeOffset="29704.1438">24258 16607 50,'5'-8'857,"-5"8"-162,8-13-57,-8 13-72,4-11-75,-4 11-58,0 0-42,-1-13-38,1 13-51,0 0-20,-11-8-47,11 8-7,-12 2-21,12-2 17,-18 5-3,8-1-50,0 1 0,-2 3-22,1 0-9,-2 1-10,3 1-24,-2 1-7,1 0-26,2 1 4,0 1-20,0-1-3,1 1-21,3 0-5,-1 1 0,2-2-10,1 1 7,2-1-14,1-12 5,1 21-7,-1-21-11,4 18-80,1-10-61,1-2-54,-6-6-27,13 12-39,-4-7-10,-1-2-63,3-1-1,1 0-43,-12-2-25,27 0-69,-12-3-41,3 1-112,-1-2-405,1 0-645</inkml:trace>
  <inkml:trace contextRef="#ctx0" brushRef="#br0" timeOffset="29985.3867">24583 16543 634,'0'0'573,"0"-12"-61,0 12-52,0 0-53,-5-12-22,5 12-33,-10-4-16,10 4-27,-11 1-14,11-1-36,-17 8-1,7-4-18,-1 4-8,0 1-10,1 2-13,-1 2-2,0 1-3,1 0-26,0 2-18,-1 0-11,4-1-31,2 2-28,-1-3-2,3 1-33,-2-1-1,3-2-20,2 3 4,0-4-3,2 0-11,1-1-14,2-1 9,-1-1-28,3 1-38,0-4-58,2 2-25,-1-2-47,1-2-35,-9-3-58,21 4-25,-21-4-74,22 0-54,-10-2-69,-1-1-49,2 1-750,1-5-893</inkml:trace>
  <inkml:trace contextRef="#ctx0" brushRef="#br0" timeOffset="30344.7517">24750 16663 355,'0'0'655,"0"0"-94,0 0-53,0 0-73,0 0-70,0 0-47,10-5-14,-10 5-27,11-4-22,-11 4-26,18-6-34,-18 6-25,15-7-19,-4 4-27,-2-3-22,0 3-18,-2-2-10,3 1-18,-2-1 2,-8 5-15,13-10-9,-13 10-15,10-7 10,-10 7-11,8-10 3,-8 10-10,0 0 6,3-12-13,-3 12 2,0 0-4,-6-7 13,6 7-17,0 0 5,-15-3-4,15 3-3,-14 0 5,14 0-1,-17 7 10,8-4 6,0 4 23,-2 1 7,2 0 11,-2 2 4,-1 0-4,3 1-1,1 0 5,-3 3-4,4-3 3,0 3-23,0-1 5,3 0-18,-2 0-3,4-1-3,0-2-7,1 1-2,1-11-16,1 19-42,-1-19-37,7 16-64,-7-16-37,11 9-28,-3-4-74,-8-5-19,20 7-1,-11-6-7,4 1-35,2-4-43,1 2-104,0-1-10,2-3-286,2-1-318</inkml:trace>
  <inkml:trace contextRef="#ctx0" brushRef="#br0" timeOffset="30750.977">25181 16676 163,'14'-10'561,"-2"2"-102,-1-3-13,-2 2-66,-1 0-46,0-1-29,-3 1-22,-5 9-20,10-15-12,-10 15-9,0-12-20,0 12 7,-2-12-13,2 12-30,-10-9-6,10 9 14,-15-8-10,15 8 3,-21-2-30,21 2 18,-21 0-43,21 0-7,-21 2-42,10 1 4,0 0-34,2 2 9,0 0-10,1 0-13,0 3-7,2-3-8,1 2-4,5-7-3,-5 17-2,5-17-5,0 15-2,0-15-6,5 17-2,-3-9-9,2 1-17,3-1-9,0-1-7,1 0-19,0 0 2,1 1-5,1-2 2,0 0 3,-2 0 11,3-2 14,-2 1-2,1-1 13,-1 0-2,-9-4 8,14 9 6,-14-9 0,12 6 3,-12-6 5,9 6 6,-9-6-4,0 0 4,0 0 0,-2 11 1,2-11 1,-10 5 2,10-5 2,-12 4-4,12-4-1,-18 5-2,18-5 0,-23 2 1,23-2-1,-23 3-1,10-1-2,13-2-2,-21 2-30,21-2-53,-19 1-50,19-1-59,-15 2-78,15-2-71,0 0-84,-18-3-64,18 3-706,0 0-809</inkml:trace>
  <inkml:trace contextRef="#ctx0" brushRef="#br0" timeOffset="31157.2216">25687 16609 574,'10'-7'697,"-4"0"-93,-6 7-62,7-12-56,-7 12-54,6-10-53,-6 10-36,-2-12-20,2 12-30,-6-9 0,6 9-24,-14-9-2,5 6-32,9 3 1,-20-5-31,20 5-32,-20-3-34,20 3-22,-21 3-23,10-1-15,2 1-24,0 1-6,0 1-1,3 0-11,6-5 3,-12 12-29,12-12 4,-6 15 3,6-15-10,0 12-6,0-12-19,4 15-24,1-7-24,2 0-15,0-3-21,1 3-6,1-1 7,1-3 7,2 4 15,-3-3 14,5 2 11,-3-1 8,1 0 13,-1 0 3,-2-2 7,0 1-2,-9-5 12,15 9 3,-15-9 9,9 7 9,-9-7 3,0 0 0,0 0 4,-4 12 2,4-12 1,-11 5-1,11-5 5,-19 3-4,8-1 3,0 1-6,-2-3-4,0 1-5,-2 0 15,1-1-21,14 0-2,-26 0-3,26 0-39,-20 2-67,20-2-85,-19-2-73,19 2-84,-14-1-91,14 1-128,0 0-223,-7-4-312,7 4-723</inkml:trace>
  <inkml:trace contextRef="#ctx0" brushRef="#br0" timeOffset="31438.4656">25946 16549 802,'0'0'728,"0"0"-67,0 0-78,-2-9-81,2 9-67,0 0-41,0 0-55,0 0-20,0 0-67,-14 7-6,14-7-57,-2 9-12,2-9-42,-2 13 0,2-13-18,4 17-24,-4-17-13,4 18-16,2-9-5,-2 0-14,0 0-13,3 1-6,-1-3-3,1 1-8,2-1 1,0-1-14,0 0-40,1-1-36,0-2-54,1 1-41,-1-1-25,3-3-25,-13 0-52,18 2-9,-7-4-25,-11 2-38,17-3-14,-17 3-63,17-5-44,-17 5-538,14-9-602</inkml:trace>
  <inkml:trace contextRef="#ctx0" brushRef="#br0" timeOffset="31735.3283">25894 16479 393,'-15'0'650,"-1"1"-72,3 0-51,1 0-77,12-1-56,-18 5-55,18-5-7,-11 4-29,11-4-37,0 0-39,0 0-8,0 0-21,6 11-30,-6-11-17,14 3 4,-14-3-31,23 1 10,-10-1-28,3-1 27,-3-1-5,5 1 26,0-2-33,0 0 9,-4 1 11,-1-1-8,0 0-10,-2-1-3,-1-1-7,-1 0-41,-1 1-9,-8 4-12,14-11-13,-14 11-3,5-11-3,-5 11-21,0 0 0,0-12-3,0 12-2,-7-8-5,7 8 1,-12-7-14,12 7-33,-17-2-67,17 2-70,-18 1-26,7 2-69,2-1-59,-3 2-104,1 0-94,0 0-56,0 4-238,2-3-360,3 2-799</inkml:trace>
  <inkml:trace contextRef="#ctx0" brushRef="#br0" timeOffset="32094.6989">26124 16520 171,'0'0'887,"9"-2"-153,-9 2-75,10-4-102,-10 4-78,12-1-58,-12 1-34,13 0-60,-13 0-60,16 6-15,-7-1-31,-2 1-24,1 1-21,0 0-22,1 1-32,-1 2-15,-1-2-14,1 1-11,-2-1-24,0 2-11,-1-2 0,4 0 13,-4 0 3,1 0 43,-1 0-15,1-2-29,2-1 1,-2 2 2,-6-7 6,13 8-12,-13-8-1,16 5-8,-16-5-2,13 2-2,-13-2-2,15 0-11,-15 0 21,15-1-15,-15 1 5,18-6-6,-9 2-9,-2 0-6,4-3-5,-2 0 6,0-3-14,2 1-1,-2-1-2,2 0-5,-1-1 11,-1 1-38,1-2-65,-1 3-61,-1-2-57,2 2-26,-3 0-56,1 1-30,0 0-58,-1 1-55,-1 0-50,-6 7-36,14-10-88,-14 10-635,9-7-851</inkml:trace>
  <inkml:trace contextRef="#ctx0" brushRef="#br0" timeOffset="32469.6766">26694 16537 39,'14'3'769,"-14"-3"-133,15 0-70,-15 0-57,19 0-59,-9-3-34,4 1-41,-3-1-38,3 1-41,-3-2-17,2 1-36,-1-1 4,-1-1-44,0 2-17,-1-2-44,0 0 2,-3 0-45,3 0 2,-10 5-39,10-9 8,-10 9-35,5-8 12,-5 8-30,0 0 12,-5-8-21,5 8 33,-10-4-46,10 4 22,-14 1-26,14-1 24,-20 6-19,8-1 12,1 0-16,-1 3 29,-1 0-8,3 2 51,-3-1-7,3 3 49,1-1 0,-3 1-17,4 1-6,1 0 0,-1-1 9,4-2-8,0 1-15,2-2 5,2-9-17,-1 19 6,1-19-12,5 13-4,-1-4-15,6-6-2,-1 2-10,1-2 2,4-2-11,-3 2-6,4-3-66,0-3-71,3 2-61,-1-2-72,0-2-93,3-2-58,-2-1-130,-2 1-96,1-3-229,2-2-446,-2-1-920</inkml:trace>
  <inkml:trace contextRef="#ctx0" brushRef="#br0" timeOffset="33329.0178">28129 16566 609,'-11'-8'732,"11"8"-106,-10-9-23,10 9-36,-6-9-33,6 9-54,-7-8-24,7 8-69,0 0-14,-8-9-73,8 9-7,0 0-31,0 0 12,0 0-5,0 0-16,-4 12-12,4-2-12,4 2 10,-1 4-38,0 2 18,3 4-175,0 9-44,-1 2 0,0 2 0,0 6 0,3 0 0,-2 2 0,1 1 0,-2-1 0,2-3 0,0 0 0,2-1 0,-5-5 0,3-3 0,0 1 0,-1-6 0,-1-1 0,-1-3 0,0-5 0,-2 0 0,1-3 0,-1-2 0,-2-12 0,2 20 0,-2-20-434,0 11-43,0-11-61,0 0-58,0 0-69,0 0-69,-4-7-772,4 7-1134</inkml:trace>
  <inkml:trace contextRef="#ctx0" brushRef="#br0" timeOffset="33657.1336">28142 16675 824,'0'0'686,"-1"-17"-82,1 17-72,0-15-52,0 15-47,2-14-46,-2 14-41,5-13-58,-5 13-15,12-11-27,-5 6 2,1 2-38,6 1 17,-1-1-41,0 2 15,5 1-55,1 1 19,1 0-58,0 1 18,5 2-57,-3 1 24,-2 1-50,1 0 36,-6 2-17,1-3-24,-1 2 7,-3 0-7,-1-1 0,-4 3-8,-2-3 9,-5-6-26,5 14 4,-5-14-2,-5 15-8,-1-9 5,0 2-2,-5 0-4,0-2 0,-2 2-2,0-1-2,-2-3 0,0 1-8,-1 0-44,1 0-54,0 0-55,0 0-58,3-3-67,0 1-70,12-3-82,-21 2-91,21-2-68,-15 2-870,15-2-1085</inkml:trace>
  <inkml:trace contextRef="#ctx0" brushRef="#br0" timeOffset="34219.6115">28479 16612 589,'6'-7'765,"3"1"-104,-2 2-32,2-1-74,2 1-73,1 1-22,2 1-61,1 2-27,4 0-40,-1 2-25,-1 2-68,2 1-21,-1 1-56,-4 0-10,3 2-33,-3 2-21,-2-1-17,-1 3-14,-2-1-16,0-1-9,-4 2-7,0-1-7,-3 0-2,1-1-9,-3-10-2,0 21 0,0-21-3,-4 19-13,4-19 9,-4 14-6,4-14-20,-4 12-6,4-12-10,-3 8-6,3-8-10,0 0-19,0 0-4,0 0-7,0 0 9,0 0 4,0 0-13,2-10 14,3 3-8,-1-1 26,3-4-10,0 0 26,0-1-9,0 0 16,1 1-6,2 0 14,-1-1-9,0 4 21,-1-1-14,2 0 16,-2 3-12,-1 0 9,1 1-9,-8 6 16,13-6-9,-13 6 9,13-3-10,-13 3 15,11 3-15,-11-3 13,11 6-12,-11-6 15,12 8-10,-12-8 12,13 8-2,-6-4 21,1 1-12,1 0 23,0-1-13,0-1 12,1 0-27,-10-3 21,22 4-23,-9-1 17,-1-3-23,4 1 20,-3-2-13,1-1 11,-1 1-19,2-1 17,-3 0-17,0-1 28,-1 0-9,0-3 24,-4 1-29,2 2 24,-2-4-30,-7 7 23,5-12-28,-5 12 19,-1-12-25,1 12 25,-8-13-23,8 13 15,-14-11-24,5 4 19,-1 2-20,-1 1 20,1 0-24,-1 2 24,11 2-46,-23-3-41,10 2-69,1 2-52,12-1-67,-23 1-55,23-1-69,-19 4-59,19-4-50,-18 4-101,18-4-481,-13 5-695</inkml:trace>
  <inkml:trace contextRef="#ctx0" brushRef="#br0" timeOffset="34750.8525">29296 16454 338,'5'-9'737,"-1"0"-90,1 1-29,-5 8-82,6-16-56,-6 16-35,5-14-24,-5 14-62,5-11-32,-5 11-67,4-9-26,-4 9-43,0 0 15,8-3-25,-8 3 16,7 5-44,-7-5 12,10 15-43,-8-6 51,3 3-77,-1 3 64,1-1-12,0 1-27,-1 1-19,-1-1-16,-1 2-14,1 1-15,-1-2-5,0-1-18,-1-1-4,-1 1-6,0-3-3,0 0 0,0 0-9,0-12-1,-1 21 4,1-21-5,-2 18-2,2-18 3,-2 14-8,2-14-5,-4 11-3,4-11-5,0 0-5,-5 11-5,5-11-1,0 0-11,0 0-2,0 0 3,0 0-1,-7-7 0,7 7 6,4-12-9,-4 12-2,9-14-41,-2 8 60,0-5-57,5 2 50,-2 0-45,3 1 47,0-1-29,2 2 37,-1 1-20,2 0 38,0 1-44,2 3 39,-2-3-30,2 5 35,-2 0-30,-1 0 34,-1 2-31,0-2 37,-2 3-29,-2 1 40,1 1-25,-3-1 49,0 1-4,-8-5-6,8 11 15,-8-11 9,3 12-15,-3-12-5,-4 11-6,4-11-7,-10 13-8,4-6-3,-2-4-1,-2 4-1,1-2-3,0-1 0,0 1-4,-3-1-6,2 0-4,-1 0-11,11-4-53,-18 5-61,18-5-72,-19 3-26,19-3-58,-16 2-54,16-2-94,-14-2-123,14 2-71,-11 0-245,11 0-347,-9-5-824</inkml:trace>
  <inkml:trace contextRef="#ctx0" brushRef="#br0" timeOffset="35172.704">29836 16624 637,'17'-3'763,"-17"3"-50,16-2-87,-16 2-73,18-4-55,-18 4-40,18-5-79,-9 2-12,-9 3-61,21-7-14,-11 4-64,3-2 12,-3 0-73,1 1 17,-2 0-66,2-2 28,-1 2-66,-1-3 27,-2 2-67,0 0 34,-7 5-51,14-12 9,-14 12-27,9-10 41,-9 10-53,5-11 43,-5 11-41,0 0 29,1-11-42,-1 11 39,-5-9-46,5 9 29,-10-3-46,10 3 22,-14-1-29,14 1 29,-14 2-19,14-2 45,-18 8-36,9-4 27,0 1-28,-1 1 32,2 1-24,2 1 27,-1 0-25,0 1 28,3 0-24,0-1 29,4-8-23,-5 18 28,5-18-20,0 17 37,0-17-20,5 17 36,-1-9-33,1 0 43,1-1-4,2-2-10,0 2 20,3-2-6,-2-2-14,1 1-7,3-2-11,-1 2-1,-1-3-7,2 0 0,-13-1-7,24-1-1,-12 0-8,-1 0-83,-11 1 8,23-4-85,-13 0-23,-10 4-60,20-6-54,-11 2-66,-1-2-68,-1 1-57,-7 5-40,13-10-94,-13 10-657,10-10-882</inkml:trace>
  <inkml:trace contextRef="#ctx0" brushRef="#br0" timeOffset="36841.6636">30726 16395 97,'0'0'598,"15"-5"-96,-15 5-76,14-4-19,-14 4-62,14-6-52,-14 6-45,12-5-6,-12 5-14,11-5-14,-11 5-16,10-5-24,-10 5-32,0 0-27,9-7-26,-9 7-22,0 0-13,0 0-12,0 0-8,0 0-6,-5-9-17,5 9 12,-13 2-8,13-2-12,-14 5 9,5-2-1,-2 1-3,1 1 11,1-3-13,-3 5-7,2-2 2,0 0-3,0 1 6,1 0-12,1-1 8,-1 0-2,1 1-1,8-6 5,-11 8 2,11-8 1,-12 8 6,12-8 14,-6 9 15,6-9 3,0 0 3,0 0-3,0 12 3,0-12-14,0 0-1,11 7 1,-11-7-6,13 4-5,-13-4 7,17 6 13,-8-3 14,1 1-3,3-1 2,-3 0 5,2 2 0,0-1 11,1 1 16,0 0-9,-3 0 3,0 0 11,2-1 5,-5 1-14,1 1-6,-8-6 4,13 9 6,-13-9 26,6 9-25,-6-9 29,0 0-35,1 12 23,-1-12-51,-5 9 30,5-9-51,-11 5 34,11-5-51,-15 5 29,15-5-41,-21 6 45,10-6-56,11 0 48,-26 2-67,12-2-41,1-2-87,-2 2-52,1-2-58,1 1-92,-4-3-86,2 1-108,0 1-107,1-3-729,-2 1-989</inkml:trace>
  <inkml:trace contextRef="#ctx0" brushRef="#br0" timeOffset="38809.6902">4586 17641 303,'0'0'523,"7"-5"-65,-7 5-58,9-8-12,-9 8-31,9-8-9,-9 8-31,10-9 7,-10 9-4,12-12-35,-7 6-11,1 0-11,-6 6-21,9-14 5,-9 14-25,8-10-2,-8 10-28,5-12 3,-5 12-41,1-12 6,-1 12-43,-2-13 10,2 13-56,-10-11 17,2 6-42,0 0 42,-3 3-76,1-1 29,-2 2-36,-3 1 23,-1 3-34,0 0 21,-1 4-29,-3 0 30,1 3-31,1 2 31,0 2-33,1 0 34,1 4-30,-2 2 29,6-2-27,1 0 27,-1 1-36,6 0 35,-1-1-35,2-1 10,3-1 0,2-3 8,0 1-8,2-2 12,2-2-6,1 0-2,2-2 4,3 0 1,-1-4-1,0 0-1,3-2 3,-12-2-3,24 0 1,-10-2-15,0-3-14,1 0-9,-1-1-7,1-1-11,-2-2 2,1 0 2,2-1 11,-4-2 6,0 3 17,-3-2-18,2-1 28,-3 1-23,0 0 29,-2 0-21,2 1 28,-5 0-21,3 1 26,-3 0-21,-3 9 20,8-13-26,-8 13 23,7-12-24,-7 12 19,0 0-15,8-5 28,-8 5-17,0 0 37,12 4-17,-12-4 34,10 10-25,-4-3 23,0 1-35,0-1 3,-1 3-1,2 1-2,1 0-5,-1 0 0,1 0 3,-1 2-3,2-2-16,-2 0-60,0-1-56,1 1-60,1-5-50,-3 4-46,1-4-109,0 0-50,1 0-83,0-1-168,-8-5-399,11 6-708</inkml:trace>
  <inkml:trace contextRef="#ctx0" brushRef="#br0" timeOffset="39137.8112">4881 17654 187,'0'0'621,"1"-17"-98,-1 17-74,4-16-53,-4 16-76,8-13-32,-8 13-23,12-6-48,-12 6-17,14-4-19,-14 4 3,18 1-47,-18-1-6,18 5-28,-6 1-14,-3 0-11,-2-1-21,2 3 3,0-1-9,-2 2-6,-1-1-14,-1-1-4,1 3-6,-2-3 2,0 3-4,-4-10-4,5 15-1,-5-15-2,4 14-1,-4-14-2,0 12 5,0-12 17,-1 12 18,1-12 19,0 0 14,-1 12 10,1-12 11,0 0 2,-4 8 5,4-8-13,0 0-6,0 0-19,0 0-10,-5-8-7,5 8-12,0 0 6,1-15-28,-1 15 12,2-15-26,2 6 14,0 0-27,1-1-9,3-3-55,-2 2-24,1 0-38,2 0-33,-1 0-60,0 2-26,1-3-49,0 3-48,-1 1-60,1-1-59,-3 4-153,1-2-281,-7 7-465</inkml:trace>
  <inkml:trace contextRef="#ctx0" brushRef="#br0" timeOffset="39600.1398">5245 17628 539,'0'0'589,"10"3"-66,-10-3-52,13 0-57,-13 0-46,14-3 11,-14 3-66,17-5-7,-8 1-42,0 0-9,0 0-49,1-1-9,-1-2-31,1 2-1,0-2-25,-2 1-3,0-2-26,0 1-8,0 2-32,-2-2 2,1-1-32,-7 8 12,10-14-29,-10 14 15,5-11-29,-5 11 23,4-12-26,-4 12 22,0 0-29,-3-14 13,3 14-23,0 0 23,-10-8-26,10 8 19,0 0-21,-16 3 23,16-3-22,-17 9 24,8-3-28,-1 2 26,0 3-18,2-1 17,-1 0-18,1 2 19,1 1-17,2-1 24,1 0-10,0-1-1,1 1 18,2-2 0,1-10 16,1 22 27,2-11 22,-1-1-15,4-2 30,-3 1-19,3-1 28,1-1-47,0-2 32,0 2-43,1-2 53,-8-5-73,18 7 60,-18-7-68,20 2 51,-20-2-59,21-1 52,-10-2-73,1 2 60,2-5-65,-1 1 55,-1 0-3,2-2-10,-2 2 8,1-2-24,-4 1-1,0 1-8,-1-1-57,0-1-78,-1 2-93,-7 5-33,10-13-82,-10 13-75,10-9-113,-10 9-90,4-11-186,-4 11-525,2-10-926</inkml:trace>
  <inkml:trace contextRef="#ctx0" brushRef="#br1" timeOffset="42756.2763">6307 17663 85,'0'0'615,"8"-13"-101,-8 13-58,3-9-30,-3 9-42,2-10-57,-2 10-2,0 0-36,1-15-18,-1 15-34,0 0-19,-5-12-30,5 12-29,-8-6-24,8 6 4,-11-3-17,11 3 19,-16 3-10,16-3-8,-17 6-27,6 0 7,3 0-14,-2 3 9,1 2-29,2 1 13,0 0-30,1 2-12,1 0-1,1 0-1,1 0-5,2 0 6,2-1-13,1 0 3,0 0-6,2-1 5,4 0-4,-1-1 14,2-2-9,2 0-3,1-2-11,1-2 0,2 0-3,1-2-4,0-1 9,-1-2-11,1 0 6,1-3-8,2 1-3,-4-3-1,1 0 27,0 0-30,-2-2 26,1 0-28,-3 0 24,-2-1-27,0-1 24,-2 2-23,-1-2 20,-4 1-15,1 0 21,-4 8-30,2-17 21,-2 17-23,-3-18 20,-1 8-21,-1 2 24,-1 1-24,-1 0 27,-2-1-27,-1 3 21,0 1-22,-2 0 22,1 3-19,-2-1 19,13 2-21,-24 2 21,11 0-23,1 2 25,1 1-26,1-1 26,2 3-17,0-2 20,1 2-26,2 2 0,5-9 0,-7 15-4,7-15 0,3 12-12,-3-12 1,8 12-5,-8-12-17,19 7-4,-9-4-12,3-1-10,1-2-6,1-2-19,2-1-7,2 1-20,4-3 0,-4-2 2,3-2-17,1 0 9,-3-2-11,1-1 21,-1 2 14,-2-2 22,1-2 0,-1 1 23,-4 1 8,0-2 12,-1 1 7,-2-1 14,-1 0 2,-2 1 3,-1-1 5,-1 0 0,-2-1 20,0 1 1,-2 0 24,-2 1 11,0 1 7,0 0 20,-1-1-4,1 13 17,-4-19 5,4 19-4,-4-16 3,4 16-16,-3-13-8,3 13 26,-7-7-28,7 7-9,0 0 16,0 0-9,0 0 16,-10 3-14,10-3 14,-2 14-8,2-14 19,2 19-21,-2-7 14,1 4 3,0 2-16,1 1 19,-1 6-34,0-1 18,1 4-27,-1-1 14,-1 7-28,0-1-7,0 2 0,0 0 0,1 2-9,-1 1 17,1 0-4,2 6-7,0-6 0,-1-2 2,1 1 15,2-4-26,-2 3 16,3-2-25,-3-2 23,3-1-16,-1-2-4,0-4-1,1-1-1,-1-1 0,2-3-4,-2-1 5,0-2 4,1-2-5,1-3 0,-1 0 1,-1-2-1,2-1 1,1-3 3,0 1-3,1-4 1,-9-3-1,19 2 0,-19-2 2,21-4-4,-10 3 1,0-5 8,0 1 18,1-1-26,-1-2 19,0 0-21,0-1 20,-2 0-22,0-3 1,-2 2 2,0-1-2,-3 1 5,-2-2-6,1 0-2,-3-1-2,0 1-3,-3-1-1,-1 0-3,-2 0 2,-2-1 2,-2 2-4,-2-2 6,0 2 7,-5 2-4,2-2-8,-2 1 5,-2 4 5,2-2-2,-2 1 1,4 1 2,-2 0 4,2 1 1,0 0-2,2-1 5,-1 2-8,3-3-2,1-1 1,1 2 1,3-1-3,1-1 0,2 0 0,3 9-10,-1-21-14,2 10-28,4-4-18,1 1-27,5-4-35,0-1-19,5-3-48,3 1-34,1-1-24,6-2-17,0 2-19,0 0-41,-1 4 6,3-3-49,-5 4-107,1-1-402,-1 2-454</inkml:trace>
  <inkml:trace contextRef="#ctx0" brushRef="#br1" timeOffset="43490.6205">7208 17631 137,'0'0'613,"0"0"-111,0 0-65,0 0-32,6 6-45,-6-6-53,0 0-48,0 0-30,12-4-16,-12 4-20,9-9-27,-9 9 2,12-10-37,-4 2 5,0-1-26,1-1-3,-2-1-24,1 0-9,-2 1-19,3-3 2,-2 1-16,-2 1 4,0-1-8,-1 0-5,0 0 2,-2-1 2,1 3-2,-3-2-9,0 0-9,-3 1 3,2 0-1,-2 1 3,1 0-17,-2 2 5,0-1-6,-1 2-6,5 7 1,-11-11 5,11 11-6,-12-7 9,12 7-6,-12-4 0,12 4-5,0 0 4,-17 1-5,17-1 4,-12 8-3,12-8 5,-13 10-2,8-1 2,0-1-2,0 2-1,1 2 5,-2 2-6,3 1 2,1 2 11,2 0-19,-2 1 3,2 2 6,0 0 9,2 4-8,-1 1 5,0 1-19,1 0 15,0 0 15,3 6-16,-1-2-3,0 2 4,-2 1 11,2-2 5,-1 1 8,1 1 2,-2 1-4,2-3 5,-2 1-4,1 0 9,0-5-14,-1 1 6,-1-2-1,1-1 0,0 1 5,1-1-12,-1-1 7,0-1 0,2-2 4,-2-2-3,2-2 1,1 0-1,-1-2 1,0-1 6,1-1 4,1-2-1,0 0-7,1-3-6,-1 0-2,1-3-4,-1 1-1,-6-6 1,17 8-5,-17-8 0,18 2-3,-18-2 0,16-2-3,-16 2-1,21-4-2,-11 0 23,-1-1-20,-9 5 16,18-9-18,-11 2 16,2 1-17,-2-2-2,-2 0 6,0-1-1,-1 0 2,-2 0 0,1-2-9,-3-2 3,0 2-2,-3-1-3,1-4-3,-3 0-10,-3 0-7,-1-2-14,-2-1-5,-2 2-7,-4-3 2,-2 1 0,-1 1 10,-2 2 7,0-1 0,0 3-11,-1-1 1,4 5 2,3-1 39,-3 1-42,2 0 10,2 2 8,0-1 1,3 2-3,1 0-7,1-1 7,1 0-1,9 8-4,-10-13 9,10 13 0,-4-12 15,4 12 3,5-13-53,-5 13-37,11-16-40,-4 8-40,5 1-49,-1 0-43,6-3-33,1 1-11,4-3-41,3 1-13,2 0-98,1-1-303,0-1-279</inkml:trace>
  <inkml:trace contextRef="#ctx0" brushRef="#br1" timeOffset="43865.6186">7707 17662 316,'21'-8'486,"-3"2"-62,-3-2-51,-1 1-15,-1 2-15,-3 0-35,-2 1-42,-8 4-47,12-9-21,-12 9-19,0 0 8,0 0-16,0 0-7,-3-11-10,3 11 11,0 0-16,-18 3 1,18-3-18,-19 2-3,10 2 7,-2 2-6,-1 0-18,0 0 9,0 4-21,1-3 17,1 4-29,1 0 12,0 0-37,3 2-11,1-1-11,1-2-3,2 2-10,0 1 0,2-13-11,4 23 1,0-13-5,1 2-4,1-1 3,3-1-5,1-1 2,1 1-1,-1-2 2,4 1-6,-3-3-3,3 1 0,-2-2 0,2 2 1,-4-1-2,-1-2 0,-9-4 3,17 9 1,-10-4-7,-7-5 18,9 7 2,-9-7-7,6 8 3,-6-8 5,0 0 4,-2 12-4,2-12-2,-10 7-2,10-7-4,-16 10-5,5-5 0,-1-3-1,0 2-1,0-1 3,-2 1-7,0-1-3,1-1 7,-1 1-6,1-2-31,1 1-49,12-2-36,-23 0-49,10-1-60,13 1-67,-18-2-67,18 2-100,-14-5-70,14 5-742,-10-4-880</inkml:trace>
  <inkml:trace contextRef="#ctx0" brushRef="#br1" timeOffset="44599.9559">7955 17793 126,'0'0'783,"0"0"-108,18 0-68,-18 0-72,12-2-45,-12 2-54,16-5-37,-16 5-56,18-7-46,-9 2-6,3 0-58,-2-2-3,4-1-44,-3 2-5,1-2-49,1 1-9,-2-1-32,2-1 1,-3 2-44,0-1 15,1 1-33,-4 1 13,0-1-24,0 2 18,-7 5-28,10-11 16,-10 11-23,6-8 19,-6 8-31,0 0 17,0 0-20,-2-12 19,2 12-25,0 0 17,-16 0-20,16 0 25,-16 4-21,16-4 23,-17 9-26,8-5 19,0 3-13,-3 1 26,3 1-25,0-1 24,-1 3-22,1-1-2,3 1 5,-1 0 11,1 1-6,1-1 1,2-1 3,-1 1-7,4-11 2,-1 21 2,2-11-1,-1-10 4,4 18-3,-4-18 2,11 14-2,-11-14-26,14 12-45,-5-9-20,2 1-33,-1-2-19,2-1-18,2-1-15,-1-1-15,2 0-23,0-2-13,2-2-12,-2 0-22,2 0-4,2-2-13,0-1 14,0 1 22,-2-4 19,2 1 15,-3 0 62,0 0-4,-1-3 47,1 3-5,-3-3 51,-2 2 17,-1-2 14,-1 1 11,0-1 32,-1 1 18,-2-2-2,1 0 48,-1-1 23,-2 0 6,0-1 22,-2 1 24,1-1 9,-2 3 7,0-1 23,1 1 11,-2 1 9,1 2-18,-2-1 4,1 11-8,1-17-11,-1 17-26,0-15-22,0 15-19,0 0 3,-1-12-12,1 12 30,0 0-26,0 0 10,0 0-5,-6 9 18,6-9-40,-1 15 14,0-3-13,1 0-28,-1 3 15,1-1-27,-2 3 17,2 1-30,0 0 17,0 2-27,0-1 26,0 0-12,0 0-13,2 1-24,-2-3 20,1 1-24,1-1 14,2 0-24,0-3 25,0 0-24,1 0 22,3-3-28,-3 0 29,1-4-28,1 2 20,1-3-63,1-1-30,0-1-27,3-3-31,-12-1-19,20 2-42,-7-4-26,-1 1-49,-2-3-16,4-1-48,-3 0-2,2 0-47,-1-4 28,-1 1-70,1 0-123,-3 0-277,-2 0-375</inkml:trace>
  <inkml:trace contextRef="#ctx0" brushRef="#br1" timeOffset="44818.6977">8511 17592 464,'0'0'689,"-10"5"-108,10-5-40,0 0-72,0 0-59,0 0-15,0 0-54,0 0-57,5 9-38,-5-9-51,0 0-32,19-2-42,-19 2-17,18-2-27,-6-1-2,-1 1-36,2-2-60,0-2-87,2 1-102,-2 0-134,1-2-98,0 1-280,-3-2-322,3 1-658</inkml:trace>
  <inkml:trace contextRef="#ctx0" brushRef="#br0" timeOffset="51796.4723">9646 17759 533,'0'0'617,"0"0"-96,-2 10-34,2-10-31,0 0-95,0 0-53,0 0-22,0 0-34,6-10 15,-6 10-32,6-11-30,-1 3-40,0 1-10,2-1-34,-1-2-6,0 1-26,2-3-11,2 2-23,-1-2 1,0 0-4,0 1-9,0-1-11,-1-1-3,0 1-14,0-1-1,-1 1-2,-1 0 8,-1-2-14,1 2 8,-2 2-10,-2-2 6,-1 1-10,-1 11 6,-1-23-7,-3 13 7,2 0-7,-4 1 4,1-1-1,-3 3-4,1 0 0,-2 0 5,0 2-9,0 0 23,-2 4-25,11 1 8,-20-3-9,20 3 22,-19 4-7,9-2 17,0 4-11,0 0 15,2 4 8,-2 1 31,3 2 0,1 2 9,-2 4-15,3 2 35,-3 1-25,3 6 42,0 3-28,0 2 31,2 1-42,0 1 26,-2 8-42,1 0 18,0 0-44,1-1 35,2-3-37,-1-3 34,0 3-41,1-2 38,1 1-33,-1 1 57,1-3-10,0 3-57,0-3 49,1 2-62,0-4 46,1 2-57,-1-3 50,1 1-54,1-7 55,1 7-64,-2-11 57,3 9-76,-1-11 81,0 5-69,0-10 62,1 5-56,0-7 53,-1 1-55,4-5 56,-2 1-58,2-6 57,1 0-60,-9-5 56,21 1-53,-7-7 57,0 4-60,4-8 60,-2 5-58,3-5 57,-2-3-62,0-2 56,0 4-86,1-7 94,-3 2-66,-5-2 53,3 1-52,0-2 55,-4 0 2,-1-1-18,-3 0-8,-2 1-53,-3 0 53,-1 0-56,-4-3 42,-1 2-58,-3-1 45,-4 2-37,-2-2 38,-4 2-29,-1 0 37,-3 3-31,-1 0 36,-1 3-30,-2 0 34,1 1-28,-1 0 31,-1 3-31,1 1 34,3-1-30,1 3 25,3-2-17,-1 1 24,3 2-23,2-1 29,0 0-26,5 0 27,-1-1-32,2 1 22,2-1-33,3 0-5,5 7-48,-5-15-21,5 15-19,4-17-27,1 8-24,4-3-37,2 2-33,5-2-9,3-1-12,5 0-5,1-2-27,2 1 10,2 0-23,0 3 60,2-1-27,0 2 34,-2 1-33,-1 1 17,-4 2-47,-1 2-4,-5 0 42,1 1 54,-4 3 84,0 1 192,-4 1 54,2 0 49,-3 1-31,-1 2 34,1 0-34,-2 1 63,0 0 8,-2 2 4,-1-1-7,2 2 17,-2 0-1,-1-1-17,0 2-8,-2-1-8,2 1-17,-1 0-16,-1 1-25,2-3 8,-2 3-26,1-2 0,-3-9-33,5 17 3,-5-17-12,4 16-1,-4-16-11,4 14-8,-4-14-8,4 10-5,-4-10 0,4 11 4,-4-11-9,0 0 8,6 8-27,-6-8 22,0 0-26,0 0 19,11-3 12,-11 3-19,7-8-7,-2 0-2,-5 8-2,10-17 2,-5 8 6,0-4-7,2 2 4,0-4-5,0 2 3,0-3-4,1 4 9,2 0-6,-1-3 14,-1 4-5,1 0 8,1-1-3,0 5 4,-1-1-5,1 0 2,-2 3-4,-8 5 2,17-5 0,-17 5 1,14-1-11,-14 1 8,15 1-29,-15-1 22,14 7 7,-6 0-10,-8-7 0,12 10 1,-5-2 3,-2-1-6,0-1 3,-5-6-2,8 16 9,-2-10-13,-6-6-33,5 12-60,-5-12-70,5 10-99,-5-10-85,4 10-133,-4-10-194,0 0-310,0 12-584</inkml:trace>
  <inkml:trace contextRef="#ctx0" brushRef="#br0" timeOffset="52218.3401">10483 17904 759,'0'0'659,"0"0"-65,0 0-52,-5-6-97,5 6-42,0 0-34,0 0-25,-9 4-41,9-4-33,-5 9-20,5-9-34,-7 13-26,7-13-21,-5 17-8,3-8-18,-1 1-15,3-10-20,-1 20-17,-2-9-4,5 1 5,-2-12-42,2 20-4,1-10-7,-1 0-6,3-1-10,0-1 0,2-2-3,-1 1-5,1-1-3,1-2-1,-8-4 1,17 7-5,-17-7 0,19 1 0,-19-1-4,18-1 4,-18 1-3,18-7 0,-9 3 0,0-1-1,-1 0 0,-2-3 9,0 1-9,0-2-2,-2 1-1,-1-2-2,0-1 3,-3 11 0,0-22 20,-3 10-35,0 4 25,-1-4-29,-4 0-4,1 3-4,-2-1-16,-1 2-8,1 1-10,-1 3-15,-1-1-22,-1 2-23,-1 1-40,2 2-48,11 0-65,-22 2-85,12 0-95,10-2-49,-18 9-199,10-5-402,8-4-718</inkml:trace>
  <inkml:trace contextRef="#ctx0" brushRef="#br0" timeOffset="52859.0675">10738 17967 541,'0'0'667,"12"-1"-105,-12 1-74,0 0-68,15 1-36,-15-1-38,9 5-7,-9-5-38,8 8-33,-8-8-42,10 14-16,-10-14-15,8 12-28,-4-3-20,-4-9-14,5 16-11,-5-16-11,5 16-27,-5-16-15,4 15-13,-4-15-10,5 12-2,-5-12-13,2 12-5,-2-12-4,3 9-3,-3-9-3,0 0-2,2 12-5,-2-12 2,0 0-1,0 0 0,0 0-3,0 0 4,0 0-4,0 0 0,11-7-5,-11 7-5,7-14 6,-2 6-3,0-4 3,2 5-6,-1-5 7,1 0 0,2 0-4,-2 0 3,2 2 0,0 0 3,1 1 1,-2 3 3,1 0 7,1 1 12,-1 0 7,-9 5 6,20 0-3,-20 0 1,17 2 5,-17-2 5,19 7-17,-10-2-17,-1-2-1,-8-3-1,14 13-2,-8-7 4,-6-6-6,12 12 0,-12-12 19,10 11-26,-10-11 0,8 11-2,-8-11 0,5 7 4,-5-7 0,4 10 0,-4-10-3,0 0 30,6 7-28,-6-7-1,0 0-4,0 0 0,0 0 27,0 0-27,0 0 20,0 0-27,0 0 26,0 0-20,0 0 15,-6-11-29,6 11 29,0-13-26,0 13 23,2-19-25,2 9 25,0-1-24,2 0 24,1-1-26,1 0 26,2 0-21,0 2 32,2 0-32,0 1 33,1 1-10,2 1 69,-1 2-31,2 1 72,-1 1-63,-1 2 66,0 1-56,1 0 48,0 1-65,0 4 59,0 0-71,-1 0 44,-4 2-65,2 0 44,-2 2-62,-2-1 50,0 2-56,-3 1 48,-1-2-89,0 2-3,-2 1-146,0-1-102,-2 0-117,2 1-119,-4 0-192,-2 3-252,1-3-484,0-2-1080</inkml:trace>
  <inkml:trace contextRef="#ctx0" brushRef="#br0" timeOffset="53327.7914">12190 17959 43,'2'-11'859,"0"-1"-150,-2 12-61,2-17-56,-2 17-22,2-17-56,-2 17-64,2-12-77,-2 12-15,0 0 51,0 0-68,9-4 33,-9 4-93,5 11 49,2-2-67,-2 4 39,0 1-55,0 5 29,1 1-57,2 2-186,-2 2-33,1 0 0,-1 4 0,1 2 0,0 1 0,0 2 0,0 1 0,0 4 0,0 2 0,0-1 0,-1-6 0,0 2 0,-3-2 0,1 2 0,1-1 0,-1 0 0,-1-2 0,-1-6 0,0-4 0,0 2 0,-1-7-121,0-5-256,1 2-27,-1-3 15,3-1-71,-4-10-80,2 12-70,-2-12-13,0 0-161,0 0-441,7-7-832</inkml:trace>
  <inkml:trace contextRef="#ctx0" brushRef="#br0" timeOffset="53624.6648">12292 18153 131,'-4'-19'714,"-1"4"-109,0-1-45,3 0-64,0 3-56,2 0-49,4 1-33,-1 0-24,2 0-28,4 2-36,1 1-16,4 2 1,0 4-12,4-1 6,-3 3-21,5 2 11,-1 1-51,-1 1 22,2 4-74,-3-2 25,2 2-80,-3 2 37,-3-1-64,0 1 41,-3 1-68,-2-1 49,-3 0-70,1 0 52,-3 0-53,-3-9 42,0 17-61,-3-7 56,-3-1-64,1-2 66,-3 1-70,1 0 27,-4-2-105,2 0-13,-2-1-47,-1 0-46,3-1-31,-1 0-43,0-1-74,10-3-65,-18 2-89,18-2-31,-14 1-198,14-1-408,0 0-764</inkml:trace>
  <inkml:trace contextRef="#ctx0" brushRef="#br0" timeOffset="53954.5899">12485 18121 793,'14'-8'674,"-14"8"-58,13-9-6,-4 4-86,1 0-36,0 1-41,2-1-51,-1 1-57,2 1-11,0 0-19,1 2-47,1 0-19,0-1 9,1 4-85,-1 0 22,2 2-83,-3 0 35,-1 1-85,0 1 37,-3 2-67,0-3 46,-1 1-57,-3 2 40,4-2-58,-6 1 47,-4-7-43,9 13 38,-9-13-56,4 11 50,-4-11-53,2 11 49,-2-11-53,0 0 59,0 14-63,0-14 59,0 0-46,-4 9 50,4-9-58,0 0 48,0 0-52,0 0 50,0 0-49,0 0 56,-8-5-55,8 5 45,2-11-48,-2 11 56,4-17-58,-2 7 41,0 0-62,3-2 6,2-2-61,0 1-34,1 0-26,-3 0-49,5 0-32,2-1-44,-1 0-54,3 1-56,-3 2-27,0 0-76,3 3-21,-5 0-149,1 3-320,0 0-592</inkml:trace>
  <inkml:trace contextRef="#ctx0" brushRef="#br0" timeOffset="54329.5844">12996 18107 713,'0'0'577,"6"6"-57,-6-6-52,12 6-46,-12-6-53,11 1-61,-11-1-22,16-3-19,-7-1-50,-1 1-15,1-2-43,3 0 18,-3-1-37,3-2-17,-2 1-22,-1-2-10,0 1-5,0 0 0,-4 1-10,1-3-10,1 3-8,-5-1-11,3-3-10,-5 11-5,3-14-4,-3 14-5,2-13-4,-2 13-3,0 0 0,-5-12 0,5 12-4,0 0 2,-14-1 16,14 1 19,-6 6 33,6-6 17,-9 13 6,4-4 18,3 1-6,-1 1-7,-1 1-13,2 0-12,0 0 26,2 1-58,-4-1 29,4 0-48,0-12 17,0 23-39,2-12 32,0 0-44,0-1 46,-2-10-78,6 17-50,-6-17-91,5 15-50,-5-15-46,9 10-98,-9-10-59,11 4-52,-11-4-42,14 4-3,-14-4-113,13 0-416,-13 0-668</inkml:trace>
  <inkml:trace contextRef="#ctx0" brushRef="#br0" timeOffset="54782.6831">13263 18109 359,'2'-10'584,"1"1"-82,-3 9-36,4-16-24,-4 16-44,4-15-9,-4 15-32,8-12-39,-8 12-43,6-12-25,-6 12-32,9-4 15,-9 4-8,0 0-48,16 0-28,-16 0-17,11 6-17,-11-6-13,11 12-14,-4-4-12,0 1-2,-3-1-11,3 1-13,-1 0-10,0 1 3,-2-2-6,2 3-6,-3-2-3,3 0-5,-3-1-1,4 0 3,-1-2 13,-6-6 2,7 12 27,-7-12-22,7 8 25,-7-8-22,11 4 22,-11-4-35,13 0 17,-13 0-34,13-4 33,-13 4-44,19-8 45,-10-1-58,4 1-5,-2-4-17,4-1-61,0-1-31,-1 0-38,3-4-6,1-1-44,0 1-13,-2 3 11,2-2-8,0 4-1,-2-1 16,-3 2 22,0 1 38,-1 2 21,-1 0 29,-2 3 14,-2 0 23,-7 6 27,13-11 48,-13 11 65,0 0 24,12-4 38,-12 4 19,0 0 7,7 7 16,-7-7-5,2 10 13,-2-10 8,2 17-23,-2-17 1,0 21-13,0-21-19,0 22 35,2-10-72,-2 1 36,0-1-82,0 1 44,2-1-79,-2-1 48,2 1-78,-2-12 66,3 20-75,-3-20 57,4 17-72,-4-17 12,4 12-63,-4-12-36,5 10-76,-5-10-40,0 0-33,7 6-53,-7-6-51,0 0-61,9-4-52,-9 4-59,6-8-109,-6 8-516,6-12-774</inkml:trace>
  <inkml:trace contextRef="#ctx0" brushRef="#br0" timeOffset="55079.5588">13719 17851 638,'0'0'660,"-20"2"-76,20-2-26,-13 2-67,13-2-30,-9 1-31,9-1-37,0 0-62,0 0-40,0 0-1,0 0-21,0 0-27,0 0-29,11 3-25,-11-3 16,17-5-60,-5 2 7,-3-2-59,5 0 30,-1 0-57,-2-4 38,3 4-53,-5-2 64,2 0-84,-2-1 64,-2 1-74,-1 0 52,-1-1-66,2-1 49,-7 9-60,4-17 53,-4 17-64,0-15 57,0 15-12,-4-17-4,4 17-8,-8-14-4,8 14-5,-11-12-11,11 12-44,-18-5-73,18 5-30,-15-1-77,15 1-16,-21 3-77,11 2-42,1 0-101,-1 5-101,2-1-65,-1 6-767,1-3-1000</inkml:trace>
  <inkml:trace contextRef="#ctx0" brushRef="#br0" timeOffset="55513.4809">14113 18045 626,'0'0'699,"0"0"-91,0-13-52,0 13-79,-1-10-11,1 10-105,-4-12-31,4 12-50,-9-7-38,9 7-35,0 0-29,-11-6-14,11 6-15,-11 4-14,11-4-19,-10 10-12,6-1-13,0-1-8,2 1-4,-3 2-19,3 0-11,2-1-18,0-10 0,0 22-7,2-11-4,0-1-5,3 0 1,-1-1 1,0 0 0,2-2-4,2 1 15,-1-2-22,1-1-1,2-1 0,1-1 0,-11-3 3,21 3-5,-21-3 3,21 0-2,-21 0 5,21-4 2,-11 0 1,-10 4-4,15-10-1,-7 5 2,-3-4 7,2 1-9,-2-2 4,-3-1 1,2-1-2,-4 0-2,0 0-3,0-1 2,-2-1-2,-2 2-3,-1-1 2,-2 1-12,3 3 7,-3 0 4,1 2-6,-3 1 3,-1 1 3,10 5-18,-17-3-57,17 3-50,-19 1-38,10 1-46,-2 1-76,2 3-95,1 0-78,-2 1-83,1 1-184,4-1-373,-1 2-711</inkml:trace>
  <inkml:trace contextRef="#ctx0" brushRef="#br0" timeOffset="56310.3268">14299 18042 698,'2'-10'778,"3"1"-66,-5 9-92,4-15-53,-4 15-51,5-14-55,-5 14-73,5-12-65,-5 12-62,0 0-50,4-10-32,-4 10-27,0 0-17,0 0-26,0 0-8,2 15-7,-2-15-14,0 16-13,0-16-13,2 20 1,-2-8-22,0-12 3,1 22-14,0-10 2,0 0-12,1-3-3,2 1 26,-2 0-33,-2-10 9,10 17-4,-6-10-5,2 0-6,1-1 2,-7-6-9,15 9-15,-15-9-16,17 5-13,-17-5-15,18 2-7,-18-2-9,21-3 16,-10-1-10,-1 2 18,0-5 5,3 0 18,-2-1-1,1 0 15,-3-3 0,1 1 9,-2-1-3,2 0 14,-2-4-22,-2 3 25,3 0 9,-4-2-14,1 4 12,-2-2-10,1 3 1,-5 9-1,8-16 3,-8 16 5,4-9 3,-4 9-8,0 0 2,0 0-5,0 0 11,0 0-9,0 0 11,0 14-14,0-14 11,0 13-10,0-13 10,-2 17-3,4-6 5,-2-11-10,0 20 6,0-20-13,5 19 13,-5-19-8,4 17 10,0-8-14,0-1 20,-4-8-10,10 13 7,-10-13-14,13 11 10,-13-11-6,16 7 7,-16-7-13,18 5 13,-18-5-7,23 0 4,-11-2-11,0-1 19,2-1-13,3-1 8,-3-2-10,2 0 7,1-3-4,1-2 7,-1 0-7,-4-1 14,2-1-8,0-1 9,-3-1 6,-2-1 11,0 2 14,-2 1 8,-3-1-7,1 1 13,-3 2-10,-1 2-4,-2-3-11,0 13-2,-2-19-7,-3 10-6,5 9-6,-8-13-4,8 13-5,-11-6 7,11 6-11,-16-1 1,16 1 1,-13 6 2,13-6-2,-12 12-3,4-2 2,4-1-1,-1 2 1,5 2-2,-4-1 0,4 0-1,0 3 0,2-1 2,0 1 5,2 1-1,0-3-6,1 1-4,1-1 7,-2 0 0,4 0 0,-3-1 8,0-3-9,2 0 6,-1 0-5,-1-2 5,-5-7-8,8 12 4,-8-12 6,6 12 6,-6-12 39,6 8 14,-6-8-10,0 0-11,0 0-11,0 11-6,0-11-13,0 0-62,-11 3-75,11-3-75,-12 2-119,12-2-136,-15-2-123,15 2-137,-19-1-665,6-1-977</inkml:trace>
  <inkml:trace contextRef="#ctx0" brushRef="#br0" timeOffset="56950.9276">15634 17800 654,'-2'-10'621,"2"10"-53,-2-19-6,2 19-79,-3-14-37,3 14-27,-3-13-35,3 13-35,-3-11-68,3 11-18,0 0-32,0 0 13,0 0 2,0 0 29,0 0-41,5 14 23,-1-1-70,-1 5 41,4 3-61,-1 4 27,2 4-73,-2 0 38,1 3-62,-1-1 31,-1 1-67,3 0 34,-3 2-62,1-2 44,1 0-54,-1 0 39,-1-2-51,0 0 20,0 2-31,-1-8 0,0-2 0,0 2-59,0-5-111,0-2-41,-2-2-112,1-1-37,2 1-94,-1-5-66,0-2-78,1 0-5,-5-8-95,12 8-632,-12-8-934</inkml:trace>
  <inkml:trace contextRef="#ctx0" brushRef="#br0" timeOffset="57325.9264">16015 18202 656,'4'-8'637,"-4"8"-65,4-13-58,-4 13-62,0 0-16,0 0-59,0 0-32,0 0-18,0 0-19,0 0-27,0 0-15,-6 12-6,6-12-17,-6 19 4,3-9-49,2 1 13,-1 0-76,1 2 29,1-1-69,0-12 31,0 21-67,3-8 35,-3-13-51,5 17 46,0-9-56,-5-8 46,9 15-58,-2-10 45,4-1-58,-11-4 41,19 4-54,-19-4 50,22 0-58,-11-2 51,3 0-53,-2-2 53,2-2-62,-3-1 65,1-1-67,0 0 61,-3-1-52,-1-2 48,0 2-59,-3-2 69,-3 2-74,0-3 59,-2 12-57,-2-23 59,0 12-57,-2 1 58,-4-2-63,-1 0 59,0 3-60,-2 0 59,-1 1-64,0 2 52,-2 1-68,-1-1 43,0 3-73,1 1 5,0 2-52,0 0-27,0 2-36,0 1-24,1-1-33,2 4-51,0-3-54,1 3-51,3 0-93,7-6-37,-11 13-220,11-13-303,-4 14-680</inkml:trace>
  <inkml:trace contextRef="#ctx0" brushRef="#br0" timeOffset="58279.0174">16537 18236 477,'8'-5'703,"-8"5"-67,10-8-51,-10 8-96,5-8-26,-5 8-84,0 0-31,-5-13-26,5 13-41,-8-7-22,8 7-16,-13-5-26,13 5-17,-15-3-21,15 3-3,-19 3-17,19-3-19,-22 5-25,11-1 10,2 1-49,-2 1 15,0 0-43,1 3 22,2 1-45,0 0 23,1 2-40,2-2 67,1 0-84,4-10 35,-4 22-35,5-11 29,2 1-58,-1-3-39,4 0-46,1 0-43,1-2-18,1 2-41,1-5-35,4 1-49,0 2-12,3-5-27,-1 0 11,3 0-38,1-2 26,0 0-32,2-2 2,-1 0-18,4-2-5,-2 0 18,1-1 58,0 0 70,-1-1 88,-1-1 129,-1-2 160,-2 1 11,-1-1 56,-1-1-15,-4 0 69,0 1 14,-4 0 28,-1-2-10,-1 4 12,-2-3-15,-5 10-8,4-12-5,-4 12-9,-1-13-7,1 13-21,-7-10-16,7 10-9,-12-5-16,12 5-19,-14 0-9,14 0-9,-17 6-14,9-1-7,1 1 5,-2 1-42,3 1-7,-1 0-25,1 2 7,2-3-28,-1 4-9,1-2-6,4-9 27,-1 14-39,1-14 0,1 15 0,-1-15 5,7 11 11,-7-11-25,9 10-1,-9-10-24,12 5-7,-12-5-24,17 2-11,-17-2-3,16 0 3,-16 0-12,21-2 11,-12-2 9,1 0 8,-1 0 9,-1-1 13,-1 1 4,-7 4 9,15-11 1,-15 11 6,11-11 5,-11 11 6,11-10 10,-11 10 18,7-7-1,-7 7-1,6-5-7,-6 5 2,0 0 10,0 0 14,0 0 12,13 3-9,-13-3-5,0 0 22,5 13-35,-5-13 14,4 10-27,-4-10 0,5 10-6,-5-10 17,8 14-19,-8-14-2,12 12 13,-5-7-10,0 1-8,-7-6-2,19 9-13,-8-8-24,0 2-33,2-2-19,0 0-35,2-1-26,-1-1-30,4 0-24,-1-3-23,1 1-11,-1-2-6,1-2-26,3-3 5,-5 1-14,4-3 71,-3 0 0,0-1 67,0-1 1,-3-3 45,0 0 10,-3 0 49,1-1 13,-1-2 62,-2 0 11,-2 0 36,1-3 32,-1 3 33,-3 0 23,0 2 15,-2 0 10,1-1 23,-2 4-2,0 1-31,-1 0 10,2 2-10,-2 12-16,0-17-16,0 17-12,0 0-1,-2-13 6,2 13 12,0 0-6,0 0-16,-1 18-2,0-8-10,1 4-10,0 0-1,0 4 21,-2 1-55,2 2 28,-1-1-61,0 1 32,0 2-56,1-2 39,-2 1-62,2-2 49,-1-1-56,2 2 47,-1-4-50,2 2 37,-1-1-70,0-2-34,0-4-50,1 0-48,-1 1-41,2-4-13,-1 1-63,-2-10-54,8 14-39,-8-14-68,6 10-22,-6-10-109,0 0-612,9 5-806</inkml:trace>
  <inkml:trace contextRef="#ctx0" brushRef="#br0" timeOffset="58622.7545">17250 18228 230,'-13'-3'723,"13"3"-137,-19-2-67,19 2-85,-13-1-80,13 1-46,0 0-46,0 0-29,0 0-40,0 0-26,13-6-38,-13 6-11,26-2-33,-10-1-8,2 1-14,4-1 20,2 1-24,3-3 6,0 4-19,1-3-3,6 0 2,-1-1 2,-4 1-19,-2 1-6,1 0-4,-3 1-4,1-1 1,-5 2-15,-3 0 14,1-1 2,-4 4 14,-1 0 32,-3 1-2,1 1 10,-3 1 3,-3 0 8,0 3-5,-1 1-6,-1-1-15,-4-8-7,5 17-12,-2-8 3,0 1-6,-3-10-22,3 19 2,-3-19-3,3 15-3,-3-15-6,3 15-6,-3-15-6,3 12-42,-3-12-29,4 10-31,-4-10-26,0 0-70,6 8-45,-6-8-71,0 0-45,0 0-33,0 0-116,11-2-507,-11 2-635</inkml:trace>
  <inkml:trace contextRef="#ctx0" brushRef="#br0" timeOffset="58935.2352">17644 18069 589,'0'0'566,"0"0"-66,0 0-39,-8 5-39,8-5-52,0 0-36,0 0 1,0 0-53,10 5-12,-10-5-44,13-1-17,-13 1-24,13-3-8,-13 3-5,17-4-16,-8 2 2,0-2-11,2-1-15,-2 1-12,-2-3-14,0 2-9,0-2-20,-7 7-14,9-12-2,-9 12-24,5-12 1,-5 12-3,2-15-14,-2 15-14,-3-14 3,3 14-5,-9-14-2,9 14-3,-13-11-7,13 11-15,-14-7-24,14 7-36,-16-4-33,16 4-41,-17 1-51,17-1-51,-15 4-62,6 0-55,1 1-86,8-5-43,-14 14-165,9-8-316,1 3-578</inkml:trace>
  <inkml:trace contextRef="#ctx0" brushRef="#br0" timeOffset="59372.7155">17940 18192 397,'0'0'681,"14"0"-94,-14 0-47,0 0-82,0 0-58,0 0-22,13 3-42,-13-3-61,0 0-11,0 0-48,-2 15-34,2-15-31,-2 10-23,2-10-24,-3 13-17,3-13-12,-2 15-16,2-15-14,0 15-11,0-15-1,1 14-10,-1-14-8,4 13 1,-4-13-1,5 11-4,-5-11-1,9 9-2,-9-9 5,11 6-7,-11-6-2,15 6-2,-15-6 1,15 1 7,-15-1-2,17-3-4,-17 3 0,20-5 5,-11 0 0,0 1-6,2-3 0,-2-1 1,0-1 2,1 1 21,-3 0 11,-1-3 13,-1 0 3,-2 0 0,0 1 16,0-1 3,-3 11-3,-2-20-10,2 20-17,-5-19-9,5 19-8,-8-17-6,2 10-5,-1 2 2,7 5-12,-16-7 29,16 7-32,-17-6-5,17 6-15,-17-1-32,17 1-38,-17 2-46,17-2-45,-13 7-48,13-7-62,-12 5-56,12-5-62,-7 11-21,7-11-80,0 0-631,0 14-754</inkml:trace>
  <inkml:trace contextRef="#ctx0" brushRef="#br0" timeOffset="59826.9871">18164 18202 682,'0'0'636,"8"-7"-44,-8 7-18,8-5-70,-8 5-57,8-5-42,-8 5-57,0 0-47,9-3-35,-9 3-17,0 0-15,14-2-28,-14 2-34,0 0-18,13 3-9,-13-3-6,8 7-6,-8-7-9,9 8-29,-9-8-1,8 11 36,-8-11-38,8 11 16,-8-11-59,6 11 24,-6-11-47,4 12 27,-4-12-38,4 12 42,-4-12-51,4 11 43,-4-11-49,0 0 43,2 11-42,-2-11 52,0 0-53,3 11 66,-3-11-62,0 0 52,0 0-63,0 0 55,0 0-66,0 0 62,0 0-62,0 0 62,0 0-70,0 0 64,0 0-70,-5-11 76,5 11-68,0 0 57,0-17-61,2 7 58,0 0-57,0-2 55,2-1-60,2-3 65,-1 0-62,2-2 61,1 0-65,2 1 63,0 0-45,0 3 65,3 0-57,-3 2 59,2 1-49,2 3 63,0-1-50,0 4 57,1 0-43,-1 2 55,-1 2-60,2 2 53,-2 2-35,0-1 46,1 5-42,-1 1-2,-1 1-45,-1-1 0,-1 4 0,0-2 0,-2 2 0,-2 0 0,1 0 0,-1 1 0,-2 0 0,-2-2 0,0 0 0,-1 1-209,-1-12-160,-1 22-84,-1-12-111,0 2-130,-1-2-144,-4-1-766,0 1-1255</inkml:trace>
  <inkml:trace contextRef="#ctx0" brushRef="#br0" timeOffset="60811.3374">19641 17882 148,'-4'-9'702,"0"0"-120,4 9-64,-9-13-43,9 13-43,-5-11-55,5 11-49,-5-9-41,5 9-10,0 0-20,0 0-3,0 0-14,0 0-18,0 0-26,-3 20-7,6-8-17,-2 3-19,2 4-11,-1 3-16,1 1-8,-2 1 26,3 0-61,-3 1 14,2 0-45,-2 0 38,2 0-29,0 0 25,-1-1-33,-1 0 21,2 0-49,-2-5 30,0 0-45,-1-1 34,1-1-41,1-3 34,-1 0-42,-1-14 34,1 22-36,-1-22 34,2 18-37,-2-18 38,2 12-44,-2-12 42,0 0-46,3 12 52,-3-12-52,0 0 41,0 0-62,11-3 67,-11 3-33,10-9 31,-3 1-41,-1 1 40,3-3-41,0 0 38,1-1-43,2 1 38,-1 0-43,2-2 38,0 3-35,1 0 36,0 1-35,0 1 34,0 2-34,1 0 39,-2 2-38,-1 2 44,2 0-43,-14 1 40,23 2-39,-23-2 42,18 6-38,-18-6 38,15 9-34,-15-9 42,6 10-34,-6-10 51,2 12-44,-2-12 43,-4 13-48,-1-5 40,-3-2-51,0 1 45,-1 0-49,-2 0 47,-2 0-48,2 0 47,-3 0-46,1-3 52,-1 2-74,2-3 58,2 2-67,10-5-12,-18 5-79,18-5-26,-15 4-45,15-4-26,-13 3-48,13-3-34,0 0-60,0 0-25,0 0-36,0 0-4,9-9-39,1 6-43,-10 3-463,21-8-585</inkml:trace>
  <inkml:trace contextRef="#ctx0" brushRef="#br0" timeOffset="61248.8111">20030 18248 82,'9'-6'654,"1"1"-110,-10 5-48,12-8-36,-12 8-50,8-7-39,-8 7-32,0 0-18,0 0-9,5-7-12,-5 7-31,0 0-12,0 0-10,-4 9-19,4-9-8,-5 11-15,5-11-6,-5 13-51,5-13 1,-4 14-56,4-14-1,-1 15-34,1-15 10,1 14-31,3-6 13,-4-8-29,9 14 14,-3-8-25,3 0 19,-9-6-26,18 8 20,-5-4-26,-2-1 17,2-3-23,1 3 17,0-3-30,2 0 3,-1-3-33,1 0 21,0 1-13,0-2 21,0-1-15,2-1 7,-3 0 6,-2-2 21,0 1-13,-1-2 2,-1 0 7,0 2 0,-2-2 4,-3 1 0,1 0 5,-1 1 8,0 0 22,-6 7 19,9-12 29,-9 12-32,7-9 17,-7 9-44,0 0 37,0 0-5,0 0 55,0 0-52,0 0 59,6 9-62,-6-9 67,-2 18-17,1-6 14,1 5-22,-2 1 56,2 3-32,0 5 30,2 1-29,-2 6-27,1 2-92,1 8 0,0-5 0,0 8 0,-2-9 0,3 6 0,-2-6 0,-1 8 0,0-11 0,1 3 0,0-2 0,-1 0 0,-1-3 0,0 2 0,0-8 0,-2 0 0,-1-9 0,1 5 0,-3-5 0</inkml:trace>
  <inkml:trace contextRef="#ctx0" brushRef="#br0" timeOffset="61436.3061">20231 19047 8191,'-11'-17'0,"0"-3"0,5-2 0,0 0 0,3-4 0,4-3 0,5-2 0,4-7 0,4 2 0,2 2 0,5 2-46,3 1-48,2 5-40,3 0 72,0 6-52,2-2 79,1 4-48,-1-2 70,-3 9-49,-1-2 61,-1 2-53,-4 0 62,-4 3-57,1-1 62,-6 2-85,1-1-10,-4 1-91,-1 0-53,-9 7-45,10-9-52,-10 9-73,3-11-83,-3 11-47,0 0-119,-4-12-712,4 12-957</inkml:trace>
  <inkml:trace contextRef="#ctx0" brushRef="#br1" timeOffset="72281.5244">21847 18344 442,'10'-11'499,"-5"4"-77,2 1-19,0-1-21,0 0-26,0-1-21,-2 1-24,1-2-31,2 1 1,-2-1-1,-1 1-8,1-1-29,1-2-23,-3 2-14,0 0-18,-2-1-21,-2 10-27,0-22-12,0 22 5,-5-18-22,1 8-7,-3 4-6,-1-3-6,-1 3-1,-2 0-13,-1 3-4,-1 1 3,-1 2-14,-2 0-8,-2 5-3,0 2-11,0 1-1,-1 3 23,1 0-38,0 3 27,2 2-34,0 0 27,3 0-37,1 1 25,3 0-17,1-1 23,0 0-42,5-2 34,0 1-36,3-1-4,1-2 8,2 0-1,2-2 3,2 1 3,2-2 7,2-1-9,0-2-4,1-2 0,-1 0 4,2-3 19,1 1-33,0-4 6,2 0-50,0-1 10,-1-1-25,2 0 18,-3-2-20,1 0 30,0-3-11,-2 2 16,0 0-5,-1-5 26,-2 3-8,0-2-3,-1-1 6,-1 1 7,-2 1 3,-2-2 1,1 4 4,-2-2 6,2 2-3,-5 8 14,4-13 5,-4 13-1,3-10 1,-3 10-4,0 0 4,6-7 8,-6 7 38,0 0-27,0 0 27,9 9-33,-9-9 31,5 10-36,-5-10 9,7 15-24,-7-15 20,8 16-24,-8-16 20,9 15-28,-4-7 22,3-1-31,-3 0-24,1 1-93,1-2-40,1 0-29,0 0-54,1-3-39,0 1-48,-9-4-35,19 5-10,-19-5-25,21 3 42,-21-3-8,18-2 60,-7 0 7,-1-2 18,1 0-7,-1 1 17,-3-2 46,1-2 85,0 2 116,1-2 94,-3-2 6,-1 1 53,0-1-13,1 0 62,-2 0 5,0 0 33,-4 9 6,7-15 22,-7 15-1,5-15-2,-5 15-43,5-9-20,-5 9 24,8-7 14,-8 7-21,0 0-2,10 3-17,-10-3-7,6 6-7,-6-6-2,5 9-3,-5-9-24,6 13-10,-6-13-9,7 14 11,-7-14-37,4 15-14,-4-15 14,3 13-34,-3-13-6,2 15-10,-2-15 1,0 12-12,0-12-3,1 11 0,-1-11 0,0 0-6,0 15 1,0-15-1,0 0-1,0 0-2,-2 12-2,2-12 12,0 0-9,0 0-7,0 0-1,0 0-4,0 0 26,-4-10-20,4 10 19,1-10-20,-1 10 0,3-14-1,-1 4-2,2 0 1,1-2 1,3 2 0,0-2-1,-1 1 1,2 1-1,1 0 0,1 2 14,-1 2-14,1 1 3,1 2-10,1 2 23,-13 1-1,22-2 3,-22 2 6,21 5 8,-21-5 3,19 8-1,-10-4-2,-1 2 17,0 0-24,0-1 13,-8-5-23,12 13 17,-12-13-25,9 13 24,-9-13-28,9 14 23,-9-14-31,6 11 21,-6-11-18,5 10 18,-5-10-23,4 10 25,-4-10-25,0 0 23,0 0-27,2 12 27,-2-12-24,0 0 22,0 0-29,0 0 24,0 0-24,0 0 18,0 0-13,0 0 18,-7-5-21,7 5 29,1-10-25,-1 10 7,4-16-8,-4 16 6,8-18-1,-2 9 4,-1 0-4,3-2 2,1 1 2,1 1 6,1 0 3,0 0-10,3 1 0,0 0 3,1 1 5,1 2 13,0 1 18,0 1 26,2 1-16,-4 2 17,1 2-30,-2 1 20,0 0-32,-3 1 20,-2 1-22,0 2 15,-3 0-33,1 0 28,-2 3-37,-4-10 53,2 15-59,-2-15-31,-1 18-71,-2-8-56,3-10-99,-4 18-109,0-8-143,2-1-145,-7 1-846,7 0-1147</inkml:trace>
  <inkml:trace contextRef="#ctx0" brushRef="#br1" timeOffset="72734.1242">23106 18328 488,'-6'-6'673,"6"6"-75,-9-6-50,9 6-81,0 0-49,-19 2-48,19-2-48,-12 5-36,3 0-14,9-5-41,-11 12-43,6-4-22,-1 0-16,3 1-17,-2-1-14,2 2-22,3-10-10,-2 18-20,2-18-8,1 16-12,-1-16 1,4 16-12,-4-16-5,10 14-3,-4-8-10,-6-6-2,14 8-2,-4-4 10,-10-4-14,20 4-5,-20-4-1,20-1 0,-8-2-2,0-1-1,-1 1-2,0-1 1,1-3 1,-2 0 19,0-2-23,-1 0 0,-3-1 6,0 1 4,-1-2 0,-2 0-12,0 0 8,-3 0-3,-1 0 2,-1 0 0,-3 0-2,-1 0 0,1 2 3,-2 1-4,0 1-2,-3 2-2,-1-1 0,11 6-1,-21-4-6,9 2-48,-1 4-45,2-1-47,-1 2-42,0 3-81,0-1-59,-1 2-43,3 1-63,4 0-121,-1 1-544,1-2-722</inkml:trace>
  <inkml:trace contextRef="#ctx0" brushRef="#br1" timeOffset="73187.9391">23309 18438 286,'0'0'783,"0"-12"-114,0 12-37,-1-14-74,1 14-67,-1-10-64,1 10-53,-3-10-66,3 10-51,0 0-44,-5-9-44,5 9 7,0 0-10,0 0-30,0 0-18,-6 11-7,6-11-13,-1 14-16,1-14-11,1 14-16,-1-14-2,2 18-12,2-9-13,0 1-2,0 1-11,1-3 1,0 1 0,2 1-13,1-1-6,0-3-37,1-2-42,0 2-7,2-3-39,0 0 0,0 0-37,2-3 13,-13 0-28,24-2 16,-12 0-11,0-2 16,1 0 20,-1-3 10,1-1 31,-3 1 16,0-3 23,0 0 7,-2 1 16,-2-1 26,0 0 29,0 1 34,-2-1 1,-4 10 29,6-17 28,-6 17 11,4-13 0,-4 13-17,2-11-10,-2 11 31,0 0-11,0 0 10,0 0 8,0 0-23,0 0-5,0 0-9,-5 10-11,5-10-10,-1 12-15,1-12-13,0 16-3,0-16-11,1 16-11,-1-16-1,2 16-44,-2-16-61,1 15-40,-1-15-57,4 14-33,-4-14-80,5 12-56,-5-12-46,9 11-8,-9-11-51,9 6-33,-9-6-69,0 0-294,14 3-396</inkml:trace>
  <inkml:trace contextRef="#ctx0" brushRef="#br1" timeOffset="73578.5471">23640 18483 111,'5'-15'531,"-5"15"-73,6-15-81,-6 15 10,3-17-15,-3 17-38,6-16-31,-6 16-23,6-12-41,-6 12-17,5-7 11,-5 7-6,0 0-12,9-6-12,-9 6-27,0 0-11,10 7 6,-10-7-17,9 8-16,-9-8-6,6 11-13,-6-11 9,7 12-32,-7-12-19,5 14-12,-5-14-13,4 14-6,-4-14-8,5 15-1,-5-15-10,2 11-3,-2-11-5,3 10-5,-3-10-3,0 0 1,3 12-2,-3-12-2,0 0-1,0 0-2,0 0-1,0 0 0,0 0 1,0 0 2,0 0-9,3-10 0,-3 10 4,3-12-4,-3 12-2,4-19 1,-2 9 28,2-1-31,3-2 24,-2 1-21,0-1 16,3 2-14,-2-1-2,3 1 9,0 1 26,0 1 28,2 1-17,-1 0 35,1 3-12,0 1 39,-1 1-21,2 1 57,-12 2-60,24 1 41,-12 2-70,-12-3 55,19 7-77,-10-2 53,0 1-60,-3 0 44,1 2-53,-2-1 43,0 3-67,-1-1 50,-4-9-53,3 19 30,-3-19-115,3 17-62,-3-17-64,-1 15-35,1-15-68,0 15-63,0-15-88,-2 11-68,2-11-64,0 0-186,-3 12-357,3-12-765</inkml:trace>
  <inkml:trace contextRef="#ctx0" brushRef="#br1" timeOffset="73936.0613">24019 18223 494,'2'-16'709,"0"3"-71,-1 1-16,0 0-90,3 1-60,-3 0-27,0 1-25,-1 10-42,2-17-31,-2 17-34,2-14-42,-2 14-57,3-13-17,-3 13-1,0 0 36,7-6-81,-7 6 45,0 0-80,13 10 60,-13-10-87,8 14 63,-6-2-68,2 2 40,0 1-55,0 0 36,-3 2-59,2 2 39,-2-1-53,0 1 33,2 0-48,-3 0 33,1 0-50,0 1 42,1-3-52,-1 4 46,0-4-53,2 1 47,-1-4-48,1 2 39,0-3-42,-1 0 46,2-2-49,0-1 29,2-2-81,-6-8 32,9 14-90,-3-9 19,-6-5-74,12 4-41,-12-4-33,15-1-4,-15 1-33,18-5-29,-7-1-44,-1 2-25,1-2-44,1-2-15,-2-1-60,1-2-77,-3 2-459,0-2-671</inkml:trace>
  <inkml:trace contextRef="#ctx0" brushRef="#br1" timeOffset="74105.9405">23976 18260 304,'0'0'522,"-15"0"-60,15 0-87,0 0-32,0 0-59,0 0-44,0 0-70,0 0-20,0 0-41,10 6-12,-10-6-29,22 0-1,-9-1-27,1 1 10,2-2-75,1 2-59,2-1-94,0-1-41,-2 2-156,3-1-387,-3-1-275</inkml:trace>
  <inkml:trace contextRef="#ctx0" brushRef="#br1" timeOffset="75121.5295">25269 18009 131,'0'0'475,"4"-11"-135,-4 11 4,0 0-63,3-9 29,-3 9-23,0 0 2,2-12-24,-2 12 16,0 0 8,3-10-8,-3 10-4,0 0 18,4-12-43,-4 12-23,0 0-13,2-10-24,-2 10-34,0 0-25,0 0-4,0 0 4,0 0 5,0 0 16,4 13 4,-4-13-21,3 19 15,-3-4 18,0 1-62,0 2 26,0 1-51,2 1 35,0 0-66,-2 0 42,1 1-70,0 1 57,2-1-19,0 2-61,-1-4 53,-2 1-72,2-2 76,1 0-77,-2-1 54,2 0-55,1-2 55,-2 0-62,1-3 60,-1 1-61,3-3 56,-3 2-54,2-3 56,-2 2-61,3-4 62,-5-7-61,5 16 63,-5-16-58,4 13 53,-4-13-62,6 10 61,-6-10-51,6 7 50,-6-7-55,0 0 48,6 7-54,-6-7 51,0 0-55,0 0 43,0 0-44,0 0 47,9-5-56,-9 5 47,0 0-43,2-16 38,-2 16-30,0-14 30,0 14-21,2-18 36,-2 18-33,0-22 35,0 9-32,0 0 34,2 0-34,0-1 36,0-2-37,2 1 61,0 2-59,0-2 35,1 2-36,1-1 35,-1 3-34,4-2 35,0 3-33,0-1 34,5 2-37,-3 2 38,2 1-36,3 2 50,0 1-52,-3 2 41,6 2-28,0 2 45,-2 0-31,0 3 73,3 2-61,-2 1 55,-2 1-59,-2 0 54,-3-1-63,-1 1 56,0 2-68,-3-2 54,1 4-56,-5-4 52,1 0-65,1 1 68,-5 0-64,0-11 49,0 19-68,0-19-13,0 17-102,0-17-69,-7 17-53,7-17-63,-7 17-60,7-17-90,-6 12-54,6-12-97,-9 11-754,9-11-996</inkml:trace>
  <inkml:trace contextRef="#ctx0" brushRef="#br1" timeOffset="76501.2245">25962 18393 591,'0'0'638,"-7"-6"-55,7 6-38,0 0-77,-6-9-30,6 9-27,0 0-20,2-12-21,-2 12-37,8-9-14,-8 9-23,12-8 15,-12 8-56,17-4 25,-6 2-87,-11 2 16,19-1-73,-19 1 24,18 2-88,-18-2 49,15 5-73,-15-5 42,14 10-69,-14-10 52,7 11-67,-7-11 48,0 13-58,0-13 58,-5 18-63,1-9 43,-3 1-52,0-1 53,-1 2-56,1-2 56,-3 2-58,4-3 56,-3 1-64,3-1 75,-2 0-74,8-8 56,-9 11-54,9-11 63,-10 11-62,10-11 69,-5 8-48,5-8 14,0 0 1,0 0 5,4 12-4,-4-12 44,11 2-71,-11-2 68,17-2-59,-17 2 48,23-4-55,-6 4 50,0-6-63,1 3 13,5-3-107,-2 1-41,0 0-104,0-2-40,-1 2-61,2-2-92,1 1-124,-2 1-50,-4-1-216,1 0-392,1-2-851</inkml:trace>
  <inkml:trace contextRef="#ctx0" brushRef="#br1" timeOffset="76923.0851">26670 18078 281,'4'-14'819,"-4"14"-127,0-15-32,0 15-64,0-12-84,0 12-97,-2-14-41,2 14-40,-7-12-21,7 12-22,-9-8-35,9 8-21,-11-9-5,11 9-26,-14-5-29,14 5 17,-15-1-60,15 1 34,-21 3-77,10 0 55,-1 4-78,2 1 48,-1 2-69,-1 1 60,1 3-52,2-1 46,0 4-66,2 1 46,-1 0-56,3-1 39,1 0-57,-1 0 40,2 3-55,1-3 48,2 1-50,0-1 47,2 2-52,0-4 51,4 2-66,0-3 21,1 1-90,-1-2 26,6-2-79,-1 1-22,2-4-41,-1 1-26,1-2-2,1-1-40,-1-2-41,3-2-20,-3 0-36,3-1-39,-3 1 15,1-4-52,0 0 14,1-1-31,-1-1-498,1-2-563</inkml:trace>
  <inkml:trace contextRef="#ctx0" brushRef="#br1" timeOffset="77157.4481">26881 18170 360,'2'-14'577,"1"2"-94,-1-1-12,0 2-17,-2 0-56,0 11-18,2-22-30,-2 22 36,0-17-47,0 17-32,0-16-26,0 16-41,2-11-30,-2 11-40,0 0-10,2-11 29,-2 11 23,0 0 0,3 10-20,-3-10-24,4 15 39,-2-6-90,0 6 52,2-2-91,-2 3 55,0 1-99,0 0 70,0 0-77,-2 2 49,0-1-65,2-1 47,0-1-68,-1 1 51,-1-3-82,0 0-14,0-1-103,0 1-72,0-3-37,0-11-52,0 21-63,0-21-97,2 17-44,-2-17-82,2 13-155,-2-13-424,4 9-796</inkml:trace>
  <inkml:trace contextRef="#ctx0" brushRef="#br1" timeOffset="77485.5631">27121 18147 559,'5'-10'698,"-5"10"-110,5-18-36,-5 18-55,2-17-56,-2 17-44,2-15-32,-2 15-44,-2-13-59,2 13-45,-2-10-34,2 10-29,-5-10-19,5 10-28,-9-2-20,9 2-6,-11 2 11,11-2-12,-17 8-2,11-1 9,-3 3-3,2 1-3,-2 2 5,2 0-4,-1 1-8,1 3 1,0-3-2,2 3 22,1-1-33,0 0 22,-1-1-46,5 1 31,-2-3-50,2 0 32,0-1-43,2 0 0,1 1 0,-1-4 1,2 1-8,2-1 0,2-1 50,-2-3-55,1-1 42,2 1-85,1 0-28,-10-5-83,19 2-38,-19-2-49,21 0-48,-9-1-66,1-2-57,-1 0-78,2-3-11,-3 1-166,2-3-462,-1 1-748</inkml:trace>
  <inkml:trace contextRef="#ctx0" brushRef="#br1" timeOffset="77782.4277">27258 17916 633,'-4'-7'638,"4"7"-55,-2-15-27,2 15-58,0-12-37,0 12-34,4-10-12,-4 10-30,11-6-6,-11 6-4,23 0-14,-7 6 39,1-2-92,6 5 52,0 4-45,0 1 40,1 2-42,-2 1-8,1 3-181,-3 1-124,-2-1 0,-1 1 0,-1 1 0,-3-1 0,-3 0 0,-1-2 0,-5 2 0,0-1 0,-1-2 0,-5 0 0,0 5 0,-5-2 0,-2-2 0,-2 1 0,-3 1-214,-6 3-325,3-2-156,-6-2-183,-7 8-972,-1-3-1564</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definitions>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43.960"/>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0" timeOffset="390.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0" timeOffset="1635.2092">1827 10585 212,'0'0'819,"0"0"-155,0 0-76,0 0-108,0 0-76,2-10-30,-2 10-72,0 0 0,0 0-36,0 0-24,0 0-48,3 10 0,-3-10-26,0 0-19,-1 14-37,1-14-11,0 12-27,0-12-2,-2 15-28,2-15 6,0 14-22,0-14 5,-1 15-28,1-15-70,0 14-107,0-14-48,0 14-133,0-14-96,-1 13-127,1-13-702,-1 10-885</inkml:trace>
  <inkml:trace contextRef="#ctx0" brushRef="#br0" timeOffset="2074.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0" timeOffset="2402.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0" timeOffset="4540.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0" timeOffset="6657.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1" timeOffset="11286.2925">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1" timeOffset="11979.8807">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2826.7861">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3800.5855">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4600.5728">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1" timeOffset="15235.2607">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5375.8872">24053 7552 172,'14'-7'547,"-1"2"-113,3 1-58,5-4-47,2 1-47,1 1-54,2-1-72,3 0-13,2 1-32,0-1-56,-5 2-110,2 0-159,-4-1-596,1 0-343</inkml:trace>
  <inkml:trace contextRef="#ctx0" brushRef="#br1" timeOffset="16063.3574">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1" timeOffset="16672.7061">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1" timeOffset="17407.0563">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1" timeOffset="18172.6568">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 contextRef="#ctx0" brushRef="#br0" timeOffset="22091.0981">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22762.9481">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1:05:48.421"/>
    </inkml:context>
    <inkml:brush xml:id="br0">
      <inkml:brushProperty name="width" value="0.05292" units="cm"/>
      <inkml:brushProperty name="height" value="0.05292" units="cm"/>
      <inkml:brushProperty name="color" value="#008080"/>
    </inkml:brush>
  </inkml:definitions>
  <inkml:trace contextRef="#ctx0" brushRef="#br0">14245 10987 562,'0'0'620,"2"-12"-97,-2 12-66,0-11-5,0 11-34,0-12-9,0 12-40,0 0-21,2-15-34,-2 15-34,0 0-28,0 0-30,-2-13-36,2 13-28,0 0-10,0 0 51,0 0 6,0 0-13,-2 14 6,0-3-18,1 0-4,0 4 11,1 2-17,-2 1-18,1 2-8,-1 4-16,0 0-12,0 1-7,2 0-8,0 0-14,-2 0-14,2 1-17,-1-1-56,0-1 0,1-2 0,-2 0 0,2-1 0,0-2 0,0 1 0,-1-1 0,1-2 0,0 1 0,0-1 0,-2-1 0,2-1 0,0-2 0,-3 0-12,3-1-242,0-12-30,0 18-74,0-18-45,-2 15-13,2-15-78,2 10-52,-2-10-71,0 0-122,0 0-549,0 0-891</inkml:trace>
  <inkml:trace contextRef="#ctx0" brushRef="#br0" timeOffset="390.6218">14234 11148 160,'-2'-17'692,"2"17"-141,0-21-39,0 21-18,0-24-48,2 11-59,2-3-18,0 2-36,1-3-57,5-1 5,0 2-38,2-4 4,2 3-44,0 2 16,5-1-50,2 1-3,1 0-31,-2 6 22,3-1-28,2 3 0,-1 2-21,-2 0 5,-1 3-33,2 4-13,-6 0-4,3 2-9,-4 3-8,0-1 11,-1 2 5,-3 1 5,-1 3-10,-3 0 4,-2 0 16,-2 1-21,-3-2 4,-4 1-31,-2 3 40,-2-2-1,-2 3-11,-5 0-15,0 0 14,-3-1-22,0 0-2,-4-1-11,-1 2 4,4-4-12,-2-1 1,2 1-2,-2-1-2,1 0-4,2-2 1,-2-1 1,2-1-14,3-1-35,-1-1-44,1 1-58,3-1-65,-1-1-40,3-2-41,9-2-37,-17 4-52,17-4-78,-12 3-57,12-3-40,0 0-180,-7 5-480,7-5-823</inkml:trace>
  <inkml:trace contextRef="#ctx0" brushRef="#br0" timeOffset="1062.4736">14648 11419 369,'-16'2'705,"16"-2"-114,-11-2-23,11 2-55,-10-3-46,10 3-38,0 0-83,-6-11-24,6 11-63,2-9-6,-2 9 11,10-10-24,-10 10-41,17-10-23,-6 6-11,1 1 1,2 1 17,3 2-39,-2 0-12,3 1-22,-2 3-8,3 0-34,-3 1 3,0 1-13,-1 3-5,-4-1-11,1 0-6,-1 2-9,-3 1-11,-1-1 7,-3 1-13,3-1 3,-5 1-5,0-1 4,-1 2 8,-1-12-12,-1 18-3,-2-7 4,3-11-12,-2 17 12,2-17-9,-4 12 8,4-12-4,-4 10 4,4-10-14,0 0-1,0 0-19,0 0 5,0 0-32,0 0 3,10-11-36,-6 1 11,2-3-26,1 0 13,3-5-23,0-2 23,1 1-9,-1 0-1,3-4 11,-2 5 18,1 0 13,0 3 8,1 1 11,-3 3 3,1 3 7,-1 1-1,-1 4 4,-9 3 10,15 0-6,-15 0 11,14 10 20,-6-5-15,-3 3 13,0 1-18,0 1 14,0 1-17,0-1 25,-2 0-28,2 2 28,0-4-19,-2 3 19,4-3-22,-2 2 22,1-3-19,1 0 27,2 0-18,-2-3 17,4 0-17,-11-4 22,20 4-20,-20-4 35,23 0-16,-12-3 35,0-1-5,1 2 22,-2-5-25,-1 1 26,1-2-33,-4-3 11,-1 1-30,-1-1 18,-2-2-29,-1 1-3,-2-1-2,-3-2-5,0 1 3,-2 1-4,-1 0-2,-3 2 0,0 1-1,-3-1 18,0 4-21,0 0 2,-3 3-2,2 0 2,-2 0-5,2 3-33,-1 1-62,2 0-52,-2 2-68,1 2-74,0 0-103,1 3-73,3-1-32,1-1-151,9-5-510,-12 10-779</inkml:trace>
  <inkml:trace contextRef="#ctx0" brushRef="#br0" timeOffset="1609.481">15327 11173 489,'8'-14'558,"-1"1"-76,2-1-29,-3 0-30,1 1-69,-1 1 10,0-3-41,1 4-19,-3 0-58,2 2 11,-2 0-42,-1 1-41,-3 8-38,8-12-26,-8 12 0,0 0-8,0 0 0,15 3 12,-15-3-10,4 14 9,-1-2-1,0 1 4,1 1 1,-2 5-11,0-2 1,1 2-5,0 3-5,-2 0 1,2 2-27,-2-4 11,2 0-30,-2-2-6,-1 3-9,1-1 9,0-1-9,-1-1-22,2 0 15,-2-1-22,0-3 12,0 1-13,-2-2 12,2-13-20,0 22 14,0-22-13,0 18 14,0-18-11,-1 13 13,1-13-17,0 0 14,0 0-17,0 0 12,0 0-1,0 0-1,0 0-14,7-15 16,-2 6-18,0-5 10,0 0-23,4 0-9,3-3 3,1 1-1,3-1 2,-1 0 0,7 0 0,-2 1 6,-1 4 3,2 2 1,-1 1 2,1 3 6,-2 0-2,-1 2 1,0 3 2,-3 1 4,3 1 0,-2 2 0,0-1 0,-2 4 5,-1 0 21,-3 2-18,-1-1 20,-4 0-15,-1 2 25,-4-9-20,2 17 12,-4-7-23,-2 0 17,-1-1-19,-4 1 15,0 0-14,0-1 15,-4 3-20,2-3 22,-3 2-22,1-2 15,0-1-18,-1 0 19,1-1-17,-1 0 15,1 0-20,-1-2-5,3 0-67,-1-1-19,1-1-63,1 0-30,10-3-80,-18 0-116,18 0-73,-14-3-87,14 3-896,-12-5-1061</inkml:trace>
  <inkml:trace contextRef="#ctx0" brushRef="#br0" timeOffset="1968.2667">15874 11405 508,'0'0'618,"20"0"-66,-20 0-22,21 0-58,-9-1-34,0 0-43,3-2-65,1 0-9,0-1-69,1-1-27,1 0-41,-2 0-11,2-1-35,1-2-15,-1 0-20,-1 0-12,-2 3-16,0-3-11,-2 0-4,-1-1-6,1 1-14,-2-1-8,-1 0 2,-1 0-8,-1-2-5,-3 3-3,-1-1-13,1 1 6,-5 8-25,2-17 26,-2 17-3,-2-12-4,2 12 0,-9-9-2,9 9-1,-13-4-2,13 4 1,-18 2-4,8 1 3,-2 1-5,0 1 7,0 4-4,0 0 2,0 2 0,-1 1 16,2 3-20,1-1 15,0 1-20,2-1 20,1 1-18,2-1 21,0 0-30,1 3 33,2-2-22,-2-3 21,3 2-20,1-1 16,1-2-26,0 1 33,4 1-30,0-1 22,2-2-14,0 1 13,3-1-85,1-2-59,2 1-93,1-4-109,1 2-72,4-3-77,4 1-156,3-1-509,-2-2-765</inkml:trace>
  <inkml:trace contextRef="#ctx0" brushRef="#br0" timeOffset="2437.0025">17102 11204 126,'2'-10'679,"-2"10"-128,-1-16-55,1 16-14,-4-11-93,4 11 0,-8-11-50,8 11-27,-11-6-49,11 6-12,-17-3-50,17 3 1,-23 4-24,11 0-23,-4 4-8,1 2-17,-3 2 12,3 3-3,-2 0 6,3 2-44,-1 4 6,2-2-34,0 1 16,4 1-34,0-2 12,1 0-33,2-2 17,4 0-27,-1-1 24,2 0-32,2-1 19,2-3-24,1 3 20,3-3-21,3 0 25,1-1-20,5-1 22,3-3-25,-2-1 17,6 0-21,1-3 18,2-1-21,1-4 16,2-1-22,-1 1 18,4-5-13,0 2 41,-2-4 5,-2-1-6,-2-2 14,-1 1-14,-4-5-19,-1 0 8,-5 0-10,-2-2 5,-2-2-14,-5 0 7,0-2-11,-5 4-1,-1-2-4,-4 1 12,-1-1-7,-5 1-5,-2-1-5,1 6-1,-6-2-1,2 3-3,-4 1 4,-3 3 0,1 1-1,0 1 2,-4 2-7,1 3-42,4 1-72,-3 1-96,-3 1-68,3 1-101,-1 2-136,5-1-106,-2 4-224,5-2-425,0 1-883</inkml:trace>
  <inkml:trace contextRef="#ctx0" brushRef="#br0" timeOffset="3231.5973">18299 11309 718,'0'0'683,"0"0"-63,-15 1-72,15-1-47,0 0-55,-12 1-51,12-1-37,0 0-61,0 0-33,0 0-29,-14 2-13,14-2-9,0 0 25,0 0 4,0 0-5,10 8-43,-10-8-26,20 1-26,-6 0-3,2 1-17,6-2-4,2 0-21,4 0-17,4-3-16,5 2-4,2-2-12,1 2-11,1-2-9,-1-1 1,0 2-4,-3-1-1,-5 2-3,-3-2-9,0 2-1,-2-2 0,0 2-7,-8-1-47,2 0-68,-2 2-38,-5-3-69,0 1-46,-3 1-45,0-1-37,0 0-66,-11 2-44,16-4-20,-16 4-7,12-6-76,-12 6-87,8-4-347,-8 4-592</inkml:trace>
  <inkml:trace contextRef="#ctx0" brushRef="#br0" timeOffset="3590.9484">18847 11125 537,'-9'-7'514,"0"1"-82,9 6-59,-12-10-15,5 4-28,7 6-40,-14-10 21,14 10-6,-11-10 18,11 10-35,-9-7-14,9 7-16,-8-5-47,8 5-29,0 0-33,-8-8-20,8 8 16,0 0 27,0 0-15,8 5-23,-8-5-11,17 9-13,-6-1-18,3 0-9,3 3-1,2-1 1,0 4-2,3-1-15,1 3 3,0-2-1,-3 2-9,2-2 8,-3-1-19,-1 0 16,0 0 5,-3 0-6,1-2-2,-5 0-20,1 0-7,-3-1 9,-2 1 10,-2-2-4,0 0-8,-5-9 1,0 19-7,-3-9-6,-2 0 35,-3 1-56,-2 1 36,-4 1-45,-1-1 3,-2 0-2,0 0 17,-1 1-39,0-1-31,2-1-62,-2 0-62,1 0-34,1-1-85,3-1-40,-1-1-101,3 1-106,4-2-76,-1 1-246,8-8-394,-5 11-868</inkml:trace>
  <inkml:trace contextRef="#ctx0" brushRef="#br0" timeOffset="4137.803">20121 11121 417,'-5'-11'743,"1"1"-131,-2 0-13,1 2-110,0-1-2,-1 0-68,0 0-53,0 1-21,-1 0-44,2-1-35,-1 2-37,1 1-4,5 6-12,-10-12-30,10 12-28,-7-9-39,7 9-22,0 0-10,-11-2 18,11 2 0,-8 12-12,6 0 1,-1 2 2,2 2-6,-2 4-10,3 0-12,0 4 0,0 1-3,0 1-8,1-1-9,1 1-9,-1-2-5,2 2 33,-2-3-47,2 1-2,0 0-3,1-3-2,-2-4-4,2 3 3,0-3-2,0-2 2,0-1 3,-1-2-7,1-2-5,0 0 5,1-1-2,-5-9 2,13 12 1,-13-12-3,17 5-1,-17-5 34,18 0-45,-6-4 30,1-1-45,1-3 24,2-4-36,2 0-11,-4-2 6,2-1 4,0-5-2,-2 3 8,-2 0-1,2 0 9,-2 1-2,1 2 12,-4 3-4,-2 0 7,0 3 7,2 1-4,-3 2-11,-6 5 5,12-2-2,-12 2 10,12 4-7,-12-4 8,12 12-5,-8-4 6,1 1 6,0 1-3,0 0-1,-1-1 1,0 1 0,-1 0-2,3-1 0,-2 1 3,-1 0-7,4-2 8,-4 2 0,3-2 0,-1 1 0,1-2-15,-6-7-70,13 13-55,-13-13-69,13 10-38,-6-5-68,-7-5-99,18 5-63,-18-5-72,21 4-106,-21-4-622,23-1-881</inkml:trace>
  <inkml:trace contextRef="#ctx0" brushRef="#br0" timeOffset="4715.9086">21034 11039 338,'9'-7'719,"-2"-2"-149,1 4-10,-2-2-49,1 1-20,-2 0-63,-5 6-60,11-12-59,-11 12-42,7-9-26,-7 9-33,3-9-26,-3 9-23,0 0-18,0 0 4,-11-5-6,11 5-5,-18 5-7,6 1 8,-1 3-17,-3 1 3,0 4-13,-5 1 11,3 4 5,-2 0-23,2 2-2,0 0-6,3 1-12,-2 1-5,2 0-16,2-2-8,3-2-17,0 1 0,2-1 4,1 0-11,2-2-4,3 1 23,0-4-45,2 3 34,2-2-30,2 0 27,2 0-43,2-1 5,4 2-21,0-4-54,4 0-58,0 0-74,2-3-52,0 0-84,2-2-105,0 0-97,0-3-83,1-1-164,0 0-499,-1-2-900</inkml:trace>
  <inkml:trace contextRef="#ctx0" brushRef="#br0" timeOffset="6388.5718">21570 11268 180,'12'-3'633,"-3"-2"-112,1 0-33,-2 1-45,-1 0-35,1-3-64,-1 2-6,0-1-44,-7 6-6,8-12-43,-8 12-13,5-12-29,-5 12-29,1-13-26,-1 13 4,-5-12-10,-1 7-12,-4 1-14,0 0 11,-2 0-13,-2 2-22,-1 1-9,-1 2-9,-3 2-8,0 0-10,-4 2-7,2 3-7,-1-1-6,3 0-7,3 4-8,-2-1 18,4 1-28,1-1 17,1 0-26,3-1 21,1 1-23,1-3 21,3 3-23,4-10 23,-4 15-24,4-15 20,6 12-23,-6-12 23,12 12-27,-2-10 26,1 1-24,1-1 16,3 0-13,0-2 19,2-2-20,2 0 22,-1-2-23,1 0 1,1-1 2,-1-2 1,2 2 1,-2-3-1,-1 0 3,0-2-2,-4 2 3,0 1-2,-3-3 2,1 3 10,-1-3-11,-2 3-1,-1 0 1,1-1-2,-9 8 2,11-9-2,-11 9 0,11-9-3,-11 9 3,0 0 8,12-5 5,-12 5 13,0 0 3,7 6 7,-7-6 37,2 15 12,-2-15-21,3 17 13,-2-7-13,-1-10 4,0 24-7,0-12-8,0 0-2,0 1-18,0 0-1,-1-1-7,1 1-7,0 0 0,-1 0-2,1-1-3,-2 2-4,1-2-11,1 0-63,-1-1-96,1-11-64,-1 22-104,1-22-119,-2 17-117,2-17-81,2 16-875,-2-16-1156</inkml:trace>
  <inkml:trace contextRef="#ctx0" brushRef="#br0" timeOffset="6966.664">22171 11243 170,'9'-10'703,"-4"0"-69,0 2-56,-1-1-77,-2 0-37,-2 9-65,3-17-41,-3 17-31,-3-13-47,3 13-46,-7-14-21,-1 8-29,-2 1-12,0 2-34,-2 1 5,-3 1-23,1 2-21,-2 1-22,1 1-7,-4 2-5,3 1-7,-3 1-2,2 4-10,0-2-8,3 0-7,2 0-4,1 2 14,-1-1-27,3 0 17,2 1-26,0-2 12,2-1-10,5-8 12,-5 18-20,5-18 20,3 12-23,-3-12 21,7 11-21,2-5 20,0-2-24,3-2 25,2 1-23,-1-3 22,3 0-28,2-2 28,3 0-25,-2-2 20,-1 0-21,1-1 21,1-2-20,-2 0 2,0-3 2,-1 2 2,-1-2 1,-3 0 0,1 1-3,-4 0 3,1 0 0,-1 1 2,-4 0 0,1 1-2,-7 7 1,11-12 6,-11 12-7,8-9-2,-8 9 4,0 0 2,0 0 14,0 0 38,0 0 16,7 10 12,-7-10-21,0 17 19,0-6 8,0 1 6,-1 2-14,0 0 6,1 2-13,-2 1 7,1-1 27,1 1-50,-1-1 25,0 1-49,1-2 28,0 0-39,-2 1-11,2-2 7,0 1-10,0-3-2,0 2 1,2 0-6,-2-2-56,1 0-70,0-1-82,-1-11-50,1 22-95,-1-22-75,4 18-134,-4-18-99,7 15-918,-7-15-1225</inkml:trace>
  <inkml:trace contextRef="#ctx0" brushRef="#br0" timeOffset="7372.9096">22695 11489 677,'0'0'582,"14"-1"-37,-14 1-5,0 0-76,14 2-56,-14-2-26,0 0-32,10 7-15,-10-7-67,0 0-23,9 7-66,-9-7-6,0 0-46,5 7 9,-5-7-15,0 0 26,0 0-40,2 11-11,-2-11-23,0 0 15,0 0-32,-8 9 19,8-9-34,0 0 16,-11 5-26,11-5 17,0 0-26,-12 1 21,12-1-24,-9-4 20,9 4-27,-9-4 20,9 4-28,-7-8 19,7 8-2,-5-12-4,5 12-9,-2-15 6,2 15-24,1-14 24,-1 14-22,5-13 17,-5 13-21,7-16 21,-7 16-19,10-12 20,-10 12-15,14-7 15,-14 7-20,14-4 22,-14 4-2,16 1 1,-16-1 11,17 6 12,-9-2 9,2 3 2,-2-2-11,-2 3 8,1 1-2,-1 0-4,-1-1-2,-3 4-5,1-2-5,-3 2-9,0 0 4,-3 3-3,0-1-15,-5 1-97,2-1-73,-5 3-91,1 0-96,-4 2-147,1 1-119,-1-2-198,0-1-527,0-2-948</inkml:trace>
  <inkml:trace contextRef="#ctx0" brushRef="#br0" timeOffset="7910.0563">23391 11226 209,'4'-16'690,"-4"16"-109,3-16-23,-3 16-39,1-14-45,-1 14-59,2-12-70,-2 12-52,-1-15-32,1 15-25,-2-11-15,2 11-22,-8-9-34,8 9-12,-13-4 9,13 4 2,-13 3-25,3 0-11,1 4-12,-2 1-2,-2 1-2,0 4 28,0 2-35,2 0-10,1 2-24,-1-1 0,2 2-17,3-3 2,1 1-6,1-2-8,0 2-4,3-3-12,2 0 0,2-1 12,2 1-14,1 0-6,3-3 0,3 0-5,1-3 1,1 3-6,4-4 11,-1-2-14,3 0 3,0-1-3,2-3-3,-2 0-2,2-3 7,2-1-2,-2 1 0,-2-3-1,1 0-2,-2-4 3,-2 0-2,-4 2-1,-2-2 2,-2-1 0,-1-2-9,-2 2 10,-4 0-10,-2-1-1,-2 2 5,-4-2-4,-1 3 5,-2-2-8,-3 1 7,0 3-11,-2 0-10,-1-1-26,-1 4-50,0-1-34,-1 0-29,0 2-45,0 0-45,1 2-50,2 2-112,0-1-31,1 2-50,13-2-60,-22 1-177,22-1-313,-16 3-659</inkml:trace>
  <inkml:trace contextRef="#ctx0" brushRef="#br0" timeOffset="8238.171">23636 10993 415,'0'0'722,"0"-12"-89,0 12-19,2-14-94,-2 14-46,5-12-45,-5 12-37,11-12-48,0 7-5,-1 2-40,4 0 22,1 3-62,6 1 20,0 3-35,4 2-7,3 3-2,1 1-16,-1 4-12,-1 2-16,4 2-8,-3 2-17,-6 0-14,-1 0-13,0 0-13,-4 2-74,-2 1-52,-4 1 0,-2-3 0,-2 3 0,-4 0 0,-1 1 0,-4 0 0,-3 6 0,-5-1 0,-4 4 0,-4 3 0,-1-5 0,-4 2 0,0-1 0,-1-2 0,-1-2-339,-2 0-86,1-2-116,-4-2-145,2-2-136,0-2-878,0 0-1377</inkml:trace>
  <inkml:trace contextRef="#ctx0" brushRef="#br0" timeOffset="9442.5457">24660 11348 673,'0'0'655,"0"0"-60,-10-4-26,10 4-59,0 0-35,0 0-58,-10-1-26,10 1-75,0 0-5,0 0-28,0 0 14,0 0-39,0 0-15,0 0-18,10 1-29,-10-1-27,15 3-28,-15-3-26,22 3-19,-8-2-4,-1 0-28,1-1-18,0 2-15,2-1-3,-1-1-25,1 0 2,-1 0-59,-1-1-66,1 1-27,0-2-60,-1 1-23,-2 0-37,1-2-57,0 3-40,-1-3-39,-1 1-32,-11 2-5,23-4-81,-23 4-86,17-6-358,-17 6-554</inkml:trace>
  <inkml:trace contextRef="#ctx0" brushRef="#br0" timeOffset="9699.937">24726 11442 219,'-8'5'734,"8"-5"-131,-12 7-63,12-7-57,-7 5-17,7-5-17,0 0-63,-7 8-10,7-8-62,0 0-18,10 6-56,-10-6-22,12 3-58,-12-3-7,20 0-52,-20 0-1,26 0-38,-13-1 5,3 1-48,-1-2-81,1 1-94,2 0-86,1-2-85,-2 3-78,3-3-81,-1 1-127,-2 0-547,3 0-774</inkml:trace>
  <inkml:trace contextRef="#ctx0" brushRef="#br0" timeOffset="11121.6136">26312 11209 367,'0'0'546,"9"-3"-76,-9 3-61,14-2 22,-14 2-38,13-7-48,-13 7 8,13-5-56,-3 0 23,-10 5-3,13-9-40,-13 9-16,14-10-3,-14 10-15,11-10-23,-11 10-18,9-10-1,-9 10-4,6-12-34,-6 12-32,3-11-15,-3 11-3,-5-13-13,5 13-24,-11-13 2,4 7-20,-4 0 3,0 1 5,-2 1-3,-4 2 3,2-1-5,-1 2-4,1 1 3,-3 1-5,-1 2-26,2 1 7,-2 3-12,-3 2 0,4 0-15,0 2 6,1 2 1,0 0 1,4 0-6,-1 3 1,1-2-9,4-2 4,2 2-2,0-2 7,3 2-2,2-3-9,0 1 0,2-12 3,2 21 1,2-13 0,3 1-5,2-1 5,2 1-1,0-2 0,3-2 0,1 0-1,2-2 9,-2 0-12,5-2 5,-1-1-3,0 0-6,2-4 3,-1 2-5,2-3-1,-1-1-2,1-1 6,0 0-4,-3-1 4,1-3-5,-3 1 4,0-1-4,0-2 0,-1 2 6,-3-1 3,-1 2 0,-1-1-5,-2 1-2,1 1 7,-2-1-6,-3 1 4,1 3-11,-6 6 7,10-12 1,-10 12 5,8-9-10,-8 9 4,0 0-2,7-7 4,-7 7 1,0 0 4,0 0-13,2 11 10,-2-11-8,0 15 9,0-15-2,-2 23 13,2-9 11,0 3 16,0 1 14,0 0 6,-2 2 28,2-2 1,0 2 0,0 0 6,0 1-2,0-2-91,0 2 0,2 0 0,-2-1 0,2 0 0,-2 0 0,0-1 0,2-2 0,-2 2 0,2-2 0,-2 0 0,1-4 0,-1-1 0,2 0 0,-2-12 0,3 22 0,-3-22 0,0 17 0,0-17 0,0 15 0,0-15 0,2 10 0,-2-10 0,0 0 0,0 0-124,0 0-266,-2 11-52,2-11-56,0 0-111,-6-7-84,6 7-140,-4-10-628,4 10-1079</inkml:trace>
  <inkml:trace contextRef="#ctx0" brushRef="#br0" timeOffset="12497.8352">28026 11048 730,'11'-10'688,"-3"-1"-96,-1 2-27,-1-4-58,2 2-20,-2 2-28,-4-1-40,3 2-45,-1-2-40,-4 10-49,4-14-16,-4 14-32,-4-15-6,4 15-30,-9-8-23,9 8-1,-16-1-5,3 4-17,-1 3 3,-4 4-7,-4 6-19,-1 2-4,-1 6-19,1 2-8,-1 3-8,1 2-8,1 2-1,3 2-3,-1 0-72,3 2-9,3 1 0,-1-1 0,4 3 0,1-1 0,6-5 0,1-1 0,1 2 0,6-2 0,1 2 0,5 1 0,5 0 0,2-3 0,4-2 0,3-1 0,0-3 0,4-3 0,0-4-47,3-2-275,-7-5-54,6-1-65,-1-5-50,-2 0-107,-2-3-77,2-1-132,0-4-603,-2-2-1013</inkml:trace>
  <inkml:trace contextRef="#ctx0" brushRef="#br0" timeOffset="12794.6987">28535 11364 814,'-3'-8'748,"3"8"-79,-8-13-45,8 13-43,-1-11-43,1 11-55,-5-10-71,5 10-55,0 0-52,-3-9-7,3 9 17,0 0-13,0 0-3,6 9-34,-6-9-22,7 17-27,-3-6-31,-1 3-15,3-2-22,-3 5-25,1-3-27,-1 1-96,2 2 0,-1-1 0,-2 1 0,0-1 0,1 1 0,-1-3 0,-1 0 0,-1 0 0,1-1 0,1-1 0,-1-1-156,-1-11-104,0 18-64,0-18-47,0 17-31,0-17-57,-1 10-77,1-10-56,0 0-55,-7 12-766,7-12-1017</inkml:trace>
  <inkml:trace contextRef="#ctx0" brushRef="#br0" timeOffset="13044.6895">28335 11393 739,'-5'-10'654,"5"10"-76,-4-13-1,4 13-53,2-10-45,-2 10-52,8-13-34,-8 13-30,18-9-37,-6 4-12,4 0-24,3 0-41,2 3-18,3-1-19,2 0-50,0 1 9,0 0-74,1 0-16,-5 2-18,0-1-9,1 1-15,-2 0-6,1 0-49,-2 0-42,-2 0-74,-1 0-52,-3 1-25,0-1-28,-1 0-42,-13 0-42,23 1-31,-23-1-1,15 4-6,-15-4-28,9 4-33,-9-4-80,0 0-513,0 0-622</inkml:trace>
  <inkml:trace contextRef="#ctx0" brushRef="#br0" timeOffset="14030.8963">28496 11538 200,'-22'15'596,"4"-2"-94,2 0-48,-2 0-47,5-1-34,-1 2-39,3-4-6,1 1-58,0 0 12,3 0-57,1-1 22,1-1-18,5-9-28,-5 17-25,5-17-16,1 15-14,-1-15-10,7 13-15,-1-6-16,3-2-16,1 0-12,3-3-13,4 1-6,-1 0-8,5-3-11,-1-2-5,2 1-11,4 0-2,0-2-3,0 2-5,-2-4-2,2 0-3,-2 0 1,2-1-4,-1 0 0,-1-1 4,1-1-1,-5 1-6,2-2-8,-1 1 10,-1-1-10,-2-2 11,-2 2-1,1-3-2,-3 0 18,-3 2-26,0 1 21,-1-3-19,-1 2 22,-3 0-23,1 3 15,-2-3-18,-5 10 19,6-15-20,-6 15 20,0-12-21,0 12 20,-3-13-21,3 13 12,-3-9-13,3 9 23,0 0-21,-9-9 20,9 9-20,0 0 30,-12 4-16,12-4 38,-8 9 1,8-9 32,-7 16-32,2-7 12,4 2-5,-2-2 10,2 4-30,-1-1-2,1 0-6,1 0-3,0 1-4,0-2-2,1 0-3,1 1-2,2-1 0,-1-1-2,1-1 3,4 0-2,1 0-5,-1-3 3,1 1 4,1-1-8,0-2 2,2-1-8,0 0 10,0-2-2,2-1 0,-1-2-2,0 0 0,2-2 1,0-1-3,-1-1 1,-1-3-1,3-2 1,-1 1-1,-1-2 1,-2-2-2,1 0 0,-4 1 21,3-1-24,-4 1 14,1 0-15,-2 1 20,2 2-24,-4 0 24,0 2-21,-1-1 18,1 2-24,-5 7 19,6-9-22,-6 9 22,0 0-18,0 0 30,0 0-28,0 0 22,7 10-26,-7-10 7,0 12 3,0-12 2,-4 17-11,3-6 12,1-11 1,-3 20 3,1-11-4,2-9 2,-3 21 0,3-21-2,-1 18-5,1-18-21,0 17-28,0-17-10,2 16-18,-2-16-10,7 15-6,-7-15-18,12 12 16,-3-7-13,0 0 17,4-3-7,-1 0 26,2-1-6,1-1 26,3-3-14,0 1 33,5-4 1,1-1 8,-1-2 5,4-1 3,-1-3 7,0 0 6,0-1 0,-2-1-5,0 1 6,-3-1 1,-5 3 21,0-2-18,-2 1 13,-4 2-14,-1-1 19,-3 2-17,-3-1-3,-3 11 3,1-17 15,-1 17-26,-6-14 8,-2 7 4,8 7-6,-14-9 7,5 5 5,-1 0-7,0 2 3,10 2-5,-19-3 2,19 3-1,-20 4 19,20-4-22,-17 6-1,10 1 6,1-2 0,2 4 1,4-9 1,-5 16 12,5-16-18,1 21 2,3-10 3,0 2 5,-1-2-6,4 1 1,-2 0-4,2-1 7,0 1-28,-1 0 40,1-2-8,-1 0 35,1-1-5,-2-1-2,-5-8 26,7 14 11,-7-14-1,6 12 17,-6-12-1,2 11-12,-2-11-14,0 0-10,-2 13-5,2-13-11,-9 8-8,9-8-3,-14 6-6,14-6-6,-17 3 3,17-3-4,-20 1 0,20-1-15,-23 0-19,11-1-41,0-1-59,0-1-28,1 1-103,0-3-113,1 3-95,-1-2-200,4-1-566,7 5-838</inkml:trace>
  <inkml:trace contextRef="#ctx0" brushRef="#br0" timeOffset="14386.507">29903 11672 298,'0'0'786,"16"1"-119,-16-1-25,16 0-113,-16 0-30,21-4-82,-9 2-37,2-1-46,0-1-25,1-1-36,-1 0-49,2-1-39,-2 2-29,0-1-26,-3-2-20,2 1-20,-3 2-16,-1-3-16,-1 1-12,1-1-9,-4 1-9,-5 6-5,5-14-7,-5 14-4,-1-12-4,1 12-4,-8-11-1,1 5-5,7 6 2,-17-9-3,5 7 3,1 0-2,-1-1 2,0 2-1,-1 1 5,0 1-6,0 2 1,2-2-1,-1 5 0,2-2 2,1 2 0,0 1-4,1 0-6,3 1-25,0 0-27,1 1-29,4-9-29,-5 16-32,5-16-2,2 15-52,-2-15-13,8 16-33,-2-8-32,-1-1-27,3-1-56,2-1 9,-1 1-61,1-4-52,1 3-413,0-3-443</inkml:trace>
  <inkml:trace contextRef="#ctx0" brushRef="#br0" timeOffset="14980.2324">30117 11681 126,'9'-8'564,"-9"8"-111,10-8-46,-10 8-45,11-11-16,-6 4-15,1-1-37,2 1-45,-2 0 26,3 0-49,1-2 33,1 1-19,0 3-38,3-2 1,-2 2-22,3 0-5,-1 1-7,-1 1-9,1 2 1,-1 1 0,2 0-12,-2 1-13,1 2-9,1 1 17,-1 1-14,-1 0-25,-2-1-22,0 3-16,-3-2-14,-1 3-6,1 0-9,-3-2-4,-5-6-6,6 13-6,-6-13-1,2 14-6,-2-14-4,-2 10 0,2-10 2,-5 12 4,5-12-29,-5 7 23,5-7-4,-5 7-5,5-7-15,0 0-23,0 0-25,0 0-16,0 0-11,0 0-15,0 0-7,0 0-45,6-12 13,1 5-26,2-3 31,1-1 2,3-1-13,0-3-1,2-2-29,4 0 22,-1-3-10,1 1 34,-1-1 12,1 0 32,-1 0 8,-1 1 17,0-1 10,-1 1 12,-3 2 8,-1 0 26,0 0 9,-1 1 25,0 2 33,-4 1 7,2 1 15,-1 0 8,-2 2 38,0 0-15,1 3 17,-7 7-26,9-15 12,-9 15-23,6-8 1,-6 8-21,7-7 43,-7 7 0,0 0 10,0 0 3,7 10 2,-7-10 4,0 18 27,0-18-22,-1 24-15,-3-8-2,2 1-6,-1 0 5,1 0-16,-1 1-13,2 0-10,0 0-18,-1 0-3,2 1-18,0-3-1,2-1-13,0 2 2,2-2-6,0-1 1,2-3-1,1 3-13,-1-4 2,3 0-2,0-2-6,1-1 0,0-1-6,2-1-16,-1-2-59,1 0-35,2-3-27,0 0-57,1-3-44,1 0-20,-1-2-56,0 0-9,1-2-81,-2 1-38,0-3-32,-3-2-61,0 4-149,0-4-374,-3 0-674</inkml:trace>
  <inkml:trace contextRef="#ctx0" brushRef="#br0" timeOffset="15230.2262">30619 11433 655,'-11'2'627,"2"2"-75,9-4-23,-10 3-68,10-3-39,0 0-57,0 0-92,0 0-17,5 9-17,-5-9-36,18 4-27,-5-3-40,1-1-29,5 2-14,0-4-17,0 2-18,3-1-10,1 0-11,1-2-44,1 2-40,0-3-77,1 1-87,-2-1-64,0 1-47,-5 1-71,4-3-67,-4 3-625,1-6-703</inkml:trace>
  <inkml:trace contextRef="#ctx0" brushRef="#br0" timeOffset="15517.7439">31035 10928 714,'0'0'646,"0"0"-56,0 0-9,7-9-70,-7 9-8,16-1-56,-2 3-4,1 1-30,7 4 7,2 0-11,7 5 5,6 3-21,1 3-20,3 1-5,0 2-16,-1 4 7,7 2-104,-10-1-255,-1 2 0,-4-1 0,-2 3 0,-3 0 0,-5 1 0,-3 1 0,-4-1 0,-6-2 0,-3 1 0,-5-2 0,-5 3 0,-5 0 0,-7 5 0,-4-1 0,-7 1 0,-11 3 0,-5-1 0,-5-1 0,-7-2-425,-3 5-477,-8-2-295,-4-4-592,-1 1-1488</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5:40.813"/>
    </inkml:context>
    <inkml:brush xml:id="br0">
      <inkml:brushProperty name="width" value="0.05292" units="cm"/>
      <inkml:brushProperty name="height" value="0.05292" units="cm"/>
      <inkml:brushProperty name="color" value="#008080"/>
    </inkml:brush>
  </inkml:definitions>
  <inkml:trace contextRef="#ctx0" brushRef="#br0">4220 7220 506,'0'0'469,"1"-16"-51,-1 16-16,3-15-2,-3 15 6,1-15-36,-1 15 18,2-17-22,-2 17-3,0-17-13,0 17-10,1-15-3,-1 15-21,0-17-44,0 17 10,-1-15 1,1 15-25,-3-15-19,3 15-16,-1-10-35,1 10-32,0 0-27,-3-14-25,3 14-22,0 0-18,0 0 27,0 0 20,0 0-12,-6 12-6,6-12-19,-4 16-62,3-7-12,-1 4 0,1 0 0,1 4 0,-4 1 0,4-3 0,-1 5 0,1-3 0,-1 3 0,1 1 0,0-2 0,0 0 0,1 1 0,-1-1 0,1 1 0,2-1 0,-2-2 0,0 0 0,1-1 0,-1 0 0,1-2 0,0-3 0,-1 1 0,2-3 0,0 1 0,-3-10 0,6 14 0,-6-14 0,11 10 0,-11-10 0,12 3 0,-12-3 0,17-3 0,-8 0 0,3-4 0,1-1 0,-2-2 0,2-2 0,2-1 0,-2 1 0,1-3 0,-1 2 0,0-1 0,-4 2 0,0 1 0,1 0 0,-4 3 0,1 0 0,-1 3 0,-6 5 0,11-9 0,-11 9 0,0 0 0,13-3 0,-13 3 0,8 7 0,-8-7 0,7 10 0,-1-3 0,-3 2 0,1-1 0,0 1 0,0 2 0,0-2 0,1 3 0,0-2 0,-1 0 0,1 1 0,0-1 0,2 0 0,0-1 0,0 1 0,-2-2 0,2 1 0,2-1 0,-4 1 0,3-1-35,-1-2-204,-1 0-59,1 0-35,1-1-69,0 1-25,-8-6-85,15 7-39,-15-7-27,16 5-89,-16-5-648,15 2-918</inkml:trace>
  <inkml:trace contextRef="#ctx0" brushRef="#br0" timeOffset="212.7091">4771 7520 602,'0'0'684,"6"-10"-69,-6 10-22,5-10-49,-5 10-42,5-10-17,-5 10-31,3-9-41,-3 9-32,0 0-15,5-10-56,-5 10-30,0 0-48,4-7-34,-4 7-35,0 0-18,0 0-5,0 0-16,0 0-9,0 0-9,0 0-11,0 0-18,5 6-9,-5-6-16,0 0-10,0 13-10,0-13-4,-1 12-6,1-12-4,0 12-8,0-12-61,0 15-52,0-15-50,-1 17-49,1-17-72,-2 15-34,2-15-75,0 14-115,0-14-65,-1 14-60,1-14-207,-1 12-403,1-12-841</inkml:trace>
  <inkml:trace contextRef="#ctx0" brushRef="#br0" timeOffset="853.3147">5246 7118 316,'3'-10'879,"-3"10"-151,4-15-18,-4 15-77,2-15-48,-2 15-51,0-14-116,0 14-27,-2-13 15,2 13-37,-5-13-34,5 13-51,-7-10-52,7 10-31,-10-7-22,10 7-12,-14-1-8,14 1-10,-21 8-10,12-3-10,-3 2 15,2 6-40,-2 0-104,-1 0 0,2 5 0,0 0 0,0-1 0,2 3 0,0-1 0,0 0 0,3 1 0,1-1 0,-1 2 0,3-4 0,0 1 0,2-1 0,-2 1 0,3-2 0,4 0 0,-3 1 0,3-3 0,1 3 0,-1-3 0,3-1 0,1 1 0,1-2 0,2-1-206,0 0-220,2-1-15,0-2-50,2-2-56,-1 2-61,4-5-13,-4 1-126,4-2-553,-3-2-903</inkml:trace>
  <inkml:trace contextRef="#ctx0" brushRef="#br0" timeOffset="1118.9296">5525 7328 46,'6'-14'836,"-2"2"-156,0 0-20,1 1-37,-3 0-69,1-1-64,0 2-33,-3 10-20,2-19-11,-2 19-18,2-15-18,-2 15-33,1-13-64,-1 13-28,0 0-62,1-14-39,-1 14-27,0 0 1,0 0 12,0 0-6,0 0-8,-4 11-16,4-11-43,-2 17-77,0-6 0,1 0 0,1 1 0,-1-1 0,-1 2 0,2-1 0,-1 2 0,0 0 0,1-2 0,0 2 0,0-1 0,0-1 0,1 0-283,-1 0-49,3 0-31,-2 0-19,2 0-112,1-2-133,-1 0-57,3-2-164,-6-8-477,11 15-927</inkml:trace>
  <inkml:trace contextRef="#ctx0" brushRef="#br0" timeOffset="1447.0387">5839 7286 313,'2'-12'778,"-2"12"-85,1-21-29,-1 21-111,-1-21-56,-2 10-54,0 0-54,3 11-47,-6-15-33,1 5-50,0 3-45,-2 0-23,1 1-15,6 6-20,-14-8-28,14 8-18,-15-3-12,15 3-8,-17 3-2,6 1-3,2 1-7,-3 3-1,1 0 5,0 2 8,1 1-8,0 2 0,1 0-1,1 1-18,2 0-11,-2 3-6,4-4-3,-1 2-17,3-1 3,-1-1 0,2 1-14,2-3-4,-1 2-1,3-2-6,-1 1-1,3-2 8,2 1-2,2-1 3,0 0-9,1-3-32,1 0-65,1-3-48,2 0-72,-3 0-41,2-1-63,1-3-70,0 1-65,0-2-40,0-1-53,0 0-47,1-1-667,0-1-868</inkml:trace>
  <inkml:trace contextRef="#ctx0" brushRef="#br0" timeOffset="1747.0194">6095 7064 441,'-3'-11'661,"1"-2"-52,2 13-12,-5-16-69,5 16-28,-3-15-22,3 15-63,-3-13-36,3 13-87,0 0-30,-1-14-59,1 14 40,0 0-4,0 0 26,13 2 14,-5 5-30,-1-2-11,2 8-5,5-1-20,-2 2-4,0 4-21,1-1-5,3 4 7,-4 3-93,1 0-97,0 0 0,-1 3 0,0 1 0,-3 0 0,-1 1 0,-2-1 0,1-3 0,-5 0 0,1 0 0,-3 3 0,0-3 0,-3-2 0,1 1 0,-5-1 0,2-3 0,-1 2 0,-3-3 0,-1 1 0,-1-6 0,0 1-101,-2-1-392,2-5-56,-2 2-138,-1-4-143,1-2-918,-1-2-1434</inkml:trace>
  <inkml:trace contextRef="#ctx0" brushRef="#br0" timeOffset="2481.3674">6867 7291 414,'0'0'812,"0"0"-130,-13 4-83,13-4-4,0 0-23,0 0-39,-8 7-43,8-7-13,0 0-17,0 0-27,0 0-15,6 9-36,-6-9-36,11 3-13,-11-3-7,15 2-24,-15-2-285,18 3-17,-18-3 0,22 1 0,-22-1 0,24 1 0,-11-1 0,1 1 0,-14-1 0,25 0 0,-11 0 0,1-1 0,0 0 0,-2 1 0,2-1 0,-1 0 0,0 1-123,-2-3-303,-1 2-47,-11 1-50,22-3-95,-22 3-82,16 0-75,-16 0-671,12 0-1060</inkml:trace>
  <inkml:trace contextRef="#ctx0" brushRef="#br0" timeOffset="2700.11">6934 7432 666,'0'0'755,"-10"9"-40,10-9-78,0 0-50,-9 8-80,9-8-25,0 0-84,-5 7-4,5-7-54,0 0-6,0 0-31,6 8-44,-6-8-49,0 0-35,16 0-53,-16 0-15,16 0-23,-16 0-19,21-3-15,-21 3-84,23-3-97,-11 1-70,3 0-117,1-2-146,0 3-158,0-2-225,2 1-605,0-1-1068</inkml:trace>
  <inkml:trace contextRef="#ctx0" brushRef="#br0" timeOffset="4662.6912">8357 7129 511,'0'-18'800,"0"18"-99,0-20-59,0 20-57,1-19-50,0 9 5,-1 10-88,1-22-14,-1 22-39,4-16-24,-4 16 14,3-15-73,-3 15-17,1-14-92,-1 14-5,0 0-49,6-9 20,-6 9 11,0 0 19,7 13-116,-7-13-87,4 18 0,-2-4 0,1 0 0,-2 3 0,0-1 0,2 4 0,-1-3 0,0 2 0,-2 0 0,1 1 0,-1-1 0,1-1 0,-1 1 0,0 2 0,0-3 0,-1 0 0,1 0 0,-1 0 0,-1 0 0,1-4 0,1 2 0,-1-5 0,1 1-118,0-12-385,0 18-55,0-18-119,2 13-86,-2-13-145,5 8-572,-5-8-1103</inkml:trace>
  <inkml:trace contextRef="#ctx0" brushRef="#br0" timeOffset="4959.5499">8783 7069 235,'8'-12'842,"-3"5"-168,-5 7-80,4-15-68,-4 15-42,-3-13-79,3 13-22,-10-11-61,10 11-29,-16-7-51,4 5 7,12 2-27,-27 0-2,9 2-29,2 4 7,-5-1-33,2 4-7,0 2-24,-4 3-2,5 1 6,0 0 2,2 5-2,0 1-7,2 0 1,4-1-14,0 0 17,3-2-9,2 3-3,4-5-14,1 4-8,3-2-14,2-2-43,3 2-44,3 1 0,0-3 0,5-1 0,0-1 0,3 0 0,4 0 0,2-1 0,-2-3 0,1-1 0,0-2 0,2-2 0,-1 0-58,0-1-245,2 0-46,-2 0-89,3-4-83,-1 3-125,1-2-106,-2 0-870,0-2-1279</inkml:trace>
  <inkml:trace contextRef="#ctx0" brushRef="#br0" timeOffset="5666.4286">9514 7342 316,'0'0'952,"0"0"-188,-1-14-66,1 14-28,-3-12-58,3 12-50,0 0-89,-3-12-10,3 12-116,0 0-64,0 0-49,-4-9-19,4 9-8,0 0-5,0 0-17,0 0-3,2 11-18,-2-11-23,3 10-22,-3-10-14,4 16-9,-4-16-23,4 18-14,-4-18-10,5 19-29,-5-19-20,2 19 0,-2-19 0,4 15 0,-4-15 0,3 14 0,-3-14 0,1 11 0,-1-11 0,0 0 0,2 14 0,-2-14 0,0 0 0,0 0 0,0 0 0,0 0 0,0 0 0,0 0 0,0 0 0,-1-19 0,1 19 0,0-20 0,1 10 0,1-2 0,0 0 0,1-4 0,1 3 0,2-2 0,0 1 0,2 2 0,0-2 0,2 3 0,1 1 0,1-1 0,2 5 0,-1-2 0,2 4 0,1 1 0,-3 0 0,2 3 0,0 3 0,0-1 0,0 0 0,2 4 0,-3 0 0,-2 2 0,0-2 0,0 3 0,-2-1 0,0 2 0,-2 0 0,1-2 0,-4 0 0,1 2 0,0-2 0,-1 1 0,-5-9 0,6 15 0,-6-15 0,5 13 0,-5-13 0,4 10 0,-4-10 0,3 10 0,-3-10 0,0 0 0,0 0 0,0 0 0,0 0 0,0 0 0,0 0 0,0 0 0,0 0 0,0 0 0,-8-12 0,8 12 0,0-13 0,0 13 0,1-18 0,2 7 0,0 2 0,0-3 0,1 3 0,1-1 0,0 1 0,2 1 0,0 1 0,2 0 0,-1 2 0,2 1 0,-10 4 0,21-3 0,-21 3 0,21 0 0,-9 3 0,2-1 0,-3 2 0,0 1 0,3 0 0,-3 2 0,1-1 0,-3 0 0,-3 2 0,2-1 0,-1 0 0,0 0 0,-3 1 0,1 0 0,-5-8 0,5 16 0,-5-16 0,1 14-45,-1-14-311,0 14-97,0-14-103,-4 12-156,4-12-108,-1 14-25,1-14-555,5 14-1003</inkml:trace>
  <inkml:trace contextRef="#ctx0" brushRef="#br0" timeOffset="6137.5906">10470 7294 383,'9'-11'851,"-1"4"-131,-1-2-70,-7 9-67,8-14-85,-8 14-44,4-14-76,-4 14-27,-4-11-42,4 11-5,-8-7-44,8 7-60,-15-5-42,15 5 5,-19-3-24,19 3-6,-23 4-37,9-1-4,0 1-27,0 0 4,1 4-30,0-2 8,2 2-9,-1 0-13,3 2-12,0 0 12,2-1-11,1 1-2,3 0 0,3-10-1,-7 18-2,7-18 0,4 17-3,0-9-6,1-1 25,1-1-39,2 1 19,2-3 5,-1-1 41,3 1-59,0-2 3,0 0 0,2-2 1,-1 0 1,3-3 7,0-1-7,0 0-2,-2 1 10,2-1-9,-5-1 4,1-3-2,-1 3 7,-2-2-1,-2-2 1,-1-1-4,0 2-1,-2-3-7,-3 1 9,-1 10 17,0-22-30,0 22 3,-2-22 2,-2 11-3,-1 0 10,0 1-6,-1-1 2,-2 3-6,0-1 0,-1 3-12,-1 0-5,1 2-55,-2 0-20,-1 0-62,12 4-30,-23-3-80,23 3-49,-23 2-98,13 0-72,0 1-84,-1 1-206,2 0-374,9-4-770</inkml:trace>
  <inkml:trace contextRef="#ctx0" brushRef="#br0" timeOffset="6766.4872">10925 7202 794,'10'-6'680,"-1"2"-47,-1-3-64,-2 3-51,-6 4-84,9-15-5,-5 8-83,1-3-63,-5 10 2,3-15 10,-3 15-68,0-16-15,0 16-42,-3-15-13,-2 6-27,5 9-21,-9-12-19,9 12-8,-13-11-26,13 11-26,-18-7 8,18 7-23,-19 0 13,19 0-20,-23 2 13,10 2-18,1 1 13,-1 3-20,0 0 25,0 3-18,-1 2 17,3 1-31,-2 1 23,4 0-21,-1 1 20,2-2-22,2 0 21,-1 3-13,3-5 13,2 3-20,1-5 13,1 3-19,1-1 20,1-3-27,2 0 6,2 2-55,0-4-2,4 0-29,-1-1-3,0-1-43,4-1 21,0-2-17,0-1 33,0-1-1,3-1 38,0-1-14,1-2 19,-2-1-8,2-3 3,-3 1 3,4-2 2,-4-4 8,1-2-6,-1 1 14,0-4 8,2-5 20,-1 2-1,-2-4 5,2-1 14,-2-3-9,0-4 7,-1 0-1,1 4 11,-5-3 4,1 1 28,-2 1-9,0 1 30,-2 3-10,0 3 27,-2 1-3,-2 2-16,-1 3 6,-1 0 15,-1 2-6,-2 0-2,0 4-15,-2 3-8,1 1 15,5 7-3,-13-7-14,13 7 12,-14 2 6,8 5 26,-1-1-8,-1 6 15,1 0-10,1 8 0,-2-2 22,3 7 2,-1-2 7,2 1-13,1 4 1,3-2-6,0 2-14,2 0-17,0-1-9,2 0-3,4-1-9,-2 3-5,2-7-4,1-2 3,5 4-5,-3-6-1,3-1-6,-1-1-6,1-2-2,0-3-1,1 2-4,0-4-1,0-3-4,-1 2 1,3-2 3,-2-2-23,1-1-62,-3-1-72,2-2-24,-2 0-83,-13 0-32,25 0-124,-14-1-144,2-2-147,-3-1-778,2 0-1103</inkml:trace>
  <inkml:trace contextRef="#ctx0" brushRef="#br0" timeOffset="7438.3407">12117 7060 208,'7'-9'842,"0"3"-129,-2-4-41,1 3-100,0-4-55,-2 4 11,1-1-76,0-2-14,-5 10-15,5-15-20,-1 8-28,-4 7 3,4-14-67,-4 14 6,5-11-73,-5 11-44,0 0-33,2-9 1,-2 9 5,0 0-83,0 0-90,0 0 0,2 16 0,-2-16 0,0 18 0,-2-6 0,2 1 0,0 1 0,-2 1 0,-1 1 0,1 1 0,0-2 0,0 2 0,0 2 0,-1-4 0,-1 2 0,2 0 0,-1 0 0,-1-2 0,1 0 0,2 2 0,0-6 0,1 3 0,0-3 0,0 0 0,1 0 0,2 0-313,2-2-233,0-1-75,0-1-74,3-2-50,-1 1-174,2-3-465,-9-3-983</inkml:trace>
  <inkml:trace contextRef="#ctx0" brushRef="#br0" timeOffset="7938.3231">12490 7120 830,'5'-10'769,"0"-1"-49,-1 2-78,-4 9-73,6-15-16,-6 15-86,3-13-38,-3 13-64,2-12-20,-2 12-38,0 0-45,2-12-46,-2 12-25,0 0 16,0 0-17,0 0-12,0 0-24,-11 7-16,11-7-19,-6 15-14,5-5-7,-1 3-7,0-2-3,2 3-13,-2 1-8,4-1-51,-2 1-16,0 0 0,2 1 0,0 0 0,-1-1 0,3 0 0,-2 1 0,0-4 0,2 2 0,-1-3 0,3 0 0,-1-2 0,0 0 0,2 0 0,-1-1 0,4-3 0,-2 0 0,3-1 0,1-1 0,1-3 0,0 0 0,3 0 0,-1-2 0,1-1 0,1-3 0,0 1 0,1-2 0,0-1 0,0-2 0,-4 1 0,2-4 0,-3-1 0,1-1 0,-5-2 0,-1 1 0,2-2 0,-4-2 0,-3 1 0,-1 1 0,0 0 0,-6-1 0,2 0 0,-1 2 0,-7-1 0,2 1 0,-1 0 0,-5 3 0,1 0 0,0 1 0,-3 1 0,1 3 0,-2-1 0,1 3 0,1 2 0,-1 2 0,0-1 0,2 2 0,1 2 0,-2 2 0,1 0 0,1 2-80,-1 0-268,3 2-77,-3 2-27,5 1-103,1 1-103,1 2-106,0-2-791,3 3-1198</inkml:trace>
  <inkml:trace contextRef="#ctx0" brushRef="#br0" timeOffset="9290.285">14901 7453 434,'0'0'530,"0"0"-86,12-7-32,-12 7-16,0 0-34,15-2-3,-15 2-8,10-2-28,-10 2-20,13-3-28,-13 3-53,0 0 0,17 0-33,-17 0 15,11 4-41,-11-4 8,12 3-36,-12-3-3,9 6-34,-9-6 12,6 8-32,-6-8 8,3 7-29,-3-7 13,0 0-38,-3 14 18,3-14-37,-8 9 19,8-9-23,-9 10 25,9-10-35,-12 7 26,12-7-29,-12 7 22,12-7-26,-11 2 9,11-2-47,0 0 16,-17 0-24,17 0 25,-9-4-28,9 4 11,-9-5-13,9 5 33,-6-8-18,6 8 31,-5-11-19,5 11 7,-3-10 1,3 10 28,0-14-17,0 14-4,1-12 2,-1 12 8,2-11 1,-2 11 7,6-13 0,-6 13 11,8-11 12,-8 11 1,9-8-2,-9 8 20,9-6-3,-9 6 29,8-3-26,-8 3 13,0 0-30,15-4 22,-15 4-30,0 0 27,8 6-24,-8-6 15,0 0-27,0 0 20,2 12-23,-2-12 20,-4 8-24,4-8 18,-9 9-25,9-9 24,-12 10-25,5-6 18,-1 0-24,8-4 24,-18 9-35,18-9 15,-18 7-32,7-5 20,2 2-22,9-4 31,-19 4-25,19-4 32,-17 3-25,17-3 29,-14 0-25,14 0 22,-11-6-26,11 6 15,-7-7-24,7 7 11,-4-9-8,4 9 22,3-10-26,-3 10 31,6-8-12,-6 8 16,13-6-23,-13 6 27,16-1-19,-5 2 24,3-1-22,1 4 31,2 2-9,-2-2 30,2 4-7,2 2 32,-4-2-30,2 5 19,-2-3-1,-1 3-7,-1 1 6,-2 3-13,1 0 4,-3 1-6,-5 3-7,0 1-12,-4 0-59,-4 3-76,-2 4-104,-5 0-136,-5 5-131,0-2-144,-1-3-798,-5 0-1047</inkml:trace>
  <inkml:trace contextRef="#ctx0" brushRef="#br0" timeOffset="10163.1114">17268 7057 553,'-3'-17'772,"3"17"-77,-1-22-58,1 22-56,-1-22-2,-1 8-48,2 2-28,0-2-52,-1-1-8,1 1-44,-1 2 1,-2-3-32,2 2-35,0 1-10,0 0-9,1 12-20,-2-20-279,2 20-15,-1-15 0,1 15 0,-3-11 0,3 11 0,0 0 0,0 0 0,0 0 0,-1 17 0,1-5 0,1 3 0,-1 3 0,0 3 0,2 3 0,-2 4 0,0-2 0,0 2 0,0 1 0,0-2 0,0 0 0,0 1 0,-2 0 0,2 0 0,-1-1 0,0-3 0,1 2 0,-1-5 0,1-2 0,-2-1 0,2-4 0,0 2 0,0-4 0,0-12 0,0 21 0,0-21 0,3 12 0,-3-12 0,0 0 0,6 9 0,-6-9 0,0 0 0,13-9 0,-7 3 0,1-2 0,-1-5 0,3 0 0,-1-1 0,1-2 0,2-2 0,-2 1 0,1 0 0,3 2 0,-3 1 0,2-1 0,-2 2 0,0 4 0,-1-2 0,3 5 0,-3 1 0,1 1 0,-10 4 0,20-2 0,-9 5 0,0 0 0,-1 2 0,1 0 0,0 4 0,-1-2 0,1 1 0,-1 2 0,-3 0 0,1-1 0,1 2 0,-1-2 0,-2 2 0,-1-2 0,2 0 0,-1 1 0,-2-2 0,1 0 0,0 0-51,-1 1-476,-4-9-74,8 12-92,-3-3-20,0-2-83,1-1-730,-6-6-1157</inkml:trace>
  <inkml:trace contextRef="#ctx0" brushRef="#br0" timeOffset="10459.979">17835 7238 642,'5'-6'712,"-5"6"-55,11-12-16,-11 12-60,15-10-59,-15 10-12,16-7-81,-16 7-11,21-3-55,-21 3-40,18 2-57,-18-2-32,18 1-45,-18-1-25,15 9-32,-15-9-17,10 12-23,-10-12-21,5 11-4,-5-11-12,0 15-20,0-15-7,-2 17-4,-2-8-23,4-9 24,-7 17-10,3-10-2,4-7-14,-8 16 6,8-16 4,-7 12-3,7-12-1,-5 12 5,5-12-5,-4 8-11,4-8 9,0 0 9,3 9-3,-3-9-4,0 0 3,12 5-3,-12-5 0,16 0 2,-16 0-4,22-2-6,-8-1-39,3 0-59,-1 0-40,2-1-74,1-1-48,3-3-96,-1 2-146,1-1-94,3 0-192,4-3-606,2 2-1000</inkml:trace>
  <inkml:trace contextRef="#ctx0" brushRef="#br0" timeOffset="10897.0227">18759 6963 878,'0'0'712,"4"-15"-42,-4 15-51,4-17-75,-4 17-29,1-15-36,-1 15-77,0-16-16,0 16-45,-3-14-41,3 14-34,-7-14-22,7 14-41,-12-9-28,12 9 0,-18-5 25,18 5-48,-21 3 25,8 2-36,-2 2 38,0 5-40,-1-1-4,2 3-13,-1 3-85,2-1-37,1 3 0,1-2 0,0 3 0,4-2 0,-1 2 0,4-3 0,3 1 0,0 0 0,2 0 0,2-3 0,2 2 0,2-3 0,4 3 0,1-3 0,4 0 0,-1-3 0,4 3-58,3-3-228,-1-1-60,3-2-28,-1-1-31,2-2-47,-1 0-37,1-1-52,-3-3-29,0-2-49,3-2-107,-2-3-310,0 1-652</inkml:trace>
  <inkml:trace contextRef="#ctx0" brushRef="#br0" timeOffset="11115.763">19075 7115 212,'7'-16'668,"-2"1"-85,-1 0-43,-1 0-5,1 1-18,-3 2-55,0-1-3,1 1-37,-2 0-13,1 2-8,-1 10-32,1-18-33,-1 18-47,1-14-9,-1 14-63,0 0 64,3-10-15,-3 10 7,0 0-41,7 7-11,-7-7-18,6 14-187,-4-4-16,2 1 0,1 2 0,-2 4 0,2-3 0,-3 1 0,1 2 0,1 1 0,-3-2 0,2 1 0,-2 0 0,1-2 0,0 1 0,-1-3 0,0-1-254,1-1-182,-1 1-50,0 1-61,2-3-20,-1-1-79,-2-9-132,8 17-645,-8-17-1030</inkml:trace>
  <inkml:trace contextRef="#ctx0" brushRef="#br0" timeOffset="11443.876">19452 6994 782,'-3'-12'627,"0"2"-39,-1 0-31,-2 1-68,0 0-67,-3 3-27,-1-3-47,-2 1-26,1 4-58,-2 1 0,1-1-28,-1 4-10,1 2-29,-1 1-20,-2 0-13,2 3 8,-1 4-18,4 0-19,-1 2-12,3 2 16,1 0-11,1 1-16,2 1-3,1 1-26,2 0 0,2-2-6,2 0-13,1 2-20,2-2-4,2 0-7,3-1-13,1 0 2,-1-1-3,5 1 4,-2-3-13,1-3-16,-1-1-50,3 0-36,-2 0-56,3-4-56,-2 2-10,3-2-30,1 0-24,-1-2-68,2-1-80,0 0-22,0-4 8,-3 1-11,5-2-25,-3-2-134,-2-3-426,1 1-636</inkml:trace>
  <inkml:trace contextRef="#ctx0" brushRef="#br0" timeOffset="11662.6221">19694 6835 183,'-10'-15'683,"4"0"-100,-1 1-12,1 0-55,1 3-12,-1-1-61,3 3-36,3 9-36,-1-15-52,1 15-9,6-7-2,-6 7-41,17 0 13,-3 5-31,1 2 9,5 3-7,2 2 31,1 5-58,2 0 25,-1 2-55,-1 0-24,-4 1-28,0 2-12,-2 2-17,-3-1-22,-3 2-11,-4-3-67,-1 4-13,-5-4 0,-3 3 0,-4-1 0,-4 2 0,-2 1-101,-9 2-225,0-2-143,-5 1-209,2 0-330,-3-5-763,1 1-1466</inkml:trace>
  <inkml:trace contextRef="#ctx0" brushRef="#br0" timeOffset="12306.4233">20947 7047 521,'0'0'522,"0"0"-60,-16-2-37,16 2-20,0 0-52,-14-3-21,14 3-11,0 0-7,0 0-32,-11-2-6,11 2-27,0 0 7,0 0-36,0 0 33,0 0-25,0 0-5,0 0-23,0 0 12,0 0-26,4 14-2,-4-14 1,10 3-52,-10-3-16,20 0-19,-6 0 0,2 0-32,2 0-17,3-3-11,2 3-14,3-1 2,-1-1-4,1 1-13,1-2-65,-2 2-67,-2 0-69,-2 1-77,-3-3-39,0 1-70,-4 2-76,-14 0-70,20-1-81,-20 1-788,0 0-993</inkml:trace>
  <inkml:trace contextRef="#ctx0" brushRef="#br0" timeOffset="12509.5411">21048 7167 696,'0'0'642,"-8"11"-10,8-11-24,0 0-68,-3 9-54,3-9-63,0 0-3,8 5-71,-8-5-5,14 3-57,-14-3-26,22-3-57,-8 3-29,-1 0-46,1-3-7,0 2-44,1 0-2,-2-2-67,2 2-52,-1-1-94,0 2-73,2-3-102,0 0-112,1 1-95,-1-1-142,3 0-663,-2 1-926</inkml:trace>
  <inkml:trace contextRef="#ctx0" brushRef="#br0" timeOffset="13352.2887">22704 6805 707,'0'0'604,"-3"-12"-36,3 12-7,-2-14-33,2 14-46,-2-13-33,2 13-27,-2-14-29,2 14-5,-2-12 2,2 12-27,0 0-37,-3-15-53,3 15-52,0 0-39,0 0-24,0-12 7,0 12 22,0 0-4,0 0-20,5 10-21,-5-10 14,4 17 3,-3-7-138,1 2-21,0 3 0,0 1 0,1 2 0,-1 0 0,0 2 0,0 3 0,1 0 0,-2 1 0,0-2 0,3 2 0,-3-1 0,1-2 0,1 1 0,-1-4 0,-1 0 0,3 1 0,-3-3 0,1-1-298,-1-3-161,0 3-80,0-3-99,-1-12-70,2 21-152,-2-21-627,1 12-1114</inkml:trace>
  <inkml:trace contextRef="#ctx0" brushRef="#br0" timeOffset="13898.7015">23081 6930 363,'11'-8'722,"-2"2"-94,-1-1-39,1 0-45,-3 0-66,0-1-43,0 0-50,-1 0 6,-5 8-72,7-15 0,-7 15-49,3-14 1,-3 14-54,-3-14 5,3 14-26,-7-11-19,7 11-29,-14-7-22,14 7-7,-22-4-10,22 4-10,-26 2 36,11 3-48,-3-1 38,0 3-49,-1 4 23,-1 0-31,0 4 36,0 2-33,4 0-2,1-2-6,2 2-9,0 0-5,2 1 6,1-1-46,4-1-9,2-1 0,1 0 0,2-2 0,4 2 0,2-2 0,5-1 0,1 0 0,5 1 0,2-3 0,3 0 0,0-1 0,4-4-118,1 2-128,1-2-67,1-1-61,0 0-45,3-2-120,4 0-132,4-2-199,2 0-603,1-2-1094</inkml:trace>
  <inkml:trace contextRef="#ctx0" brushRef="#br0" timeOffset="14667.3486">24176 7032 775,'-10'-4'657,"1"-2"-25,9 6-39,-14-9-60,14 9-74,-12-7-3,12 7-60,-9-7-17,9 7-63,-9-7-19,9 7-76,0 0-22,0 0-30,0 0 25,-10 3-17,10-3 9,3 11-34,-3-11-24,3 16 9,1-6-3,-1-2-22,2 5-19,-1-2-15,-1 0-10,0 0-5,1 0-8,0-1-10,-2 0-9,2-1-10,-4-9-4,6 16-5,-6-16 3,4 12-3,-4-12 3,5 11-4,-5-11-5,0 0-2,6 10 4,-6-10-8,0 0 1,0 0-4,0 0-4,9-8 5,-9 8-1,7-14-4,-3 6 2,1-5-3,0-1 1,2 2 7,0-5-3,1 3 4,1-4-12,1 3 30,2 1-36,-3 2 33,1 0-35,3 2 35,-3 0-36,2 3 35,1 0-40,3 2 39,-4 3-38,-12 2 38,27 2-33,-12 0 39,0 3-30,-1 1-1,0 0 0,-1 4 6,-1-2 0,0 3 0,-2 0 2,0 0 2,-1 0 1,-1 0-7,-2 1 5,2-2-2,-6 0-2,2 0 3,0-1 2,-4-9-2,4 17-2,-4-17 2,1 12 4,-1-12-2,2 12-4,-2-12-2,0 0 1,-3 12 4,3-12-6,0 0 3,0 0 2,0 0-7,0 0 3,0 0-1,0 0-1,-6-7 3,6 7 0,3-14 0,0 3-2,2 2-1,0-3 1,4 0 4,-1 0 36,2-3-44,1 3 32,0 1-41,0 0 38,2 1-31,0 1 37,1 3-13,0-1 50,1 3-32,0 0-5,0 1-28,-3 3 0,4 0 0,-3 3 0,-2-2 0,2 5 0,-3-1 0,-1 1 0,1-1 0,-2 2 0,-3 3 0,1-5 0,-2 6 0,-4-11 0,5 17 0,-5-17 0,0 18 0,0-18 0,-1 14-130,1-14-279,-3 15-45,3-15-94,-3 13-108,3-13-62,-4 12-182,4-12-491,0 0-993</inkml:trace>
  <inkml:trace contextRef="#ctx0" brushRef="#br0" timeOffset="15026.6978">25147 7045 215,'0'0'704,"9"-10"-104,-9 10-40,0 0-46,0 0-52,-3-11-29,3 11-57,0 0-8,-12-3-56,12 3-9,-12 3-48,12-3-2,-11 4-69,11-4-14,-12 7-44,12-7 4,-10 10-42,10-10 3,-6 9-35,6-9 13,-5 13-34,5-13 14,0 12-29,0-12 16,6 11-26,-6-11 8,12 13-13,-12-13 16,13 9-24,-3-6 23,-1 2-23,2-3 21,-11-2-25,22 3 22,-22-3-23,25-2 26,-14 1-26,1-3 15,-2 1-17,0-2 24,0 1-24,2-5 23,-3 1-24,0-2 24,-2 1-20,-1 1 19,-1 0-24,-1-1 24,-4 9-10,1-17-16,-1 17 27,-1-15-11,1 15 2,-7-14 1,7 14-3,-10-13-16,10 13 21,-18-7 2,9 5-12,9 2-64,-23-3-52,12 4-83,11-1-54,-25 3-100,15 0-86,-2 0-71,3 1-170,9-4-548,-16 7-838</inkml:trace>
  <inkml:trace contextRef="#ctx0" brushRef="#br0" timeOffset="15636.0512">25501 7028 349,'9'-4'687,"1"-3"-60,-2 1-41,-2-1-74,-6 7-56,12-13-51,-9 4-69,1 0 8,-4 9-67,5-17-11,-5 17-15,-1-16-33,1 16-32,-4-16-6,4 16-25,-7-14-25,7 14-19,-16-10-17,16 10-15,-15-8-20,15 8-14,-21-2-10,21 2-4,-24 0-3,15 5-7,-5 0 1,3-1-10,0 6-20,-3-5 23,5 6-28,-2-2 28,4 4-22,0-3 22,1 2-25,3-2 32,0 2-36,2 1 26,1-13-22,1 22 28,3-14-29,0 0 16,1 2-24,3-3 25,-2 0-24,4 0-9,-1-1-41,-1-2-7,2-1-24,-10-3 4,20 3-25,-20-3 15,20-1-32,-8-1 17,-1-3-6,0 2 7,3-3-8,-3-3 9,0 0 13,-2-1-2,1-2 15,2-3 5,-4 2-1,0-5 24,1-3 19,3 1-3,-6-1 22,3-1 4,-4 0 0,4-4-4,-4-1 20,1-2-6,-1 4 33,-3 1-32,2-1 91,-4 3-8,2 1 11,-2 3 30,0 3-5,0-2-11,-2 6-10,2-1-14,0 12 2,-2-16 10,2 16 38,0 0-8,0 0 3,0 0 7,0 0 16,-7 10 4,7 2 16,-4 4-8,4 2 26,-2 4-20,2 2 2,-2 5 43,1-3-56,-2 6-14,3-3-3,-1 2-31,1-2-18,0-2-14,0 1-10,0-2-16,0 0-4,0-5-6,0 0-12,0-3-7,0 0-73,0-1-61,0-4-77,0 0-35,3-3-89,-3-10-31,1 19-100,-1-19-125,3 13-102,-3-13-888,6 9-1212</inkml:trace>
  <inkml:trace contextRef="#ctx0" brushRef="#br0" timeOffset="16245.4033">26831 6948 95,'5'-8'796,"1"2"-157,-6 6-20,10-15-37,-10 15-60,6-17-77,-6 17-52,3-17-15,-3 17-28,-2-22-54,2 11-5,0 11-38,-5-23-8,3 14-52,-4-4-24,-2 2-16,1 0 0,-3 0-26,-2 1-2,1 2-23,-3 0-3,1 0-12,-1 2-11,-2 2 4,-2 2-18,1-1-7,3 3-17,-4 2 5,0-1-21,3 4-3,-2 0-3,2 2-3,-1-1-6,5 2 3,-1 3-2,1-3 30,3 2-43,0 1 33,2 0-38,3-1 4,1-1 1,4 4 4,1-5 2,1 3 7,0-2-8,6 0 0,1 0 3,3-1-12,-1-1-16,5-1-29,-2 0-9,4-3 10,-2-1 7,2-1-4,-1-1 9,0 0 9,0-2 0,-1-1 6,-1-1 8,0-2 8,-2-1 2,1-2 3,-1 2 14,-1-3-30,-3 2 22,0-1-10,-1 2 11,0 0 3,-3 0 8,1 1-3,-2 0 2,-6 6-9,9-6 5,-9 6-7,0 0 39,10 4-1,-10-4 26,3 14 68,-3-3-20,0 4 27,0 3 9,-2 3 26,1 1-13,-3 4-161,0-1-1,0 1 0,3-1 0,-3-2 0,0 2 0,4 1 0,-4-1 0,4 1 0,-2-1 0,0-1 0,2-2 0,0-4 0,2 0 0,-2-4 0,0-2 0,2 1 0,-2-2 0,4-1 0,-4-10 0,4 16 0,-4-16 0,5 11 0,-5-11 0,4 8 0,-4-8 0,0 0 0,8 6 0,-8-6 0,0 0 0,0 0 0,0 0 0,0 0 0,0 0 0,0 0-517,-2-12-1904,2 12-2231</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definitions>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43.960"/>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0" timeOffset="390.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0" timeOffset="1635.2092">1827 10585 212,'0'0'819,"0"0"-155,0 0-76,0 0-108,0 0-76,2-10-30,-2 10-72,0 0 0,0 0-36,0 0-24,0 0-48,3 10 0,-3-10-26,0 0-19,-1 14-37,1-14-11,0 12-27,0-12-2,-2 15-28,2-15 6,0 14-22,0-14 5,-1 15-28,1-15-70,0 14-107,0-14-48,0 14-133,0-14-96,-1 13-127,1-13-702,-1 10-885</inkml:trace>
  <inkml:trace contextRef="#ctx0" brushRef="#br0" timeOffset="2074.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0" timeOffset="2402.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0" timeOffset="4540.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0" timeOffset="6657.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1" timeOffset="11286.2925">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1" timeOffset="11979.8807">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2826.7861">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3800.5855">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4600.5728">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1" timeOffset="15235.2607">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5375.8872">24053 7552 172,'14'-7'547,"-1"2"-113,3 1-58,5-4-47,2 1-47,1 1-54,2-1-72,3 0-13,2 1-32,0-1-56,-5 2-110,2 0-159,-4-1-596,1 0-343</inkml:trace>
  <inkml:trace contextRef="#ctx0" brushRef="#br1" timeOffset="16063.3574">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1" timeOffset="16672.7061">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1" timeOffset="17407.0563">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1" timeOffset="18172.6568">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 contextRef="#ctx0" brushRef="#br0" timeOffset="22091.0981">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22762.9481">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53:33.342"/>
    </inkml:context>
    <inkml:brush xml:id="br0">
      <inkml:brushProperty name="width" value="0.05292" units="cm"/>
      <inkml:brushProperty name="height" value="0.05292" units="cm"/>
      <inkml:brushProperty name="color" value="#FFFFFF"/>
    </inkml:brush>
  </inkml:definitions>
  <inkml:trace contextRef="#ctx0" brushRef="#br0">25061 12143 526,'0'0'524,"10"-7"-64,-10 7-32,14-6-34,-14 6-38,11-7-23,-11 7-22,10-7-12,-10 7-25,10-6-1,-10 6-42,10-8-9,-10 8-40,6-8 5,-6 8-21,7-5-9,-7 5-17,0 0 5,5-9-44,-5 9 4,0 0-38,0 0 3,0 0-36,-2-12 15,2 12-29,-10-2 17,10 2-32,-14 0 17,14 0-18,-17 2 17,17-2-10,-22 5 4,11 0-22,-3 0 21,1 0-21,-1 1 12,1-2-14,1 3 20,0 0-22,4-3 20,-1 3-19,-1-1 20,1-2-2,3 3-2,-2-3-1,8-4-3,-12 10 0,12-10-2,-7 8-11,7-8 21,-4 9-19,4-9 21,0 0-24,0 0 27,2 12-24,-2-12 21,0 0-20,13 4 24,-13-4-27,14 2 10,-14-2 8,16 3-18,-16-3 23,20 0-21,-7 1 21,-13-1-6,24 2 2,-9-2-3,-2 1-1,1 0-1,-1 0 2,3 1-4,-1-1-3,1 2-21,-2-2 27,-1 2-19,1-1 22,-2 2-22,0 0 23,-1-1-22,-1 1 23,1-1-20,-11-3 23,15 9-22,-9-3 27,-6-6-27,9 8 30,-9-8-8,4 10 38,-4-10-22,0 0 23,-2 15-26,2-15 22,-5 10-24,5-10 15,-16 10-12,16-10 45,-16 9-15,5-4 0,2-2-23,-5 1 7,3 0-6,-1-3 11,-2 2-28,1 0 15,0-2-18,-2 0 11,1 1-15,1-2 7,-3 0-13,1 0 10,3 0-9,-1-2 1,0 0-10,0 1 18,3-1-16,-3-1 8,3 2-15,10 1 12,-19-4-32,19 4-71,-17-5-33,17 5-85,-13-2-32,13 2-111,-11-5-136,11 5-113,0 0-185,-5-7-474,5 7-876</inkml:trace>
  <inkml:trace contextRef="#ctx0" brushRef="#br0" timeOffset="437.4834">25449 12146 698,'2'-13'650,"-2"13"-63,0-11-58,0 11-61,-2-11-18,2 11-50,-2-13 0,2 13-49,0 0-9,-1-13-49,1 13-11,0 0-43,-1-14-7,1 14-45,0 0-16,0 0-54,0 0-14,-2-12-30,2 12-8,0 0-15,0 0 10,0 0 19,2 13 4,-2-13-8,0 15 21,0-15 19,1 18-53,-1-7 27,1 1-51,1 0 33,-2-1-39,2 3 28,-2-2-43,0 0-3,3 0-2,-1 0 7,-2 0-6,1 0-11,1-1 7,0 1-6,-2-1-2,0-11 0,0 20-4,0-20-8,2 19-57,-2-19-59,2 12-74,-2-12-35,0 13-59,0-13-29,-2 11-98,2-11-64,0 0-67,-2 13-86,2-13-718,0 0-958</inkml:trace>
  <inkml:trace contextRef="#ctx0" brushRef="#br0" timeOffset="718.7246">25351 12264 389,'-9'-9'674,"9"9"-102,-5-7-58,5 7-69,0 0-64,-4-9-37,4 9-14,0 0-46,7-9-21,-7 9-59,10-5-22,-10 5-84,15-4 22,-15 4-31,16-3-1,-16 3-31,21 0 2,-21 0-29,23 0 11,-23 0-36,26 3-48,-12-3-85,-1 0-88,1 1-45,0 0-43,1 1 1,3 0-21,-2-2-19,-1 1-10,4-1-19,-1 2-19,-3-2-283,0 0-182</inkml:trace>
  <inkml:trace contextRef="#ctx0" brushRef="#br0" timeOffset="1124.9593">25815 12213 468,'0'0'391,"10"-7"-59,-10 7-44,8-5 20,-8 5-20,0 0-13,3-10-29,-3 10-31,0 0-5,-7-8-1,7 8 10,-12-3-2,12 3-13,-15-2-1,15 2-20,-21 1-7,9 0-66,1 2 33,-3 1-29,-1 1-5,2 1-24,0 1-8,-1 2-14,2-2 12,0 2-32,3 0 12,0 0-30,-1 2 17,4-4-28,6-7 18,-9 16-12,9-16-15,-4 15 17,4-15-20,4 13-4,-4-13 7,7 11-2,-7-11 4,14 7-10,-14-7-10,17 5-40,-17-5-16,23 2-10,-23-2-28,25-2 48,-15 1-6,3-2-3,-3-1 6,1 0 10,-1-1 11,-2-1 7,2 0 6,-4-1 1,1-1 14,0 0 13,-7 8 41,6-15-26,-6 15 65,7-12-17,-7 12 32,4-12-16,-4 12 19,3-10-28,-3 10 2,0 0-36,3-11 12,-3 11-25,0 0 13,0 0-28,0 0 18,0 0-18,0 0 16,0 0-22,0 0 17,0 11-21,0-11 18,0 0-47,2 15-51,-2-15-99,0 0-87,2 14-81,-2-14-61,5 8-47,-5-8-63,8 10 59,-8-10-421,14 10-441</inkml:trace>
  <inkml:trace contextRef="#ctx0" brushRef="#br0" timeOffset="1656.1995">25973 12256 57,'0'0'653,"0"0"-122,2-12-56,-2 12-42,0 0-63,5-12-55,-5 12-9,0 0-22,9-7-34,-9 7 27,10-3-60,-10 3-7,16 0-38,-16 0 26,17 3-43,-17-3-6,17 5-20,-8 0-5,-9-5-48,18 8 11,-11-3-28,-7-5 3,12 12-25,-12-12 1,10 12-14,-10-12 20,5 10-27,-5-10 16,0 12-20,0-12-4,-2 11-1,2-11-4,-7 11 5,7-11-3,-9 9-1,9-9 5,-11 7-10,11-7 5,-9 3-3,9-3-5,0 0-3,-14 2 1,14-2-63,0 0-11,-7-5-47,7 5-26,0 0-51,3-15-54,-3 15-25,11-16-16,-4 8-32,-1-3 2,5 1-4,-1-2-13,1 0 69,-3 1 33,4 0 70,-1-1 13,-2-1 59,3 3 46,-4-1 78,1-1 17,1 2 65,-3 0 8,1-1 12,-1 2 22,0-2 27,-2 4 10,1-2 7,-2 2 8,1-2 18,-5 9 10,7-13 11,-7 13-14,7-11 1,-7 11-52,4-10-7,-4 10-38,0 0-7,7-8-36,-7 8 56,0 0-11,0 0 36,0 0-41,0 0 15,2 13-24,-2-13 14,-4 16-16,3-6-4,-1 1 5,0 1-20,-2-1-1,2 4-6,-1 1-11,1-1-15,-1 0-6,-1 0-23,4-1 3,-2 1-15,0-3 10,2 2-17,0-1 3,2-1-6,0-2 3,0 1-11,0 0 12,4-2-2,-2 0 0,2 1-12,1-3 4,-1-1-28,-6-6-29,14 9-60,-5-7-23,-9-2-61,21 4-50,-21-4-55,17-1-63,-17 1-59,20-4-58,-9 0-26,-1 1-142,-10 3-490,15-9-754</inkml:trace>
  <inkml:trace contextRef="#ctx0" brushRef="#br0" timeOffset="1937.4361">26181 12209 212,'0'0'729,"-21"-1"-112,21 1-56,-16-2-76,16 2-66,-12-1-70,12 1-53,0 0-9,0 0-51,0 0-16,0 0-57,0 0-18,0 0-41,0 0-12,0 0-30,13-4 8,-13 4-32,19 0 10,-6-1-34,1-1-60,-3 0-126,3 2-93,3-1-80,-2-1-89,2 0-101,1 2-509,-3-2-661</inkml:trace>
  <inkml:trace contextRef="#ctx0" brushRef="#br0" timeOffset="2218.6727">26741 12131 651,'-14'1'674,"3"0"-60,11-1-34,-22 3-73,22-3-49,-18 1-75,18-1-30,-14 1-74,14-1-24,-11 2-55,11-2 1,0 0-32,-12 1 10,12-1-48,0 0-5,0 0-38,0 0 0,0 0-34,15 0 8,-15 0-32,16-1 14,-16 1-31,22 0 12,-8 0-41,-14 0-53,25 0-89,-12 0-23,0 0-119,1 1-18,-1-1-32,-13 0-44,25 2-42,-25-2-99,20 1-528,-20-1-680</inkml:trace>
  <inkml:trace contextRef="#ctx0" brushRef="#br0" timeOffset="2499.9126">26719 12222 684,'0'0'650,"-11"4"-81,11-4-40,-9 4-65,9-4-50,0 0-34,0 0-50,0 0-33,0 0-58,0 0-14,0 0-62,7 5-6,-7-5-48,13 0-3,-13 0-39,20 0 6,-7-2-34,-13 2 8,25-1-33,-11-1-46,2 0-98,0 1-116,-1 0-77,1 1-61,2-3-105,-2 3-98,-1-2-462,3 2-666</inkml:trace>
  <inkml:trace contextRef="#ctx0" brushRef="#br0" timeOffset="2906.1491">27114 12141 601,'0'0'546,"0"0"-59,0 0-10,-2-12-41,2 12-55,0 0-27,0 0-29,0-12-33,0 12-28,0 0-49,0 0-23,-6-6-41,6 6 3,0 0-39,0 0 5,-11-1-21,11 1-16,0 0-13,-12 4 36,12-4-28,-9 7 20,9-7-31,-8 8 8,8-8-24,-10 9 26,10-9-21,-9 15 14,5-7-28,4-8 22,-7 14-30,2-5 19,5-9-31,-5 17 16,5-17-25,-4 15 21,4-15-30,-2 14 18,2-14-21,0 15 25,0-15-28,2 14 23,-2-14-23,6 10 18,-6-10-26,10 11 28,-10-11-22,13 10 21,-13-10-23,15 6 19,-15-6-23,17 3 24,-17-3-22,20 1 20,-20-1-20,21-1 18,-10 0-17,0-1 22,1-1-24,-1 0 23,-1-1-27,2-1 27,-3 0-23,1 1 19,0-4-13,-1 3 91,-2-4-15,2 2-21,-4-3 3,1 2-23,-2-1 23,1-3 1,-3 3-3,0-2-16,-2-1 3,0 12 12,0-19-15,-2 9-10,-2-2-6,-1 3 1,-1-2-6,-4 0-4,-1 1 1,0 2-7,-1-1 1,-1 2-5,-3 0 1,3 2-10,-5-1-75,5 1-76,-4 3-75,2-2-74,1 4-94,1 0-165,0 0-174,1 2-764,-1 0-1132</inkml:trace>
  <inkml:trace contextRef="#ctx0" brushRef="#br0" timeOffset="5687.6446">24977 12864 10,'0'0'687,"-15"0"-132,15 0-72,-14 0-44,14 0-40,-13 2-45,13-2-32,0 0-36,-14 1-23,14-1-14,0 0 7,-11 5-36,11-5 9,0 0-26,0 0-13,0 0-25,6 7 10,-6-7-35,11 3-7,-11-3-43,19 2 6,-19-2-34,25 0 13,-12 0-33,4-2 12,0 1-28,1-1 15,0-1-28,-1 0 12,3-1-17,-4 0 20,1 0-28,-2-1 21,2 0-27,-4 1 26,-3 0-24,2 0 25,-4 0-25,-8 4 19,17-7-18,-17 7 15,10-7-21,-10 7 2,0 0 1,3-11 2,-3 11 1,-7-6 1,7 6-2,-14-3 2,14 3-2,-19 0 1,4 0 0,2 3 0,-4-1 15,2 3-18,-2 0 20,-1 1-21,2 0 18,-1 3-21,-1-2 20,4 0-21,0 1 26,3 0-27,-1 3 26,6-5-27,-1 4 21,4-1 13,3-9-24,-2 15 22,2-15-22,8 16 17,1-7-19,2-1 21,2 0-22,4-1 17,-2-2-27,3-1-16,2-1-56,-2 2-21,3-5-40,-1 2-10,0-2-16,0 0-14,0 0-46,-2-2-19,-1 2 8,2-5 17,-5 2 11,0-1 10,-2 1 25,2-4 27,-5 1 31,0 1 24,-2-3 20,0 0 19,-7 8 23,7-16 20,-4 7 33,-3 9 14,1-16 20,-1 16 26,-1-15 6,1 15 28,-3-14-16,3 14 18,-1-14 17,1 14-6,-4-11-14,4 11-26,0 0-15,0 0-2,-2-11 44,2 11-17,0 0 17,0 0-20,0 0 20,7 10-27,-7-10 14,6 9-24,-6-9 4,7 12-30,-7-12 27,4 15-27,-4-15 18,5 13-35,-5-13 12,3 13-23,-3-13 13,3 13-26,-3-13 21,3 12-22,-3-12 18,0 0-19,4 12 19,-4-12-23,0 0 24,0 0-21,2 12 17,-2-12-24,0 0 18,0 0-20,0 0 25,0 0-20,0 0 16,-11-7-20,11 7 21,0 0-21,-2-14 17,2 14-16,-2-12 20,2 12-18,3-15 17,-1 7-24,2-2 26,-4 10-22,8-18 22,-2 10-19,0-1 22,1 1 0,-1 1 27,1 0-11,3 2 35,-1 0-13,1-1 30,0 1-28,1 4 28,-1-2-21,-10 3 13,21-1-39,-21 1 9,18 1-27,-18-1 6,18 7-14,-9-2 17,0 0-29,-4 2 22,3-2-20,-8-5 13,10 15-24,-10-15-17,6 14-76,-6-14-32,5 15-79,-5-15-62,2 13-101,-2-13-78,2 16-76,-2-16-99,3 13-606,-3-13-843</inkml:trace>
  <inkml:trace contextRef="#ctx0" brushRef="#br0" timeOffset="6359.4963">26007 12903 582,'0'0'577,"6"-12"-82,-6 12-13,3-12-48,-3 12-87,2-12-39,-2 12-20,-2-11 22,2 11-27,-5-12-38,5 12-37,-9-11-12,9 11-13,-14-11-7,6 7-18,-1 0-15,-3 1-11,1 1-12,-3-1-16,14 3-15,-27 2-10,14-1-7,0 0-16,-3 3-8,1 0 13,-1 3-32,2-2 16,0 3-30,1-1 16,1 2-23,1-1 18,1 2-26,2-1 22,0 1-18,3-2 13,1 2-27,4-10 23,-6 16-19,6-16 26,4 14-25,-4-14 17,7 15-20,-1-8 23,1 0-30,2-2 29,-1 0-26,3 0 5,1-3-43,0 1-7,2-2-32,-1 0 12,0-1-28,1-1 20,-1 0-19,3-2 22,-6 1-26,7-3 20,-6 0-14,3-2 9,-3 0-13,0-1 8,2-1 20,-4-1-6,0-1-7,-3-1 20,2-3 11,-2 2-7,-1-3 24,-1-1-1,0 2 17,-1-2-11,0 0 34,1-2-18,-4 2 16,0 0-9,0 2 26,0-2 2,-2 1 35,0 1-18,2 0 55,-3 3-9,0-1-10,3 3-5,-4-1-21,0 0 42,4 11-3,-5-17-6,5 17-12,-4-12-13,4 12 4,0 0 6,-6-6 28,6 6-8,0 0 22,-6 7-2,6-7 0,-2 17 8,0-6-10,2 3-3,0 0-5,-2 2-11,0 2 8,2 2-30,0-1 11,-1 0-33,1 1 7,1 0-21,-1-2 10,2-1-22,-2 2 20,2-1-20,0-2 16,-2 1-23,4-2 26,-1-1-33,2 1 20,-3-5-56,0 1-44,2-1-65,-1 0-51,3 0-66,-1-4-77,2 1-82,0-1-62,1-1-90,-8-5-150,19 7-327,-8-4-673</inkml:trace>
  <inkml:trace contextRef="#ctx0" brushRef="#br0" timeOffset="6625.1134">26415 12830 353,'-13'-2'765,"13"2"-128,-18-1-31,18 1-77,-13 0-59,13 0-87,-14-1-30,14 1-31,0 0-1,0 0-41,0 0-9,0 0-44,0 0 6,0 0-54,0 0-8,14 1-40,-14-1-19,15-1-39,-15 1 5,18-1-34,-18 1 2,23-2-20,-10 1-15,-2 0-55,1 1-56,1-3-75,1 3-54,-3-2-57,2 2-100,-13 0-74,23-3-53,-23 3-139,22-2-536,-22 2-799</inkml:trace>
  <inkml:trace contextRef="#ctx0" brushRef="#br0" timeOffset="6906.3529">26422 12922 101,'-13'7'815,"13"-7"-202,-9 5-40,9-5-30,0 0-41,0 0-82,-4 8-27,4-8-78,0 0-29,8 4-55,-8-4-15,13 3-60,-13-3-4,23 1-48,-23-1 1,23-1-47,-10 1-8,1-2-11,-1 2-5,3-2-88,-3 0-45,2 1-92,2 0-91,-3-1-84,-1 2-74,2-2-105,-1 2-627,-1-3-784</inkml:trace>
  <inkml:trace contextRef="#ctx0" brushRef="#br0" timeOffset="7452.5999">27187 12833 441,'0'0'560,"4"-12"-89,-4 12-44,0 0-34,5-16-37,-5 16-35,2-10-6,-2 10-43,2-11 25,-2 11-26,4-12 0,-4 12-51,0 0-20,0-14-16,0 14-21,-4-12-13,4 12-6,-5-6-14,5 6 3,-10-6-15,10 6-12,-14-1-2,14 1 7,-19 4 7,10-1-14,-2 1-14,-2 2-7,0 2-9,2 0 10,-3 1-14,3 3 0,-3-2-10,1 3-6,4-1-21,-1 0-2,1 1-7,1-1 1,3 0-4,-2 0 7,5 1-20,0-1-2,2 0 3,0 0 4,2-2-5,2 2 6,6-3-13,-2 1-4,1 0 5,3-3 3,1 0-2,-2-2-6,5 0 5,-3-1 2,1-1 0,0-1 2,0-1-6,-1 1 4,-13-2-3,22 0 2,-22 0-3,21-3 6,-21 3-4,13-2 0,-13 2 5,11-7-12,-11 7 4,7-9 4,-7 9-2,0 0 1,-2-11-1,2 11 0,-7-10-6,7 10-3,-11-9 9,11 9-2,-17-9 1,17 9-2,-17-8-7,5 6-45,3-2-69,-2 1-59,0 0-82,11 3-29,-22-2-108,22 2-101,-16-3-84,16 3-143,-13-1-561,13 1-894</inkml:trace>
  <inkml:trace contextRef="#ctx0" brushRef="#br0" timeOffset="9749.3947">27687 12221 490,'0'0'442,"0"0"-76,1-12-39,-1 12-49,0 0-39,0-12-21,0 12-41,0 0 14,-3-12-28,3 12-10,-4-10-10,4 10 30,-6-10-36,6 10-6,-8-11-23,8 11 14,-9-13-17,9 13 20,-13-12 18,8 5-22,-4 0-23,2 2-4,-1-3 7,0 3-15,-2-3-14,-1-1-4,-1 4 10,1-2 2,-2-1-14,-1 2 3,1-2-3,-2 1-5,3 0-24,-9-3 14,4 3-6,-4-3 2,1 3-1,0-3-4,1 2-3,-3 1-6,2-2 5,-2 1 3,-1-1-1,0 1-6,1-1-4,-2 1-5,1 2 1,0-4-13,3 4 5,-4-2 2,1 1 0,0 1-2,3-1 0,-4 1 3,3 0 2,-2 1-1,2-1 5,-2 1-10,0 1 0,4 0-7,-2 0-1,1 1 3,2 0-1,-5 0 2,3-1 1,0 1 1,0 1 8,-3 0 1,2-1-3,0 1 3,0 0-9,-4-2-3,4 3-2,-2-2 1,0 0-1,2 1 3,2-1-1,-4 2-2,1-2-3,2 1 4,-3 1 0,1-1 1,-1 0 2,3 0 4,-3 1-2,1-1-5,2 1 2,-3 0-3,1-2 2,-1 3-1,1-1-1,-1-1 1,1 2-5,-1-1 4,1 0 0,-2 1-2,-2 0 7,1-2-4,3 2 1,-4-1-5,-1 1 3,2-1 2,0 1-3,0 0 3,2 0-4,0 0-2,-1 0 7,2 0-8,-3 1 1,3-1 13,-2 1-17,1-1 15,-2 2 16,5-2-31,-3 1-8,0 0 24,1 1-18,2-2 24,-3 1-18,1 2 15,2-3-12,-2 1 24,1 0-14,0 2 4,0-2-6,1 2 11,-1-1-15,1-1 8,-2 1-10,1 1 5,1-2-10,-3 2 7,-1-1-15,1 1 22,2-2-13,0 2 3,2 0-9,-6 0 8,4 0-15,0-1 17,2 1-6,0 0 8,-4 1-11,3-3 19,0 4-21,-1-3 8,-1 2 2,0 0 1,0 1-5,1-1 1,1-1-5,-1 2 17,1 0-7,0-2-2,1 1 1,-3 1 0,5 0-5,-7 1 5,3 0-5,1-2 9,0 4-14,-1-3 3,1 2 1,0-2 2,-1 3 1,2-2-3,-1 1 12,-1 1-12,3-1-2,-2 0 10,1 0-10,1 1 11,-1-1-8,3 1-5,-2 0-3,4 1 3,-4 0 1,2 1-1,1 0-1,1-1 3,-1 3-4,4-2 2,-4 2-3,0 1 16,2 0 26,-2 2-41,3-3 4,-1 3 3,0-1 12,2 1-7,0 0 8,0 1-6,1 1 0,-1 0 7,1 0 1,1 0-17,2 0 3,0 1-5,0 0 5,0 1 8,2 1-13,2 0 26,-2-2-29,1 2 8,1 0-12,0-1 15,1 1-3,0 1-5,1 1-4,0-2 7,1 3-10,0-3 10,1 4-11,0-2 11,1 2-8,2-1 0,0-1 9,0 1-5,1-3-6,1 2 0,0-4 3,1 2 36,1-1-42,0 1 36,1-2-36,1 3-1,1-4 4,0 1-4,3-3 12,0 2-6,1-3 1,1 2 7,0-3-1,1 2-5,1-3-3,0 1 2,0-1 2,-1 0-2,3-1-5,-1 1 8,0-1-1,0-2-3,2 3 3,0-3 2,-1 0 2,2 0 0,1 0 9,0 0-5,-2-1-5,2 1-3,0-1 9,1 0-12,-2 1 3,3-1-4,-2 1 7,0-2-7,1 0 12,0 2-12,0-1 10,2 0-12,2 1 10,-3-2-7,4 1 11,0-2-13,3 0 12,-2 1-11,2 0 4,-1-1-5,0 2 7,1-2-6,-3 1 8,3 0-10,-8-1 10,8 0-10,-6-1 12,4 2-7,-3-2 13,0 1-16,0-1 14,5 1-15,-5-1 9,1 0-10,0 0 9,1-3 0,-2 3-3,0 0-1,2 0 3,-2-1-5,1-1 5,0 2-6,3-1 11,-4-1-4,1 0 0,0 1-10,0-1 8,1 1-6,-2-2 6,0 1-7,0 0 2,-1 0 1,-1-1 5,4 2-5,-2-2 5,0 1-3,-1-2 9,3 1 5,-2-2-13,2 2-8,-3-1 11,1 0-9,2 0 10,-2 1-9,1-2 5,1 2-4,-2-2 9,2 0-2,0 0 0,-2 0-1,3-2-1,-3 2 3,4-2-4,-2 1 12,-1-1-9,0 0-5,-1 2 1,2-3-1,0 3 1,-4-3-1,2 2-5,-2-2 10,2 0-3,-7 1-7,0 0 11,3-1 0,-5 1 2,4-1-13,-3-1 11,0 1-8,2 0 5,2-2-5,-4 1 15,4 2-3,-5-1-8,5-2 0,-3 1-2,2-1 6,1 0-6,-6 2 7,6-1-4,-3-1-1,0 0-13,3 0 18,-5 0-2,0 1-3,0-1 1,0 2 0,0-2-1,-2 1 4,-1-1-1,2 1 10,-3-1-8,1 0 9,0 1 3,-1-2 24,1 1-17,-2 0-2,1 0-10,1 0-1,0 0 1,0 0-2,-1-2-1,-1 2-3,1-2 0,1 2 5,-1-2-7,-1 2-3,-1-2 7,1 1-5,0 0 15,1-1-11,-3 2-2,1-3-4,1 1 14,-3 2 19,1-1 8,0-1-7,-1 1-5,0-1-7,-1 0-2,0 2-21,0-2 0,0 0 0,1 1 0,-2-2 0,1 0 0,-2 0 0,1 1 0,0 0 0,-2-1 0,2 0 0,-3 0 0,3 0 0,-2 1 0,0-3 0,1 4 0,-2-2 0,-1-1 0,3 1 0,-2-1 0,1 1 0,-1-1 0,-1 1 0,-2-1 0,4 1 0,-2-2 0,0 2 0,0-1 0,-1 0 0,-1-2 0,0 2 0,0-3 0,2 3 0,-2-1 0,1 0 0,-2-2 0,3 2 0,-4-2 0,2 1 0,1 1 0,-2-1 0,1 0 0,-1 0 0,1 1 0,0-1 0,-2-1 0,0 12 0,4-19 0,-3 9 0,-1 10 0,2-20 0,-2 20 0,2-22 0,-2 11 0,0 11 0,0-22 0,0 22 0,0-21 0,0 21 0,2-20 0,-4 8 0,2 12 0,0-21 0,0 21 0,-3-22 0,2 11 0,-2 0 0,1-1 0,-2 0 0,0-1 0,-1 0 0,-3 0 0,2-2 0,-3 1 0,-1-3 0,-3 2 0,0-2 0,-5-3 0,1 2 0,-4-2 0,-1 3-63,-3-6-117,-2 2-86,0 2-35,1 2-75,0 0-77,-1 1-119,-2 1-88,2 2-115,-2-1-669,-1 2-1056</inkml:trace>
  <inkml:trace contextRef="#ctx0" brushRef="#br0" timeOffset="19434.5537">25966 13568 174,'0'0'678,"0"0"-127,0-12-43,0 12-19,0 0-69,0 0 2,-2-12-50,2 12 0,0 0-12,0 0-33,-2-14-17,2 14-30,0 0-17,0 0-5,-1-12-19,1 12-12,0 0-3,0 0-6,0-11-2,0 11-21,0 0-16,0 0-16,0 0-17,0 0-20,-2-13-19,2 13-16,0 0-11,0 0-2,0 0 21,0 0-80,0 0-19,0 0 0,-2 11 0,2-11 0,2 12 0,-2-12 0,2 17 0,-2-17 0,0 24 0,0-11 0,1 1 0,1 3 0,0-2 0,0 2 0,1 2 0,1 0 0,-4 0 0,5 3 0,-5-1 0,4 2 0,-2-1 0,1 2 0,1-2 0,-2 3 0,0 0 0,0-2 0,-2 1 0,3 0 0,-2-2 0,-1 2 0,2-3 0,-2-1 0,0 1 0,0-2 0,0-1 0,0 1 0,0-2 0,-2 0 0,2-3 0,0 0 0,0-1 0,2 0 0,-2 1 0,0-2 0,2-1 0,-2-11 0,0 22 0,0-22 0,0 15 0,0-15 0,2 15 0,-2-15 0,2 14 0,-2-14 0,2 11 0,-2-11 0,0 0 0,0 13 0,0-13 0,0 0 0,2 10 0,-2-10 0,0 0 0,0 0 0,0 0-312,0 0-254,0 0-66,0 0-82,0 0-59,0 0-159,0 0-421,0 0-955</inkml:trace>
  <inkml:trace contextRef="#ctx0" brushRef="#br0" timeOffset="19872.0415">25725 14316 327,'-9'-4'776,"9"4"-156,0 0-35,-11-5-93,11 5-11,0 0-62,0 0-52,-6-6-49,6 6-45,0 0 13,0 0 0,0 0 7,0 0-39,0 0-11,15 3 17,-15-3-6,17 4-12,-7-1-19,1 1-12,3-1-25,0 4 2,-1-2-25,0 0-23,3 0-22,-4 0-15,4 2-21,-3 0-81,0-2-1,1 3 0,-1-3 0,-1 2 0,1 0 0,1 0 0,-3 0 0,2 0 0,1-1 0,-1 1 0,-1 0 0,-2-2-197,1-1-128,-1 1-45,-1-1-63,2 0-80,0-1-77,-2-1-19,-9-2-71,21 5-80,-21-5-406,17 1-781</inkml:trace>
  <inkml:trace contextRef="#ctx0" brushRef="#br0" timeOffset="20153.279">26298 14320 497,'3'-12'682,"-3"12"-93,0 0-42,3-12-33,-3 12-64,0 0-21,2-12-36,-2 12-35,0 0-40,0 0-34,0 0-35,-2-14-30,2 14-18,0 0-3,0 0-8,-10 5-19,10-5-19,-11 9-19,2-4-28,0 5-17,0-2-21,0 3-7,-4-2-10,4 4-10,-5-1-19,3 1-8,-2 1-67,-4 0-60,5 0-123,-2-1-55,0 1-139,-2-1-140,3 3-161,-1-6-725,1 3-1072</inkml:trace>
  <inkml:trace contextRef="#ctx0" brushRef="#br0" timeOffset="21267.0626">26413 14079 843,'0'-13'664,"0"13"-78,0 0-45,0-13-103,0 13-29,0 0-110,2-11-57,-2 11 11,0 0-7,0 0-30,0 0 0,14 4-42,-14-4 25,7 10-18,-1-4 3,-1 3-23,1-3-17,-2 3-21,2-1 6,-2 2-6,1-2-23,-5-8-14,6 17-7,-3-9-25,-3-8-13,9 14-10,-9-14-9,2 12 2,-2-12-3,5 9-1,-5-9-4,0 0 0,4 12 0,-4-12 4,0 0 14,0 0-31,0 0 6,0 0-7,0 0 3,0 0 2,0 0-2,0 0-4,0 0 1,-6-12-4,6 12 4,-3-14-4,3 14 9,-2-21 28,2 21-45,2-22 1,-2 10 3,2 0 3,1-2-2,-1 3 1,2 0 0,1 0-2,1 1 2,-1 1-6,2 0 6,-1 1 19,3 1-19,1 1 0,-1 0 4,1 1 3,2 4-2,-12 1-8,20-1 13,-6 3-1,-5 1 0,4 1 2,-4 2 6,0 1-2,0-1-8,0 2 13,0 2-15,-2-3-1,-1 2 14,1 0-15,-2-1 1,-1 0 8,1-1-13,-5-7 4,8 15 7,-8-15-7,4 10 0,-4-10 1,4 10 3,-4-10 4,0 0-2,6 11 2,-6-11 10,0 0-14,0 0-7,0 0 5,0 0 9,0 0-13,0 0-3,0 0 6,5-6 0,-5 6-4,4-13 3,-4 13-3,6-19 2,-3 10 9,2-4-15,1 1 5,-1 0 18,1-1-20,1 1-3,3 1 2,-2-2 0,1 5 2,1-2 0,0 1-1,-1 2 2,3 1-1,-3 1-2,-9 5 4,18-4 8,-18 4-3,15-1 7,-15 1 2,19 2 12,-19-2 28,13 10 2,-13-10-2,14 11-13,-10-3 0,1 0-9,-5-8-5,4 17 5,-4-17-25,6 16 14,-3-6 2,-3-10-13,0 17 16,0-17-86,4 17-65,-4-17-50,0 14-42,0-14-50,2 13-36,-2-13-71,3 12-39,-3-12-49,3 11-17,-3-11-28,6 8-8,-6-8-91,9 7-321,-9-7-502</inkml:trace>
  <inkml:trace contextRef="#ctx0" brushRef="#br0" timeOffset="21407.6818">27131 14021 448,'0'0'531,"4"-13"-35,-4 13-35,4-9-26,-4 9-58,4-10-45,-4 10 7,0 0-63,2-11-13,-2 11-53,0 0-13,0 0-63,3-10 14,-3 10-21,0 0 9,0 0-22,0 0 7,-2 11-20,2-11-5,0 0-17,-1 18 5,1-18-19,0 16 5,0-16-17,0 19-1,0-19-19,-1 19 1,1-19-14,0 21 12,0-21-23,0 19 9,0-19-13,0 17 4,0-17-9,1 17-21,-1-17-72,1 12-35,-1-12-87,4 11-60,-4-11-83,7 6-49,-7-6-79,0 0-130,9 2-415,-9-2-643</inkml:trace>
  <inkml:trace contextRef="#ctx0" brushRef="#br0" timeOffset="21813.9156">27145 13879 19,'-14'1'651,"14"-1"-152,0 0-70,0 0-29,-10 3-26,10-3-39,0 0-41,0 0-1,0 0-25,0 0 19,0 0-32,12 4-29,-12-4-60,12-3 16,-12 3-11,12-4-2,-12 4-5,9-5-8,-9 5-24,9-7-21,-9 7-18,10-4-9,-10 4-21,4-10-14,-4 10-13,6-8-1,-6 8-14,0 0 0,1-10-8,-1 10-3,0 0 0,-7-8-2,7 8-8,0 0-20,-14-3-23,14 3-41,0 0-36,-17 4-34,17-4-64,-15 8-58,15-8-55,-17 9-39,10-4-63,0 2-74,1 1-107,1-2-282,1 2-461</inkml:trace>
  <inkml:trace contextRef="#ctx0" brushRef="#br0" timeOffset="22485.7668">27422 14025 521,'10'-4'554,"-10"4"-70,15-8-45,-15 8-44,12-7-57,-12 7-42,9-7-13,-9 7-14,6-10-4,-6 10-67,4-8 4,-4 8-60,0 0 25,0-13-30,0 13-9,-6-6-37,6 6-8,-11-3 5,11 3 8,-14-2-23,14 2 3,-17 2-21,4 0 0,3 2-19,-4-1 10,5 2 1,-2 1-5,-3-1-25,5 3 12,0 1-16,-2-1 18,4 1-26,-1-1 10,3 0-20,1 1 16,-1 1-11,5-10 19,-2 15-16,2-15 9,1 14-14,-1-14 11,6 14-11,-6-14 13,9 11-13,-9-11 12,13 9-12,-13-9 8,18 4 4,-18-4-6,18 2-26,-18-2-18,20 0-26,-20 0 14,20-3-34,-8-1 18,-4 0-37,6-2 15,-5 0-60,5-2 16,-5-1-7,1-1 0,0-1-6,-1-3 15,0 1 4,-3-3 17,2 2 20,-2-3 17,0 0 12,-3-1 18,-1-1 6,2 0 12,-3 1 1,0-1 14,-1 1-1,0 0 18,-1 2 9,0-1 30,-1 0 5,0 2 17,-2 0-12,3 0 39,-3 3-1,2 1 40,0 2-20,-1-1 2,3 10-20,-4-15-20,4 15-18,-5-10-4,5 10 12,0 0-5,0 0 15,0 0 18,-7 8-1,7-8 6,-4 17 8,4-7 7,-2 3-4,0 1 1,2 1-7,0 2 5,0 1-11,-2-1-6,2 3 3,0-1-12,0 0-10,2-1-12,-2 2-10,0-2-10,0 0-6,4-1-5,-4-1 14,3 0-23,-2-1-10,1-1-5,-1-2 2,1 0-2,2-1-7,-4-11-45,6 18-67,-6-18-45,4 13-82,-4-13-37,11 10-94,-11-10-24,12 6-61,-12-6-71,17 4-222,-17-4-309,20-3-676</inkml:trace>
  <inkml:trace contextRef="#ctx0" brushRef="#br0" timeOffset="22781.5534">27884 13872 160,'-16'1'812,"16"-1"-130,-12 2-33,12-2-111,0 0-41,-16 2-93,16-2-34,0 0-66,-11 2-32,11-2-37,0 0 13,0 0-12,-10 4 4,10-4-15,0 0-18,0 0-16,0 0-27,0 0-27,15 1-33,-15-1-14,0 0-21,15 0-9,-15 0-19,16-1-3,-16 1-3,15 0-22,-15 0-80,18-3-64,-18 3-69,17 0-57,-17 0-50,17-3-86,-17 3-50,16-1-41,-16 1-74,12 0-140,-12 0-390,0 0-706</inkml:trace>
  <inkml:trace contextRef="#ctx0" brushRef="#br0" timeOffset="22922.1768">27858 13975 525,'0'0'636,"-6"8"-80,6-8-35,0 0-80,-5 9-59,5-9-50,0 0-4,0 0-37,5 12-26,-5-12-70,0 0-14,13 5-53,-13-5-7,11 1-41,-11-1-2,19 1-23,-19-1-15,22 0-16,-22 0 2,22-1-98,-8 0-60,-1 0-90,-1-1-73,1 1-60,1 0-30,-2-1-119,-1 1-69,2 0-268,-2-2-384</inkml:trace>
  <inkml:trace contextRef="#ctx0" brushRef="#br0" timeOffset="23594.0285">28257 13893 601,'-7'-10'586,"7"10"-85,0 0-41,-6-15-66,6 15-47,-1-10-46,1 10-12,0-12-45,0 12 10,4-13-29,-4 13-24,7-16-28,-7 16-20,11-13-6,-5 5-10,0 3-33,3-2 33,0 2-1,-1 2-18,3-2-14,0 0-10,-1 3 0,1 0-16,-11 2-15,17-1-7,-17 1-10,15 3-7,-15-3-3,12 8-13,-12-8 7,7 12-14,-7-12 7,5 14-12,-5-14 8,-1 18-9,-3-9 1,2 2-8,-3-1 6,-1-1-7,2 2 6,-2-1-7,-1 0 8,0-1-11,1 0 8,0-1-6,0-1 4,-1 0-5,7-7 7,-9 13-10,9-13 9,-9 7-5,9-7 2,-5 9 0,5-9 6,0 0-9,-7 8 4,7-8-6,0 0 3,0 0-4,0 0 4,0 0-1,0 0 3,16-3-8,-16 3 8,9-5-7,-9 5 6,14-3 0,-14 3 0,19-6-4,-19 6 1,19-3 4,-19 3-7,22-2-1,-22 2 9,18 0-6,-18 0 4,21 3-7,-21-3 8,18 5-6,-18-5 4,17 8-2,-11-3 2,-6-5-1,13 11 8,-13-11 24,6 16 23,-6-16 11,4 15 15,-4-15 29,-2 17 3,2-17 26,-4 17-7,-1-8-12,0 0-4,-4-1 1,1 1-5,-1-1-18,-2 1-18,0-2-2,0 0-18,-2-1-11,0-1-8,-1 0-7,2-3-5,-2 3-9,1-3-2,0 1-18,-2-3-59,2 1-75,-2-2-97,2-1-60,-4 1-107,2-2-107,-3-1-206,2 1-228,-4-5-522,1 1-1084</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3:32.576"/>
    </inkml:context>
    <inkml:brush xml:id="br0">
      <inkml:brushProperty name="width" value="0.05292" units="cm"/>
      <inkml:brushProperty name="height" value="0.05292" units="cm"/>
      <inkml:brushProperty name="color" value="#008080"/>
    </inkml:brush>
  </inkml:definitions>
  <inkml:trace contextRef="#ctx0" brushRef="#br0">14057 10430 160,'1'-19'828,"-1"19"-176,3-18 0,-1 8-58,0-1-16,-2 11-55,6-20-19,-6 20-36,2-21-5,-2 21-3,4-17-6,-4 17-28,0-15-19,0 15-35,4-14-44,-4 14-44,0 0-246,2-9-38,-2 9 0,0 0 0,0 0 0,2 16 0,-4-6 0,0 3 0,0 3 0,0 3 0,-2 3 0,2 2 0,-2 1 0,0 1 0,2 0 0,-1 0 0,-1 4 0,0 1 0,0 1 0,-1-1 0,2-1 0,-1 0 0,2-3 0,-1-2 0,-1 1 0,0-1 0,3-1 0,-3-1 0,2-5 0,0 2 0,-2-6 0,3 2 0,0-3 0,-1-1 0,2-12 0,-2 17 0,2-17-262,0 12-419,0-12-98,0 0-101,0 0-885,0 0-1458</inkml:trace>
  <inkml:trace contextRef="#ctx0" brushRef="#br0" timeOffset="374.9929">14034 10383 378,'-9'-14'878,"5"2"-178,-1-1-78,1 0-22,0 1-78,3 0-35,1-1-98,0 0-31,3-3-52,3 2 5,1 0-26,2 1-3,5 0-36,1 1-24,5 3 7,1 1-15,1 4 9,4 0-24,1 3 4,1 4-14,-1-1-22,0 3-22,4 2-109,-3 2-36,-7-1 0,2 2 0,-3-2 0,-4 3 0,-2 2 0,-1-3 0,-6 1 0,0 1 0,-5-1 0,-4 1 0,0-2 0,-4 3 0,-2-1 0,-3 2 0,-4-2 0,0 1 0,-3-3 0,1 2 0,-4-2 0,0 1 0,0-3 0,-2 1 0,4-1 0,-3 0 0,3-2 0,0 1 0,2-1 0,3-2 0,1 0-270,-1 0-148,3-1-30,2 2-61,-1-1-78,10-4-52,-13 7-66,13-7-760,0 0-1084</inkml:trace>
  <inkml:trace contextRef="#ctx0" brushRef="#br0" timeOffset="1000.657">14558 10700 543,'0'0'689,"0"0"-82,0 0-16,0 0-52,0 0-39,-16-1-27,16 1-21,-6-7-41,6 7-27,-5-7-50,5 7-29,-4-9-18,4 9 4,0 0-73,0 0 19,2-14-56,-2 14 20,11-5-42,-11 5 31,15-2-49,-1 7 70,1-4-50,1 4-75,-2 1-86,2 3 0,-1-1 0,1 4 0,-1 0 0,-1 0 0,-3 0 0,-1-2 0,-2 4 0,-3-2 0,-3-2 0,0 1 0,-2 0 0,-2 1 0,0-1 0,-2-2 0,-1 2 0,-1-4 0,0 2 0,0-2 0,6-7 0,-9 11 0,9-11 0,-5 7 0,5-7 0,0 0 0,0 0 0,0 0-45,-3-9-90,7 0-2,0-1 15,5-1 6,0-3 6,2-1 20,2-1 6,-1 4 15,3-3 64,-1 4-52,-1 0 63,0 2-53,-1 4 14,0 0 52,-1 3-52,-11 2 5,21 0 10,-10 5 5,-2-1 4,1 6 10,0-3-8,-2 4 3,-1 0-3,2 0 5,-1 0-9,0 2 12,1 1-2,1-2 12,-2 0-11,5 3 11,-1-4-5,0-1 4,0-1-2,2-1 2,1-3-3,-1 0 3,4-1-4,-1-3 6,-3-1-4,2 0-1,2-4 2,-4 2 13,3-5 28,-4 2-9,-1-2-1,0-3 5,-3 1-27,-1-3 3,-1-1-17,-4 1 44,-1 2-29,-2-2 14,-1 1-38,-2-2 27,-5 1-40,2 1 48,-3 1-53,0 0 56,-3 0-59,0 5 50,-2-2-48,1 5 45,-1-1-52,2 2 46,-3 1-110,1 0-91,1 1-87,-3 2-89,3-1-99,1 4-91,-1-1-84,4-1-173,0 1-502,9-5-912</inkml:trace>
  <inkml:trace contextRef="#ctx0" brushRef="#br0" timeOffset="1515.405">15539 10606 357,'10'-12'806,"2"3"-127,-5-1-18,1-1-66,-2 2-60,-2 2-11,-4 7-81,8-14-38,-8 14-71,5-12-37,-5 12-54,0 0 15,0 0-14,0 0-16,0 0-25,0 0-3,5 12-14,-5-12 11,0 21-37,1-6 9,-1 2-51,0 0 1,0 1-52,0-1-13,2 4-10,-2-2-8,0 3-7,-2-2-29,2 3 0,-1-2 0,0-1 0,1-2 0,-1 0 0,-1-2 0,2 0 0,-1-2 0,0-3 0,1-11 0,-2 19 0,2-19 0,0 14 0,0-14 0,0 0 0,0 0 0,0 12 0,0-12 0,0 0 0,0 0 0,9-12 0,-3 5 0,-1 0 0,3-3 0,1-1 0,2 0-17,1 1-17,4-2 2,-2 3 34,4-1-33,1 2 34,-1 2-22,-2 0 26,4 2-31,-2 2 35,-1 1-33,-1 1 35,2 1-38,-6 1 36,2 1-22,-2-1-2,-1 4 5,-3 0 1,-1-1 6,-7-5 1,9 14 9,-9-14 0,1 14 2,-1-14-2,-7 15 9,1-8 1,-2-1-8,-3 3-2,-1-3-1,-2 0-1,0 1-1,-1-2-1,-2 1 0,2-1-3,0-1 1,-2 0-6,4-2-1,0 1-4,1-1-85,0-1-77,12-1-111,-20 0-59,20 0-92,-13-5-109,13 5-113,-9-7-120,9 7-756,0-12-1164</inkml:trace>
  <inkml:trace contextRef="#ctx0" brushRef="#br0" timeOffset="1874.7705">16136 10853 681,'0'0'685,"14"2"-51,-14-2-49,14 0-49,-14 0-76,19-2-38,-19 2-63,23-3-20,-11-1-48,3 0-5,-1-1-54,1 0 2,1-1-39,0 1-37,0 0-19,-1-1-30,-1 0-20,0 0-4,-4 1 11,0 0-9,0 2-16,-2-2-12,-8 5-12,13-8-7,-13 8-8,10-8-7,-10 8-8,0 0-2,0 0 0,-1-12-8,1 12 0,0 0 1,-15-1-3,15 1-1,-16 4-1,16-4 5,-19 6-21,10 0 16,-2 0 2,0 1-1,2 1 13,-1 2-10,1 2 28,2-3 7,0 3 3,1-1 6,2 0 16,2 0 10,2-11-4,-2 21-13,5-12-9,-1 2-9,5-2-6,-1-1-9,3 1-5,1-2-6,3 1 0,1-2-7,3-3-12,-1 3-70,4-2-82,-1-2-93,1-1-63,3 0-112,0-1-89,5-1-111,0 0-184,7-2-654,1-1-1079</inkml:trace>
  <inkml:trace contextRef="#ctx0" brushRef="#br0" timeOffset="2314.7819">17541 10703 387,'7'-9'784,"-7"9"-116,5-13-47,-5 13-64,-1-12-77,1 12-25,-6-9-60,6 9-31,-9-8-52,9 8-18,-14-4-7,14 4-30,-15 1-32,5 3-13,0 0 30,-2 4-71,-1 1 48,2 2-56,-1 4-11,1 0-8,1 2 6,2 0-23,-2 2-22,5-1-16,-1 0-12,4-1-5,-1 1-11,3-1-14,3 2-7,1-2-6,1-2-34,4 2 0,4-2 0,-1 0 0,2-3 0,3-2 0,1-1 0,1-2 0,0-2 0,2-2 0,-2-2 0,1-1 0,2-2 0,1-4 0,-2 0 0,-1-2 0,0-2 0,-3-2 0,0-2 0,-5-3 0,2-3 0,-3-4 0,-4 3 0,0-3 0,-2-1 0,-4-1 0,-1 1 0,-4-1 0,-1 1 0,-1 2 0,-2 2 0,-3-1 0,-1 4 0,-1 2 0,-1 0 0,-1 4 0,-2 1 0,2 4 0,-3 1 0,2 2 0,-1 1 0,0 3-123,2 2-86,-3 0-58,3 3-70,-2 2-65,3-1-66,0 3-92,1 2-58,3 0-154,0-1-638,3 2-1014</inkml:trace>
  <inkml:trace contextRef="#ctx0" brushRef="#br0" timeOffset="2684.8085">18036 10987 911,'16'5'852,"-3"-3"-143,-2 1-71,0 0-66,-11-3-20,15 4-101,-15-4-45,14 4-52,-14-4-10,11 3-22,-11-3-29,0 0-33,10 4-29,-10-4-35,0 0-34,0 0-31,0 0-25,0 0-18,0 0-17,-9 6-8,9-6-21,0 0-7,-13-3-7,13 3-3,0 0 0,-14-5-8,14 5 15,-9-5-23,9 5-6,-8-7-1,8 7 23,0 0-23,-6-9-2,6 9-4,0 0 0,0 0 4,5-14-4,-5 14 3,10-3-3,-10 3 4,18 0 2,-6 0 5,-1 3 32,6 3 21,-2 2 27,3 0-31,1 2-56,-1 2 0,0 1 0,-3 2 0,1-1 0,-4 0 0,1 2 0,-3 1 0,-2 0 0,-3-1 0,-1 1 0,-4-1 0,-5 1 0,-1-1 0,-5 0-246,-3 2-405,-5 3-241,-4-4-1123,-2-2-1771</inkml:trace>
  <inkml:trace contextRef="#ctx0" brushRef="#br0" timeOffset="3468.4137">19639 10610 315,'0'0'669,"0"-21"-111,0 21-10,-1-21-35,1 21-52,-1-24-15,0 14-40,1-2-6,-2 1-62,1-1 26,1 12-41,0-21 13,0 21-21,-1-17-28,1 17-52,0-14-45,0 14-39,0 0 17,0 0 37,0 0-15,0 0 14,0 0-5,0 12 6,0-1-40,0 4-165,-2 3 0,0 4 0,-2 3 0,2 0 0,-2 2 0,1 3 0,-1 2 0,2-3 0,-1 3 0,1-6 0,-1-1 0,2-1 0,-1 0 0,2-4 0,0 0 0,0-4 0,2 1 0,-1 0 0,2-5 0,-1 0 0,2-1 0,0 0 0,1-4 0,3-2 0,-2 2 0,-6-7 0,17 5 0,-17-5 0,20-2 0,-10-4 0,4 1 0,-1-4 0,4-1 0,-2-4 0,2 0 0,-2-1 0,2-1 0,-3 0 0,1 0 0,-2 3 0,1-1 0,-4 2 0,0 4 0,1-1 0,-4 2 0,1 2 0,-8 5 0,15-7 0,-15 7 0,13 2 0,-13-2 0,15 9 0,-8-3 0,0 1 0,0 1 0,2 3 0,0-1 0,-2 1 0,1 0 0,2 0 0,-2-1 0,0 2 0,2-1 0,-3-1 0,1 1 0,1-2 0,1 0 0,1 1 0,-1-3-97,1 0-315,0 0-63,2 0-90,-1-2-105,2 0-90,0-3-889,-1 1-1313</inkml:trace>
  <inkml:trace contextRef="#ctx0" brushRef="#br0" timeOffset="3802.5907">20747 10597 655,'9'-17'820,"-4"2"-107,2-1-69,-2 0-32,-1 0-88,1 1-29,-3-1-65,1 2-11,-3 2-43,1-1-4,-1 13-38,-1-22-51,1 22-48,-3-19-34,-1 12-25,4 7-16,-8-10-18,8 10 1,-13-4-5,13 4 1,-19 6 12,7 2-122,0 2-29,-1 6 0,0 1 0,-2 5 0,2 2 0,-1 3 0,2 0 0,-2 8 0,3 2 0,0 1 0,1-1 0,3 2 0,1-3 0,2-2 0,3 2 0,2-2 0,3-1 0,3 1 0,1-4 0,2-1 0,1 0 0,4-4 0,0 0 0,2-2 0,3-4 0,1-2 0,2-2 0,0-2-271,4-2-463,0-2-112,4-1-224,-4-3-597,1-4-1335</inkml:trace>
  <inkml:trace contextRef="#ctx0" brushRef="#br0" timeOffset="5848.2776">21361 10610 259,'0'0'555,"0"0"-87,0 0-39,-2-13-6,2 13-27,0 0-23,0 0-13,2-15-9,-2 15-34,0 0 8,3-14-37,-3 14 5,4-8-29,-4 8 23,4-9-30,-4 9 8,0 0-29,4-12-10,-4 12-9,0 0-2,5-8-5,-5 8-6,0 0-11,0 0-20,4-12-20,-4 12-23,0 0-15,0 0-13,0 0-16,0 0-65,5-9-21,-5 9 0,0 0 0,0 0 0,0 0 0,0 0 0,0 0 0,0 0 0,0 0 0,0 0 0,0 0 0,0 0 0,4-8 0,-4 8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0,6-8 0,-6 8 0,0 0 0,9-4 0,-9 4 0,0 0 0,16-3 0,-16 3 0,11-2 0,-11 2 0,13-3 0,-13 3 0,15-1 0,-15 1 0,19-1 0,-19 1 0,21 2 0,-21-2 0,22 4 0,-22-4 0,20 7 0,-12-2 0,1 1 0,-2 0 0,-2 3 0,-1 0 0,-1 0 0,-3-9 0,-3 21 0,-1-8 0,-4 1 0,-3 0 0,-2 1 0,-2-1 0,1 1 0,-4-1 0,3 0 0,-3-1 0,2 1 0,0-3 0,0 1 0,3-3 0,1 0 0,-1-1 0,3 0 0,2-2 0,0 0 0,8-6 0,-13 9 0,13-9 0,-9 6 0,9-6 0,0 0 0,0 0 0,0 0 0,0 0 0,0 0 0,0 0 0,14-2 0,-14 2 0,24-4 0,-11 4 0,5-3 0,1 2 0,0-1 0,3 2 0,-1 2 0,1-1 0,1 2 0,0 1 0,-1 2 0,-3 1 0,-1-2 0,-4 2 0,1 2 0,-4-1 0,-1 1 0,-3-1 0,-1 2 0,-6-10 0,1 16 0,-1-16 0,-7 17 0,0-7 0,-2-1 0,-3 0 0,-2-1 0,-1 0 0,-4-1 0,1 0 0,0 0 0,-4-2 0,4-2 0,1 2 0,-1-1 0,1-2 0,1-1 0,3 0 0,0-1 0,0-1 0,3-1 0,10 2-322,-17-8-166,17 8-121,-6-10-110,6 10-78,5-16-865,2 8-1331</inkml:trace>
  <inkml:trace contextRef="#ctx0" brushRef="#br0" timeOffset="6395.137">21911 10728 72,'0'0'818,"4"-7"-181,-4 7 2,3-11-38,-3 11-80,4-11-41,-4 11-69,2-16-31,-2 16-32,9-16-40,-5 9-17,1-4-40,2 2-41,2 1-31,2 2-10,0-3-13,3 3-18,1 0-18,1 0-24,0 4-23,-1 2-11,-1 0-4,1 0-9,-3 4-6,1 1 42,-1 3-60,-1 0 49,-4 1-52,2 3 45,-5-3-57,-3 1 48,0 2-55,-2-1 5,-1 2 39,-6-2-40,0 2-7,1 0 35,-2-1-44,-4 0 24,1-2-25,0 1 4,1-1 3,0-1-2,-2-1-3,3 0 6,2-1-3,8-7 6,-14 11 0,14-11 4,-10 6 3,10-6-1,0 0-10,0 0-1,0 0-1,0 0 3,0 0 39,0 0-45,12 0 23,-12 0-19,17-4 22,-17 4-32,23-3 41,-11 2-46,3-1 43,-1 1-42,0 1 2,2 1 25,1 2-27,-1 0 15,0 1-14,1 0 10,-2 3 8,-2-1-6,-1 2 20,-1 0-26,-2 0 6,-2 1 7,-1-1-3,-4 2 14,-2-10 12,0 16-13,-2-7 15,-4-1-5,-1 1 0,1-3 14,-5 4-17,0-3-1,0 2-11,-3-4 1,1 1-2,-4-1-2,3-1 0,-4 1-2,4-1 2,-2 0-4,0-1 6,2-2-11,1-1-6,2 3-62,11-3-60,-22-3-107,12 0-60,10 3-82,-18-6-114,18 6-104,-10-8-95,10 8-836,-4-9-1165</inkml:trace>
  <inkml:trace contextRef="#ctx0" brushRef="#br0" timeOffset="6820.1089">22688 11013 333,'0'0'873,"17"5"-170,-17-5-74,10 3-93,-10-3-45,0 0-79,13 4-22,-13-4-58,0 0 14,0 0-34,10 3-5,-10-3-36,0 0-22,0 0-31,0 0-33,0 0-27,0 0-33,0 0-19,0 0-27,-4 9-9,4-9-14,0 0-13,0 0-13,-16 2 0,16-2-9,0 0-1,-17-1-7,17 1 3,-11-3-8,11 3 3,-11-5 0,11 5-6,-7-5-6,7 5 9,-7-7-10,7 7 3,-2-10 9,2 10-9,2-11-2,-2 11-2,8-8-1,-8 8 1,14-6 22,-14 6-21,19-4-3,-19 4-2,22 2 15,-9 1 34,2 2 14,-1 0 19,0 2 1,0 3-2,-1 0 2,1-1-8,-4 4-3,2-2-11,-5 0-7,1 2-5,-3-1-7,-1-2-4,-1 1-8,-2 0-4,-5 1-19,0-2 0,-1 2 0,-1 0-64,-2 0-93,-2-3-71,0 0-52,-2 0-106,-1-2-43,2-1-133,-2 2-75,2-5-146,-1-1-697,1 1-1104</inkml:trace>
  <inkml:trace contextRef="#ctx0" brushRef="#br0" timeOffset="7257.5868">23234 10834 507,'13'-13'775,"-4"2"-97,-2-3-17,2 3-99,-2-1-50,-2 0-83,-1 2-40,0 2-44,-4 8-40,2-15-31,-2 15-28,-2-10-28,2 10-6,0 0-11,0 0-24,-16 5-12,10 2 15,-2 1 14,2 3-61,-2 1-23,0 3-16,1-1-18,2 6-4,1-6-19,1 4-11,2-1-5,2 0-4,1 0-13,3-1 0,0-1-3,4-1-3,1 2-3,3-3-1,1-1-1,0-2-4,1 0-1,-1-3-2,3 0 8,-2-2-2,3-2-7,-3-1-1,-1 0 2,1-2-4,-2-3 2,-1-1 1,2 0-4,-2-4 3,-3 1 0,1-5 0,-5 0-2,0-1 0,-2-2 7,-2-1-5,-2 0-1,-2 0-4,-2-1 28,-3-2-39,-2 2 39,-2 0-41,-1 2 42,-3 0-40,-2 1 25,3 2-28,-3 0 35,0 2-41,0 2-2,4 2-108,-2-1-39,1 4-102,1-1-78,4 2-76,10 2-88,-19 0-67,19 0-83,-10 2-804,10-2-1093</inkml:trace>
  <inkml:trace contextRef="#ctx0" brushRef="#br0" timeOffset="7554.451">23672 10486 138,'-4'-10'882,"2"-2"-150,-1 3-46,3 9-80,-3-20-50,3 20-27,0-14-82,0 14-36,1-12-50,-1 12 12,10-8 18,-10 8-39,17 3 7,-3 2-11,2 4 0,3 5-12,3 3-2,0 3-332,4 4-2,-1 2 0,-1 3 0,-1-1 0,-3 2 0,-3 3 0,-1 2 0,-4 1 0,-4-3 0,-3 2 0,-2-2 0,-4 4 0,-3-3 0,-5 6 0,-5-1 0,-3-1 0,-5-2 0,-3 2 0,-7 0 0,-4 1 0,-1-4 0,4-5 0,-11 5 0,2-2-946,4-10-1337,-2-1-2078</inkml:trace>
  <inkml:trace contextRef="#ctx0" brushRef="#br0" timeOffset="12033.8694">24723 10846 582,'0'0'680,"0"0"-94,-16 2-5,16-2-60,0 0-32,-14 1-66,14-1-16,0 0-53,-12 0 9,12 0-41,0 0 3,0 0-9,-15 0-24,15 0-32,0 0-19,0 0-27,0 0-17,0 0-9,-11-3-15,11 3-8,0 0-5,0 0 2,15 0-23,-15 0-88,21 2-51,-6-2 0,5 2 0,1-1 0,7 1 0,7 0 0,0 2 0,6 0 0,5 1 0,-1-1 0,0 1 0,-6 0 0,1-2 0,-2 1 0,0 0 0,1 0 0,-1-2 0,-2 3 0,2-2 0,2 1 0,-3-1 0,0 1 0,-1-2 0,1 2 0,-6-2 0,-3 0 0,0 1 0,-1-1 0,-2 0 0,-3 0 0,1-1 0,-8-1 0,2 1 0,-2 0 0,-3 2 0,-12-3 0,22 0 0,-22 0 0,20 1 0,-20-1 0,13 2 0,-13-2 0,0 0 0,18 0 0,-18 0 0,0 0 0,13 0 0,-13 0 0,0 0 0,0 0 0,0 0 0,0 0 0,0 0 0,10-3 0,-10 3 0,0 0-311,0 0-165,-9-7-46,9 7-69,0 0-58,-12-5-60,12 5-172,0 0-400,-11-5-889</inkml:trace>
  <inkml:trace contextRef="#ctx0" brushRef="#br0" timeOffset="12659.4649">25725 10761 478,'0'0'410,"-7"-6"-48,7 6-55,-6-8-16,6 8-5,-11-7-49,11 7 22,-11-5 3,11 5 18,-9-8 7,9 8-4,-9-5-5,9 5-38,-10-4-6,10 4-41,0 0 12,-9-5-33,9 5 11,0 0-28,0 0 49,0 0 7,0 0 14,0 0 10,0 0-7,0 0-19,9 10-16,1-3-1,1 0 5,3 0-25,3 4-15,2-2-18,-2 1-17,3 1-16,1 0-17,-1-2 1,0 2-70,-1-1-20,0 1 0,0 1 0,-4-2 0,1-1 0,-1 1 0,-3-1 0,-1 1 0,0-2 0,-2 1 0,-2-3 0,-3 2 0,-1 2 0,-3-10 0,2 17 0,-2-17 0,-9 17 0,1-5 0,-2-2 0,-3 1 0,-3 1 0,0-1 0,-4 1 0,2 0 0,-5 1 0,1 2 0,-1-2 0,3 1 0,2 0 0,1-1 0,-2 0 0,3 1 0,3-2 0,0 0 0,1 0-285,2-3-307,1 2-153,1-2-147,2 0-900,1-1-1492</inkml:trace>
  <inkml:trace contextRef="#ctx0" brushRef="#br0" timeOffset="14222.2409">26815 10761 644,'0'0'597,"0"0"-68,0 0-41,0 0-64,-6-7-48,6 7-31,0 0-22,0 0-49,0-12 9,0 12-60,4-10-6,-4 10-35,4-11 20,-4 11-38,10-12 37,-10 12-46,11-13 4,-3 6-23,0 2 22,5-3-27,-4 1 11,5 2 0,1-4 7,1 4-16,-1-1-14,2 0 22,0 1-3,2 0-10,-1 1-8,1 2-15,0-1-18,1 3-18,-6 0-15,2 3-7,1-1-7,-3 2 5,-1 3-11,-2-2-5,1 4-3,-6-1 3,-1 2-4,-3 1-7,-2-11 3,0 22-3,-2-11-10,-5 3 1,1-1 1,-6 3-2,1-2-1,-2 0-1,-1 1 1,-1-2 1,0-1-1,1 2-7,-3-1 2,2-3 0,-1 2-1,5-3 1,-3-2 3,3 0-7,2-2 4,0 2-4,2-2 7,7-5-4,-11 8 3,11-8-2,-12 5 3,12-5-7,0 0 4,0 0-4,0 0 2,0 0-3,0 0 8,0 0-6,5-7 1,-5 7-6,12-6 7,-2 2-6,-1 1 5,3 0-3,-1 1 1,3 0 4,1-1-2,1 3 1,2 0 1,2 3 0,-1-1 10,0 1-9,2 4 5,2-2-1,-4 1-4,2 2-3,-6 0 0,1 0 0,-3 0 0,-1 0 0,-1 0 0,-2 2 0,-2-3 0,-1 1 0,-6-8 0,5 16 0,-5-16 0,-2 14 0,2-14 0,-9 15 0,-1-9 0,2 1 0,-3-1 0,-3 1 0,-1-2 0,-2-1 0,0 1 0,-1-2 0,-1-1 0,0 1 0,-2-2 0,1 0 0,-2-1 0,3-1 0,-3 1 0,2-2 0,0-1 0,1 1 0,0-2 0,2 0 0,2-3-217,-3 2-237,5-3-83,1 0-111,1 6-112,2-3-234,0-2-461,9 7-1070</inkml:trace>
  <inkml:trace contextRef="#ctx0" brushRef="#br0" timeOffset="15722.7762">28791 10618 675,'5'-11'662,"-1"1"-48,-4 10 5,4-20-74,-3 10-51,-1 10-40,0-19-49,0 19-61,-4-19-11,4 19-26,-10-13-31,2 8-20,8 5-34,-19-1 8,5 3-1,-1 5-2,-4 2-28,0 5-24,-2 0-25,1 6 12,-1 1-16,1 5-9,0 3 2,0 0-18,9-2-51,-2 0-70,4 2 0,1 0 0,3 0 0,4-2 0,2-1 0,3 3 0,4 0 0,4 0 0,4 3 0,3 0 0,1-2 0,3-4-137,2-3-188,-4-2-70,0-3-44,2-3-60,0-1-86,-3-2-52,-1-5-87,3-2-691,-5-1-1019</inkml:trace>
  <inkml:trace contextRef="#ctx0" brushRef="#br0" timeOffset="15949.8602">29137 10914 827,'0'0'681,"-2"-20"-66,2 20-28,0-14-107,0 14-73,0 0-19,0 0-9,0 0-29,0 0-6,0 0 7,0 0-69,0 0-30,4 17 5,-2-7-23,-1 1-59,2-1-45,0 2-22,-2 1-23,1-1-15,1 1-14,2-2-10,-4 1-12,2 2-14,-1-3-30,1 1-101,-3-12-67,3 21-70,-3-21-68,2 15-52,-2-15-66,0 13-61,0-13-66,0 0-224,-2 13-361,2-13-759</inkml:trace>
  <inkml:trace contextRef="#ctx0" brushRef="#br0" timeOffset="16150.5517">28988 10928 385,'-8'-14'682,"2"-1"-130,2 1-3,0 1-83,3 1 7,1 1-59,1-2-80,2 2-1,2 1-63,1-1-12,6 1-44,-1 2-8,3 0-61,2 3-5,1 0-41,2 1-21,1 4-22,0-3-11,1 6-4,-2-2-3,1 3-14,2 1-24,-2 1-88,-3 0-56,-2 1-76,2 3-72,-4-1-42,-3 3-38,-2-1-73,-3 2-106,-3-1-495,-2 0-663</inkml:trace>
  <inkml:trace contextRef="#ctx0" brushRef="#br0" timeOffset="16666.165">29043 11142 372,'-10'9'554,"3"-4"-59,7-5-26,-8 12-47,8-12-74,0 0-76,0 0-45,4 12-49,-4-12-32,15 3-34,-15-3-13,24 0-28,-9-1-5,2-1-23,2 0-13,0-1-2,0-1-8,3 0-7,-2-4-20,1 2-3,-2-3-5,0 1-19,-2-2 23,-1 0 7,-2-2-1,0 1-1,-5-2 7,0 1 1,1 0 0,-3 0 13,-2 3 28,-1 0 30,0 1 18,-4 8 8,6-14-34,-6 14 8,5-8-6,-5 8 57,0 0-26,0 0-3,8 5 1,-8-5 16,4 12-7,-4-12 17,3 17-7,0-7 0,0 1-33,-1 2-4,0-3-16,0 2 50,2 0 1,-2 0-20,2-1-18,-1-1-16,-2 1-8,-1-11-14,4 16-3,-4-16-5,4 14-6,-4-14 6,2 11-10,-2-11-4,0 0-4,2 11-3,-2-11 2,0 0-3,0 0 3,0 0-1,0 0-1,0 0-2,1-11 32,-1 11-3,1-15-8,-1 15-7,5-18-2,-1 7 4,1-3 5,0 3 2,3-1 1,1-2-5,0 4-3,1-3-5,4 4 0,-1 0 24,2 2 47,1 2-40,1 0-5,0 1 45,2 3 1,-3 1 17,1 2-18,0 1-2,1 2-12,-3 0-6,-2 2-14,-1 1-11,0 1-8,-3-1-7,-2 1-5,-2 0 8,1 0-20,-3 2-1,-1-3-10,0 3-43,-2-11-77,0 19-114,-3-9-89,-1 0-78,0-2-129,-1 1-116,1 0-114,4-9-728,-7 13-1113</inkml:trace>
  <inkml:trace contextRef="#ctx0" brushRef="#br0" timeOffset="17080.2977">30125 11073 286,'6'-12'796,"-1"3"-106,-2 0-30,0-2-106,-2 1-60,-1 10-54,0-19-24,-3 8-44,1 2-31,-2-2-30,-1 4-38,-3-3-9,2 3-30,-2-1-36,-2 3-36,1 0-28,0 1-25,9 4-19,-20-6-2,20 6-33,-17 2-9,17-2-9,-17 4 4,17-4-19,-12 10-2,5-3 18,7-7-17,-5 17-13,5-17 0,1 18 4,3-7-4,3 1-3,0 1 2,2 0-5,4 2-6,-1-1 8,0-1-2,4 0-1,-4-1 9,0-1-10,-3-1 10,1-3-14,-1 2-6,-3-3 7,1 0 2,-7-6-3,8 11 4,-8-11 0,0 0 0,0 13 0,0-13 10,-9 4-10,9-4 5,-20 2-4,20-2-5,-21 0 5,7-1-4,1 0 2,-1 1-3,1-3 10,-2 0-17,3 1-34,-1-1-50,1-1-80,0 1-75,2-2-61,-2 1-102,5-1-121,7 5-121,-13-6-857,13 6-1140</inkml:trace>
  <inkml:trace contextRef="#ctx0" brushRef="#br0" timeOffset="17935.1806">30183 11099 750,'20'4'700,"-20"-4"-53,24 2-41,-11-2-108,2 0-13,1 2-45,2-2-18,0-2-46,-1 2-43,4-2-48,-3 1-15,1-3-25,-1 2-50,0-4-33,-1 3-31,-1-1-24,0-1-20,-1 1-23,-1-1-6,-5 0-10,1 0-26,-1-2-13,-9 7 40,11-10-18,-11 10-16,4-12-3,-4 12-2,0 0 8,-4-12-12,4 12-3,-9-7-2,9 7 6,-14-3-7,14 3 12,-15 1-12,15-1 5,-19 6-6,10 0-2,0-1 2,1 1-5,0 5 7,2-3 10,-1 2-11,3-1 0,0 1-1,1 0 5,1 0-13,2-10 18,-2 18-11,2-18-2,3 17-20,-3-17-61,4 13-40,-4-13-49,6 12-37,-6-12-12,10 8-52,-10-8 1,8 7-55,-8-7 46,9 3 6,-9-3 12,0 0 30,14-1 34,-14 1 38,0 0 39,10-9 28,-10 9 27,7-10 51,-3 2 44,1 0 30,-2-1 41,1-2 4,1 1 0,2 0 59,2-2-38,-2 2 34,2 0-49,0 1 37,3 0-11,-1 4 17,2-2-17,-1 5 12,0-1-2,-12 3 9,26 2 11,-11 1-4,-1 1 1,2 4 14,-2 0-12,1 0-37,-1 0 2,-1 2-44,-2 0-14,0-2-21,0 3 1,-3-1-19,-1-1 4,0-1-18,-1 1 18,-6-9-24,8 14 1,-8-14-4,2 12 7,-2-12-6,0 0-9,-1 13-6,1-13 0,0 0-7,0 0-37,-4 8-24,4-8-12,0 0-4,0 0 9,0 0-18,2-13-2,-2 13-10,7-17 21,0 7-12,0-4 3,3-2-18,1-1 32,-1-1-15,3-2 16,0-1-3,1-1 37,0 1-11,-3 1 30,1 3-11,-2 0 14,0 0 3,-2 3 21,-1 1-19,0-1 38,-1 2 11,1-1 43,-4 2 7,1 1 24,0 1-3,-4 9 15,7-17-1,-7 17-15,6-11-20,-6 11-13,0 0 9,6-9 40,-6 9 8,0 0 27,7 10 1,-7-10 19,4 17 2,-3-6-23,1 4 5,1 0-21,0 2-14,0 0-27,0 2-4,-1-2-18,1 0-14,-1 1-11,2 0-5,0 0-10,0-2 1,0 1-10,2-3 0,-1 3 0,0-5-5,2 2-4,-1-1-1,3-2-2,-2-2-7,2 0-12,1-2-75,-1-2-40,1 0-56,1-3-25,1 1-33,-12-3-35,24-1-22,-11-2-52,2-2-51,-2-1-19,2-1-32,-1 0 4,3-4-39,-3 0-56,-4 1-558,0 0-720</inkml:trace>
  <inkml:trace contextRef="#ctx0" brushRef="#br0" timeOffset="18138.2969">30995 10943 150,'-24'0'796,"3"1"-139,1 1-77,2-2-80,4 1-49,0 0-77,14-1-4,-18 1-13,18-1-35,-10 4-39,10-4-42,0 0-22,10 4-29,-10-4-39,23 3-25,-5-3-33,2 1-10,3 0-20,1-1-9,2 0-21,3 0 2,-3 0-22,2-1 0,1 0-100,0-4-54,-1 3-92,1-2-49,3-1-80,-4 0-61,3-2-93,-4 1-178,2-2-372,1-1-683</inkml:trace>
  <inkml:trace contextRef="#ctx0" brushRef="#br0" timeOffset="18403.9244">31536 10563 766,'-7'-8'653,"0"3"-71,7 5-55,-8-11-67,8 11-13,0 0-45,0 0 14,8-6-40,-8 6-8,21 6-5,-5 3 12,4 1 15,5 4 2,4 8-6,0 2-10,2 1-16,-2 3-5,-1 2-158,-1 4-197,-3 3 0,-2 1 0,-3 0 0,-4 1 0,-3 2 0,-4 0 0,-4 1 0,-3-5 0,-2 1 0,-6 5 0,0-1 0,-7-2 0,-3 0 0,-3-2 0,-11 5 0,-1-2 0,-3 0 0,-2-4 0,5-8-428,-11 8-453,1-3-239,-4-3-699,0-3-1523</inkml:trace>
  <inkml:trace contextRef="#ctx0" brushRef="#br0" timeOffset="20961.8677">20101 8416 524,'0'0'726,"0"0"-77,0 0-19,-11-4-66,11 4-50,0 0-22,0 0-31,-7-9-52,7 9 9,0 0-78,-5-8 28,5 8-43,0 0-34,-3-9-24,3 9-27,0 0-24,0 0-13,4-13-11,-4 13-22,11-8-3,-11 8-142,17-7-25,-17 7 0,21-3 0,-21 3 0,23-3 0,-12 6 0,2-1 0,-2-1 0,1 5 0,-1-4 0,0 5 0,0-2 0,-1 2 0,-2 0 0,-2 1 0,0 0 0,-2 1 0,-4-9 0,0 19 0,-3-9 0,-1 0 0,-1-1 0,-3 3 0,-1-1 0,-2-2 0,0 2 0,0-1 0,-2-2 0,0 1 0,-1-1 0,2-1 0,-1 0 0,1 0 0,3-2 0,-1-2 0,10-3 0,-13 7 0,13-7 0,-11 4 0,11-4 0,0 0 0,0 0 0,0 0 0,0 0 0,0 0 0,0 0 0,0 0 0,10-7 0,-10 7 0,14-2 0,-14 2 0,22-3 0,-22 3 0,24-1 0,-24 1 0,26 0 0,-13 1 0,0 2 0,0-2 0,-1 3 0,3 0 0,-3 2 0,0-1 0,-1 2 0,-4-2 0,2 3 0,-2 0 0,-2 1 0,1-2 0,-2 2 0,-4-9 0,4 17 0,-4-17 0,0 14 0,0-14 0,-5 15 0,0-8 0,5-7 0,-12 14 0,3-8 0,2-2 0,-4 1 0,0 0 0,1-1 0,-1-1 0,-1-1 0,-1 1 0,1-2 0,-2 1 0,14-2 0,-25 0 0,13-2 0,1-1 0,-2 2 0,1-1 0,0-1 0,1 1 0,1-1 0,0-1 0,2-1 0,8 5 0,-11-9-338,11 9-180,-8-10-111,8 10-141,0 0-144,8-17-676,-3 10-1241</inkml:trace>
  <inkml:trace contextRef="#ctx0" brushRef="#br0" timeOffset="21601.0315">20675 8543 187,'-13'-7'747,"13"7"-157,-13-8-38,13 8-33,-10-9-42,10 9-36,-11-8-50,11 8-69,-7-12-14,7 12-27,-7-10-35,7 10-33,-2-14-19,2 14-23,2-14 21,-2 14-27,8-12 29,-2 4-49,2 3 46,1 0-38,1-2 37,6 4 5,-3 1-26,0-1 9,3 3-16,-1 1 9,2 2-36,-2 1-52,1 3 41,-3 0-41,-1 1-61,1 2-22,-4-1 0,-3 1 0,-1 0 0,-2 2 0,0-2 0,-1 1 0,-4-1 0,-1 2 0,0-4 0,-2 4 0,-1-1 0,-2-1 0,1 0 0,0-1 0,-1-3 0,3 3 0,-1-2 0,-2-1 0,2 1 0,6-7 0,-9 9 0,9-9 0,-8 7 0,8-7 0,0 0 0,-7 8 0,7-8 0,0 0 0,0 0 0,0 0 0,0 0 0,0 0 0,11-3 0,-11 3 0,10-4 0,-10 4 0,15-3 0,-4 1 0,0 0 0,2 1 0,0 0 0,1 1 0,0 0 0,-1 0 0,2 1 0,-2 2 0,1-1 0,-3 0 0,2 2 0,-3 0 0,1 1 0,-3-1 0,0 2 0,-8-6 0,11 12 0,-11-12 0,3 13 0,-3-13 0,-1 13 0,1-13 0,-6 14 0,6-14 0,-12 13 0,3-5 0,2-2 0,-4 0 0,2 0 0,-3-1 0,0 0 0,-3 0 0,2-3 0,-4 1 0,5 0 0,-4-1 0,2-2 0,-1 2 0,1-4 0,-3 2 0,4-1 0,-2-1 0,0 0 0,0-2 0,2-1 0,0-1 0,-1 0 0,3 0 0,0 1-371,3-2-259,-1 0-138,3 1-150,-1-2-821,0 3-1425</inkml:trace>
  <inkml:trace contextRef="#ctx0" brushRef="#br0" timeOffset="23724.8978">4968 10357 601,'0'0'484,"-12"-3"-61,12 3-13,-10-2-13,10 2-31,0 0-8,-12-5-19,12 5-28,-10-4 1,10 4-40,-9-5 7,9 5-43,-7-6 17,7 6-34,-8-6 17,8 6-52,0 0 15,-6-10-42,6 10 0,0 0-19,-2-14-1,2 14-8,4-10 8,-4 10-10,12-15 7,-6 8-22,2 1 6,1-2 3,1 3-4,3-2-6,-2 4-14,2-1-7,-1 3-14,0 0-11,1 1-8,0 1-9,-2 2-8,1 1-2,-1 2-2,-2-2-3,0 3-4,-1 1-21,-2 1-8,-3 1 0,-1 0 0,0 2 0,-5-1 0,0 4 0,-2-2 0,-2 1 0,0-1 0,0 1 0,-1-2 0,-1 1 0,1-1 0,-1-3 0,2 0 0,-2 1 0,2-3 0,7-7 0,-10 13 0,10-13 0,-10 9 0,10-9 0,-6 7 0,6-7 0,0 0 0,0 0 0,0 0 0,0 0 0,0 0 0,0 0 0,7-4 0,-7 4 0,13-5 0,-13 5 0,15-3 0,-15 3 0,20-4 0,-20 4 0,22-2 0,-22 2 0,25 1 0,-14 0 0,-11-1 0,23 4 0,-12-1 0,0 1 0,-1-1 0,-1 2 0,0-1 0,-9-4 0,14 10 0,-14-10 0,7 12 0,-7-12 0,1 14 0,-1-14 0,-7 15 0,2-9 0,-3 3 0,0-2 0,-4 1 0,-2-1 0,0 0 0,-2 0 0,0-2 0,-3 0 0,2-3 0,-2 2 0,-1-1 0,2-2 0,-2-1 0,0-1 0,2 0 0,-2-2 0,2-1 0,0-1 0,0-1 0,3 0 0,-3-5 0,5 2-51,-1 0-203,3-1-76,2-1-41,-1 1-65,3-2-108,3 2-110,2-1-104,1 0-762,1 11-1152</inkml:trace>
  <inkml:trace contextRef="#ctx0" brushRef="#br0" timeOffset="24494.3171">5306 10113 615,'0'0'658,"4"-10"-63,-4 10-26,0 0-45,0-12-82,0 12-40,-6-8-57,6 8-17,-9-11-48,3 5 15,-1 0-68,1 0 14,-2 0-20,-2 1-16,0-3-6,-3 1-16,1 0 45,-1 1-71,-1 1 42,0-1-65,-1-1 43,0 3-55,-2-1 23,2-1-36,-3 4 22,-1-1-41,3 1 33,-3-1-34,1 3 32,-1 0-84,0 0-37,0 3 0,-2-1 0,1 1 0,-1 2 0,-2-1 0,1 1 0,0 2 0,0 1 0,-1-1 0,0 3 0,-1 1 0,-2 1 0,2 1 0,-2 1 0,1 1 0,1 2 0,0 0 0,1 1 0,1 0 0,0 3 0,3 0 0,0 0 0,0 3 0,2-1 0,0 3 0,2-1 0,1 0 0,1 0 0,3 4 0,-2-2 0,5 1 0,0-1 0,3-2 0,0 1 0,3 0 0,1-1 0,3 0 0,1 0 0,1 0 0,2 1 0,3 2 0,1-2 0,0-2 0,5 1 0,-1-2 0,4 0 0,0-2 0,1 0 0,1-1 0,1-2 0,0-1 0,2 0 0,0-1 0,0-3 0,3-2 0,-2 1 0,0-2 0,-1 0 0,2-5 0,-2-1 0,2 1 0,-1-2 0,1-1 0,-2-2 0,-1 0 0,4-1 0,0-1 0,-1-3 0,-1 1 0,2-2 0,-2 1 0,5-4 0,-3 0 0,1-3 0,-3 0 0,0-1 0,0-1 0,-1-1 0,-1 0 0,-1-2 0,0 1 0,-2-2 0,1 0 0,-3-2 0,-2 1 0,0-4 0,-1 1 0,-2-1 0,-3-2 0,1 0 0,-2-3 0,-1-1 0,0-1 0,-5-3 0,1 3 0,-2-5 0,-2 2 0,-2-2 0,-2 2 0,-1-1 0,-3 2 0,-3-3 0,-3 0 0,0 0 0,-2 4 0,-2 1 0,-4 0 0,0 4 0,3 6 0,-4-2 0,-1 4 0,-2 3 0,0 0 0,-3 3 0,1 2 0,-1 1 0,-1 1 0,3 1 0,-1 5 0,3-2 0,-2 3-211,3-1-516,-1 4-139,-1-5-295,4 4-493,-1 1-1317</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6:33.926"/>
    </inkml:context>
    <inkml:brush xml:id="br0">
      <inkml:brushProperty name="width" value="0.05292" units="cm"/>
      <inkml:brushProperty name="height" value="0.05292" units="cm"/>
      <inkml:brushProperty name="color" value="#008080"/>
    </inkml:brush>
  </inkml:definitions>
  <inkml:trace contextRef="#ctx0" brushRef="#br0">4220 7220 506,'0'0'469,"1"-16"-51,-1 16-16,3-15-2,-3 15 6,1-15-36,-1 15 18,2-17-22,-2 17-3,0-17-13,0 17-10,1-15-3,-1 15-21,0-17-44,0 17 10,-1-15 1,1 15-25,-3-15-19,3 15-16,-1-10-35,1 10-32,0 0-27,-3-14-25,3 14-22,0 0-18,0 0 27,0 0 20,0 0-12,-6 12-6,6-12-19,-4 16-62,3-7-12,-1 4 0,1 0 0,1 4 0,-4 1 0,4-3 0,-1 5 0,1-3 0,-1 3 0,1 1 0,0-2 0,0 0 0,1 1 0,-1-1 0,1 1 0,2-1 0,-2-2 0,0 0 0,1-1 0,-1 0 0,1-2 0,0-3 0,-1 1 0,2-3 0,0 1 0,-3-10 0,6 14 0,-6-14 0,11 10 0,-11-10 0,12 3 0,-12-3 0,17-3 0,-8 0 0,3-4 0,1-1 0,-2-2 0,2-2 0,2-1 0,-2 1 0,1-3 0,-1 2 0,0-1 0,-4 2 0,0 1 0,1 0 0,-4 3 0,1 0 0,-1 3 0,-6 5 0,11-9 0,-11 9 0,0 0 0,13-3 0,-13 3 0,8 7 0,-8-7 0,7 10 0,-1-3 0,-3 2 0,1-1 0,0 1 0,0 2 0,0-2 0,1 3 0,0-2 0,-1 0 0,1 1 0,0-1 0,2 0 0,0-1 0,0 1 0,-2-2 0,2 1 0,2-1 0,-4 1 0,3-1-35,-1-2-204,-1 0-59,1 0-35,1-1-69,0 1-25,-8-6-85,15 7-39,-15-7-27,16 5-89,-16-5-648,15 2-918</inkml:trace>
  <inkml:trace contextRef="#ctx0" brushRef="#br0" timeOffset="1">4771 7520 602,'0'0'684,"6"-10"-69,-6 10-22,5-10-49,-5 10-42,5-10-17,-5 10-31,3-9-41,-3 9-32,0 0-15,5-10-56,-5 10-30,0 0-48,4-7-34,-4 7-35,0 0-18,0 0-5,0 0-16,0 0-9,0 0-9,0 0-11,0 0-18,5 6-9,-5-6-16,0 0-10,0 13-10,0-13-4,-1 12-6,1-12-4,0 12-8,0-12-61,0 15-52,0-15-50,-1 17-49,1-17-72,-2 15-34,2-15-75,0 14-115,0-14-65,-1 14-60,1-14-207,-1 12-403,1-12-841</inkml:trace>
  <inkml:trace contextRef="#ctx0" brushRef="#br0" timeOffset="2">5246 7118 316,'3'-10'879,"-3"10"-151,4-15-18,-4 15-77,2-15-48,-2 15-51,0-14-116,0 14-27,-2-13 15,2 13-37,-5-13-34,5 13-51,-7-10-52,7 10-31,-10-7-22,10 7-12,-14-1-8,14 1-10,-21 8-10,12-3-10,-3 2 15,2 6-40,-2 0-104,-1 0 0,2 5 0,0 0 0,0-1 0,2 3 0,0-1 0,0 0 0,3 1 0,1-1 0,-1 2 0,3-4 0,0 1 0,2-1 0,-2 1 0,3-2 0,4 0 0,-3 1 0,3-3 0,1 3 0,-1-3 0,3-1 0,1 1 0,1-2 0,2-1-206,0 0-220,2-1-15,0-2-50,2-2-56,-1 2-61,4-5-13,-4 1-126,4-2-553,-3-2-903</inkml:trace>
  <inkml:trace contextRef="#ctx0" brushRef="#br0" timeOffset="3">5525 7328 46,'6'-14'836,"-2"2"-156,0 0-20,1 1-37,-3 0-69,1-1-64,0 2-33,-3 10-20,2-19-11,-2 19-18,2-15-18,-2 15-33,1-13-64,-1 13-28,0 0-62,1-14-39,-1 14-27,0 0 1,0 0 12,0 0-6,0 0-8,-4 11-16,4-11-43,-2 17-77,0-6 0,1 0 0,1 1 0,-1-1 0,-1 2 0,2-1 0,-1 2 0,0 0 0,1-2 0,0 2 0,0-1 0,0-1 0,1 0-283,-1 0-49,3 0-31,-2 0-19,2 0-112,1-2-133,-1 0-57,3-2-164,-6-8-477,11 15-927</inkml:trace>
  <inkml:trace contextRef="#ctx0" brushRef="#br0" timeOffset="4">5839 7286 313,'2'-12'778,"-2"12"-85,1-21-29,-1 21-111,-1-21-56,-2 10-54,0 0-54,3 11-47,-6-15-33,1 5-50,0 3-45,-2 0-23,1 1-15,6 6-20,-14-8-28,14 8-18,-15-3-12,15 3-8,-17 3-2,6 1-3,2 1-7,-3 3-1,1 0 5,0 2 8,1 1-8,0 2 0,1 0-1,1 1-18,2 0-11,-2 3-6,4-4-3,-1 2-17,3-1 3,-1-1 0,2 1-14,2-3-4,-1 2-1,3-2-6,-1 1-1,3-2 8,2 1-2,2-1 3,0 0-9,1-3-32,1 0-65,1-3-48,2 0-72,-3 0-41,2-1-63,1-3-70,0 1-65,0-2-40,0-1-53,0 0-47,1-1-667,0-1-868</inkml:trace>
  <inkml:trace contextRef="#ctx0" brushRef="#br0" timeOffset="5">6095 7064 441,'-3'-11'661,"1"-2"-52,2 13-12,-5-16-69,5 16-28,-3-15-22,3 15-63,-3-13-36,3 13-87,0 0-30,-1-14-59,1 14 40,0 0-4,0 0 26,13 2 14,-5 5-30,-1-2-11,2 8-5,5-1-20,-2 2-4,0 4-21,1-1-5,3 4 7,-4 3-93,1 0-97,0 0 0,-1 3 0,0 1 0,-3 0 0,-1 1 0,-2-1 0,1-3 0,-5 0 0,1 0 0,-3 3 0,0-3 0,-3-2 0,1 1 0,-5-1 0,2-3 0,-1 2 0,-3-3 0,-1 1 0,-1-6 0,0 1-101,-2-1-392,2-5-56,-2 2-138,-1-4-143,1-2-918,-1-2-1434</inkml:trace>
  <inkml:trace contextRef="#ctx0" brushRef="#br0" timeOffset="6">6867 7291 414,'0'0'812,"0"0"-130,-13 4-83,13-4-4,0 0-23,0 0-39,-8 7-43,8-7-13,0 0-17,0 0-27,0 0-15,6 9-36,-6-9-36,11 3-13,-11-3-7,15 2-24,-15-2-285,18 3-17,-18-3 0,22 1 0,-22-1 0,24 1 0,-11-1 0,1 1 0,-14-1 0,25 0 0,-11 0 0,1-1 0,0 0 0,-2 1 0,2-1 0,-1 0 0,0 1-123,-2-3-303,-1 2-47,-11 1-50,22-3-95,-22 3-82,16 0-75,-16 0-671,12 0-1060</inkml:trace>
  <inkml:trace contextRef="#ctx0" brushRef="#br0" timeOffset="7">6934 7432 666,'0'0'755,"-10"9"-40,10-9-78,0 0-50,-9 8-80,9-8-25,0 0-84,-5 7-4,5-7-54,0 0-6,0 0-31,6 8-44,-6-8-49,0 0-35,16 0-53,-16 0-15,16 0-23,-16 0-19,21-3-15,-21 3-84,23-3-97,-11 1-70,3 0-117,1-2-146,0 3-158,0-2-225,2 1-605,0-1-1068</inkml:trace>
  <inkml:trace contextRef="#ctx0" brushRef="#br0" timeOffset="8">8357 7129 511,'0'-18'800,"0"18"-99,0-20-59,0 20-57,1-19-50,0 9 5,-1 10-88,1-22-14,-1 22-39,4-16-24,-4 16 14,3-15-73,-3 15-17,1-14-92,-1 14-5,0 0-49,6-9 20,-6 9 11,0 0 19,7 13-116,-7-13-87,4 18 0,-2-4 0,1 0 0,-2 3 0,0-1 0,2 4 0,-1-3 0,0 2 0,-2 0 0,1 1 0,-1-1 0,1-1 0,-1 1 0,0 2 0,0-3 0,-1 0 0,1 0 0,-1 0 0,-1 0 0,1-4 0,1 2 0,-1-5 0,1 1-118,0-12-385,0 18-55,0-18-119,2 13-86,-2-13-145,5 8-572,-5-8-1103</inkml:trace>
  <inkml:trace contextRef="#ctx0" brushRef="#br0" timeOffset="9">8783 7069 235,'8'-12'842,"-3"5"-168,-5 7-80,4-15-68,-4 15-42,-3-13-79,3 13-22,-10-11-61,10 11-29,-16-7-51,4 5 7,12 2-27,-27 0-2,9 2-29,2 4 7,-5-1-33,2 4-7,0 2-24,-4 3-2,5 1 6,0 0 2,2 5-2,0 1-7,2 0 1,4-1-14,0 0 17,3-2-9,2 3-3,4-5-14,1 4-8,3-2-14,2-2-43,3 2-44,3 1 0,0-3 0,5-1 0,0-1 0,3 0 0,4 0 0,2-1 0,-2-3 0,1-1 0,0-2 0,2-2 0,-1 0-58,0-1-245,2 0-46,-2 0-89,3-4-83,-1 3-125,1-2-106,-2 0-870,0-2-1279</inkml:trace>
  <inkml:trace contextRef="#ctx0" brushRef="#br0" timeOffset="10">9514 7342 316,'0'0'952,"0"0"-188,-1-14-66,1 14-28,-3-12-58,3 12-50,0 0-89,-3-12-10,3 12-116,0 0-64,0 0-49,-4-9-19,4 9-8,0 0-5,0 0-17,0 0-3,2 11-18,-2-11-23,3 10-22,-3-10-14,4 16-9,-4-16-23,4 18-14,-4-18-10,5 19-29,-5-19-20,2 19 0,-2-19 0,4 15 0,-4-15 0,3 14 0,-3-14 0,1 11 0,-1-11 0,0 0 0,2 14 0,-2-14 0,0 0 0,0 0 0,0 0 0,0 0 0,0 0 0,0 0 0,0 0 0,-1-19 0,1 19 0,0-20 0,1 10 0,1-2 0,0 0 0,1-4 0,1 3 0,2-2 0,0 1 0,2 2 0,0-2 0,2 3 0,1 1 0,1-1 0,2 5 0,-1-2 0,2 4 0,1 1 0,-3 0 0,2 3 0,0 3 0,0-1 0,0 0 0,2 4 0,-3 0 0,-2 2 0,0-2 0,0 3 0,-2-1 0,0 2 0,-2 0 0,1-2 0,-4 0 0,1 2 0,0-2 0,-1 1 0,-5-9 0,6 15 0,-6-15 0,5 13 0,-5-13 0,4 10 0,-4-10 0,3 10 0,-3-10 0,0 0 0,0 0 0,0 0 0,0 0 0,0 0 0,0 0 0,0 0 0,0 0 0,0 0 0,-8-12 0,8 12 0,0-13 0,0 13 0,1-18 0,2 7 0,0 2 0,0-3 0,1 3 0,1-1 0,0 1 0,2 1 0,0 1 0,2 0 0,-1 2 0,2 1 0,-10 4 0,21-3 0,-21 3 0,21 0 0,-9 3 0,2-1 0,-3 2 0,0 1 0,3 0 0,-3 2 0,1-1 0,-3 0 0,-3 2 0,2-1 0,-1 0 0,0 0 0,-3 1 0,1 0 0,-5-8 0,5 16 0,-5-16 0,1 14-45,-1-14-311,0 14-97,0-14-103,-4 12-156,4-12-108,-1 14-25,1-14-555,5 14-1003</inkml:trace>
  <inkml:trace contextRef="#ctx0" brushRef="#br0" timeOffset="11">10470 7294 383,'9'-11'851,"-1"4"-131,-1-2-70,-7 9-67,8-14-85,-8 14-44,4-14-76,-4 14-27,-4-11-42,4 11-5,-8-7-44,8 7-60,-15-5-42,15 5 5,-19-3-24,19 3-6,-23 4-37,9-1-4,0 1-27,0 0 4,1 4-30,0-2 8,2 2-9,-1 0-13,3 2-12,0 0 12,2-1-11,1 1-2,3 0 0,3-10-1,-7 18-2,7-18 0,4 17-3,0-9-6,1-1 25,1-1-39,2 1 19,2-3 5,-1-1 41,3 1-59,0-2 3,0 0 0,2-2 1,-1 0 1,3-3 7,0-1-7,0 0-2,-2 1 10,2-1-9,-5-1 4,1-3-2,-1 3 7,-2-2-1,-2-2 1,-1-1-4,0 2-1,-2-3-7,-3 1 9,-1 10 17,0-22-30,0 22 3,-2-22 2,-2 11-3,-1 0 10,0 1-6,-1-1 2,-2 3-6,0-1 0,-1 3-12,-1 0-5,1 2-55,-2 0-20,-1 0-62,12 4-30,-23-3-80,23 3-49,-23 2-98,13 0-72,0 1-84,-1 1-206,2 0-374,9-4-770</inkml:trace>
  <inkml:trace contextRef="#ctx0" brushRef="#br0" timeOffset="12">10925 7202 794,'10'-6'680,"-1"2"-47,-1-3-64,-2 3-51,-6 4-84,9-15-5,-5 8-83,1-3-63,-5 10 2,3-15 10,-3 15-68,0-16-15,0 16-42,-3-15-13,-2 6-27,5 9-21,-9-12-19,9 12-8,-13-11-26,13 11-26,-18-7 8,18 7-23,-19 0 13,19 0-20,-23 2 13,10 2-18,1 1 13,-1 3-20,0 0 25,0 3-18,-1 2 17,3 1-31,-2 1 23,4 0-21,-1 1 20,2-2-22,2 0 21,-1 3-13,3-5 13,2 3-20,1-5 13,1 3-19,1-1 20,1-3-27,2 0 6,2 2-55,0-4-2,4 0-29,-1-1-3,0-1-43,4-1 21,0-2-17,0-1 33,0-1-1,3-1 38,0-1-14,1-2 19,-2-1-8,2-3 3,-3 1 3,4-2 2,-4-4 8,1-2-6,-1 1 14,0-4 8,2-5 20,-1 2-1,-2-4 5,2-1 14,-2-3-9,0-4 7,-1 0-1,1 4 11,-5-3 4,1 1 28,-2 1-9,0 1 30,-2 3-10,0 3 27,-2 1-3,-2 2-16,-1 3 6,-1 0 15,-1 2-6,-2 0-2,0 4-15,-2 3-8,1 1 15,5 7-3,-13-7-14,13 7 12,-14 2 6,8 5 26,-1-1-8,-1 6 15,1 0-10,1 8 0,-2-2 22,3 7 2,-1-2 7,2 1-13,1 4 1,3-2-6,0 2-14,2 0-17,0-1-9,2 0-3,4-1-9,-2 3-5,2-7-4,1-2 3,5 4-5,-3-6-1,3-1-6,-1-1-6,1-2-2,0-3-1,1 2-4,0-4-1,0-3-4,-1 2 1,3-2 3,-2-2-23,1-1-62,-3-1-72,2-2-24,-2 0-83,-13 0-32,25 0-124,-14-1-144,2-2-147,-3-1-778,2 0-1103</inkml:trace>
  <inkml:trace contextRef="#ctx0" brushRef="#br0" timeOffset="13">12117 7060 208,'7'-9'842,"0"3"-129,-2-4-41,1 3-100,0-4-55,-2 4 11,1-1-76,0-2-14,-5 10-15,5-15-20,-1 8-28,-4 7 3,4-14-67,-4 14 6,5-11-73,-5 11-44,0 0-33,2-9 1,-2 9 5,0 0-83,0 0-90,0 0 0,2 16 0,-2-16 0,0 18 0,-2-6 0,2 1 0,0 1 0,-2 1 0,-1 1 0,1 1 0,0-2 0,0 2 0,0 2 0,-1-4 0,-1 2 0,2 0 0,-1 0 0,-1-2 0,1 0 0,2 2 0,0-6 0,1 3 0,0-3 0,0 0 0,1 0 0,2 0-313,2-2-233,0-1-75,0-1-74,3-2-50,-1 1-174,2-3-465,-9-3-983</inkml:trace>
  <inkml:trace contextRef="#ctx0" brushRef="#br0" timeOffset="14">12490 7120 830,'5'-10'769,"0"-1"-49,-1 2-78,-4 9-73,6-15-16,-6 15-86,3-13-38,-3 13-64,2-12-20,-2 12-38,0 0-45,2-12-46,-2 12-25,0 0 16,0 0-17,0 0-12,0 0-24,-11 7-16,11-7-19,-6 15-14,5-5-7,-1 3-7,0-2-3,2 3-13,-2 1-8,4-1-51,-2 1-16,0 0 0,2 1 0,0 0 0,-1-1 0,3 0 0,-2 1 0,0-4 0,2 2 0,-1-3 0,3 0 0,-1-2 0,0 0 0,2 0 0,-1-1 0,4-3 0,-2 0 0,3-1 0,1-1 0,1-3 0,0 0 0,3 0 0,-1-2 0,1-1 0,1-3 0,0 1 0,1-2 0,0-1 0,0-2 0,-4 1 0,2-4 0,-3-1 0,1-1 0,-5-2 0,-1 1 0,2-2 0,-4-2 0,-3 1 0,-1 1 0,0 0 0,-6-1 0,2 0 0,-1 2 0,-7-1 0,2 1 0,-1 0 0,-5 3 0,1 0 0,0 1 0,-3 1 0,1 3 0,-2-1 0,1 3 0,1 2 0,-1 2 0,0-1 0,2 2 0,1 2 0,-2 2 0,1 0 0,1 2-80,-1 0-268,3 2-77,-3 2-27,5 1-103,1 1-103,1 2-106,0-2-791,3 3-1198</inkml:trace>
  <inkml:trace contextRef="#ctx0" brushRef="#br0" timeOffset="15">14901 7453 434,'0'0'530,"0"0"-86,12-7-32,-12 7-16,0 0-34,15-2-3,-15 2-8,10-2-28,-10 2-20,13-3-28,-13 3-53,0 0 0,17 0-33,-17 0 15,11 4-41,-11-4 8,12 3-36,-12-3-3,9 6-34,-9-6 12,6 8-32,-6-8 8,3 7-29,-3-7 13,0 0-38,-3 14 18,3-14-37,-8 9 19,8-9-23,-9 10 25,9-10-35,-12 7 26,12-7-29,-12 7 22,12-7-26,-11 2 9,11-2-47,0 0 16,-17 0-24,17 0 25,-9-4-28,9 4 11,-9-5-13,9 5 33,-6-8-18,6 8 31,-5-11-19,5 11 7,-3-10 1,3 10 28,0-14-17,0 14-4,1-12 2,-1 12 8,2-11 1,-2 11 7,6-13 0,-6 13 11,8-11 12,-8 11 1,9-8-2,-9 8 20,9-6-3,-9 6 29,8-3-26,-8 3 13,0 0-30,15-4 22,-15 4-30,0 0 27,8 6-24,-8-6 15,0 0-27,0 0 20,2 12-23,-2-12 20,-4 8-24,4-8 18,-9 9-25,9-9 24,-12 10-25,5-6 18,-1 0-24,8-4 24,-18 9-35,18-9 15,-18 7-32,7-5 20,2 2-22,9-4 31,-19 4-25,19-4 32,-17 3-25,17-3 29,-14 0-25,14 0 22,-11-6-26,11 6 15,-7-7-24,7 7 11,-4-9-8,4 9 22,3-10-26,-3 10 31,6-8-12,-6 8 16,13-6-23,-13 6 27,16-1-19,-5 2 24,3-1-22,1 4 31,2 2-9,-2-2 30,2 4-7,2 2 32,-4-2-30,2 5 19,-2-3-1,-1 3-7,-1 1 6,-2 3-13,1 0 4,-3 1-6,-5 3-7,0 1-12,-4 0-59,-4 3-76,-2 4-104,-5 0-136,-5 5-131,0-2-144,-1-3-798,-5 0-1047</inkml:trace>
  <inkml:trace contextRef="#ctx0" brushRef="#br0" timeOffset="16">17268 7057 553,'-3'-17'772,"3"17"-77,-1-22-58,1 22-56,-1-22-2,-1 8-48,2 2-28,0-2-52,-1-1-8,1 1-44,-1 2 1,-2-3-32,2 2-35,0 1-10,0 0-9,1 12-20,-2-20-279,2 20-15,-1-15 0,1 15 0,-3-11 0,3 11 0,0 0 0,0 0 0,0 0 0,-1 17 0,1-5 0,1 3 0,-1 3 0,0 3 0,2 3 0,-2 4 0,0-2 0,0 2 0,0 1 0,0-2 0,0 0 0,0 1 0,-2 0 0,2 0 0,-1-1 0,0-3 0,1 2 0,-1-5 0,1-2 0,-2-1 0,2-4 0,0 2 0,0-4 0,0-12 0,0 21 0,0-21 0,3 12 0,-3-12 0,0 0 0,6 9 0,-6-9 0,0 0 0,13-9 0,-7 3 0,1-2 0,-1-5 0,3 0 0,-1-1 0,1-2 0,2-2 0,-2 1 0,1 0 0,3 2 0,-3 1 0,2-1 0,-2 2 0,0 4 0,-1-2 0,3 5 0,-3 1 0,1 1 0,-10 4 0,20-2 0,-9 5 0,0 0 0,-1 2 0,1 0 0,0 4 0,-1-2 0,1 1 0,-1 2 0,-3 0 0,1-1 0,1 2 0,-1-2 0,-2 2 0,-1-2 0,2 0 0,-1 1 0,-2-2 0,1 0 0,0 0-51,-1 1-476,-4-9-74,8 12-92,-3-3-20,0-2-83,1-1-730,-6-6-1157</inkml:trace>
  <inkml:trace contextRef="#ctx0" brushRef="#br0" timeOffset="17">17835 7238 642,'5'-6'712,"-5"6"-55,11-12-16,-11 12-60,15-10-59,-15 10-12,16-7-81,-16 7-11,21-3-55,-21 3-40,18 2-57,-18-2-32,18 1-45,-18-1-25,15 9-32,-15-9-17,10 12-23,-10-12-21,5 11-4,-5-11-12,0 15-20,0-15-7,-2 17-4,-2-8-23,4-9 24,-7 17-10,3-10-2,4-7-14,-8 16 6,8-16 4,-7 12-3,7-12-1,-5 12 5,5-12-5,-4 8-11,4-8 9,0 0 9,3 9-3,-3-9-4,0 0 3,12 5-3,-12-5 0,16 0 2,-16 0-4,22-2-6,-8-1-39,3 0-59,-1 0-40,2-1-74,1-1-48,3-3-96,-1 2-146,1-1-94,3 0-192,4-3-606,2 2-1000</inkml:trace>
  <inkml:trace contextRef="#ctx0" brushRef="#br0" timeOffset="18">18759 6963 878,'0'0'712,"4"-15"-42,-4 15-51,4-17-75,-4 17-29,1-15-36,-1 15-77,0-16-16,0 16-45,-3-14-41,3 14-34,-7-14-22,7 14-41,-12-9-28,12 9 0,-18-5 25,18 5-48,-21 3 25,8 2-36,-2 2 38,0 5-40,-1-1-4,2 3-13,-1 3-85,2-1-37,1 3 0,1-2 0,0 3 0,4-2 0,-1 2 0,4-3 0,3 1 0,0 0 0,2 0 0,2-3 0,2 2 0,2-3 0,4 3 0,1-3 0,4 0 0,-1-3 0,4 3-58,3-3-228,-1-1-60,3-2-28,-1-1-31,2-2-47,-1 0-37,1-1-52,-3-3-29,0-2-49,3-2-107,-2-3-310,0 1-652</inkml:trace>
  <inkml:trace contextRef="#ctx0" brushRef="#br0" timeOffset="19">19075 7115 212,'7'-16'668,"-2"1"-85,-1 0-43,-1 0-5,1 1-18,-3 2-55,0-1-3,1 1-37,-2 0-13,1 2-8,-1 10-32,1-18-33,-1 18-47,1-14-9,-1 14-63,0 0 64,3-10-15,-3 10 7,0 0-41,7 7-11,-7-7-18,6 14-187,-4-4-16,2 1 0,1 2 0,-2 4 0,2-3 0,-3 1 0,1 2 0,1 1 0,-3-2 0,2 1 0,-2 0 0,1-2 0,0 1 0,-1-3 0,0-1-254,1-1-182,-1 1-50,0 1-61,2-3-20,-1-1-79,-2-9-132,8 17-645,-8-17-1030</inkml:trace>
  <inkml:trace contextRef="#ctx0" brushRef="#br0" timeOffset="20">19452 6994 782,'-3'-12'627,"0"2"-39,-1 0-31,-2 1-68,0 0-67,-3 3-27,-1-3-47,-2 1-26,1 4-58,-2 1 0,1-1-28,-1 4-10,1 2-29,-1 1-20,-2 0-13,2 3 8,-1 4-18,4 0-19,-1 2-12,3 2 16,1 0-11,1 1-16,2 1-3,1 1-26,2 0 0,2-2-6,2 0-13,1 2-20,2-2-4,2 0-7,3-1-13,1 0 2,-1-1-3,5 1 4,-2-3-13,1-3-16,-1-1-50,3 0-36,-2 0-56,3-4-56,-2 2-10,3-2-30,1 0-24,-1-2-68,2-1-80,0 0-22,0-4 8,-3 1-11,5-2-25,-3-2-134,-2-3-426,1 1-636</inkml:trace>
  <inkml:trace contextRef="#ctx0" brushRef="#br0" timeOffset="21">19694 6835 183,'-10'-15'683,"4"0"-100,-1 1-12,1 0-55,1 3-12,-1-1-61,3 3-36,3 9-36,-1-15-52,1 15-9,6-7-2,-6 7-41,17 0 13,-3 5-31,1 2 9,5 3-7,2 2 31,1 5-58,2 0 25,-1 2-55,-1 0-24,-4 1-28,0 2-12,-2 2-17,-3-1-22,-3 2-11,-4-3-67,-1 4-13,-5-4 0,-3 3 0,-4-1 0,-4 2 0,-2 1-101,-9 2-225,0-2-143,-5 1-209,2 0-330,-3-5-763,1 1-1466</inkml:trace>
  <inkml:trace contextRef="#ctx0" brushRef="#br0" timeOffset="22">20947 7047 521,'0'0'522,"0"0"-60,-16-2-37,16 2-20,0 0-52,-14-3-21,14 3-11,0 0-7,0 0-32,-11-2-6,11 2-27,0 0 7,0 0-36,0 0 33,0 0-25,0 0-5,0 0-23,0 0 12,0 0-26,4 14-2,-4-14 1,10 3-52,-10-3-16,20 0-19,-6 0 0,2 0-32,2 0-17,3-3-11,2 3-14,3-1 2,-1-1-4,1 1-13,1-2-65,-2 2-67,-2 0-69,-2 1-77,-3-3-39,0 1-70,-4 2-76,-14 0-70,20-1-81,-20 1-788,0 0-993</inkml:trace>
  <inkml:trace contextRef="#ctx0" brushRef="#br0" timeOffset="23">21048 7167 696,'0'0'642,"-8"11"-10,8-11-24,0 0-68,-3 9-54,3-9-63,0 0-3,8 5-71,-8-5-5,14 3-57,-14-3-26,22-3-57,-8 3-29,-1 0-46,1-3-7,0 2-44,1 0-2,-2-2-67,2 2-52,-1-1-94,0 2-73,2-3-102,0 0-112,1 1-95,-1-1-142,3 0-663,-2 1-926</inkml:trace>
  <inkml:trace contextRef="#ctx0" brushRef="#br0" timeOffset="24">22704 6805 707,'0'0'604,"-3"-12"-36,3 12-7,-2-14-33,2 14-46,-2-13-33,2 13-27,-2-14-29,2 14-5,-2-12 2,2 12-27,0 0-37,-3-15-53,3 15-52,0 0-39,0 0-24,0-12 7,0 12 22,0 0-4,0 0-20,5 10-21,-5-10 14,4 17 3,-3-7-138,1 2-21,0 3 0,0 1 0,1 2 0,-1 0 0,0 2 0,0 3 0,1 0 0,-2 1 0,0-2 0,3 2 0,-3-1 0,1-2 0,1 1 0,-1-4 0,-1 0 0,3 1 0,-3-3 0,1-1-298,-1-3-161,0 3-80,0-3-99,-1-12-70,2 21-152,-2-21-627,1 12-1114</inkml:trace>
  <inkml:trace contextRef="#ctx0" brushRef="#br0" timeOffset="25">23081 6930 363,'11'-8'722,"-2"2"-94,-1-1-39,1 0-45,-3 0-66,0-1-43,0 0-50,-1 0 6,-5 8-72,7-15 0,-7 15-49,3-14 1,-3 14-54,-3-14 5,3 14-26,-7-11-19,7 11-29,-14-7-22,14 7-7,-22-4-10,22 4-10,-26 2 36,11 3-48,-3-1 38,0 3-49,-1 4 23,-1 0-31,0 4 36,0 2-33,4 0-2,1-2-6,2 2-9,0 0-5,2 1 6,1-1-46,4-1-9,2-1 0,1 0 0,2-2 0,4 2 0,2-2 0,5-1 0,1 0 0,5 1 0,2-3 0,3 0 0,0-1 0,4-4-118,1 2-128,1-2-67,1-1-61,0 0-45,3-2-120,4 0-132,4-2-199,2 0-603,1-2-1094</inkml:trace>
  <inkml:trace contextRef="#ctx0" brushRef="#br0" timeOffset="26">24176 7032 775,'-10'-4'657,"1"-2"-25,9 6-39,-14-9-60,14 9-74,-12-7-3,12 7-60,-9-7-17,9 7-63,-9-7-19,9 7-76,0 0-22,0 0-30,0 0 25,-10 3-17,10-3 9,3 11-34,-3-11-24,3 16 9,1-6-3,-1-2-22,2 5-19,-1-2-15,-1 0-10,0 0-5,1 0-8,0-1-10,-2 0-9,2-1-10,-4-9-4,6 16-5,-6-16 3,4 12-3,-4-12 3,5 11-4,-5-11-5,0 0-2,6 10 4,-6-10-8,0 0 1,0 0-4,0 0-4,9-8 5,-9 8-1,7-14-4,-3 6 2,1-5-3,0-1 1,2 2 7,0-5-3,1 3 4,1-4-12,1 3 30,2 1-36,-3 2 33,1 0-35,3 2 35,-3 0-36,2 3 35,1 0-40,3 2 39,-4 3-38,-12 2 38,27 2-33,-12 0 39,0 3-30,-1 1-1,0 0 0,-1 4 6,-1-2 0,0 3 0,-2 0 2,0 0 2,-1 0 1,-1 0-7,-2 1 5,2-2-2,-6 0-2,2 0 3,0-1 2,-4-9-2,4 17-2,-4-17 2,1 12 4,-1-12-2,2 12-4,-2-12-2,0 0 1,-3 12 4,3-12-6,0 0 3,0 0 2,0 0-7,0 0 3,0 0-1,0 0-1,-6-7 3,6 7 0,3-14 0,0 3-2,2 2-1,0-3 1,4 0 4,-1 0 36,2-3-44,1 3 32,0 1-41,0 0 38,2 1-31,0 1 37,1 3-13,0-1 50,1 3-32,0 0-5,0 1-28,-3 3 0,4 0 0,-3 3 0,-2-2 0,2 5 0,-3-1 0,-1 1 0,1-1 0,-2 2 0,-3 3 0,1-5 0,-2 6 0,-4-11 0,5 17 0,-5-17 0,0 18 0,0-18 0,-1 14-130,1-14-279,-3 15-45,3-15-94,-3 13-108,3-13-62,-4 12-182,4-12-491,0 0-993</inkml:trace>
  <inkml:trace contextRef="#ctx0" brushRef="#br0" timeOffset="27">25147 7045 215,'0'0'704,"9"-10"-104,-9 10-40,0 0-46,0 0-52,-3-11-29,3 11-57,0 0-8,-12-3-56,12 3-9,-12 3-48,12-3-2,-11 4-69,11-4-14,-12 7-44,12-7 4,-10 10-42,10-10 3,-6 9-35,6-9 13,-5 13-34,5-13 14,0 12-29,0-12 16,6 11-26,-6-11 8,12 13-13,-12-13 16,13 9-24,-3-6 23,-1 2-23,2-3 21,-11-2-25,22 3 22,-22-3-23,25-2 26,-14 1-26,1-3 15,-2 1-17,0-2 24,0 1-24,2-5 23,-3 1-24,0-2 24,-2 1-20,-1 1 19,-1 0-24,-1-1 24,-4 9-10,1-17-16,-1 17 27,-1-15-11,1 15 2,-7-14 1,7 14-3,-10-13-16,10 13 21,-18-7 2,9 5-12,9 2-64,-23-3-52,12 4-83,11-1-54,-25 3-100,15 0-86,-2 0-71,3 1-170,9-4-548,-16 7-838</inkml:trace>
  <inkml:trace contextRef="#ctx0" brushRef="#br0" timeOffset="28">25501 7028 349,'9'-4'687,"1"-3"-60,-2 1-41,-2-1-74,-6 7-56,12-13-51,-9 4-69,1 0 8,-4 9-67,5-17-11,-5 17-15,-1-16-33,1 16-32,-4-16-6,4 16-25,-7-14-25,7 14-19,-16-10-17,16 10-15,-15-8-20,15 8-14,-21-2-10,21 2-4,-24 0-3,15 5-7,-5 0 1,3-1-10,0 6-20,-3-5 23,5 6-28,-2-2 28,4 4-22,0-3 22,1 2-25,3-2 32,0 2-36,2 1 26,1-13-22,1 22 28,3-14-29,0 0 16,1 2-24,3-3 25,-2 0-24,4 0-9,-1-1-41,-1-2-7,2-1-24,-10-3 4,20 3-25,-20-3 15,20-1-32,-8-1 17,-1-3-6,0 2 7,3-3-8,-3-3 9,0 0 13,-2-1-2,1-2 15,2-3 5,-4 2-1,0-5 24,1-3 19,3 1-3,-6-1 22,3-1 4,-4 0 0,4-4-4,-4-1 20,1-2-6,-1 4 33,-3 1-32,2-1 91,-4 3-8,2 1 11,-2 3 30,0 3-5,0-2-11,-2 6-10,2-1-14,0 12 2,-2-16 10,2 16 38,0 0-8,0 0 3,0 0 7,0 0 16,-7 10 4,7 2 16,-4 4-8,4 2 26,-2 4-20,2 2 2,-2 5 43,1-3-56,-2 6-14,3-3-3,-1 2-31,1-2-18,0-2-14,0 1-10,0-2-16,0 0-4,0-5-6,0 0-12,0-3-7,0 0-73,0-1-61,0-4-77,0 0-35,3-3-89,-3-10-31,1 19-100,-1-19-125,3 13-102,-3-13-888,6 9-1212</inkml:trace>
  <inkml:trace contextRef="#ctx0" brushRef="#br0" timeOffset="29">26831 6948 95,'5'-8'796,"1"2"-157,-6 6-20,10-15-37,-10 15-60,6-17-77,-6 17-52,3-17-15,-3 17-28,-2-22-54,2 11-5,0 11-38,-5-23-8,3 14-52,-4-4-24,-2 2-16,1 0 0,-3 0-26,-2 1-2,1 2-23,-3 0-3,1 0-12,-1 2-11,-2 2 4,-2 2-18,1-1-7,3 3-17,-4 2 5,0-1-21,3 4-3,-2 0-3,2 2-3,-1-1-6,5 2 3,-1 3-2,1-3 30,3 2-43,0 1 33,2 0-38,3-1 4,1-1 1,4 4 4,1-5 2,1 3 7,0-2-8,6 0 0,1 0 3,3-1-12,-1-1-16,5-1-29,-2 0-9,4-3 10,-2-1 7,2-1-4,-1-1 9,0 0 9,0-2 0,-1-1 6,-1-1 8,0-2 8,-2-1 2,1-2 3,-1 2 14,-1-3-30,-3 2 22,0-1-10,-1 2 11,0 0 3,-3 0 8,1 1-3,-2 0 2,-6 6-9,9-6 5,-9 6-7,0 0 39,10 4-1,-10-4 26,3 14 68,-3-3-20,0 4 27,0 3 9,-2 3 26,1 1-13,-3 4-161,0-1-1,0 1 0,3-1 0,-3-2 0,0 2 0,4 1 0,-4-1 0,4 1 0,-2-1 0,0-1 0,2-2 0,0-4 0,2 0 0,-2-4 0,0-2 0,2 1 0,-2-2 0,4-1 0,-4-10 0,4 16 0,-4-16 0,5 11 0,-5-11 0,4 8 0,-4-8 0,0 0 0,8 6 0,-8-6 0,0 0 0,0 0 0,0 0 0,0 0 0,0 0 0,0 0-517,-2-12-1904,2 12-2231</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3:53.538"/>
    </inkml:context>
    <inkml:brush xml:id="br0">
      <inkml:brushProperty name="width" value="0.05292" units="cm"/>
      <inkml:brushProperty name="height" value="0.05292" units="cm"/>
      <inkml:brushProperty name="color" value="#008080"/>
    </inkml:brush>
  </inkml:definitions>
  <inkml:trace contextRef="#ctx0" brushRef="#br0">20101 8416 524,'0'0'726,"0"0"-77,0 0-19,-11-4-66,11 4-50,0 0-22,0 0-31,-7-9-52,7 9 9,0 0-78,-5-8 28,5 8-43,0 0-34,-3-9-24,3 9-27,0 0-24,0 0-13,4-13-11,-4 13-22,11-8-3,-11 8-142,17-7-25,-17 7 0,21-3 0,-21 3 0,23-3 0,-12 6 0,2-1 0,-2-1 0,1 5 0,-1-4 0,0 5 0,0-2 0,-1 2 0,-2 0 0,-2 1 0,0 0 0,-2 1 0,-4-9 0,0 19 0,-3-9 0,-1 0 0,-1-1 0,-3 3 0,-1-1 0,-2-2 0,0 2 0,0-1 0,-2-2 0,0 1 0,-1-1 0,2-1 0,-1 0 0,1 0 0,3-2 0,-1-2 0,10-3 0,-13 7 0,13-7 0,-11 4 0,11-4 0,0 0 0,0 0 0,0 0 0,0 0 0,0 0 0,0 0 0,0 0 0,10-7 0,-10 7 0,14-2 0,-14 2 0,22-3 0,-22 3 0,24-1 0,-24 1 0,26 0 0,-13 1 0,0 2 0,0-2 0,-1 3 0,3 0 0,-3 2 0,0-1 0,-1 2 0,-4-2 0,2 3 0,-2 0 0,-2 1 0,1-2 0,-2 2 0,-4-9 0,4 17 0,-4-17 0,0 14 0,0-14 0,-5 15 0,0-8 0,5-7 0,-12 14 0,3-8 0,2-2 0,-4 1 0,0 0 0,1-1 0,-1-1 0,-1-1 0,-1 1 0,1-2 0,-2 1 0,14-2 0,-25 0 0,13-2 0,1-1 0,-2 2 0,1-1 0,0-1 0,1 1 0,1-1 0,0-1 0,2-1 0,8 5 0,-11-9-338,11 9-180,-8-10-111,8 10-141,0 0-144,8-17-676,-3 10-1241</inkml:trace>
  <inkml:trace contextRef="#ctx0" brushRef="#br0" timeOffset="639.1639">20675 8543 187,'-13'-7'747,"13"7"-157,-13-8-38,13 8-33,-10-9-42,10 9-36,-11-8-50,11 8-69,-7-12-14,7 12-27,-7-10-35,7 10-33,-2-14-19,2 14-23,2-14 21,-2 14-27,8-12 29,-2 4-49,2 3 46,1 0-38,1-2 37,6 4 5,-3 1-26,0-1 9,3 3-16,-1 1 9,2 2-36,-2 1-52,1 3 41,-3 0-41,-1 1-61,1 2-22,-4-1 0,-3 1 0,-1 0 0,-2 2 0,0-2 0,-1 1 0,-4-1 0,-1 2 0,0-4 0,-2 4 0,-1-1 0,-2-1 0,1 0 0,0-1 0,-1-3 0,3 3 0,-1-2 0,-2-1 0,2 1 0,6-7 0,-9 9 0,9-9 0,-8 7 0,8-7 0,0 0 0,-7 8 0,7-8 0,0 0 0,0 0 0,0 0 0,0 0 0,0 0 0,11-3 0,-11 3 0,10-4 0,-10 4 0,15-3 0,-4 1 0,0 0 0,2 1 0,0 0 0,1 1 0,0 0 0,-1 0 0,2 1 0,-2 2 0,1-1 0,-3 0 0,2 2 0,-3 0 0,1 1 0,-3-1 0,0 2 0,-8-6 0,11 12 0,-11-12 0,3 13 0,-3-13 0,-1 13 0,1-13 0,-6 14 0,6-14 0,-12 13 0,3-5 0,2-2 0,-4 0 0,2 0 0,-3-1 0,0 0 0,-3 0 0,2-3 0,-4 1 0,5 0 0,-4-1 0,2-2 0,-1 2 0,1-4 0,-3 2 0,4-1 0,-2-1 0,0 0 0,0-2 0,2-1 0,0-1 0,-1 0 0,3 0 0,0 1-371,3-2-259,-1 0-138,3 1-150,-1-2-821,0 3-1425</inkml:trace>
  <inkml:trace contextRef="#ctx0" brushRef="#br0" timeOffset="2763.0301">4968 10357 601,'0'0'484,"-12"-3"-61,12 3-13,-10-2-13,10 2-31,0 0-8,-12-5-19,12 5-28,-10-4 1,10 4-40,-9-5 7,9 5-43,-7-6 17,7 6-34,-8-6 17,8 6-52,0 0 15,-6-10-42,6 10 0,0 0-19,-2-14-1,2 14-8,4-10 8,-4 10-10,12-15 7,-6 8-22,2 1 6,1-2 3,1 3-4,3-2-6,-2 4-14,2-1-7,-1 3-14,0 0-11,1 1-8,0 1-9,-2 2-8,1 1-2,-1 2-2,-2-2-3,0 3-4,-1 1-21,-2 1-8,-3 1 0,-1 0 0,0 2 0,-5-1 0,0 4 0,-2-2 0,-2 1 0,0-1 0,0 1 0,-1-2 0,-1 1 0,1-1 0,-1-3 0,2 0 0,-2 1 0,2-3 0,7-7 0,-10 13 0,10-13 0,-10 9 0,10-9 0,-6 7 0,6-7 0,0 0 0,0 0 0,0 0 0,0 0 0,0 0 0,0 0 0,7-4 0,-7 4 0,13-5 0,-13 5 0,15-3 0,-15 3 0,20-4 0,-20 4 0,22-2 0,-22 2 0,25 1 0,-14 0 0,-11-1 0,23 4 0,-12-1 0,0 1 0,-1-1 0,-1 2 0,0-1 0,-9-4 0,14 10 0,-14-10 0,7 12 0,-7-12 0,1 14 0,-1-14 0,-7 15 0,2-9 0,-3 3 0,0-2 0,-4 1 0,-2-1 0,0 0 0,-2 0 0,0-2 0,-3 0 0,2-3 0,-2 2 0,-1-1 0,2-2 0,-2-1 0,0-1 0,2 0 0,-2-2 0,2-1 0,0-1 0,0-1 0,3 0 0,-3-5 0,5 2-51,-1 0-203,3-1-76,2-1-41,-1 1-65,3-2-108,3 2-110,2-1-104,1 0-762,1 11-1152</inkml:trace>
  <inkml:trace contextRef="#ctx0" brushRef="#br0" timeOffset="3532.4495">5306 10113 615,'0'0'658,"4"-10"-63,-4 10-26,0 0-45,0-12-82,0 12-40,-6-8-57,6 8-17,-9-11-48,3 5 15,-1 0-68,1 0 14,-2 0-20,-2 1-16,0-3-6,-3 1-16,1 0 45,-1 1-71,-1 1 42,0-1-65,-1-1 43,0 3-55,-2-1 23,2-1-36,-3 4 22,-1-1-41,3 1 33,-3-1-34,1 3 32,-1 0-84,0 0-37,0 3 0,-2-1 0,1 1 0,-1 2 0,-2-1 0,1 1 0,0 2 0,0 1 0,-1-1 0,0 3 0,-1 1 0,-2 1 0,2 1 0,-2 1 0,1 1 0,1 2 0,0 0 0,1 1 0,1 0 0,0 3 0,3 0 0,0 0 0,0 3 0,2-1 0,0 3 0,2-1 0,1 0 0,1 0 0,3 4 0,-2-2 0,5 1 0,0-1 0,3-2 0,0 1 0,3 0 0,1-1 0,3 0 0,1 0 0,1 0 0,2 1 0,3 2 0,1-2 0,0-2 0,5 1 0,-1-2 0,4 0 0,0-2 0,1 0 0,1-1 0,1-2 0,0-1 0,2 0 0,0-1 0,0-3 0,3-2 0,-2 1 0,0-2 0,-1 0 0,2-5 0,-2-1 0,2 1 0,-1-2 0,1-1 0,-2-2 0,-1 0 0,4-1 0,0-1 0,-1-3 0,-1 1 0,2-2 0,-2 1 0,5-4 0,-3 0 0,1-3 0,-3 0 0,0-1 0,0-1 0,-1-1 0,-1 0 0,-1-2 0,0 1 0,-2-2 0,1 0 0,-3-2 0,-2 1 0,0-4 0,-1 1 0,-2-1 0,-3-2 0,1 0 0,-2-3 0,-1-1 0,0-1 0,-5-3 0,1 3 0,-2-5 0,-2 2 0,-2-2 0,-2 2 0,-1-1 0,-3 2 0,-3-3 0,-3 0 0,0 0 0,-2 4 0,-2 1 0,-4 0 0,0 4 0,3 6 0,-4-2 0,-1 4 0,-2 3 0,0 0 0,-3 3 0,1 2 0,-1 1 0,-1 1 0,3 1 0,-1 5 0,3-2 0,-2 3-211,3-1-516,-1 4-139,-1-5-295,4 4-493,-1 1-1317</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6:33.926"/>
    </inkml:context>
    <inkml:brush xml:id="br0">
      <inkml:brushProperty name="width" value="0.05292" units="cm"/>
      <inkml:brushProperty name="height" value="0.05292" units="cm"/>
      <inkml:brushProperty name="color" value="#008080"/>
    </inkml:brush>
  </inkml:definitions>
  <inkml:trace contextRef="#ctx0" brushRef="#br0">4220 7220 506,'0'0'469,"1"-16"-51,-1 16-16,3-15-2,-3 15 6,1-15-36,-1 15 18,2-17-22,-2 17-3,0-17-13,0 17-10,1-15-3,-1 15-21,0-17-44,0 17 10,-1-15 1,1 15-25,-3-15-19,3 15-16,-1-10-35,1 10-32,0 0-27,-3-14-25,3 14-22,0 0-18,0 0 27,0 0 20,0 0-12,-6 12-6,6-12-19,-4 16-62,3-7-12,-1 4 0,1 0 0,1 4 0,-4 1 0,4-3 0,-1 5 0,1-3 0,-1 3 0,1 1 0,0-2 0,0 0 0,1 1 0,-1-1 0,1 1 0,2-1 0,-2-2 0,0 0 0,1-1 0,-1 0 0,1-2 0,0-3 0,-1 1 0,2-3 0,0 1 0,-3-10 0,6 14 0,-6-14 0,11 10 0,-11-10 0,12 3 0,-12-3 0,17-3 0,-8 0 0,3-4 0,1-1 0,-2-2 0,2-2 0,2-1 0,-2 1 0,1-3 0,-1 2 0,0-1 0,-4 2 0,0 1 0,1 0 0,-4 3 0,1 0 0,-1 3 0,-6 5 0,11-9 0,-11 9 0,0 0 0,13-3 0,-13 3 0,8 7 0,-8-7 0,7 10 0,-1-3 0,-3 2 0,1-1 0,0 1 0,0 2 0,0-2 0,1 3 0,0-2 0,-1 0 0,1 1 0,0-1 0,2 0 0,0-1 0,0 1 0,-2-2 0,2 1 0,2-1 0,-4 1 0,3-1-35,-1-2-204,-1 0-59,1 0-35,1-1-69,0 1-25,-8-6-85,15 7-39,-15-7-27,16 5-89,-16-5-648,15 2-918</inkml:trace>
  <inkml:trace contextRef="#ctx0" brushRef="#br0" timeOffset="1">4771 7520 602,'0'0'684,"6"-10"-69,-6 10-22,5-10-49,-5 10-42,5-10-17,-5 10-31,3-9-41,-3 9-32,0 0-15,5-10-56,-5 10-30,0 0-48,4-7-34,-4 7-35,0 0-18,0 0-5,0 0-16,0 0-9,0 0-9,0 0-11,0 0-18,5 6-9,-5-6-16,0 0-10,0 13-10,0-13-4,-1 12-6,1-12-4,0 12-8,0-12-61,0 15-52,0-15-50,-1 17-49,1-17-72,-2 15-34,2-15-75,0 14-115,0-14-65,-1 14-60,1-14-207,-1 12-403,1-12-841</inkml:trace>
  <inkml:trace contextRef="#ctx0" brushRef="#br0" timeOffset="2">5246 7118 316,'3'-10'879,"-3"10"-151,4-15-18,-4 15-77,2-15-48,-2 15-51,0-14-116,0 14-27,-2-13 15,2 13-37,-5-13-34,5 13-51,-7-10-52,7 10-31,-10-7-22,10 7-12,-14-1-8,14 1-10,-21 8-10,12-3-10,-3 2 15,2 6-40,-2 0-104,-1 0 0,2 5 0,0 0 0,0-1 0,2 3 0,0-1 0,0 0 0,3 1 0,1-1 0,-1 2 0,3-4 0,0 1 0,2-1 0,-2 1 0,3-2 0,4 0 0,-3 1 0,3-3 0,1 3 0,-1-3 0,3-1 0,1 1 0,1-2 0,2-1-206,0 0-220,2-1-15,0-2-50,2-2-56,-1 2-61,4-5-13,-4 1-126,4-2-553,-3-2-903</inkml:trace>
  <inkml:trace contextRef="#ctx0" brushRef="#br0" timeOffset="3">5525 7328 46,'6'-14'836,"-2"2"-156,0 0-20,1 1-37,-3 0-69,1-1-64,0 2-33,-3 10-20,2-19-11,-2 19-18,2-15-18,-2 15-33,1-13-64,-1 13-28,0 0-62,1-14-39,-1 14-27,0 0 1,0 0 12,0 0-6,0 0-8,-4 11-16,4-11-43,-2 17-77,0-6 0,1 0 0,1 1 0,-1-1 0,-1 2 0,2-1 0,-1 2 0,0 0 0,1-2 0,0 2 0,0-1 0,0-1 0,1 0-283,-1 0-49,3 0-31,-2 0-19,2 0-112,1-2-133,-1 0-57,3-2-164,-6-8-477,11 15-927</inkml:trace>
  <inkml:trace contextRef="#ctx0" brushRef="#br0" timeOffset="4">5839 7286 313,'2'-12'778,"-2"12"-85,1-21-29,-1 21-111,-1-21-56,-2 10-54,0 0-54,3 11-47,-6-15-33,1 5-50,0 3-45,-2 0-23,1 1-15,6 6-20,-14-8-28,14 8-18,-15-3-12,15 3-8,-17 3-2,6 1-3,2 1-7,-3 3-1,1 0 5,0 2 8,1 1-8,0 2 0,1 0-1,1 1-18,2 0-11,-2 3-6,4-4-3,-1 2-17,3-1 3,-1-1 0,2 1-14,2-3-4,-1 2-1,3-2-6,-1 1-1,3-2 8,2 1-2,2-1 3,0 0-9,1-3-32,1 0-65,1-3-48,2 0-72,-3 0-41,2-1-63,1-3-70,0 1-65,0-2-40,0-1-53,0 0-47,1-1-667,0-1-868</inkml:trace>
  <inkml:trace contextRef="#ctx0" brushRef="#br0" timeOffset="5">6095 7064 441,'-3'-11'661,"1"-2"-52,2 13-12,-5-16-69,5 16-28,-3-15-22,3 15-63,-3-13-36,3 13-87,0 0-30,-1-14-59,1 14 40,0 0-4,0 0 26,13 2 14,-5 5-30,-1-2-11,2 8-5,5-1-20,-2 2-4,0 4-21,1-1-5,3 4 7,-4 3-93,1 0-97,0 0 0,-1 3 0,0 1 0,-3 0 0,-1 1 0,-2-1 0,1-3 0,-5 0 0,1 0 0,-3 3 0,0-3 0,-3-2 0,1 1 0,-5-1 0,2-3 0,-1 2 0,-3-3 0,-1 1 0,-1-6 0,0 1-101,-2-1-392,2-5-56,-2 2-138,-1-4-143,1-2-918,-1-2-1434</inkml:trace>
  <inkml:trace contextRef="#ctx0" brushRef="#br0" timeOffset="6">6867 7291 414,'0'0'812,"0"0"-130,-13 4-83,13-4-4,0 0-23,0 0-39,-8 7-43,8-7-13,0 0-17,0 0-27,0 0-15,6 9-36,-6-9-36,11 3-13,-11-3-7,15 2-24,-15-2-285,18 3-17,-18-3 0,22 1 0,-22-1 0,24 1 0,-11-1 0,1 1 0,-14-1 0,25 0 0,-11 0 0,1-1 0,0 0 0,-2 1 0,2-1 0,-1 0 0,0 1-123,-2-3-303,-1 2-47,-11 1-50,22-3-95,-22 3-82,16 0-75,-16 0-671,12 0-1060</inkml:trace>
  <inkml:trace contextRef="#ctx0" brushRef="#br0" timeOffset="7">6934 7432 666,'0'0'755,"-10"9"-40,10-9-78,0 0-50,-9 8-80,9-8-25,0 0-84,-5 7-4,5-7-54,0 0-6,0 0-31,6 8-44,-6-8-49,0 0-35,16 0-53,-16 0-15,16 0-23,-16 0-19,21-3-15,-21 3-84,23-3-97,-11 1-70,3 0-117,1-2-146,0 3-158,0-2-225,2 1-605,0-1-1068</inkml:trace>
  <inkml:trace contextRef="#ctx0" brushRef="#br0" timeOffset="8">8357 7129 511,'0'-18'800,"0"18"-99,0-20-59,0 20-57,1-19-50,0 9 5,-1 10-88,1-22-14,-1 22-39,4-16-24,-4 16 14,3-15-73,-3 15-17,1-14-92,-1 14-5,0 0-49,6-9 20,-6 9 11,0 0 19,7 13-116,-7-13-87,4 18 0,-2-4 0,1 0 0,-2 3 0,0-1 0,2 4 0,-1-3 0,0 2 0,-2 0 0,1 1 0,-1-1 0,1-1 0,-1 1 0,0 2 0,0-3 0,-1 0 0,1 0 0,-1 0 0,-1 0 0,1-4 0,1 2 0,-1-5 0,1 1-118,0-12-385,0 18-55,0-18-119,2 13-86,-2-13-145,5 8-572,-5-8-1103</inkml:trace>
  <inkml:trace contextRef="#ctx0" brushRef="#br0" timeOffset="9">8783 7069 235,'8'-12'842,"-3"5"-168,-5 7-80,4-15-68,-4 15-42,-3-13-79,3 13-22,-10-11-61,10 11-29,-16-7-51,4 5 7,12 2-27,-27 0-2,9 2-29,2 4 7,-5-1-33,2 4-7,0 2-24,-4 3-2,5 1 6,0 0 2,2 5-2,0 1-7,2 0 1,4-1-14,0 0 17,3-2-9,2 3-3,4-5-14,1 4-8,3-2-14,2-2-43,3 2-44,3 1 0,0-3 0,5-1 0,0-1 0,3 0 0,4 0 0,2-1 0,-2-3 0,1-1 0,0-2 0,2-2 0,-1 0-58,0-1-245,2 0-46,-2 0-89,3-4-83,-1 3-125,1-2-106,-2 0-870,0-2-1279</inkml:trace>
  <inkml:trace contextRef="#ctx0" brushRef="#br0" timeOffset="10">9514 7342 316,'0'0'952,"0"0"-188,-1-14-66,1 14-28,-3-12-58,3 12-50,0 0-89,-3-12-10,3 12-116,0 0-64,0 0-49,-4-9-19,4 9-8,0 0-5,0 0-17,0 0-3,2 11-18,-2-11-23,3 10-22,-3-10-14,4 16-9,-4-16-23,4 18-14,-4-18-10,5 19-29,-5-19-20,2 19 0,-2-19 0,4 15 0,-4-15 0,3 14 0,-3-14 0,1 11 0,-1-11 0,0 0 0,2 14 0,-2-14 0,0 0 0,0 0 0,0 0 0,0 0 0,0 0 0,0 0 0,0 0 0,-1-19 0,1 19 0,0-20 0,1 10 0,1-2 0,0 0 0,1-4 0,1 3 0,2-2 0,0 1 0,2 2 0,0-2 0,2 3 0,1 1 0,1-1 0,2 5 0,-1-2 0,2 4 0,1 1 0,-3 0 0,2 3 0,0 3 0,0-1 0,0 0 0,2 4 0,-3 0 0,-2 2 0,0-2 0,0 3 0,-2-1 0,0 2 0,-2 0 0,1-2 0,-4 0 0,1 2 0,0-2 0,-1 1 0,-5-9 0,6 15 0,-6-15 0,5 13 0,-5-13 0,4 10 0,-4-10 0,3 10 0,-3-10 0,0 0 0,0 0 0,0 0 0,0 0 0,0 0 0,0 0 0,0 0 0,0 0 0,0 0 0,-8-12 0,8 12 0,0-13 0,0 13 0,1-18 0,2 7 0,0 2 0,0-3 0,1 3 0,1-1 0,0 1 0,2 1 0,0 1 0,2 0 0,-1 2 0,2 1 0,-10 4 0,21-3 0,-21 3 0,21 0 0,-9 3 0,2-1 0,-3 2 0,0 1 0,3 0 0,-3 2 0,1-1 0,-3 0 0,-3 2 0,2-1 0,-1 0 0,0 0 0,-3 1 0,1 0 0,-5-8 0,5 16 0,-5-16 0,1 14-45,-1-14-311,0 14-97,0-14-103,-4 12-156,4-12-108,-1 14-25,1-14-555,5 14-1003</inkml:trace>
  <inkml:trace contextRef="#ctx0" brushRef="#br0" timeOffset="11">10470 7294 383,'9'-11'851,"-1"4"-131,-1-2-70,-7 9-67,8-14-85,-8 14-44,4-14-76,-4 14-27,-4-11-42,4 11-5,-8-7-44,8 7-60,-15-5-42,15 5 5,-19-3-24,19 3-6,-23 4-37,9-1-4,0 1-27,0 0 4,1 4-30,0-2 8,2 2-9,-1 0-13,3 2-12,0 0 12,2-1-11,1 1-2,3 0 0,3-10-1,-7 18-2,7-18 0,4 17-3,0-9-6,1-1 25,1-1-39,2 1 19,2-3 5,-1-1 41,3 1-59,0-2 3,0 0 0,2-2 1,-1 0 1,3-3 7,0-1-7,0 0-2,-2 1 10,2-1-9,-5-1 4,1-3-2,-1 3 7,-2-2-1,-2-2 1,-1-1-4,0 2-1,-2-3-7,-3 1 9,-1 10 17,0-22-30,0 22 3,-2-22 2,-2 11-3,-1 0 10,0 1-6,-1-1 2,-2 3-6,0-1 0,-1 3-12,-1 0-5,1 2-55,-2 0-20,-1 0-62,12 4-30,-23-3-80,23 3-49,-23 2-98,13 0-72,0 1-84,-1 1-206,2 0-374,9-4-770</inkml:trace>
  <inkml:trace contextRef="#ctx0" brushRef="#br0" timeOffset="12">10925 7202 794,'10'-6'680,"-1"2"-47,-1-3-64,-2 3-51,-6 4-84,9-15-5,-5 8-83,1-3-63,-5 10 2,3-15 10,-3 15-68,0-16-15,0 16-42,-3-15-13,-2 6-27,5 9-21,-9-12-19,9 12-8,-13-11-26,13 11-26,-18-7 8,18 7-23,-19 0 13,19 0-20,-23 2 13,10 2-18,1 1 13,-1 3-20,0 0 25,0 3-18,-1 2 17,3 1-31,-2 1 23,4 0-21,-1 1 20,2-2-22,2 0 21,-1 3-13,3-5 13,2 3-20,1-5 13,1 3-19,1-1 20,1-3-27,2 0 6,2 2-55,0-4-2,4 0-29,-1-1-3,0-1-43,4-1 21,0-2-17,0-1 33,0-1-1,3-1 38,0-1-14,1-2 19,-2-1-8,2-3 3,-3 1 3,4-2 2,-4-4 8,1-2-6,-1 1 14,0-4 8,2-5 20,-1 2-1,-2-4 5,2-1 14,-2-3-9,0-4 7,-1 0-1,1 4 11,-5-3 4,1 1 28,-2 1-9,0 1 30,-2 3-10,0 3 27,-2 1-3,-2 2-16,-1 3 6,-1 0 15,-1 2-6,-2 0-2,0 4-15,-2 3-8,1 1 15,5 7-3,-13-7-14,13 7 12,-14 2 6,8 5 26,-1-1-8,-1 6 15,1 0-10,1 8 0,-2-2 22,3 7 2,-1-2 7,2 1-13,1 4 1,3-2-6,0 2-14,2 0-17,0-1-9,2 0-3,4-1-9,-2 3-5,2-7-4,1-2 3,5 4-5,-3-6-1,3-1-6,-1-1-6,1-2-2,0-3-1,1 2-4,0-4-1,0-3-4,-1 2 1,3-2 3,-2-2-23,1-1-62,-3-1-72,2-2-24,-2 0-83,-13 0-32,25 0-124,-14-1-144,2-2-147,-3-1-778,2 0-1103</inkml:trace>
  <inkml:trace contextRef="#ctx0" brushRef="#br0" timeOffset="13">12117 7060 208,'7'-9'842,"0"3"-129,-2-4-41,1 3-100,0-4-55,-2 4 11,1-1-76,0-2-14,-5 10-15,5-15-20,-1 8-28,-4 7 3,4-14-67,-4 14 6,5-11-73,-5 11-44,0 0-33,2-9 1,-2 9 5,0 0-83,0 0-90,0 0 0,2 16 0,-2-16 0,0 18 0,-2-6 0,2 1 0,0 1 0,-2 1 0,-1 1 0,1 1 0,0-2 0,0 2 0,0 2 0,-1-4 0,-1 2 0,2 0 0,-1 0 0,-1-2 0,1 0 0,2 2 0,0-6 0,1 3 0,0-3 0,0 0 0,1 0 0,2 0-313,2-2-233,0-1-75,0-1-74,3-2-50,-1 1-174,2-3-465,-9-3-983</inkml:trace>
  <inkml:trace contextRef="#ctx0" brushRef="#br0" timeOffset="14">12490 7120 830,'5'-10'769,"0"-1"-49,-1 2-78,-4 9-73,6-15-16,-6 15-86,3-13-38,-3 13-64,2-12-20,-2 12-38,0 0-45,2-12-46,-2 12-25,0 0 16,0 0-17,0 0-12,0 0-24,-11 7-16,11-7-19,-6 15-14,5-5-7,-1 3-7,0-2-3,2 3-13,-2 1-8,4-1-51,-2 1-16,0 0 0,2 1 0,0 0 0,-1-1 0,3 0 0,-2 1 0,0-4 0,2 2 0,-1-3 0,3 0 0,-1-2 0,0 0 0,2 0 0,-1-1 0,4-3 0,-2 0 0,3-1 0,1-1 0,1-3 0,0 0 0,3 0 0,-1-2 0,1-1 0,1-3 0,0 1 0,1-2 0,0-1 0,0-2 0,-4 1 0,2-4 0,-3-1 0,1-1 0,-5-2 0,-1 1 0,2-2 0,-4-2 0,-3 1 0,-1 1 0,0 0 0,-6-1 0,2 0 0,-1 2 0,-7-1 0,2 1 0,-1 0 0,-5 3 0,1 0 0,0 1 0,-3 1 0,1 3 0,-2-1 0,1 3 0,1 2 0,-1 2 0,0-1 0,2 2 0,1 2 0,-2 2 0,1 0 0,1 2-80,-1 0-268,3 2-77,-3 2-27,5 1-103,1 1-103,1 2-106,0-2-791,3 3-1198</inkml:trace>
  <inkml:trace contextRef="#ctx0" brushRef="#br0" timeOffset="15">14901 7453 434,'0'0'530,"0"0"-86,12-7-32,-12 7-16,0 0-34,15-2-3,-15 2-8,10-2-28,-10 2-20,13-3-28,-13 3-53,0 0 0,17 0-33,-17 0 15,11 4-41,-11-4 8,12 3-36,-12-3-3,9 6-34,-9-6 12,6 8-32,-6-8 8,3 7-29,-3-7 13,0 0-38,-3 14 18,3-14-37,-8 9 19,8-9-23,-9 10 25,9-10-35,-12 7 26,12-7-29,-12 7 22,12-7-26,-11 2 9,11-2-47,0 0 16,-17 0-24,17 0 25,-9-4-28,9 4 11,-9-5-13,9 5 33,-6-8-18,6 8 31,-5-11-19,5 11 7,-3-10 1,3 10 28,0-14-17,0 14-4,1-12 2,-1 12 8,2-11 1,-2 11 7,6-13 0,-6 13 11,8-11 12,-8 11 1,9-8-2,-9 8 20,9-6-3,-9 6 29,8-3-26,-8 3 13,0 0-30,15-4 22,-15 4-30,0 0 27,8 6-24,-8-6 15,0 0-27,0 0 20,2 12-23,-2-12 20,-4 8-24,4-8 18,-9 9-25,9-9 24,-12 10-25,5-6 18,-1 0-24,8-4 24,-18 9-35,18-9 15,-18 7-32,7-5 20,2 2-22,9-4 31,-19 4-25,19-4 32,-17 3-25,17-3 29,-14 0-25,14 0 22,-11-6-26,11 6 15,-7-7-24,7 7 11,-4-9-8,4 9 22,3-10-26,-3 10 31,6-8-12,-6 8 16,13-6-23,-13 6 27,16-1-19,-5 2 24,3-1-22,1 4 31,2 2-9,-2-2 30,2 4-7,2 2 32,-4-2-30,2 5 19,-2-3-1,-1 3-7,-1 1 6,-2 3-13,1 0 4,-3 1-6,-5 3-7,0 1-12,-4 0-59,-4 3-76,-2 4-104,-5 0-136,-5 5-131,0-2-144,-1-3-798,-5 0-1047</inkml:trace>
  <inkml:trace contextRef="#ctx0" brushRef="#br0" timeOffset="16">17268 7057 553,'-3'-17'772,"3"17"-77,-1-22-58,1 22-56,-1-22-2,-1 8-48,2 2-28,0-2-52,-1-1-8,1 1-44,-1 2 1,-2-3-32,2 2-35,0 1-10,0 0-9,1 12-20,-2-20-279,2 20-15,-1-15 0,1 15 0,-3-11 0,3 11 0,0 0 0,0 0 0,0 0 0,-1 17 0,1-5 0,1 3 0,-1 3 0,0 3 0,2 3 0,-2 4 0,0-2 0,0 2 0,0 1 0,0-2 0,0 0 0,0 1 0,-2 0 0,2 0 0,-1-1 0,0-3 0,1 2 0,-1-5 0,1-2 0,-2-1 0,2-4 0,0 2 0,0-4 0,0-12 0,0 21 0,0-21 0,3 12 0,-3-12 0,0 0 0,6 9 0,-6-9 0,0 0 0,13-9 0,-7 3 0,1-2 0,-1-5 0,3 0 0,-1-1 0,1-2 0,2-2 0,-2 1 0,1 0 0,3 2 0,-3 1 0,2-1 0,-2 2 0,0 4 0,-1-2 0,3 5 0,-3 1 0,1 1 0,-10 4 0,20-2 0,-9 5 0,0 0 0,-1 2 0,1 0 0,0 4 0,-1-2 0,1 1 0,-1 2 0,-3 0 0,1-1 0,1 2 0,-1-2 0,-2 2 0,-1-2 0,2 0 0,-1 1 0,-2-2 0,1 0 0,0 0-51,-1 1-476,-4-9-74,8 12-92,-3-3-20,0-2-83,1-1-730,-6-6-1157</inkml:trace>
  <inkml:trace contextRef="#ctx0" brushRef="#br0" timeOffset="17">17835 7238 642,'5'-6'712,"-5"6"-55,11-12-16,-11 12-60,15-10-59,-15 10-12,16-7-81,-16 7-11,21-3-55,-21 3-40,18 2-57,-18-2-32,18 1-45,-18-1-25,15 9-32,-15-9-17,10 12-23,-10-12-21,5 11-4,-5-11-12,0 15-20,0-15-7,-2 17-4,-2-8-23,4-9 24,-7 17-10,3-10-2,4-7-14,-8 16 6,8-16 4,-7 12-3,7-12-1,-5 12 5,5-12-5,-4 8-11,4-8 9,0 0 9,3 9-3,-3-9-4,0 0 3,12 5-3,-12-5 0,16 0 2,-16 0-4,22-2-6,-8-1-39,3 0-59,-1 0-40,2-1-74,1-1-48,3-3-96,-1 2-146,1-1-94,3 0-192,4-3-606,2 2-1000</inkml:trace>
  <inkml:trace contextRef="#ctx0" brushRef="#br0" timeOffset="18">18759 6963 878,'0'0'712,"4"-15"-42,-4 15-51,4-17-75,-4 17-29,1-15-36,-1 15-77,0-16-16,0 16-45,-3-14-41,3 14-34,-7-14-22,7 14-41,-12-9-28,12 9 0,-18-5 25,18 5-48,-21 3 25,8 2-36,-2 2 38,0 5-40,-1-1-4,2 3-13,-1 3-85,2-1-37,1 3 0,1-2 0,0 3 0,4-2 0,-1 2 0,4-3 0,3 1 0,0 0 0,2 0 0,2-3 0,2 2 0,2-3 0,4 3 0,1-3 0,4 0 0,-1-3 0,4 3-58,3-3-228,-1-1-60,3-2-28,-1-1-31,2-2-47,-1 0-37,1-1-52,-3-3-29,0-2-49,3-2-107,-2-3-310,0 1-652</inkml:trace>
  <inkml:trace contextRef="#ctx0" brushRef="#br0" timeOffset="19">19075 7115 212,'7'-16'668,"-2"1"-85,-1 0-43,-1 0-5,1 1-18,-3 2-55,0-1-3,1 1-37,-2 0-13,1 2-8,-1 10-32,1-18-33,-1 18-47,1-14-9,-1 14-63,0 0 64,3-10-15,-3 10 7,0 0-41,7 7-11,-7-7-18,6 14-187,-4-4-16,2 1 0,1 2 0,-2 4 0,2-3 0,-3 1 0,1 2 0,1 1 0,-3-2 0,2 1 0,-2 0 0,1-2 0,0 1 0,-1-3 0,0-1-254,1-1-182,-1 1-50,0 1-61,2-3-20,-1-1-79,-2-9-132,8 17-645,-8-17-1030</inkml:trace>
  <inkml:trace contextRef="#ctx0" brushRef="#br0" timeOffset="20">19452 6994 782,'-3'-12'627,"0"2"-39,-1 0-31,-2 1-68,0 0-67,-3 3-27,-1-3-47,-2 1-26,1 4-58,-2 1 0,1-1-28,-1 4-10,1 2-29,-1 1-20,-2 0-13,2 3 8,-1 4-18,4 0-19,-1 2-12,3 2 16,1 0-11,1 1-16,2 1-3,1 1-26,2 0 0,2-2-6,2 0-13,1 2-20,2-2-4,2 0-7,3-1-13,1 0 2,-1-1-3,5 1 4,-2-3-13,1-3-16,-1-1-50,3 0-36,-2 0-56,3-4-56,-2 2-10,3-2-30,1 0-24,-1-2-68,2-1-80,0 0-22,0-4 8,-3 1-11,5-2-25,-3-2-134,-2-3-426,1 1-636</inkml:trace>
  <inkml:trace contextRef="#ctx0" brushRef="#br0" timeOffset="21">19694 6835 183,'-10'-15'683,"4"0"-100,-1 1-12,1 0-55,1 3-12,-1-1-61,3 3-36,3 9-36,-1-15-52,1 15-9,6-7-2,-6 7-41,17 0 13,-3 5-31,1 2 9,5 3-7,2 2 31,1 5-58,2 0 25,-1 2-55,-1 0-24,-4 1-28,0 2-12,-2 2-17,-3-1-22,-3 2-11,-4-3-67,-1 4-13,-5-4 0,-3 3 0,-4-1 0,-4 2 0,-2 1-101,-9 2-225,0-2-143,-5 1-209,2 0-330,-3-5-763,1 1-1466</inkml:trace>
  <inkml:trace contextRef="#ctx0" brushRef="#br0" timeOffset="22">20947 7047 521,'0'0'522,"0"0"-60,-16-2-37,16 2-20,0 0-52,-14-3-21,14 3-11,0 0-7,0 0-32,-11-2-6,11 2-27,0 0 7,0 0-36,0 0 33,0 0-25,0 0-5,0 0-23,0 0 12,0 0-26,4 14-2,-4-14 1,10 3-52,-10-3-16,20 0-19,-6 0 0,2 0-32,2 0-17,3-3-11,2 3-14,3-1 2,-1-1-4,1 1-13,1-2-65,-2 2-67,-2 0-69,-2 1-77,-3-3-39,0 1-70,-4 2-76,-14 0-70,20-1-81,-20 1-788,0 0-993</inkml:trace>
  <inkml:trace contextRef="#ctx0" brushRef="#br0" timeOffset="23">21048 7167 696,'0'0'642,"-8"11"-10,8-11-24,0 0-68,-3 9-54,3-9-63,0 0-3,8 5-71,-8-5-5,14 3-57,-14-3-26,22-3-57,-8 3-29,-1 0-46,1-3-7,0 2-44,1 0-2,-2-2-67,2 2-52,-1-1-94,0 2-73,2-3-102,0 0-112,1 1-95,-1-1-142,3 0-663,-2 1-926</inkml:trace>
  <inkml:trace contextRef="#ctx0" brushRef="#br0" timeOffset="24">22704 6805 707,'0'0'604,"-3"-12"-36,3 12-7,-2-14-33,2 14-46,-2-13-33,2 13-27,-2-14-29,2 14-5,-2-12 2,2 12-27,0 0-37,-3-15-53,3 15-52,0 0-39,0 0-24,0-12 7,0 12 22,0 0-4,0 0-20,5 10-21,-5-10 14,4 17 3,-3-7-138,1 2-21,0 3 0,0 1 0,1 2 0,-1 0 0,0 2 0,0 3 0,1 0 0,-2 1 0,0-2 0,3 2 0,-3-1 0,1-2 0,1 1 0,-1-4 0,-1 0 0,3 1 0,-3-3 0,1-1-298,-1-3-161,0 3-80,0-3-99,-1-12-70,2 21-152,-2-21-627,1 12-1114</inkml:trace>
  <inkml:trace contextRef="#ctx0" brushRef="#br0" timeOffset="25">23081 6930 363,'11'-8'722,"-2"2"-94,-1-1-39,1 0-45,-3 0-66,0-1-43,0 0-50,-1 0 6,-5 8-72,7-15 0,-7 15-49,3-14 1,-3 14-54,-3-14 5,3 14-26,-7-11-19,7 11-29,-14-7-22,14 7-7,-22-4-10,22 4-10,-26 2 36,11 3-48,-3-1 38,0 3-49,-1 4 23,-1 0-31,0 4 36,0 2-33,4 0-2,1-2-6,2 2-9,0 0-5,2 1 6,1-1-46,4-1-9,2-1 0,1 0 0,2-2 0,4 2 0,2-2 0,5-1 0,1 0 0,5 1 0,2-3 0,3 0 0,0-1 0,4-4-118,1 2-128,1-2-67,1-1-61,0 0-45,3-2-120,4 0-132,4-2-199,2 0-603,1-2-1094</inkml:trace>
  <inkml:trace contextRef="#ctx0" brushRef="#br0" timeOffset="26">24176 7032 775,'-10'-4'657,"1"-2"-25,9 6-39,-14-9-60,14 9-74,-12-7-3,12 7-60,-9-7-17,9 7-63,-9-7-19,9 7-76,0 0-22,0 0-30,0 0 25,-10 3-17,10-3 9,3 11-34,-3-11-24,3 16 9,1-6-3,-1-2-22,2 5-19,-1-2-15,-1 0-10,0 0-5,1 0-8,0-1-10,-2 0-9,2-1-10,-4-9-4,6 16-5,-6-16 3,4 12-3,-4-12 3,5 11-4,-5-11-5,0 0-2,6 10 4,-6-10-8,0 0 1,0 0-4,0 0-4,9-8 5,-9 8-1,7-14-4,-3 6 2,1-5-3,0-1 1,2 2 7,0-5-3,1 3 4,1-4-12,1 3 30,2 1-36,-3 2 33,1 0-35,3 2 35,-3 0-36,2 3 35,1 0-40,3 2 39,-4 3-38,-12 2 38,27 2-33,-12 0 39,0 3-30,-1 1-1,0 0 0,-1 4 6,-1-2 0,0 3 0,-2 0 2,0 0 2,-1 0 1,-1 0-7,-2 1 5,2-2-2,-6 0-2,2 0 3,0-1 2,-4-9-2,4 17-2,-4-17 2,1 12 4,-1-12-2,2 12-4,-2-12-2,0 0 1,-3 12 4,3-12-6,0 0 3,0 0 2,0 0-7,0 0 3,0 0-1,0 0-1,-6-7 3,6 7 0,3-14 0,0 3-2,2 2-1,0-3 1,4 0 4,-1 0 36,2-3-44,1 3 32,0 1-41,0 0 38,2 1-31,0 1 37,1 3-13,0-1 50,1 3-32,0 0-5,0 1-28,-3 3 0,4 0 0,-3 3 0,-2-2 0,2 5 0,-3-1 0,-1 1 0,1-1 0,-2 2 0,-3 3 0,1-5 0,-2 6 0,-4-11 0,5 17 0,-5-17 0,0 18 0,0-18 0,-1 14-130,1-14-279,-3 15-45,3-15-94,-3 13-108,3-13-62,-4 12-182,4-12-491,0 0-993</inkml:trace>
  <inkml:trace contextRef="#ctx0" brushRef="#br0" timeOffset="27">25147 7045 215,'0'0'704,"9"-10"-104,-9 10-40,0 0-46,0 0-52,-3-11-29,3 11-57,0 0-8,-12-3-56,12 3-9,-12 3-48,12-3-2,-11 4-69,11-4-14,-12 7-44,12-7 4,-10 10-42,10-10 3,-6 9-35,6-9 13,-5 13-34,5-13 14,0 12-29,0-12 16,6 11-26,-6-11 8,12 13-13,-12-13 16,13 9-24,-3-6 23,-1 2-23,2-3 21,-11-2-25,22 3 22,-22-3-23,25-2 26,-14 1-26,1-3 15,-2 1-17,0-2 24,0 1-24,2-5 23,-3 1-24,0-2 24,-2 1-20,-1 1 19,-1 0-24,-1-1 24,-4 9-10,1-17-16,-1 17 27,-1-15-11,1 15 2,-7-14 1,7 14-3,-10-13-16,10 13 21,-18-7 2,9 5-12,9 2-64,-23-3-52,12 4-83,11-1-54,-25 3-100,15 0-86,-2 0-71,3 1-170,9-4-548,-16 7-838</inkml:trace>
  <inkml:trace contextRef="#ctx0" brushRef="#br0" timeOffset="28">25501 7028 349,'9'-4'687,"1"-3"-60,-2 1-41,-2-1-74,-6 7-56,12-13-51,-9 4-69,1 0 8,-4 9-67,5-17-11,-5 17-15,-1-16-33,1 16-32,-4-16-6,4 16-25,-7-14-25,7 14-19,-16-10-17,16 10-15,-15-8-20,15 8-14,-21-2-10,21 2-4,-24 0-3,15 5-7,-5 0 1,3-1-10,0 6-20,-3-5 23,5 6-28,-2-2 28,4 4-22,0-3 22,1 2-25,3-2 32,0 2-36,2 1 26,1-13-22,1 22 28,3-14-29,0 0 16,1 2-24,3-3 25,-2 0-24,4 0-9,-1-1-41,-1-2-7,2-1-24,-10-3 4,20 3-25,-20-3 15,20-1-32,-8-1 17,-1-3-6,0 2 7,3-3-8,-3-3 9,0 0 13,-2-1-2,1-2 15,2-3 5,-4 2-1,0-5 24,1-3 19,3 1-3,-6-1 22,3-1 4,-4 0 0,4-4-4,-4-1 20,1-2-6,-1 4 33,-3 1-32,2-1 91,-4 3-8,2 1 11,-2 3 30,0 3-5,0-2-11,-2 6-10,2-1-14,0 12 2,-2-16 10,2 16 38,0 0-8,0 0 3,0 0 7,0 0 16,-7 10 4,7 2 16,-4 4-8,4 2 26,-2 4-20,2 2 2,-2 5 43,1-3-56,-2 6-14,3-3-3,-1 2-31,1-2-18,0-2-14,0 1-10,0-2-16,0 0-4,0-5-6,0 0-12,0-3-7,0 0-73,0-1-61,0-4-77,0 0-35,3-3-89,-3-10-31,1 19-100,-1-19-125,3 13-102,-3-13-888,6 9-1212</inkml:trace>
  <inkml:trace contextRef="#ctx0" brushRef="#br0" timeOffset="29">26831 6948 95,'5'-8'796,"1"2"-157,-6 6-20,10-15-37,-10 15-60,6-17-77,-6 17-52,3-17-15,-3 17-28,-2-22-54,2 11-5,0 11-38,-5-23-8,3 14-52,-4-4-24,-2 2-16,1 0 0,-3 0-26,-2 1-2,1 2-23,-3 0-3,1 0-12,-1 2-11,-2 2 4,-2 2-18,1-1-7,3 3-17,-4 2 5,0-1-21,3 4-3,-2 0-3,2 2-3,-1-1-6,5 2 3,-1 3-2,1-3 30,3 2-43,0 1 33,2 0-38,3-1 4,1-1 1,4 4 4,1-5 2,1 3 7,0-2-8,6 0 0,1 0 3,3-1-12,-1-1-16,5-1-29,-2 0-9,4-3 10,-2-1 7,2-1-4,-1-1 9,0 0 9,0-2 0,-1-1 6,-1-1 8,0-2 8,-2-1 2,1-2 3,-1 2 14,-1-3-30,-3 2 22,0-1-10,-1 2 11,0 0 3,-3 0 8,1 1-3,-2 0 2,-6 6-9,9-6 5,-9 6-7,0 0 39,10 4-1,-10-4 26,3 14 68,-3-3-20,0 4 27,0 3 9,-2 3 26,1 1-13,-3 4-161,0-1-1,0 1 0,3-1 0,-3-2 0,0 2 0,4 1 0,-4-1 0,4 1 0,-2-1 0,0-1 0,2-2 0,0-4 0,2 0 0,-2-4 0,0-2 0,2 1 0,-2-2 0,4-1 0,-4-10 0,4 16 0,-4-16 0,5 11 0,-5-11 0,4 8 0,-4-8 0,0 0 0,8 6 0,-8-6 0,0 0 0,0 0 0,0 0 0,0 0 0,0 0 0,0 0-517,-2-12-1904,2 12-2231</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0E463DEB-FE22-4371-BD42-EBFF03772996}" emma:medium="tactile" emma:mode="ink">
          <msink:context xmlns:msink="http://schemas.microsoft.com/ink/2010/main" type="writingRegion" rotatedBoundingBox="14701,8463 33142,8438 33144,9897 14703,9922"/>
        </emma:interpretation>
      </emma:emma>
    </inkml:annotationXML>
    <inkml:traceGroup>
      <inkml:annotationXML>
        <emma:emma xmlns:emma="http://www.w3.org/2003/04/emma" version="1.0">
          <emma:interpretation id="{D7571E4D-BBB4-421E-8EC3-2C0F6829FC85}" emma:medium="tactile" emma:mode="ink">
            <msink:context xmlns:msink="http://schemas.microsoft.com/ink/2010/main" type="paragraph" rotatedBoundingBox="14701,8463 32595,8439 32596,8965 14702,8990" alignmentLevel="1"/>
          </emma:interpretation>
        </emma:emma>
      </inkml:annotationXML>
      <inkml:traceGroup>
        <inkml:annotationXML>
          <emma:emma xmlns:emma="http://www.w3.org/2003/04/emma" version="1.0">
            <emma:interpretation id="{21DF73A6-CF8D-4DFA-AC7C-DDACBB3F67B3}" emma:medium="tactile" emma:mode="ink">
              <msink:context xmlns:msink="http://schemas.microsoft.com/ink/2010/main" type="line" rotatedBoundingBox="14701,8463 32595,8439 32596,8965 14702,8990"/>
            </emma:interpretation>
          </emma:emma>
        </inkml:annotationXML>
        <inkml:traceGroup>
          <inkml:annotationXML>
            <emma:emma xmlns:emma="http://www.w3.org/2003/04/emma" version="1.0">
              <emma:interpretation id="{DDA7A5DD-FE09-429C-ACD5-3E20F361FE24}" emma:medium="tactile" emma:mode="ink">
                <msink:context xmlns:msink="http://schemas.microsoft.com/ink/2010/main" type="inkWord" rotatedBoundingBox="24385,8497 24793,8497 24794,8891 24386,8892"/>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0 1 2 3 u 5 6 7 8 9</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7">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traceGroup>
      <inkml:annotationXML>
        <emma:emma xmlns:emma="http://www.w3.org/2003/04/emma" version="1.0">
          <emma:interpretation id="{DAA794E8-1983-4114-8612-0124DC453ADD}" emma:medium="tactile" emma:mode="ink">
            <msink:context xmlns:msink="http://schemas.microsoft.com/ink/2010/main" type="paragraph" rotatedBoundingBox="32320,9349 33152,9404 33119,9898 32287,9842" alignmentLevel="2"/>
          </emma:interpretation>
        </emma:emma>
      </inkml:annotationXML>
      <inkml:traceGroup>
        <inkml:annotationXML>
          <emma:emma xmlns:emma="http://www.w3.org/2003/04/emma" version="1.0">
            <emma:interpretation id="{70B2A202-4BD9-4DB9-80AE-C07AFB8BA653}" emma:medium="tactile" emma:mode="ink">
              <msink:context xmlns:msink="http://schemas.microsoft.com/ink/2010/main" type="line" rotatedBoundingBox="32320,9349 33152,9404 33119,9898 32287,9842"/>
            </emma:interpretation>
          </emma:emma>
        </inkml:annotationXML>
        <inkml:traceGroup>
          <inkml:annotationXML>
            <emma:emma xmlns:emma="http://www.w3.org/2003/04/emma" version="1.0">
              <emma:interpretation id="{7A33B529-3EA9-437C-B012-1EE84CA6B73B}" emma:medium="tactile" emma:mode="ink">
                <msink:context xmlns:msink="http://schemas.microsoft.com/ink/2010/main" type="inkWord" rotatedBoundingBox="32320,9349 33152,9404 33119,9898 32287,9842"/>
              </emma:interpretation>
              <emma:one-of disjunction-type="recognition" id="oneOf1">
                <emma:interpretation id="interp5" emma:lang="en-IN" emma:confidence="0">
                  <emma:literal>99</emma:literal>
                </emma:interpretation>
                <emma:interpretation id="interp6" emma:lang="en-IN" emma:confidence="0">
                  <emma:literal>9 9</emma:literal>
                </emma:interpretation>
                <emma:interpretation id="interp7" emma:lang="en-IN" emma:confidence="0">
                  <emma:literal>9 q</emma:literal>
                </emma:interpretation>
                <emma:interpretation id="interp8" emma:lang="en-IN" emma:confidence="0">
                  <emma:literal>q 9</emma:literal>
                </emma:interpretation>
                <emma:interpretation id="interp9" emma:lang="en-IN" emma:confidence="0">
                  <emma:literal>9 9</emma:literal>
                </emma:interpretation>
              </emma:one-of>
            </emma:emma>
          </inkml:annotationXML>
          <inkml:trace contextRef="#ctx0" brushRef="#br1" timeOffset="6855.8374">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1" timeOffset="7527.6874">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C11E01AE-1B48-462C-917F-46B28B5A78FC}" emma:medium="tactile" emma:mode="ink">
          <msink:context xmlns:msink="http://schemas.microsoft.com/ink/2010/main" type="writingRegion" rotatedBoundingBox="951,9731 12839,9772 12831,11948 943,11907"/>
        </emma:interpretation>
      </emma:emma>
    </inkml:annotationXML>
    <inkml:traceGroup>
      <inkml:annotationXML>
        <emma:emma xmlns:emma="http://www.w3.org/2003/04/emma" version="1.0">
          <emma:interpretation id="{70A92C2F-0FE0-49AC-A80E-C8430E77AB03}" emma:medium="tactile" emma:mode="ink">
            <msink:context xmlns:msink="http://schemas.microsoft.com/ink/2010/main" type="paragraph" rotatedBoundingBox="1492,9733 12839,9772 12837,10426 1490,10386" alignmentLevel="1"/>
          </emma:interpretation>
        </emma:emma>
      </inkml:annotationXML>
      <inkml:traceGroup>
        <inkml:annotationXML>
          <emma:emma xmlns:emma="http://www.w3.org/2003/04/emma" version="1.0">
            <emma:interpretation id="{3DA8E3C7-36B6-4B1A-A506-DA9B6B745412}" emma:medium="tactile" emma:mode="ink">
              <msink:context xmlns:msink="http://schemas.microsoft.com/ink/2010/main" type="line" rotatedBoundingBox="1492,9733 12839,9772 12837,10426 1490,10386"/>
            </emma:interpretation>
          </emma:emma>
        </inkml:annotationXML>
        <inkml:traceGroup>
          <inkml:annotationXML>
            <emma:emma xmlns:emma="http://www.w3.org/2003/04/emma" version="1.0">
              <emma:interpretation id="{B903A985-E2DE-400B-8652-2D4971385E2A}" emma:medium="tactile" emma:mode="ink">
                <msink:context xmlns:msink="http://schemas.microsoft.com/ink/2010/main" type="inkWord" rotatedBoundingBox="1492,9841 1958,9843 1956,10279 1490,10277"/>
              </emma:interpretation>
              <emma:one-of disjunction-type="recognition" id="oneOf0">
                <emma:interpretation id="interp0" emma:lang="en-IN" emma:confidence="0">
                  <emma:literal>K</emma:literal>
                </emma:interpretation>
                <emma:interpretation id="interp1" emma:lang="en-IN" emma:confidence="0">
                  <emma:literal>c</emma:literal>
                </emma:interpretation>
                <emma:interpretation id="interp2" emma:lang="en-IN" emma:confidence="0">
                  <emma:literal>k</emma:literal>
                </emma:interpretation>
                <emma:interpretation id="interp3" emma:lang="en-IN" emma:confidence="0">
                  <emma:literal>E</emma:literal>
                </emma:interpretation>
                <emma:interpretation id="interp4" emma:lang="en-IN" emma:confidence="0">
                  <emma:literal>C</emma:literal>
                </emma:interpretation>
              </emma:one-of>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Group>
        <inkml:traceGroup>
          <inkml:annotationXML>
            <emma:emma xmlns:emma="http://www.w3.org/2003/04/emma" version="1.0">
              <emma:interpretation id="{D7DCB7FD-A895-4551-B55E-1555AA15824F}" emma:medium="tactile" emma:mode="ink">
                <msink:context xmlns:msink="http://schemas.microsoft.com/ink/2010/main" type="inkWord" rotatedBoundingBox="3239,9802 3927,9804 3925,10347 3237,10345"/>
              </emma:interpretation>
              <emma:one-of disjunction-type="recognition" id="oneOf1">
                <emma:interpretation id="interp5" emma:lang="en-IN" emma:confidence="0">
                  <emma:literal>99</emma:literal>
                </emma:interpretation>
              </emma:one-of>
            </emma:emma>
          </inkml:annotationXML>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Group>
        <inkml:traceGroup>
          <inkml:annotationXML>
            <emma:emma xmlns:emma="http://www.w3.org/2003/04/emma" version="1.0">
              <emma:interpretation id="{41A62E66-08D8-4146-98FC-A65FC9212EFA}" emma:medium="tactile" emma:mode="ink">
                <msink:context xmlns:msink="http://schemas.microsoft.com/ink/2010/main" type="inkWord" rotatedBoundingBox="4723,9766 5481,9769 5479,10304 4721,10302"/>
              </emma:interpretation>
              <emma:one-of disjunction-type="recognition" id="oneOf2">
                <emma:interpretation id="interp6" emma:lang="en-IN" emma:confidence="0">
                  <emma:literal>33</emma:literal>
                </emma:interpretation>
                <emma:interpretation id="interp7" emma:lang="en-IN" emma:confidence="0">
                  <emma:literal>35</emma:literal>
                </emma:interpretation>
                <emma:interpretation id="interp8" emma:lang="en-IN" emma:confidence="0">
                  <emma:literal>3s</emma:literal>
                </emma:interpretation>
                <emma:interpretation id="interp9" emma:lang="en-IN" emma:confidence="0">
                  <emma:literal>Is3</emma:literal>
                </emma:interpretation>
                <emma:interpretation id="interp10" emma:lang="en-IN" emma:confidence="0">
                  <emma:literal>3J</emma:literal>
                </emma:interpretation>
              </emma:one-of>
            </emma:emma>
          </inkml:annotationXML>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traceGroup>
          <inkml:annotationXML>
            <emma:emma xmlns:emma="http://www.w3.org/2003/04/emma" version="1.0">
              <emma:interpretation id="{885AE08C-1747-4DA5-B4A5-7C4854532838}" emma:medium="tactile" emma:mode="ink">
                <msink:context xmlns:msink="http://schemas.microsoft.com/ink/2010/main" type="inkWord" rotatedBoundingBox="6295,9846 7125,9849 7124,10284 6293,10281"/>
              </emma:interpretation>
              <emma:one-of disjunction-type="recognition" id="oneOf3">
                <emma:interpretation id="interp11" emma:lang="en-IN" emma:confidence="0">
                  <emma:literal>23</emma:literal>
                </emma:interpretation>
                <emma:interpretation id="interp12" emma:lang="en-IN" emma:confidence="0">
                  <emma:literal>z3</emma:literal>
                </emma:interpretation>
              </emma:one-of>
            </emma:emma>
          </inkml:annotationXML>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9344E71F-1597-4FED-8FB2-A6512E8C52ED}" emma:medium="tactile" emma:mode="ink">
                <msink:context xmlns:msink="http://schemas.microsoft.com/ink/2010/main" type="inkWord" rotatedBoundingBox="7710,9833 8525,9836 8523,10411 7708,10408"/>
              </emma:interpretation>
              <emma:one-of disjunction-type="recognition" id="oneOf4">
                <emma:interpretation id="interp13" emma:lang="en-IN" emma:confidence="0">
                  <emma:literal>g</emma:literal>
                </emma:interpretation>
                <emma:interpretation id="interp14" emma:lang="en-IN" emma:confidence="0">
                  <emma:literal>G</emma:literal>
                </emma:interpretation>
                <emma:interpretation id="interp15" emma:lang="en-IN" emma:confidence="0">
                  <emma:literal>M</emma:literal>
                </emma:interpretation>
                <emma:interpretation id="interp16" emma:lang="en-IN" emma:confidence="0">
                  <emma:literal>4</emma:literal>
                </emma:interpretation>
                <emma:interpretation id="interp17" emma:lang="en-IN" emma:confidence="0">
                  <emma:literal>K</emma:literal>
                </emma:interpretation>
              </emma:one-of>
            </emma:emma>
          </inkml:annotationXML>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768E8CFC-D909-44BA-8536-8788B40E9AFC}" emma:medium="tactile" emma:mode="ink">
                <msink:context xmlns:msink="http://schemas.microsoft.com/ink/2010/main" type="inkWord" rotatedBoundingBox="9183,9889 9944,9892 9942,10348 9181,10345"/>
              </emma:interpretation>
              <emma:one-of disjunction-type="recognition" id="oneOf5">
                <emma:interpretation id="interp18" emma:lang="en-IN" emma:confidence="0">
                  <emma:literal>56</emma:literal>
                </emma:interpretation>
                <emma:interpretation id="interp19" emma:lang="en-IN" emma:confidence="0">
                  <emma:literal>5b</emma:literal>
                </emma:interpretation>
                <emma:interpretation id="interp20" emma:lang="en-IN" emma:confidence="0">
                  <emma:literal>5s</emma:literal>
                </emma:interpretation>
                <emma:interpretation id="interp21" emma:lang="en-IN" emma:confidence="0">
                  <emma:literal>5€</emma:literal>
                </emma:interpretation>
                <emma:interpretation id="interp22" emma:lang="en-IN" emma:confidence="0">
                  <emma:literal>5°</emma:literal>
                </emma:interpretation>
              </emma:one-of>
            </emma:emma>
          </inkml:annotationXML>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72336648-762D-4DBC-A27C-12F1056871A8}" emma:medium="tactile" emma:mode="ink">
                <msink:context xmlns:msink="http://schemas.microsoft.com/ink/2010/main" type="inkWord" rotatedBoundingBox="10786,9820 11571,9823 11569,10363 10784,10360"/>
              </emma:interpretation>
              <emma:one-of disjunction-type="recognition" id="oneOf6">
                <emma:interpretation id="interp23" emma:lang="en-IN" emma:confidence="0">
                  <emma:literal>43</emma:literal>
                </emma:interpretation>
                <emma:interpretation id="interp24" emma:lang="en-IN" emma:confidence="0">
                  <emma:literal>493</emma:literal>
                </emma:interpretation>
                <emma:interpretation id="interp25" emma:lang="en-IN" emma:confidence="0">
                  <emma:literal>4B</emma:literal>
                </emma:interpretation>
                <emma:interpretation id="interp26" emma:lang="en-IN" emma:confidence="0">
                  <emma:literal>993</emma:literal>
                </emma:interpretation>
                <emma:interpretation id="interp27" emma:lang="en-IN" emma:confidence="0">
                  <emma:literal>433</emma:literal>
                </emma:interpretation>
              </emma:one-of>
            </emma:emma>
          </inkml:annotationXML>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182F8559-968D-4169-93E5-F6EAE1575CE2}" emma:medium="tactile" emma:mode="ink">
                <msink:context xmlns:msink="http://schemas.microsoft.com/ink/2010/main" type="inkWord" rotatedBoundingBox="12343,9770 12839,9772 12837,10381 12341,10379"/>
              </emma:interpretation>
              <emma:one-of disjunction-type="recognition" id="oneOf7">
                <emma:interpretation id="interp28" emma:lang="en-IN" emma:confidence="0">
                  <emma:literal>19</emma:literal>
                </emma:interpretation>
                <emma:interpretation id="interp29" emma:lang="en-IN" emma:confidence="0">
                  <emma:literal>\ 9</emma:literal>
                </emma:interpretation>
                <emma:interpretation id="interp30" emma:lang="en-IN" emma:confidence="0">
                  <emma:literal>| 9</emma:literal>
                </emma:interpretation>
                <emma:interpretation id="interp31" emma:lang="en-IN" emma:confidence="0">
                  <emma:literal>l 9</emma:literal>
                </emma:interpretation>
                <emma:interpretation id="interp32" emma:lang="en-IN" emma:confidence="0">
                  <emma:literal>1 9</emma:literal>
                </emma:interpretation>
              </emma:one-of>
            </emma:emma>
          </inkml:annotationXML>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annotationXML>
        <emma:emma xmlns:emma="http://www.w3.org/2003/04/emma" version="1.0">
          <emma:interpretation id="{08F8AC38-E4AE-4DD5-A21F-06B9A15C91C4}" emma:medium="tactile" emma:mode="ink">
            <msink:context xmlns:msink="http://schemas.microsoft.com/ink/2010/main" type="paragraph" rotatedBoundingBox="929,11057 4112,10839 4181,11849 998,12067" alignmentLevel="1"/>
          </emma:interpretation>
        </emma:emma>
      </inkml:annotationXML>
      <inkml:traceGroup>
        <inkml:annotationXML>
          <emma:emma xmlns:emma="http://www.w3.org/2003/04/emma" version="1.0">
            <emma:interpretation id="{18A13778-4D25-4046-B61B-303C59FE4454}" emma:medium="tactile" emma:mode="ink">
              <msink:context xmlns:msink="http://schemas.microsoft.com/ink/2010/main" type="line" rotatedBoundingBox="929,11057 4112,10839 4181,11849 998,12067"/>
            </emma:interpretation>
          </emma:emma>
        </inkml:annotationXML>
        <inkml:traceGroup>
          <inkml:annotationXML>
            <emma:emma xmlns:emma="http://www.w3.org/2003/04/emma" version="1.0">
              <emma:interpretation id="{AF762459-0ED5-47EA-A7E2-855B5DFD2BE1}" emma:medium="tactile" emma:mode="ink">
                <msink:context xmlns:msink="http://schemas.microsoft.com/ink/2010/main" type="inkWord" rotatedBoundingBox="942,11254 2623,11139 2675,11898 994,12013"/>
              </emma:interpretation>
              <emma:one-of disjunction-type="recognition" id="oneOf8">
                <emma:interpretation id="interp33" emma:lang="en-IN" emma:confidence="0">
                  <emma:literal>had)</emma:literal>
                </emma:interpretation>
                <emma:interpretation id="interp34" emma:lang="en-IN" emma:confidence="0">
                  <emma:literal>hang)</emma:literal>
                </emma:interpretation>
                <emma:interpretation id="interp35" emma:lang="en-IN" emma:confidence="0">
                  <emma:literal>hag,</emma:literal>
                </emma:interpretation>
                <emma:interpretation id="interp36" emma:lang="en-IN" emma:confidence="0">
                  <emma:literal>hero)</emma:literal>
                </emma:interpretation>
                <emma:interpretation id="interp37" emma:lang="en-IN" emma:confidence="0">
                  <emma:literal>hiero)</emma:literal>
                </emma:interpretation>
              </emma:one-of>
            </emma:emma>
          </inkml:annotationXML>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1"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Group>
        <inkml:traceGroup>
          <inkml:annotationXML>
            <emma:emma xmlns:emma="http://www.w3.org/2003/04/emma" version="1.0">
              <emma:interpretation id="{2336FBBA-233A-4630-814F-F96641BDC257}" emma:medium="tactile" emma:mode="ink">
                <msink:context xmlns:msink="http://schemas.microsoft.com/ink/2010/main" type="inkWord" rotatedBoundingBox="3123,10907 4112,10839 4181,11849 3192,11916"/>
              </emma:interpretation>
              <emma:one-of disjunction-type="recognition" id="oneOf9">
                <emma:interpretation id="interp38" emma:lang="en-IN" emma:confidence="0">
                  <emma:literal>o</emma:literal>
                </emma:interpretation>
                <emma:interpretation id="interp39" emma:lang="en-IN" emma:confidence="0">
                  <emma:literal>%</emma:literal>
                </emma:interpretation>
                <emma:interpretation id="interp40" emma:lang="en-IN" emma:confidence="0">
                  <emma:literal>t</emma:literal>
                </emma:interpretation>
                <emma:interpretation id="interp41" emma:lang="en-IN" emma:confidence="0">
                  <emma:literal>O</emma:literal>
                </emma:interpretation>
                <emma:interpretation id="interp42" emma:lang="en-IN" emma:confidence="0">
                  <emma:literal>°</emma:literal>
                </emma:interpretation>
              </emma:one-of>
            </emma:emma>
          </inkml:annotationXML>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1" timeOffset="155931.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traceGroup>
    </inkml:traceGroup>
  </inkml:traceGroup>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7:17.922"/>
    </inkml:context>
    <inkml:brush xml:id="br0">
      <inkml:brushProperty name="width" value="0.05292" units="cm"/>
      <inkml:brushProperty name="height" value="0.05292" units="cm"/>
      <inkml:brushProperty name="color" value="#00B0F0"/>
    </inkml:brush>
  </inkml:definitions>
  <inkml:trace contextRef="#ctx0" brushRef="#br0">14620 11204 588,'-5'-10'630,"5"10"-76,-2-9-34,2 9-18,0 0-24,-4-14-32,4 14 8,-2-11-43,2 11-9,-2-9-43,2 9 8,0 0-5,-1-14-18,1 14-29,0 0-24,-2-12-31,2 12-32,0 0-20,0 0 21,0 0 14,0 0-243,0 0 0,0 0 0,0 0 0,0 18 0,2-7 0,-4 0 0,2 1 0,0 1 0,0 2 0,0 2 0,-1 1 0,0-1 0,1 2 0,-2 1 0,0-1 0,2 1 0,-2 4 0,1-4 0,-1 0 0,0 3 0,0-2 0,-1 3 0,1-6 0,0 2 0,0-2 0,1 2 0,-3-3 0,2 0 0,0-1 0,0 0 0,0-2 0,1 0 0,0-4 0,-2 3 0,3-13 0,-2 19 0,2-19 0,-3 15 0,3-15 0,0 11-316,0-11-365,0 0-106,0 0-130,0 0-818,0 0-1419</inkml:trace>
  <inkml:trace contextRef="#ctx0" brushRef="#br0" timeOffset="421.8597">14648 11090 682,'0'0'759,"0"-21"-150,0 21-18,2-21-66,1 12-32,1-2-27,0 0-78,4-2-13,2 2-61,-1 0 15,4-2-43,5 4-4,-2-2-21,2 1-31,2 2-29,0 3-12,0 1-24,2 1 7,-3 3-11,1 1-20,1 2-26,1 2-20,-6-1-14,6 3-12,-8 2-19,1-2-1,-3 4-11,-2-1-4,-2 1-11,-2 2-5,-3-2-18,-3-11 0,-3 24 0,-1-11 0,-3 3 0,-2-4 0,-4 5 0,-1-3 0,-1 1 0,-1-1 0,-2 0 0,0-1 0,-1 0 0,0-2 0,0 0 0,0 1 0,2-3 0,-1 0 0,3-1 0,1-1 0,1-1 0,0 0-16,1-1-130,3 0-35,-1-2-30,10-3-70,-17 7-28,17-7-66,-13 4-64,13-4-105,-10 4-63,10-4-107,0 0-675,0 0-989</inkml:trace>
  <inkml:trace contextRef="#ctx0" brushRef="#br0" timeOffset="1058.552">15042 11535 733,'0'0'751,"0"0"-93,0 0-61,0 0-54,0 0-70,0 0-8,1-12-36,-1 12-19,0 0-37,3-12-45,-3 12 24,3-11-70,-3 11 21,8-12-58,-8 12 11,10-12-53,-2 7 9,1-2-49,1 3 40,2 0-62,-1 2-70,2 2-71,1 0 0,0 0 0,1 2 0,0 3 0,0 2 0,-4-2 0,3 2 0,-3 2 0,-5-1 0,2 2 0,-2 0 0,-2-1 0,-3 2 0,0 0 0,-2 1 0,0-3 0,-3 2 0,0 1 0,-1-3 0,0 0 0,1 2 0,-1-5 0,1 2-84,4-8-39,-6 12 5,6-12-10,-6 7 37,6-7-28,0 0 1,0 0 1,0 0 9,0 0 5,8-11 4,-1 3 5,-1-2 4,2-2 9,2 0 7,0-4 14,1 3 16,1 1 8,1-1 9,1-1 4,-2 4 1,1 1 6,-1 2 4,0 1 4,-1 2 0,-1 1-9,-10 3 10,21 0 11,-21 0 2,17 4 3,-10 2 4,-7-6 17,14 10-22,-10-2 23,4-2-24,-3 1 26,1 1-18,-1-1 22,0 1-20,2-1 18,-3 0-13,6 0 51,-3 0-2,3-1-1,0 0-15,0 0-5,0-4-5,3 2 1,-2-3-9,2 1-15,1-4 1,-2 1-5,2-1 14,-3-2 1,3 0 2,-1-3-5,-3 0-2,0-1-6,-2-3 39,-3 2-54,1-1 40,-4-2-55,-1-1 51,-2 1-52,1-1 2,-4 0 0,0 0 0,-2 0 0,-1 2 11,-3 0-11,1 3 10,-1 1-13,-1 2 2,-1 2 13,1 0-13,11 3-30,-26 0-68,13 3-59,0-1-82,-1 4-68,2-1-115,0 2-105,1 1-72,3-2-78,0 1-676,8-7-962</inkml:trace>
  <inkml:trace contextRef="#ctx0" brushRef="#br0" timeOffset="1621.0236">15972 11327 282,'13'-13'852,"-4"3"-124,0-1-65,-1 1-76,0-1-70,-3 4-6,-1-3-64,1 3-12,-5 7-34,8-15-27,-8 15-35,6-10-53,-6 10-62,6-9-47,-6 9-30,0 0 28,0 0 11,6 6-24,-6-6-5,1 18-10,-1-6-5,0 3 17,-1 2-66,1 1-93,0 3 0,0 2 0,-1 2 0,-1 0 0,1 2 0,-1-1 0,-1 0 0,2-1 0,-2 0 0,2 0 0,-3-2 0,2-2 0,-1-2 0,2 0 0,-1-5 0,1-1 0,0-1 0,0-1 0,1-11 0,-2 16 0,2-16 0,0 0 0,2 14 0,-2-14 0,0 0 0,0 0 0,10-10 0,-3 3 0,-1-2 0,1-2 0,2 2 0,3-5 0,-1-1 0,4 1 0,0-2 0,1 0 0,1 2 0,1 1 0,0 1 0,-1 2 0,3 0 0,-4 2 0,2 1 0,-2 3 0,1 3 0,-2 1 0,0 0 0,-1 1 0,1 2 0,-2 1 0,1 1 0,-4 2 0,-1 0 0,-1 0 0,-2 0 0,-1 2 0,-1 0 0,-4-9 0,1 18 0,-1-18 0,-3 18 0,-1-8 0,-1-2 0,-4 2 0,0 0 0,0-2 0,-3 1 0,2-2 0,-1-1 0,-3 2 0,2-3 0,1-1 0,-1 0 0,2 1 0,-2-3 0,1 1 0,11-3 0,-19 1-239,19-1-83,-17 0-76,17 0-47,-16-5-119,16 5-109,-11-6-87,11 6-759,-5-8-1151</inkml:trace>
  <inkml:trace contextRef="#ctx0" brushRef="#br0" timeOffset="2039.0795">16685 11681 111,'10'3'891,"-10"-3"-135,18 6-53,-18-6-78,14 3-56,-14-3-17,12 0-87,-12 0-43,16 0-42,-16 0-20,18-3-40,-18 3-25,18-7-7,-6 4-68,-2-1-1,0-1-55,3-2 5,-2 2-54,1-3 8,1 1-51,-3 0 15,0-2-42,2 2 17,-3-3-43,0 3 29,-1-3-42,-1 3 30,-2-1-38,0 1 31,-5 7-38,8-14 32,-8 14-38,2-12 27,-2 12-31,-2-10 35,2 10-31,-10-6 27,10 6-39,-15-2 28,15 2-37,-20 2 27,8 1-40,-1 2 38,0 1-29,-1 3 44,1-1-36,-1 2 6,4-1 4,1 3 5,0 0-3,1 1 9,2-2 0,2 1 5,2 0 4,1 0 7,2 0 17,2-1 15,2 0 17,0 1 9,4-1 13,0 0 1,1-1-60,3-1-17,-1 0 0,1-1 0,2 0 0,-1-1 0,1-1 0,-1-1 0,2-1 0,-4 2 0,1-4 0,-1 2 0,0-2 0,-12-2 0,18 2 0,-18-2-326,18 0-156,-18 0-99,16-2-173,-16 2-243,15-5-602,-15 5-1252</inkml:trace>
  <inkml:trace contextRef="#ctx0" brushRef="#br0" timeOffset="2632.8014">18220 11528 592,'6'-6'714,"-6"6"-120,10-13-30,-10 13-36,7-12-69,-7 12-25,5-10-33,-5 10-53,3-10-52,-3 10-21,0 0-35,-3-12-21,3 12-26,0 0-27,-12-5 0,12 5-26,-12 3 0,3 1 33,0 1-72,-3 3-9,1 4 5,-1 1 6,-2 1-12,1 2-11,1 2-1,0 0 6,2 0-13,0 1-10,1-1-13,1-1-8,3 0-4,-1-4-9,3 4 18,2-6-7,1 3-16,2-2 5,4-2-11,1 3 3,2-4-10,3 0-7,2-1 5,0-2-3,3-1 1,3 0 1,-2-3-5,2-2 7,1 0-7,0 0 4,1-2-4,1-2 6,-3-2 4,1 0 13,-1-2 16,-3-2 18,1-1 0,-4-3-9,0-1-8,-4-3-39,0-1-3,-1-2 0,-4-2 0,-2-1 0,-1-2 0,-3 1 0,-1-1 0,-4 1 0,-2-3 0,-1 3 0,-2 2 0,-3 0 0,3 7 0,-2 0 0,-2 1 0,1 4 0,-2 1 0,2 4 0,-2 1 0,-1 2 0,2 1 0,2 4 0,-1-2-126,1 3-100,-1 2-31,3 1-47,0 1-58,1 1-62,4 1-93,1 2-58,1 0-61,2 0-190,4 2-417,0-2-851</inkml:trace>
  <inkml:trace contextRef="#ctx0" brushRef="#br0" timeOffset="3289.5485">18756 11815 682,'17'3'748,"-17"-3"-84,15 1-58,-15-1-47,15 2-63,-15-2-21,14 1-92,-14-1-21,11 1-52,-11-1 0,0 0-33,15 0-17,-15 0-28,0 0-34,12 0-26,-12 0-22,0 0-16,0 0-21,0 0-17,15 0-12,-15 0-9,0 0-9,0 0-6,0 0-4,0 0-5,0 0-6,0 0-3,12 3-6,-12-3-9,0 0 2,0 0-4,0 0-3,0 0-3,0 0-4,0 0-1,0 0 1,0 0-3,0 0 1,0 0 1,0 0-3,0 0 0,0 0 2,0 0 10,11 0 1,-11 0 1,0 0 2,0 0 5,0 0 2,0 0 1,0 0-26,0 0-9,0 0 0,0 0 0,0 0 0,0 0 0,0 0 0,0 0 0,0 0 0,0 0 0,0 0 0,0 0 0,0 0 0,0 0 0,0 0 0,0 0 0,0 0 0,0 0 0,0 0 0,13 0 0,-13 0 0,0 0 0,0 0 0,0 0 0,0 0 0,0 0 0,9 3 0,-9-3 0,0 0 0,0 0 0,0 0 0,0 0 0,0 0 0,0 0 0,0 0 0,0 0 0,0 0 0,0 0 0,0 0 0,0 0 0,0 0 0,0 0 0,-9 3 0,9-3 0,0 0 0,-11-6-54,11 6-30,-9-5-4,9 5 7,-7-9-5,7 9-5,-5-10 17,5 10 12,-4-12 14,4 12 1,-1-12 14,1 12 7,1-10 2,-1 10 8,5-10-7,-5 10 22,8-4-1,-8 4 24,12-3 17,-12 3 47,16 7 6,-7 0 36,2 1 0,1 2 15,-2 1-2,3 5-80,-3 0-61,-1-2 0,1 4 0,-3 1 0,-2 0 0,-2 1 0,-2-1 0,-2 0 0,-5 3-121,-3 2-382,-6 3-262,-3 2-370,-4 0-654,-3-3-1488</inkml:trace>
  <inkml:trace contextRef="#ctx0" brushRef="#br0" timeOffset="4755.6962">20535 11480 423,'0'0'585,"0"0"-102,-9-4-16,9 4-36,0 0-28,-10-5-32,10 5-18,-8-7-6,8 7-16,0 0-14,-8-9-12,8 9-13,0 0-23,-7-9-17,7 9-9,0 0-9,-2-11-1,2 11 20,0 0-63,3-13 39,-3 13-51,9-7 37,-9 7-44,17-10 34,-7 6-33,2 0 32,0 1-169,4-1-35,-1 2 0,0 1 0,-1 0 0,2 0 0,-2 1 0,2 1 0,-3 0 0,2 2 0,0 0 0,-4 1 0,1 0 0,-3 0 0,0 5 0,-2-2 0,0 1 0,-5 2 0,1 1 0,-3-11 0,-3 22 0,-1-9 0,-1 0 0,-4 3 0,-1 0 0,-3 0 0,-1 0 0,-1 0 0,-4 0 0,0 0 0,1-1 0,0-2 0,0 0 0,0 0 0,1-1 0,2-2 0,1 0 0,2-2 0,1-1 0,1 0 0,2 0 0,8-7 0,-12 10 0,12-10 0,0 0 0,-3 9 0,3-9 0,9 6 0,-9-6 0,19 1 0,-6-1 0,-1 3 0,4-3 0,2 0 0,2 0 0,0 0 0,3 0 0,-1 0 0,3 0 0,-1 0 0,0 0 0,-2 0 0,1 0 0,-2 0 0,0-3 0,-4 3 0,-2 0 0,-1 0 0,-2-1 0,-12 1 0,20 0 0,-20 0 0,16-2 0,-16 2 0,13-1 0,-13 1 0,0 0 0,14-1 0,-14 1 0,0 0 0,0 0 0,11-3 0,-11 3-133,0 0-356,0 0-62,5-6-137,-5 6-123,0 0-933,4-9-1430</inkml:trace>
  <inkml:trace contextRef="#ctx0" brushRef="#br0" timeOffset="5349.4248">21265 11540 222,'-6'-8'681,"0"2"-121,1-2-40,-1 0-19,-1-1-43,1 2-67,0-2-31,1 1-25,1-1-22,0 1-28,4 8-12,-4-16-30,4 16-11,1-15-13,-1 15-23,8-15-3,-2 8-13,2 3 1,4-1-9,0 1-5,4 3 8,-2 1 26,5 0-51,-1 1 25,0 3-51,-2-1 14,2 3-50,-3-1 13,-2 4-45,-1-2 19,-1 1-41,-2 0 23,-4 2-43,1-1 31,-6-9-33,2 17-6,-3-7-1,-3 0 4,-1 0-4,-2-1-4,-2 1 16,-1-1-17,0 1-3,0 0 1,-2-1-6,2-1-4,0 0-8,0-2-5,2-1 1,0 1 5,-1-2 1,9-4 1,-11 7 3,11-7 4,-8 6-1,8-6-8,0 0 34,0 0-31,0 0-3,0 0 38,0 0-38,0 0 7,17-3-1,-17 3 3,19-3 5,-7 2-4,1 0 6,2 1-1,0-1 2,3 1 1,2 1 8,-1 0 6,-1 2 26,1-1-5,1 1 6,-4 1-3,1 0 2,-3 0 0,0 3-4,-3-1-16,-2-1-19,-1 2 0,0 0 0,-8-7 0,6 14 0,-6-14 0,-2 12 0,2-12 0,-9 16 0,0-8 0,0-1 0,-3 1 0,-3-1 0,2 1 0,-3-3 0,-1-1 0,-1 1 0,0 0 0,0 1 0,0-2 0,0-3 0,1 2 0,-1-1 0,1 1 0,-2-3 0,4 0 0,1 0 0,-1 0-299,0-2-108,2 0-48,-1-1-115,3 2-156,-1-3-190,1 0-612,1-1-1161</inkml:trace>
  <inkml:trace contextRef="#ctx0" brushRef="#br0" timeOffset="6180.5877">19406 11206 87,'0'-13'743,"0"0"-158,0 13-11,-2-22-92,1 10-6,0-1-24,0 1-38,-1-2-61,0 3 33,0 0-52,2 11 3,-3-20-61,3 20-28,-2-14-71,2 14-16,0 0-34,0 0 61,0 0-27,0 0-4,-2 14-14,2-1-24,1 2 4,-2 3 5,1 3 1,-2 3-14,0 3 13,-2 0-42,3 0 20,-3 5-46,0 0 22,2-1-46,-1-4 23,0-1-39,1 0-2,1-1-6,-1-1-2,1-4-2,0 0 1,-1-2-6,1-1 7,1-3-5,0-1 1,0 0-3,1-3 3,-1-10 0,3 16 2,-3-16-3,4 13 3,-4-13-3,0 0-1,10 4-6,-10-4-3,10-4 25,-10 4-37,14-13 3,-6 1-39,0 1 36,3-3-37,0-3 33,0-1-32,-1 0 38,0 0-28,2 1 41,-2 0-27,0 1 31,0 5-29,-2-2 26,0 4-32,0-1 39,0 4-37,-8 6 40,15-6-35,-15 6 38,14 2-38,-14-2 37,14 9-35,-8-3 32,1 3-26,0 2 40,-1 0-36,1 1 35,-1 0-38,1 0 35,-1 1-34,0 0 38,0 0-37,0-1 37,2 1-36,-1-2 1,0 2 5,0-4 1,2 2-1,-1-2 2,1 0 1,0-1 4,2 1 1,0-3-3,0 0-39,1 0-64,-2-2-66,4-2-80,-3 1-29,2-1-67,0-2-90,0 0-80,2-1-96,-2-2-126,2-2-593,-1 0-935</inkml:trace>
  <inkml:trace contextRef="#ctx0" brushRef="#br0" timeOffset="6524.4191">20418 11067 612,'3'-13'679,"0"1"-119,0 0-3,-1 3-45,-1-3-21,-1 12-58,3-17-16,-3 17-71,0-17-23,0 17-51,-4-11-6,4 11-44,-8-7 10,8 7-24,-12-2-17,3 7 1,-3 1 13,0 3-9,-3 5 10,-2 5-3,0 3-21,-4 7 5,2 0-16,0 4-11,0 0-5,1 1-142,1 4-13,0 0 0,3 2 0,-2 0 0,5 2 0,-1 0 0,1 2 0,3-2 0,2 2 0,2-4 0,1-3 0,3-1 0,1-2 0,2 0 0,3-2 0,0-1 0,3-1 0,1-2 0,0-1 0,2-4 0,3-1 0,2-3 0,4-2 0,1-1-378,2-2-139,3-2-81,2-1-128,3-3-93,3 0-812,1-4-1290</inkml:trace>
  <inkml:trace contextRef="#ctx0" brushRef="#br0" timeOffset="7055.6545">22287 11866 2,'1'-11'685,"-1"11"-146,0 0-77,-5-9-52,5 9-30,-5-8-56,5 8-23,-6-8-19,6 8-19,-10-7-24,10 7-27,-9-8-29,9 8-11,-9-6-31,9 6 11,-12-8-41,12 8 1,-10-7-22,10 7 7,-9-6-18,9 6 14,-13-5-13,13 5 29,-9-5-24,9 5 17,-9-5-33,9 5 14,-10-5-34,10 5 19,0 0-17,-9-9 23,9 9-24,0 0 26,-8-8-26,8 8 19,0 0-31,0 0 16,-1-12-26,1 12 18,0 0-13,8-4 31,-8 4-7,0 0 13,15 2-15,-15-2 40,14 7 13,-6 0 0,2 1-10,-1 1 1,-1 3-5,0 0 5,-1 1-17,-2 0-10,0 0-19,-2 2-7,-2-3-6,-1 1-9,-1 0-1,-3 1-11,0 1-2,-4-2-22,0 1-36,-3 1-111,-2-1-44,-3 0-55,0 0-62,-3-1-63,0-1-126,-1 0-110,1-1-75,-2-2-165,2 0-376,0-1-836</inkml:trace>
  <inkml:trace contextRef="#ctx0" brushRef="#br0" timeOffset="7571.2644">22610 11664 751,'6'-12'593,"-1"2"-50,-1 0-23,-2 0-37,-2 10-46,5-18-37,-2 8-49,-3 10-20,1-15-47,-1 15 6,0-14-21,0 14-28,-1-14-36,1 14-31,-3-8-23,3 8-24,0 0-5,0 0 12,-13-3-18,13 3 5,-10 10-41,5 0 9,-3-3-10,3 5 3,0 1-4,0 1-9,0 1-4,1 1-13,-1 1-6,1-2-8,3 2-8,0-2-5,-1 0 5,4-2-12,0 1-5,2 1 0,1-2 0,0-1 1,3-1-6,0 0-2,3-2 0,1-1 10,3-1-12,-1-3-1,1 0 1,4-1-2,3-3-11,-3 0 21,3-2-9,2-2 21,1 0-14,-5-3-13,2-2 4,-2-1-10,-2-2 8,0-3 36,-3-1-42,-3-2-1,-2 0 37,-3-2-43,-1-1 41,-5 2-47,-2 1 41,-2-4-42,-4 1 64,-2 1-58,-2 2 30,-3 1-38,2 3 35,-5 1-35,0 2 42,-2 0-42,0 4 44,2 1-43,-2 1 38,3 1-63,-2 2-3,1 1-96,2 2-36,1-1-43,-2 2-47,2 2-61,2-1-79,0 1-62,2 4-71,0-4-83,2 4-739,0-3-967</inkml:trace>
  <inkml:trace contextRef="#ctx0" brushRef="#br0" timeOffset="7961.8791">23046 11215 529,'-1'-11'648,"-2"0"-80,3 11-3,-2-20-26,2 20-48,-2-17-48,2 17-42,0-14-26,0 14-50,3-14 1,-3 14-26,7-10 2,-7 10-29,16-4-15,-3 5 7,2 1-23,3 3-9,2 2-29,6 6 2,0 1-26,4 5-16,1 3-19,-2 3 2,-2 1-85,-1 1-62,-1 2 0,0-1 0,-5 1 0,-2 0 0,-4-2 0,-3 2 0,-3 1 0,0 1 0,-6 2 0,-3-1 0,-3 2 0,-6 7 0,-3-4 0,-6 4 0,-4-2 0,-7 6 0,-6-3 0,-1 0 0,-3 0 0,-2-4 0,0 0-472,-2-2-327,3-3-237,5-4-820,1-5-1571</inkml:trace>
  <inkml:trace contextRef="#ctx0" brushRef="#br0" timeOffset="9440.3892">24495 11505 176,'0'0'759,"-9"4"-149,9-4-51,0 0-22,-10 2-31,10-2-13,0 0-39,0 0 7,0 0-44,0 0-42,0 0-39,9 8-34,-9-8 8,11 2-116,-11-2 14,17 0-83,-17 0 19,21 0-69,-9-2 27,-12 2-63,25 0 34,-25 0-58,24-1 21,-10 1-98,-14 0-43,24-1-45,-24 1-42,19 0-44,-19 0-50,17 0-44,-17 0-64,14 0-40,-14 0-44,13 2-66,-13-2-107,0 0-425,10 4-691</inkml:trace>
  <inkml:trace contextRef="#ctx0" brushRef="#br0" timeOffset="9627.8946">24465 11681 366,'-7'6'676,"7"-6"-78,-10 9 0,10-9-57,0 0-64,-5 9-39,5-9-69,0 0-15,8 9-75,-8-9-16,14 2-55,-14-2-9,21 2-54,-8-2-14,2 0-49,-1 0 12,3-1-40,1 0 7,1 1-50,-1-1-55,2-2-87,0 2-87,-2 0-82,1-1-90,0 2-78,-3-3-192,4 2-514,-4-2-784</inkml:trace>
  <inkml:trace contextRef="#ctx0" brushRef="#br0" timeOffset="10268.4882">25449 11577 732,'-8'-8'619,"0"1"-76,8 7-31,-13-13-47,13 13-47,-9-13-58,9 13-31,-5-15-18,5 15-39,-1-15-24,1 15-15,4-16-16,-4 16 3,10-14-12,-2 6-18,1 3-14,0-2-2,3 5-10,1-2 2,0 1-12,5 2-1,-2 1 29,1 0-50,2 2 18,-2 1-51,-1 2 7,-1 2-45,0-2 23,-2 3-41,-2 1-8,-2 0-6,-2 2-5,-3-2-2,-2 3-4,-2-12-1,-4 22-6,-1-10-2,-3 0-1,0 0 13,-3 0-14,1-2-4,-4 5-5,3-6-7,-2 0-21,1 0-8,-1 0-6,1-2-4,3 0 0,1-2 3,1 0 1,7-5 3,-14 7 4,14-7-5,0 0 4,-7 5 6,7-5 4,0 0 4,0 0 4,11-3 3,-11 3 3,16-2 2,-16 2-7,20-2 15,-8-1-1,3 2 7,1 0-8,5 1 8,-4-1-11,2 2 5,0 0 9,0 1-7,1 1-9,-3 0 22,2 3-10,-4-2-7,0 1 9,-2 2 22,0 0-19,-4 1-4,-3-1 4,-1 1 9,-5-8 6,7 14 35,-7-14-12,-5 16-4,1-8 2,-2 0 1,-4 1 0,-1 1 20,-4-2-1,0 0-8,-2 0-7,-2 1-9,2-2-4,-3-1-1,1-1-14,0-1 1,0 0-4,2 1-7,-4-4 2,5 4-10,-1-4 4,3 1-4,-1-2-64,0 0-46,3-1-74,3-1-101,-5 0-77,5-4-132,9 6-179,-16-9-204,9 3-703,3-2-1226</inkml:trace>
  <inkml:trace contextRef="#ctx0" brushRef="#br0" timeOffset="11164.0458">27220 11404 75,'9'-10'765,"-2"3"-173,4-2-59,-4 0-19,0 1-12,1-2-71,-3 2-49,2-3-23,-5 1-23,2 1-18,-1 0-13,-3 9-14,4-19-13,-4 19-13,2-16-37,-2 16-9,-4-12-32,4 12-14,-6-8-5,6 8-2,-17-1 19,8 3-6,-6 3-12,-3 5-11,1 1 1,-4 5 24,3 2-102,-3 2-79,1 1 0,-2 4 0,-1 4 0,5 0 0,-2 2 0,4-2 0,1 0 0,4-1 0,-1 1 0,3 0 0,1 0 0,0 0 0,4 1 0,2-5 0,-1 4 0,6-3 0,1 4 0,3-1 0,2 0 0,4-3 0,3-1 0,2-3 0,4-1 0,3-4 0,2 1 0,2-2-156,-1-5-347,1-3-73,2-2-90,-2-2-72,-1-1-102,-2-3-655,1-3-1121</inkml:trace>
  <inkml:trace contextRef="#ctx0" brushRef="#br0" timeOffset="11757.7736">27729 11654 32,'2'-15'786,"-2"3"-132,-2 2-56,2 10-52,-4-20-48,2 10-42,2 10-74,-8-15-12,8 15-59,-9-5 0,9 5-42,-14 1 10,14-1-55,-14 10 4,3-2-14,2 3 7,2 2-23,-3 3-30,0 1-15,3 1-49,1 0 14,1-1-31,2-1-5,-1 1-24,2 0-12,4 0 4,2-2-9,0 1-14,2-1 4,1-2-24,2-2 6,4 0-30,-2-1-30,3-2-41,0-1-41,1-1-14,1-3-18,2-1-29,-3-2-2,4 0-9,-2-3-4,2-2 30,-1 0-3,0-2 17,0-4 13,-1-1 24,2 1 27,-5-4 11,0 1 2,-4 0 29,1 2 26,-4 1-1,0 1 16,-3 2 6,-4 8 13,7-14 20,-7 14 14,0 0 2,0 0 18,-5-9 12,5 9 11,-4 8 22,4-8-5,-5 12-6,1-3 5,4-9-3,-5 19-6,3-9-9,2-10-6,-2 20-10,2-20-8,4 21-12,-2-11-5,3-1-10,0 0-5,3-1-4,2 0-5,3-2 1,0 1-3,0-3-3,1 1-2,2-2 1,0-1-5,0-2 0,-2 0 0,5-2-3,-1 0 1,0-3 0,0 0-1,-2-1 1,-1-2-2,-2-2 1,1 2-2,-4-4 0,-1 3 1,0-2-1,-4-2-1,-1 4-2,-3-2 1,-1 11 1,-1-20-1,-3 10 2,-3 1 1,0-1-1,-1 3-2,-2-1 7,0 2-7,1 1-1,-2 1-1,0 1-36,0 0-78,2 0-62,9 3-89,-22 0-92,22 0-101,-23 3-102,11 0-219,2 0-346,-2-1-746</inkml:trace>
  <inkml:trace contextRef="#ctx0" brushRef="#br0" timeOffset="12085.8964">28566 11664 297,'-2'-13'776,"2"2"-145,-3 1 27,3 10-76,-1-20-26,1 20-71,-3-18-31,3 18-83,-1-17-4,1 17-43,-1-13-28,1 13-61,-2-11-35,2 11-49,0 0-6,0 0-6,0 0 21,0 0-10,-2 17-14,2-6-8,0 2-13,-3 4-6,3 1-25,0 2-9,-1-2-11,2 3-15,-1-2-14,3 1-1,-1-1-11,2 4-3,0-5-16,2 2-50,1-2-58,0-3-60,0-2-43,2 1-41,-2-4-38,4 0-47,-1-2-58,0 0-65,2-3-39,-3-1-30,2-1-91,3-2-642,-2-2-865</inkml:trace>
  <inkml:trace contextRef="#ctx0" brushRef="#br0" timeOffset="12382.7527">28891 11664 323,'2'-20'655,"1"3"-112,-2-1-26,-1 1-36,0 0-17,0 2-35,-1-1-2,1 3-40,-2 1-3,2 12-58,0-21-21,0 21-78,0-13-19,0 13-36,0 0 46,0 0 3,0 0-27,0 0-3,-6 12 4,5-2-22,1 4-17,0 0-20,0 2-30,0 4-12,0 1-22,1-3 3,-1 4-33,0-2-6,3 0-8,0 1-2,-1-3-10,2 0-19,-3 0-54,4-4-46,-1 1-51,1-2-57,1 0-39,1-1-32,-1-3-39,1-2-55,3-1-66,-3-2-28,4 2-3,-11-6 29,21 3 19,-21-3-40,22-1-12,-10-1-426,0-4-467</inkml:trace>
  <inkml:trace contextRef="#ctx0" brushRef="#br0" timeOffset="12570.2458">29113 11778 1223,'6'-10'313,"-2"1"-36,-4 9 19,5-15 5,-5 15 3,3-11-30,-3 11-17,0 0-36,0-14 35,0 14-24,0 0 35,0 0-23,0 0-29,-6 9-19,6-9 26,-2 14-36,2-14 1,0 13-35,0-13-15,5 20-20,-2-10-10,-1-1-18,0 1-14,3 0-13,0-1-15,0-1-6,0 1-10,3 0-1,-2-3-13,2 2-2,1-2-7,0 0-41,0-1-63,1-1-59,1-1-57,0-1-19,0-2-85,2 0-73,-1-2-56,1 0-82,2-3-170,0 0-332,2-5-639</inkml:trace>
  <inkml:trace contextRef="#ctx0" brushRef="#br0" timeOffset="12882.7336">29257 11575 74,'-16'2'727,"3"-1"-136,3 1-36,10-2-56,-19 4-45,19-4-75,-14 5-3,14-5-35,-5 7-18,5-7-44,0 0-25,3 8-38,-3-8-31,13 4-27,-13-4-21,19 1-20,-5 0-10,-1-1-17,1 0-12,0-1 5,0 0-9,0-2-14,-1 2-5,-1-3 5,-1-2 7,0 1-16,-1 0-9,-3-1 11,2-1-29,-4-2 16,0 2-23,-1-1 11,-4 8-27,0-15 21,0 15-26,-4-13 19,-1 5-24,5 8 18,-14-9-19,7 4 17,7 5-20,-21-3-15,21 3-88,-23 3-35,10-2-67,-1 3-46,0 3-87,1-2-86,-1 4-81,4 0-128,1-1-579,0 3-832</inkml:trace>
  <inkml:trace contextRef="#ctx0" brushRef="#br0" timeOffset="13320.2177">29693 11785 775,'13'-3'692,"-2"-1"-53,-3-1-97,0 0-42,1 1-91,-9 4-34,9-13-32,-9 13-33,5-12-43,-5 12-30,-1-12-10,1 12-36,-8-13-31,1 7-10,-1-1-20,-1 3-17,-2 0-4,0-1-14,-1 1-19,1 2-17,-3 1-9,14 1-8,-24 0-8,12 1-7,12-1-5,-22 4-2,13 0-7,0 0-3,9-4-3,-14 11 1,14-11 1,-9 13-3,9-13 7,-2 16-11,2-16-6,4 20 8,0-11 1,2 0-3,3 2 4,1 0-6,0 0-3,3-1 6,0 1-2,-1-3-1,4 4 0,0-3-1,-3 1-1,3-3 1,-4 1 1,1-1 0,0 0 2,-1 0-4,-2-2-4,-3 0 2,1 0 3,-8-5 9,9 7-8,-9-7 0,0 0 0,4 10 3,-4-10 21,0 0-28,-10 6 4,10-6-3,-13 3-2,13-3 0,-19 1 6,7-2 0,12 1-4,-23 0 1,12-2 0,11 2-36,-26-1-50,26 1-50,-23-2-59,23 2-80,-18-2-62,18 2-96,-14-3-87,14 3-175,0 0-547,-9-6-854</inkml:trace>
  <inkml:trace contextRef="#ctx0" brushRef="#br0" timeOffset="13601.4588">29958 11735 222,'0'0'768,"3"-17"-100,-3 17 17,2-13-105,-2 13-30,2-11-60,-2 11-47,0 0-64,3-13-64,-3 13-60,0 0-43,0 0-32,0 0-10,0 0-2,0 0-9,0 0-25,0 0-19,0 0-18,5 13-19,-5-13-14,4 14-4,-4-14-15,5 17-13,-1-9-17,0 1 10,-4-9-4,9 16-5,-6-7-5,4-1-3,-7-8-16,9 13-65,-9-13-60,9 10-39,-9-10-59,6 11-28,-6-11-98,10 5-69,-10-5-64,0 0-83,11 4-193,-11-4-320,0 0-704</inkml:trace>
  <inkml:trace contextRef="#ctx0" brushRef="#br0" timeOffset="13898.3262">30006 11493 502,'0'0'678,"0"0"-58,-7 4 1,7-4-81,0 0-51,0 0-39,7 8-29,-7-8-41,12 2-40,-12-2-38,15 3-32,-15-3-31,21 0-26,-10-1 0,2-1-41,-2 1-23,2 0-9,-3-3-34,1 1-27,0-1-15,-2 0-4,-1-1-4,-8 5-14,14-10-8,-14 10-6,10-12-5,-10 12-8,4-12 0,-4 12-9,-3-14 5,3 14-9,-9-12-6,9 12-52,-15-9-42,5 4-43,-1 4-47,-1-4-52,-1 5-56,0 2-104,0 1-117,-2-1-112,1 4-232,2 1-352,0 2-823</inkml:trace>
  <inkml:trace contextRef="#ctx0" brushRef="#br0" timeOffset="14298.2193">30294 11703 668,'13'-3'663,"-13"3"-64,0 0-6,12-4-121,-12 4-28,0 0-69,5-8-18,-5 8-62,0 0-37,0 0-42,0 0-25,-10-5-42,10 5-12,0 0-24,-11 7 2,11-7-24,-9 8-12,9-8-16,-7 12 0,7-12-7,-4 12 3,4-12-15,-2 15 14,2-15 2,2 14-7,-2-14-12,6 16-10,-1-10 0,-5-6 1,11 12-9,-11-12-5,17 9-6,-8-3 0,0-2-10,3-2 7,-1 1-3,3-2 2,-3 0-5,3-1 1,-1-1-3,0-2 10,1 0-11,-1-3 4,-1 1-1,-1-3 0,-2-1-4,1 0 3,-4-3 1,-1-1-3,-1 0 0,-2 0-3,-2 0 1,-2-3 2,0 2 0,-2 0-1,-1 2-2,0 0 2,-4 0-2,0 3-1,-2 0 2,-1 2 1,1 2-6,0 1-16,-2 2-67,0 2-67,13 0-61,-24 2-64,14 1-90,-1 1-63,1 1-44,3-1-99,-1 2-641,8-6-829</inkml:trace>
  <inkml:trace contextRef="#ctx0" brushRef="#br0" timeOffset="14751.3216">30584 11688 50,'0'0'837,"11"-5"-173,-11 5-47,11-4-44,-11 4-96,11-3-51,-11 3-82,10-3-29,-10 3-49,0 0-1,18 3-33,-18-3-21,10 7-27,-10-7-6,12 11-24,-7-4-31,-5-7-25,10 15-11,-10-15-18,8 16-8,-8-16-15,4 14-8,-4-14-10,4 13 2,-4-13-15,1 13-2,-1-13 3,1 13-1,-1-13-6,0 0 2,-1 15-5,1-15 6,0 0-8,-3 11 5,3-11-5,0 0 3,0 0-5,0 0 4,0 0-1,0 0 5,-10-4-12,10 4 2,0 0-2,0-18 5,0 18-7,3-18 4,-1 6-3,2-1 1,1-1-3,3-1 4,-1-1-9,2 1 10,3 0 0,1-1-2,-2 3 3,4-1-1,-3 4-2,3 1 3,-1 1-2,2 1 2,-2 5 12,2-1 32,0 1 7,-1 4-3,-1 1 30,3 1-15,-2 4 0,0-2-9,-2 2-1,1 2-18,-2 1 9,-1 1-23,1 1 21,-3-1-33,-2 0 32,1 0-30,-2 2-1,-1-3-11,-1 1 22,0-2-67,-1 1-67,-1-1-67,-2-10-75,2 17-41,-2-17-110,1 16-150,-1-16-51,-1 13-903,1-13-1137</inkml:trace>
  <inkml:trace contextRef="#ctx0" brushRef="#br0" timeOffset="15126.3054">31170 11223 13,'2'-12'776,"-1"1"-150,1 1-12,1 0-44,1 2-71,1 0-55,2 0-23,-1 2-24,1-1-39,2 3-13,3 0-14,-12 4-13,25 2 4,-8 3 2,3 4-26,5 4-6,4 8 3,-3 4-11,2 1-9,0 4-26,-3 2-109,1 3-140,-3 0 0,-5 4 0,-2 5 0,-1-1 0,-5 6 0,-4-3 0,-5 0 0,-3 1 0,-3-1 0,-7-2 0,-1 0 0,-3 0 0,-3-6 0,-9 8 0,-3-6 0,-7 1 0,-1-2 0,-2-3 0,-5-3 0,2-3-276,-7 3-658,-2-6-321,2-3-553,0 0-1509</inkml:trace>
  <inkml:trace contextRef="#ctx0" brushRef="#br0" timeOffset="18304.2551">6700 11446 454,'0'0'544,"0"0"-70,0 0-38,-5-10-21,5 10-44,0 0-12,-6-8 4,6 8-14,0 0-7,-3-12-47,3 12-10,0 0-34,-2-13 11,2 13-11,-1-10-19,1 10-13,1-12-22,-1 12 15,4-12-61,-4 12-6,8-14 4,-1 6-18,1 0 2,2-1-13,1 1-6,2 0-12,1 0-2,-1 3 2,4 0-13,-3 1-19,0 1-8,0 3-9,-1 0-10,1 0-9,-3 3-5,2-1 0,-3 2-5,-1 2-5,0 0-4,-1 2 0,-3 1-3,-1-1-1,-2 1 28,-2-9-41,0 24 35,-2-12-39,-2 2 34,0-1-39,-3 2 2,0-2 9,-1 0-4,1 0 1,-1 1 3,-2-2 1,2-1 1,-1 0-4,0-1 3,2-1-6,0-1 2,-1-1-1,8-7 5,-12 12 1,12-12 1,-11 10-3,11-10-1,-7 4-2,7-4 0,0 0-2,0 0 0,0 0-1,0 0 34,-7-7-39,7 7 38,5-7-42,-5 7 35,9-8-36,-9 8 37,13-10-41,-3 6 38,-1 1-38,0-1 34,3 1-35,-1 2 39,-11 1-35,25-1 36,-13 2-35,1 0 0,-1 2 6,0 1-1,1 2 5,-2-2 5,1 4-3,-4-2 1,1 1 4,0 0-1,-3 2 2,-1-1 4,0 0 7,-2 3-12,0-2 3,-3-9 0,1 17 0,-1-17 1,-3 21 8,-1-11 1,-1 0 6,-1-1 5,-2 1-25,-1 0 0,-1 0 0,-3-2 0,2 1 0,-2-1 0,-2-1 0,-1-1 0,0 0 0,-1 0 0,-1-1 0,-1-2 0,0 1 0,0-3 0,0 1 0,-1-4 0,1 1 0,1-3 0,-1 0 0,1-2 0,0-1 0,-1-1 0,4-1 0,0 0 0,2 0 0,0 1 0,3-2 0,1 2-13,0-1-333,2 1-113,2 0-75,5 8-148,-5-13-159,5 13-840,-2-12-1353</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7:58.924"/>
    </inkml:context>
    <inkml:brush xml:id="br0">
      <inkml:brushProperty name="width" value="0.05292" units="cm"/>
      <inkml:brushProperty name="height" value="0.05292" units="cm"/>
      <inkml:brushProperty name="color" value="#00B0F0"/>
    </inkml:brush>
  </inkml:definitions>
  <inkml:trace contextRef="#ctx0" brushRef="#br0">14856 14219 543,'0'0'537,"7"-13"-44,-7 13-20,5-14-25,-5 14-38,6-16 16,-6 16-56,4-14 11,-4 14-26,3-13 5,-3 13-7,4-12-8,-4 12-31,2-11-41,-2 11-31,0 0-14,0 0 20,0 0 20,0 0 12,0 0-14,8 8 4,-8-8-18,0 25-196,0-7-56,-2 0 0,1 3 0,0 4 0,-1 1 0,-2 4 0,0 3 0,1-1 0,-1 1 0,2 1 0,-2 1 0,1-2 0,1 0 0,-1-1 0,-1 0 0,2-3 0,1-2 0,0-2 0,1-3 0,0-1 0,0-2 0,0-2 0,1-1 0,0-3-134,1-2-343,4-3-45,-6-8-37,6 12-101,-6-12-77,11 2-132,-11-2-474,13-9-946</inkml:trace>
  <inkml:trace contextRef="#ctx0" brushRef="#br0" timeOffset="325.8962">14973 14251 334,'-7'-15'726,"4"0"-120,-3-1-60,3 0-46,-3 0-28,4 2-27,0-1-49,2-1-51,0 1-37,2 0-40,4-1-24,0 2-38,5-1 19,2 0-14,1 3-32,4 2-20,0 2 4,0 4 31,3 2-33,1 1-14,0 4-28,2 1-15,-2 2 1,-1 1-19,-2 4-10,-2-1-13,0 1-8,-4 1-6,-4-1-4,-1 3-8,-3-3-5,-3 3-7,-2-2 15,-2 1-26,-3 1-5,-3 0 3,-4 1-7,-1 0 4,-3 1-5,-2-1 3,-4 1-7,-1-3 4,5-1-5,-2 1-1,1-2-44,0-4-70,3 3-57,3-3-40,-2-3-39,3 2-47,0-1-56,12-5-111,-16 4-62,16-4-55,-10 3-162,10-3-504,0 0-857</inkml:trace>
  <inkml:trace contextRef="#ctx0" brushRef="#br0" timeOffset="857.1253">15340 14316 668,'0'0'806,"11"-3"-109,-11 3-49,10-4-62,-10 4-52,15-2-55,-15 2-59,17 0-48,-5 1-10,-1 2-68,0 1-39,0-1-33,-2 1-43,0 1-27,-1 2-10,0 1-38,-1 0-19,-2-1-13,0 2-16,-2 0-14,1 2-4,-4-11-10,2 19-3,-2-19-1,-2 20-1,-2-11-13,2 2-4,0-2-3,2-9 1,-4 14-1,4-14-6,-5 11-16,5-11-21,0 0-11,-1 10-18,1-10 4,0 0-22,0 0 27,0 0-27,5-11 6,0 1 13,-1 1 11,3-1 7,1-5 9,0 3 7,1-1 3,2-2-1,1 1 11,-1 3-2,0-1 10,0 5-2,1-1 4,-1 4 1,-1 0 3,-10 4-1,20 1 7,-20-1 0,21 7 0,-12-4 2,0 3 0,0 0 0,0 1-1,-2 0 2,1-1-4,1 1-1,-1 0 4,-1-2 2,1 0 1,2 1 1,-2-1 7,1-2 3,-9-3-3,19 5 5,-7-5-5,-12 0-5,20 0 2,-8-3 0,-1 1-1,-1-3 13,2-1 5,-1-2-1,-1 1-1,-1-3-2,0-3-3,-2 2-4,-1-1-4,-2-1-2,-1 1 9,-2-2-13,0 4-2,-2-2 3,0 0 0,-3 3 2,0-1-4,-1 2-3,5 8-1,-13-12-3,13 12-5,-17-7 2,17 7-65,-19 0-64,19 0-81,-17 0-52,17 0-123,-17 8-110,9-2-118,0-1-803,8-5-1027</inkml:trace>
  <inkml:trace contextRef="#ctx0" brushRef="#br0" timeOffset="1403.9805">16233 14134 606,'2'-12'692,"0"2"-80,-2 10-35,2-18-81,-2 18-40,0-18-59,0 18-13,-1-15-40,1 15-20,0-14-53,0 14-52,-1-12-44,1 12-32,0 0 1,0 0 11,0 0-4,0 0-7,-3 12-20,3-12-16,0 21-11,0-10-12,0 4-9,1-1 19,-1 3-50,0 0-12,0 0 7,0 2-15,-1-2 0,1 2 20,0-1-19,1 0-5,-1-1-10,0-2 2,0-1-9,2-2-2,-2-12 1,1 22 4,-1-22 3,1 15-4,-1-15 0,3 14 3,-3-14-7,0 0 6,6 7-4,-6-7 7,0 0-10,15-4 1,-15 4-2,12-8 1,-3 1-1,1 0 0,0 0 0,3-4-2,0 4 5,0-3-1,2 4-6,-1-4 3,1 5 1,0-1-4,0 0 1,-1 4-2,0 0 3,-1 1 19,-13 1-10,24 3-10,-14-1 9,2 1-7,-3 2 4,-2 1 15,1-1 2,-2 3 6,-6-8 25,8 12-10,-8-12 14,3 12-3,-3-12 7,-3 15-16,3-15 1,-8 14-17,2-4 2,0-3-13,-2-2 4,0 1-10,-1 2 4,0-5 0,-1 4-3,1-2-8,-2 0 1,0-1-2,1-1 2,1 0-14,9-3-54,-16 4-58,16-4-65,-16 3-22,16-3-74,-13-3-59,13 3-72,-10-6-116,10 6-83,0 0-73,-5-12-697,5 12-984</inkml:trace>
  <inkml:trace contextRef="#ctx0" brushRef="#br0" timeOffset="1778.9657">16603 14321 215,'0'0'833,"16"2"-100,-16-2-86,15 0-45,-15 0-51,19-2-41,-19 2-46,21-3-60,-10 1-44,1-2-29,-1-1-25,3-1-54,-1 1 10,1 0-82,-2-2-20,0 1-28,0-2-16,-1 0-13,2 0-26,-3-1-18,-1 2 1,1-4-21,-3 3-13,-1 1-2,-1-1-9,-1-1-12,-4 9 9,8-15-9,-8 15 4,1-10-9,-1 10 5,-4-10-6,4 10 0,0 0-1,-12-5 4,12 5-3,-13 1-5,13-1 1,-17 8-1,9-2 0,-1 0 1,-1 2 2,3 2-5,-2 1 9,2 0-5,-2 2 1,4 1 4,0-2-1,1 3-3,2-2 2,0 0-4,4-1 8,0 0-7,1-2 7,1 3-2,2-2 3,2-3-9,3 3 7,0-2 0,2-2 0,0-2 0,5-1-4,-1-1-72,2-1-56,-1-1-86,2-1-70,1-1-72,-2-3-123,0 1-110,4 0-140,1-6-695,-3 1-1037</inkml:trace>
  <inkml:trace contextRef="#ctx0" brushRef="#br0" timeOffset="2153.9528">18172 13970 774,'0'0'765,"-3"-16"-90,3 16-39,-3-15-34,3 15-29,-1-15-50,1 15-59,-1-13-15,1 13-41,-2-11-32,2 11-74,0 0-49,0-13-53,0 13-17,0 0 7,0 0 25,0 0-6,3 10-9,-3-10-6,1 22-194,-2-8 0,1 4 0,0-1 0,0 2 0,-1-1 0,1 3 0,-2 0 0,2 1 0,-1 2 0,-1 2 0,2-1 0,-3-1 0,2 1 0,-1-2 0,1 1 0,0-4 0,-1 0 0,2-1 0,-1-2-47,1 0-436,0 0-51,0-5-77,0 2-96,1-1-121,2-3-750,0 0-1224</inkml:trace>
  <inkml:trace contextRef="#ctx0" brushRef="#br0" timeOffset="2763.3151">18416 14425 548,'0'0'809,"0"0"-111,16-3-21,-16 3-50,0 0-45,15 3-53,-15-3-69,0 0-19,14 2-31,-14-2-43,0 0-46,14 2-39,-14-2-25,0 0-37,9 5-24,-9-5-33,0 0-22,0 0-20,9 5-19,-9-5-18,0 0-14,0 0-17,0 0-20,0 0-33,-2 10 0,2-10 0,0 0 0,0 0 0,-9 5 0,9-5 0,0 0 0,0 0 0,0 0 0,-13 0 0,13 0 0,0 0 0,0 0 0,0 0 0,-8-7 0,8 7 0,0 0 0,0 0 0,-4-10 0,4 10 0,0 0 0,0 0 0,-1-12 0,1 12 0,0 0 0,0 0 0,0 0 0,3-10 0,-3 10 0,0 0 0,0 0 0,0 0 0,0 0 0,0 0 0,11-2 0,-11 2 0,0 0 0,0 0 0,9 5 0,-9-5 0,0 0 0,0 0 0,8 7 0,-8-7 0,0 0 0,0 0 0,0 0 0,5 9 0,-5-9 0,0 0 0,0 0 0,0 0 0,0 0 0,0 0 0,-5 5 0,5-5 0,0 0 0,0 0 0,-17 0 0,17 0 0,-9-5 0,9 5 0,-10-4-41,10 4-16,-9-8 14,9 8 5,-11-9 8,11 9-5,-7-9 13,7 9-3,-5-11 13,5 11-15,0 0 13,1-16-2,-1 16 8,0 0 4,11-8-2,-11 8-5,14 0 11,-14 0-6,18 3 9,-7 0-3,-1 2 8,2-1-13,2 5 6,-3-1 2,1 3 10,-1-1 6,-2 2 11,-1 3-16,0 0 0,-3-1 3,-1 2-10,-3 2 3,-2 0-54,-5 3-102,1 0-108,-6-1-116,-1 4-117,-3 2-141,0-2-159,-7 1-862,-1 3-1315</inkml:trace>
  <inkml:trace contextRef="#ctx0" brushRef="#br0" timeOffset="3638.2816">19900 13803 465,'-1'-12'549,"-3"2"-85,3 0-41,-2-2 0,2 1-54,0 0-9,-1-1-9,1 0-11,1-1-8,0 0 31,-1 1-20,2 2 23,-1 10-11,0-19-26,0 19-42,1-15-59,-1 15-38,0 0 2,3-10 24,-3 10 12,0 0-31,6 12-3,-6-12-18,4 22-20,-3-7 1,-1 2-22,-1 0-132,0 4-3,-2 1 0,1 4 0,-1-3 0,-1 3 0,2-1 0,-2 0 0,0 0 0,2 0 0,-1-1 0,0-2 0,1-3 0,1 0 0,1 0 0,0-4 0,1 0 0,1-2 0,1-2 0,1 0 0,1-4 0,0 1 0,3-3 0,1 0 0,-9-5 0,18 2 0,-18-2-76,21-5-84,-8-2 16,1-1 15,0-3 4,1-2-1,-2-1-4,1-3 25,-1 0 22,0 0 16,-2 0 13,0 1 10,-1 3 8,-3 2 7,0 0-5,-1 1 13,1 3 21,-7 7-17,11-11 8,-11 11 1,12 0 4,-12 0 4,11 6 11,-11-6 39,10 12 26,-3-3 12,-2 0-8,1 2-13,-1-2-9,-1 2-13,1 1-6,2 1-6,-2-1-2,1 0-7,-1-1-9,-1 0-2,1 0-12,0-1-83,1-2-83,0 1-93,-6-9-88,9 12-113,-3-5-140,-6-7-104,14 9-822,-14-9-1158</inkml:trace>
  <inkml:trace contextRef="#ctx0" brushRef="#br0" timeOffset="3950.7633">20708 13757 109,'4'-13'862,"-2"-1"-142,0 2-47,-1 0-70,-1 12-37,0-22-38,-1 10-50,1 12-62,-4-18-50,4 18-41,-6-16-20,6 16-41,-6-12-42,6 12-29,-6-5 17,6 5-5,0 0-16,-14 6-8,14-6-23,-11 16-11,5-4-2,-2 3-5,2 4 7,1 1-108,-2 1-39,4 3 0,-3-2 0,2 2 0,1 1 0,2-1 0,-1-2 0,2 0 0,2-3 0,0 1 0,1 0 0,2 0 0,1 0 0,2-1 0,1 0 0,3-2 0,1 0 0,3-2 0,0-1 0,3 0-242,2-4-151,-2 1-70,4-5-38,1 2-94,-2-1-69,2-5-71,-3 1-725,0-6-1077</inkml:trace>
  <inkml:trace contextRef="#ctx0" brushRef="#br0" timeOffset="4310.1252">21120 13911 687,'-3'-10'722,"0"1"-86,3 9-32,-4-16-70,4 16-53,-2-15-26,2 15-21,1-14-79,-1 14-39,5-13-60,-5 13-4,8-13-30,-2 7-25,-6 6-40,14-7 12,-14 7-4,18-1-26,-18 1-15,19 4-17,-19-4-12,17 10-20,-8-3-6,-3 1-9,1 2-14,-2-1-13,-3 2 12,0 2-19,-1-2-2,-1 3-3,-3-2-9,1 3-10,-2 0 4,-3-2-3,2 1 7,-2 0-10,0-2 6,1 0-10,1 1 9,0-3-8,-2 0 6,4-1-8,-1-1 7,4-8-6,-5 15 7,5-15-4,-2 12 10,2-12-14,0 0 4,7 11-2,-7-11 9,9 4-9,-9-4 10,16 1-22,-16-1-50,22-3-66,-11 2-19,6-3-86,-3-1-68,4 0-58,-1-2-114,3 1-124,0-3-110,1 1-720,6-1-1041</inkml:trace>
  <inkml:trace contextRef="#ctx0" brushRef="#br0" timeOffset="4810.1079">21648 13808 634,'0'0'740,"-11"-8"-133,11 8-28,-7-9-53,7 9-43,0 0-47,0-12-23,0 12-81,7-7-22,-7 7-51,14-10-3,-4 7-34,-10 3 0,21-4-57,-21 4 4,24-1-21,-24 1-19,23 2-32,-13 1-9,-1 0-21,0 5-6,-3-2-16,-6-6 3,9 14-12,-9-14-2,2 14-6,-2-14-12,-4 17-4,-2-8-1,0 0-7,0 1 4,-4-2-3,2 1 1,-1 0-6,-1-1 1,2-2-5,0 0-4,2 0-16,6-6 1,-13 10 0,13-10-1,-9 8 2,9-8 2,0 0 2,-5 7 4,5-7 0,0 0 3,0 0 1,9 5 1,-9-5-2,0 0 6,18 0 2,-18 0-4,15 1 16,-15-1-12,18 1 7,-18-1-4,21 3 1,-21-3-8,21 5 4,-10-3 0,0 3 1,2 1 1,-2 0 3,-2 0-2,0 1 6,-2 1 17,0-2 23,-2 3-3,-5-9 11,4 15-1,-4-15 4,-2 15 10,-2-7-20,-1 1 8,-4-2-10,0 2-9,-3-2-6,0 3-4,-1-4-4,-2 2-7,0-1-2,-1-1-2,2 1-3,-3-2-6,3 0-32,-1 1-87,2-2-74,0 0-89,2-1-103,0 1-86,1 0-151,10-4-135,-15 4-755,15-4-1137</inkml:trace>
  <inkml:trace contextRef="#ctx0" brushRef="#br0" timeOffset="5231.9662">22078 14107 186,'0'0'869,"14"1"-177,-14-1-20,11 2-91,-11-2-27,0 0-74,15 5-41,-15-5-61,0 0-42,9 5-29,-9-5-31,0 0-24,0 0-27,0 0-31,2 10-32,-2-10-15,0 0-38,0 0-21,-8 7-17,8-7-14,0 0-13,-13 4-5,13-4-10,0 0-3,-11 1-8,11-1-1,0 0-2,-14 2-1,14-2-3,0 0-3,-12-4-1,12 4 20,0 0-20,-5-8-1,5 8 1,0 0-11,3-13 1,-3 13 1,7-11 14,-7 11-11,13-8 14,-5 4 6,-8 4 10,20-5 0,-20 5 6,22-2 2,-22 2 29,24 1 28,-11 2 4,-2 1 9,1 0 7,2 3-14,-4-2-30,1 2-72,-1 2 0,-3-1 0,-1 0 0,-1 1 0,-3 1 0,1 1 0,-3-11 0,-3 22 0,-2-10 0,0 3 0,-3-3 0,-1 1 0,-2-1 0,1-1 0,-3 1-314,0-2-117,1 0-73,0-2-122,-2 0-101,1-1-175,1-1-585,2-1-1112</inkml:trace>
  <inkml:trace contextRef="#ctx0" brushRef="#br0" timeOffset="5513.2104">22485 13897 867,'4'-13'756,"0"0"-38,0 1-86,-2 2 3,2-2-68,-1 2-40,-3 10-74,6-17-45,-6 17-75,5-12-55,-5 12-43,4-8-5,-4 8 11,0 0-7,0 0-21,8 6-12,-8-6-24,4 17 1,-3-5-23,0 0-25,0 1-107,-1 2-23,2 0 0,0 1 0,-2 2 0,1-1 0,-1-2 0,2 2 0,-2-2 0,0-1 0,1-1 0,-1 0-18,1-1-249,-1-12-64,0 21-71,0-21-37,4 15-105,-4-15-101,3 15-87,-3-15-795,3 10-1158</inkml:trace>
  <inkml:trace contextRef="#ctx0" brushRef="#br0" timeOffset="5810.0702">22742 13578 75,'-1'-15'918,"1"-1"-211,-1 3-51,1 1-13,0 12-31,1-21-65,-1 21-84,5-15-22,-5 15-27,14-7 15,-14 7-36,21 5-10,-6 2-5,2 3-6,4 5-1,1 3-13,5 4-327,-2 5-31,0-1 0,0-1 0,-1 4 0,-1 3 0,-2 0 0,-5 2 0,0-1 0,-4 2 0,-4-4 0,-4 1 0,-1-5 0,-6 2 0,-2 2 0,-5 4 0,-6-1 0,-2 0 0,-5-1 0,-1-2 0,-7-1 0,2 0-434,-9 7-499,-1-2-285,5-9-553,0 0-1463</inkml:trace>
  <inkml:trace contextRef="#ctx0" brushRef="#br0" timeOffset="6558.4211">23912 13890 395,'-12'3'703,"12"-3"-126,0 0-6,-10 2-46,10-2-6,0 0-14,0 0-40,0 0-57,0 0-35,0 0-33,0 0-54,10 5-50,-10-5-45,12 1-35,-12-1-23,16 1-44,-16-1-12,20-1-14,-7 1-16,-13 0-31,27 0-89,-13-1-80,-1-1-60,1 1-51,0 0-87,-14 1-58,25 0-70,-13-1-95,-12 1-744,20-1-922</inkml:trace>
  <inkml:trace contextRef="#ctx0" brushRef="#br0" timeOffset="6761.5323">23907 14025 361,'0'0'716,"-12"9"-116,12-9-19,-9 6-24,9-6-65,0 0-22,-6 7-43,6-7-38,0 0-49,0 0-31,12 8-46,-12-8-45,20 1-45,-20-1-32,27 0-28,-13-1-25,4 0-45,-1 0-116,2-2-98,-1 1-124,1 1-96,0 0-105,-1-1-121,1 1-728,0 0-947</inkml:trace>
  <inkml:trace contextRef="#ctx0" brushRef="#br0" timeOffset="8951.1538">26346 13816 10,'-14'-5'766,"14"5"-133,0 0-28,-9-4-60,9 4-51,0 0-93,-4-9-2,4 9-12,0 0-14,2-12-24,-2 12-37,7-9-12,-7 9-43,14-7-7,-4 2-15,-1 2-23,5 2-22,-3-1-15,3 2-18,-1 2-36,1-1 3,-1 4-3,0 1-17,1 0-18,-3 1-9,-1 1-15,-3-1-8,-1 3-6,-2 0-6,-1 1 1,-3-11-16,-1 22-1,-3-10-5,-2 2-1,-3-1-5,-3 2-4,-1-1-2,-1 0-2,-1 1 1,-3-1 2,2-1-6,-2 0 1,1 0-3,0-3 4,4 1-5,-1-2 2,1 1-2,1-1 1,1-1-2,3-3 11,0 4 31,0-5-14,8-4-28,-9 11 0,9-11 0,-5 9 0,5-9 0,0 0 0,5 11 0,-5-11 0,15 5 0,-3-3 0,-1 0 0,5-1 0,1-1 0,4 0 0,0 0 0,4 0 0,2-3-38,1-1-323,-1 2-52,6-4-71,-1 1-51,-5-1-87,0 2-26,-2-3-115,0 0-612,-1 0-976</inkml:trace>
  <inkml:trace contextRef="#ctx0" brushRef="#br0" timeOffset="9451.1274">26831 13872 71,'-4'-15'720,"4"15"-124,-2-13-30,2 13-10,0-15-102,0 15-36,6-16-39,-6 16-4,9-14-50,-3 6-59,2 3 6,1-2-9,4 4-11,-1-1-24,-1-1-35,3 4-28,-14 1-23,24 1-9,-24-1-8,18 7-25,-9-2-10,-9-5-15,9 14 0,-9-14 5,5 15-11,-5-15-6,-5 20-4,-2-11-17,0 3-9,-2-3-5,-4 1-4,0 2-3,2-3-8,-3 0 0,3 1-5,-1-3 14,1 1-20,2-1 17,-1-3-9,4 3 2,-3-2-10,9-5-3,-8 7-5,8-7 19,0 0-14,0 0-2,0 0 0,0 0 1,8 10 0,-8-10 4,15 3 2,-15-3-6,21 2 2,-10 1-2,1-1-1,1 2-1,3 1 2,-1 0 2,1-1 3,-2 2-4,0 1 0,-1-1 0,-1 2 9,0 0-8,-3 1 22,1 0 26,-3 1-7,-1-2-3,-2 2 6,-1-1-3,-3-9 2,2 17 4,-2-17-5,-5 15 3,5-15-7,-10 15-4,3-9-5,-3 1-4,0-2-3,-2 0-7,-4 0 4,3 1-4,-3-4-8,1 2-1,1-2-1,1-1-1,-1 0-7,3 0-54,11-1-75,-25-1-75,25 1-62,-19-3-78,19 3-62,-13-6-126,13 6-98,-6-9-41,6 9-823,4-12-1124</inkml:trace>
  <inkml:trace contextRef="#ctx0" brushRef="#br0" timeOffset="9810.4872">27549 13954 443,'0'0'700,"0"-13"-72,0 13-21,-6-10-67,6 10-95,-11-8-51,11 8-63,-13-8-5,13 8-70,-16-3-32,16 3-12,-15 2-14,15-2-49,-14 4-20,14-4-26,-13 6-6,13-6-19,-10 7-7,10-7-17,-4 9-1,4-9-14,0 0 2,2 13-16,-2-13 4,9 7-14,-9-7 7,12 5-16,-12-5 10,15 3-9,-15-3 5,22 2-10,-22-2 8,19-3-7,-19 3 8,17-5 6,-17 5 11,15-8-3,-15 8 2,8-13-6,-8 13-2,6-12 9,-6 12-8,0-15-7,0 15 1,-6-14-7,2 7 5,4 7-10,-13-13 4,7 6-6,-2 2 1,8 5-2,-14-7-53,14 7-74,-15-4-62,15 4-98,-12-2-62,12 2-97,-11 4-68,11-4-124,-7 7-593,7-7-839</inkml:trace>
  <inkml:trace contextRef="#ctx0" brushRef="#br0" timeOffset="10076.1009">27874 13880 345,'7'-7'759,"-7"7"-91,11-8-21,-11 8-93,9-10-30,-9 10-49,8-8-32,-8 8-70,0 0-55,8-8-39,-8 8 6,0 0-9,0 0-28,-4 10 0,-2-4-36,-2 4-27,1 0-1,-4 3-26,0 1-24,-1 3-21,-3 0-19,-1 4-18,0 0-9,-1-2-14,-2 2-17,1-1-4,2 1-6,-2-1-10,1 1-10,1 1-51,0 0-75,0-2-80,7-1-48,-3-2-50,2-1-33,6 0-73,-1-3-67,1 0-34,4-1-21,0-12-39,0 19-73,0-19-450,9 15-706</inkml:trace>
  <inkml:trace contextRef="#ctx0" brushRef="#br0" timeOffset="10394.2674">27739 14305 501,'0'0'579,"0"0"-73,0 0-37,0 0-43,0 0-47,0 0 6,0 0-38,0 0-25,0 0-49,0 0-30,-4 11-59,4-11 2,0 0-24,-2 10-6,2-10-26,0 0-3,4 11-23,-4-11-9,7 7-6,-7-7 13,9 6-19,-9-6-5,14 5-20,-14-5 2,15 2-14,-15-2 1,18 0-12,-18 0-1,22-2 2,-22 2 18,20-3 10,-20 3 11,17-7-2,-17 7-13,15-7-3,-9 2-17,-6 5 6,10-12 2,-10 12 5,4-13-19,-4 13 0,1-12-14,-1 12-1,-5-13-7,5 13 5,-9-13-8,4 5 2,5 8-12,-13-11-17,6 6-61,7 5-77,-18-6-48,18 6-89,-16-8-56,16 8-119,-16-3-69,16 3-126,-13-2-669,13 2-935</inkml:trace>
  <inkml:trace contextRef="#ctx0" brushRef="#br0" timeOffset="10753.6367">28167 13940 506,'0'0'723,"4"-14"-70,-4 14-49,4-17-37,-4 17-58,5-13-21,-5 13-34,6-13-21,-6 13-34,3-10-34,-3 10-37,4-8-48,-4 8-32,0 0-18,0 0-1,0 0-7,9 3-23,-9-3 0,5 15-5,-5-3-2,1 2-33,-1-1-149,-1 4-10,1-1 0,-1 1 0,0 0 0,-2 0 0,1-1 0,0 1 0,-1-1 0,1 0 0,-2-4 0,4 2 0,-2-3 0,1 1-102,-1-2-292,2-10-65,-2 18-80,2-18-113,0 15-69,0-15-195,5 10-486,-5-10-1003</inkml:trace>
  <inkml:trace contextRef="#ctx0" brushRef="#br0" timeOffset="11159.872">28496 13963 829,'0'0'730,"-4"-15"-45,4 15-76,-5-14-100,5 14-46,-4-8-71,4 8-34,-9-7-46,9 7-18,0 0-26,-13 4-19,13-4-32,-12 10-11,6-2-20,-1 2-26,3 0-27,-1 0-21,0 3-7,1-1-22,0 0-12,1-2-23,1 4 5,2-14-22,0 22 2,0-22-1,6 19-9,-2-10-14,1 0 11,3-1-15,-2-2 11,3 1-14,0-2 8,3 0-15,-2-1 17,3-1-13,-3 0 12,4-3-13,-1 1 8,-2-2-9,1-2 12,-2 1-14,0-3 23,-2 0-19,1-1 19,-2-2-28,-1-2 12,-3 0-10,0-1 12,-2-2-22,2 2 24,-6 0-13,3-1 13,-2 0-2,-2 1 4,0 0-13,-1 2 6,-2 0-15,0-1-21,-1 4-76,1-2-59,-1 2-59,-1 1-89,1-1-76,8 6-123,-15-5-69,15 5-167,-14-1-567,14 1-925</inkml:trace>
  <inkml:trace contextRef="#ctx0" brushRef="#br0" timeOffset="11472.3689">28758 13663 353,'0'0'811,"0"-17"-138,0 17-3,6-14-47,-6 14-110,12-10-46,-4 4-29,5 5-40,3 2 0,2 2-60,3 4-21,1 1-29,5 4-39,-3 4 5,0 2-7,0 2-23,0 2-54,-1 4 2,-3 5 57,-4 1-44,-5-2-45,-3 1-106,-5 1-34,-3 2 0,-2-1 0,-4 1 0,-3 7 0,-5-4 0,-7 2 0,-2-1 0,-9 4 0,-5-1 0,-4-1-149,-5-3-213,-5-1-86,-3-1-89,-3-6-125,-3 2-108,-7-3-895,1-3-1332</inkml:trace>
  <inkml:trace contextRef="#ctx0" brushRef="#br0" timeOffset="12050.4638">25961 13451 354,'0'0'715,"5"-17"-84,-5 17-51,5-13-83,-5 13-35,-3-12-85,3 12-9,-6-9-42,6 9-24,-9-6-48,9 6-8,-19 0-14,6 2-2,-5 3-7,0 2-30,-2 3 5,-3 5-10,0 0-5,-5 9-19,-1 0-18,4 2-5,-2 3-17,2 3-15,2 1 4,-2 2-28,6 3-9,-2 3-15,2 0 0,3 1-18,7 0-8,2 3-10,4-2 1,9 3 3,6-2-20,11 6-75,6-1-136,8-5-83,7-1-121,8-4-147,2 2-191,4-10-1009,5 1-1443</inkml:trace>
  <inkml:trace contextRef="#ctx0" brushRef="#br0" timeOffset="13139.1564">29448 14010 233,'0'0'611,"-12"-1"-118,12 1-20,-12-3-12,12 3-45,0 0-15,-15-2-23,15 2-20,0 0-21,0 0-2,-13 0-22,13 0-15,0 0-6,0 0 8,0 0 13,0 0-15,0 0-32,0 0-7,0 0-11,0 0-9,0 0-4,7 5-48,-7-5-4,14 2-39,-4 1-24,3-1-120,-1-2 0,2 2 0,0-2 0,1 3 0,3-3 0,0 0 0,-3 1 0,3-1 0,-2 0 0,0 0 0,1 0 0,-2 0 0,-1-1 0,0 1 0,-2 0 0,-12 0 0,21-3 0,-21 3 0,18-2 0,-18 2 0,13-2-13,-13 2-372,10-3-58,-10 3-45,0 0-59,9-6-66,-9 6-66,0 0-76,0 0-600,-6-6-957</inkml:trace>
  <inkml:trace contextRef="#ctx0" brushRef="#br0" timeOffset="13529.766">29580 13922 160,'0'0'710,"-4"-11"-80,4 11-4,-3-13-86,3 13-34,-2-12-45,2 12 7,-4-14-36,4 14-4,-2-11-4,2 11-20,-2-10-25,2 10-38,0 0-44,-2-14-34,2 14-39,0 0-40,0 0-34,-2-9-23,2 9-9,0 0 50,0 0-20,0 0-145,-1 17-3,1-17 0,-2 19 0,2-8 0,0 2 0,0 1 0,0 3 0,0 2 0,-1-2 0,1 1 0,-1 0 0,1 0 0,-2 1 0,0-1 0,1-2 0,0 1 0,-1 1 0,1-3 0,0-1 0,-1-1 0,2-1 0,-1 0 0,0-2 0,1-10 0,0 19 0,0-19 0,-3 15 0,3-15 0,0 12 0,0-12 0,0 0 0,-1 14 0,1-14 0,0 0 0,0 0 0,-1 12 0,1-12 0,0 0 0,0 0 0,0 0 0,0 0 0,0 0-219,2-12-320,-2 12-53,3-9-104,-3 9-68,0 0-936,1-15-1380</inkml:trace>
  <inkml:trace contextRef="#ctx0" brushRef="#br0" timeOffset="14319.9937">30166 13977 669,'0'0'707,"0"0"-80,2-12 3,-2 12-55,0 0-53,2-12-27,-2 12-33,0 0-16,1-12-28,-1 12-18,0 0-61,0 0-45,1-10-42,-1 10-32,0 0 23,0 0-28,5 10-21,-5-10 60,3 17-25,-2-7-229,1 1 0,-1-1 0,0 5 0,-1-3 0,0 0 0,0 0 0,0 2 0,-1-2 0,0 1 0,1-1 0,-2 1 0,1-1 0,0 0 0,-1 0 0,1-1 0,1-11 0,-2 19 0,2-19 0,-2 17 0,2-17 0,-1 13 0,1-13 0,-1 12 0,1-12 0,-3 12 0,3-12 0,0 0 0,0 0 0,0 12-121,0-12-323,0 0-58,0 0-38,0 0-85,0 0-69,0 0-18,4-9-734,-4 9-1060</inkml:trace>
  <inkml:trace contextRef="#ctx0" brushRef="#br0" timeOffset="16215.661">30395 13999 429,'0'0'675,"-12"-10"-60,12 10-19,-8-5-57,8 5-34,0 0-32,-3-9-49,3 9-3,0 0-27,10-3 2,-10 3-28,17 3-10,-5 0-66,1 2-16,2 1-4,2 4-36,1-1-13,-1 1-41,-1 2-8,1 0-42,-3 1-12,2 0-33,-2 0-83,-2-1-4,2 2 0,-5-2 0,1-1 0,-1 0 0,0 2 0,-2-4 0,0 0 0,-2-1-26,0 0-247,-5-8-67,8 13-66,-8-13-71,4 11-91,-4-11-90,0 0-60,0 12-780,0-12-1128</inkml:trace>
  <inkml:trace contextRef="#ctx0" brushRef="#br0" timeOffset="16434.3919">30704 14039 176,'4'-17'796,"-4"17"-117,1-11-54,-1 11-104,0 0-57,0-12-57,0 12-7,0 0-8,0 0-21,0 0-54,-14 5-31,14-5-50,-14 10-31,3-2 5,1 3-37,-1-2-37,-4 2-26,0 1-21,0 2-17,0-2-13,-2 2-13,2 0-9,-2-1-17,2 0-104,-2 0-87,2-1-106,0 1-65,-2-3-94,4 1-89,2-3-121,-2 1-736,2-3-981</inkml:trace>
  <inkml:trace contextRef="#ctx0" brushRef="#br0" timeOffset="17096.7171">30318 13668 120,'4'-13'680,"-4"13"-133,4-14-42,-4 14-31,1-10-97,-1 10-39,0-12-25,0 12-31,-4-10-27,4 10-11,-8-7 3,8 7-32,-12-4-12,12 4-19,-20 2 1,8 0 13,-4 3-22,0 0-7,-2 7 4,-6 0-13,1 3 3,-2 4-10,-1 3-17,-3 2 26,4 4-17,-2 1 6,1 1-44,1 1 14,1 1-10,2 2-17,4-1-11,-2 4-3,2 1 39,1 2-13,4 2-13,2 0-15,4-1-17,5 2-9,4 2-7,7 1-8,5-2-3,6 8-19,5-4-20,5-2-71,3-2-66,4-1-102,1-4-79,3-4-101,5-3-88,-1-2-137,-6-6-144,2-5-797,0-3-1242</inkml:trace>
  <inkml:trace contextRef="#ctx0" brushRef="#br0" timeOffset="18434.519">31060 14027 245,'0'0'628,"0"0"-92,-1-11-24,1 11-37,0 0-63,5-10-7,-5 10-36,9-6 15,-9 6-8,12-9-53,-5 5-8,5 0-6,-1-1-21,2 0-30,2 2-23,0-1-36,-1 1-29,-2 2-35,2 1-9,-1 0-14,0 1-19,-2 1-18,-11-2-8,21 7-9,-13-1-13,-8-6 1,10 14-9,-10-14-8,1 19-2,-3-9-5,-5 2-6,1 2-4,-6-2-5,1 4 5,-2-2-3,-1 0 0,0 0-8,-3-1 3,3-1 2,-1 1-4,3-2 3,0-1-4,1-1 8,1 0-5,0-1 4,4-1-14,-1 0 5,1 1 1,6-8-5,-8 11 0,8-11 7,0 0-2,0 13 3,0-13-3,9 7 3,-9-7-3,14 3 2,-1-1 3,-2-1-3,2 0 11,4-1-10,-1 0-11,2-1-49,1 0-102,-1-1-87,3-1-64,-1-1-76,-1 2-105,1-2-65,-3-1-72,1 1-829,0-1-1076</inkml:trace>
  <inkml:trace contextRef="#ctx0" brushRef="#br0" timeOffset="18997.0101">31524 14025 497,'0'0'648,"-5"-12"-90,5 12-27,0-13-114,0 13-47,3-13 1,-3 13-38,10-14 5,-4 8-23,2 0-40,0 0-41,3 3-9,1-1-34,-1 2-8,-11 2-51,23 0-5,-23 0-42,22 6 1,-13-1-32,1 0 7,-4 3-15,0-1 8,-3 3-31,-3-10 17,4 17-27,-4-17 18,-4 18-25,2-7 19,-5-1-22,0 0 21,-3-1-27,1 2 21,-2-3-22,0 1 20,2-1-23,0-1 21,0-1-20,1 0 19,1-1-20,-1 0 19,8-5-18,-11 7 19,11-7-24,0 0 22,-11 5-19,11-5 18,0 0-21,0 0 20,0 0-18,0 0 18,7-6-22,-7 6 30,11-5-32,-11 5 23,17-6-23,-7 4 24,2-1-23,-1 1 21,3-1-22,0 2 23,0 0-21,0 1 18,1 0-14,-2 1 21,-1 0-11,2 3 6,-4-1-20,2 0 23,-3 2-20,0 1 25,-9-6-20,12 11 21,-12-11-13,5 11 22,-5-11-18,-1 14 21,1-14-20,-6 11 26,1-3-19,-3-2 26,2 0-20,-3 0 6,-1-1-31,0 0 31,0 0-25,-1-2 20,1 0-24,-3 1 20,3-2-23,-2 1 21,-1 0-23,13-3 18,-20 2-71,20-2-50,-18 0-78,18 0-58,-18-2-68,18 2-91,-13-4-106,13 4-99,-7-6-717,7 6-930</inkml:trace>
  <inkml:trace contextRef="#ctx0" brushRef="#br0" timeOffset="19356.3602">31965 14013 319,'0'0'642,"1"-11"-76,-1 11-67,0 0-86,0 0-81,0 0-52,0 0-6,0 0-30,0 0-31,0 0-44,0 0-58,0 0 18,0 0-1,0 0-11,-6 6-15,6-6-24,0 0-11,0 0-11,9 6-12,-9-6-8,0 0-7,10 4-6,-10-4-7,0 0-1,16 0-3,-16 0-3,0 0-1,12-4 23,-12 4 20,0 0 4,12-8 7,-12 8 7,0 0-10,6-9 0,-6 9-13,0 0 7,-1-13-15,1 13 3,-4-9-17,4 9 8,-8-8-13,8 8 2,-11-7-12,11 7 7,-12-6-14,12 6 8,-14-3-13,14 3 5,-15-3-82,15 3-79,-15 0-107,15 0-76,-16 3-91,16-3-92,-14 7-679,14-7-813</inkml:trace>
  <inkml:trace contextRef="#ctx0" brushRef="#br0" timeOffset="19653.2255">32220 13968 342,'0'0'792,"6"-7"-102,-6 7-57,4-8-81,-4 8-56,0 0-26,2-12-50,-2 12-38,0 0-72,0 0-20,0 0-58,1-11 10,-1 11-46,0 0 39,-7 8-56,7-8 31,-10 13 1,5-4-36,-2 3-17,1 0-13,-4 4-54,1 0 36,0 1-23,-3 1-24,3 0-10,-1-1-19,0 1-5,1 0-13,0 0 0,0 0-14,-1-1-13,1 0-46,1-3-66,0 1-90,2-1-94,0-1-35,-1 1 9,2 1-46,0-3-88,1 0-87,2 2-27,0-4-28,1 0-174,1-10-320,1 17-703</inkml:trace>
  <inkml:trace contextRef="#ctx0" brushRef="#br0" timeOffset="19950.0887">32150 14382 642,'0'0'556,"0"0"-49,0 0-26,0 0-40,0 0-38,0 0-43,0 0-36,0 0-55,0 0-48,0 0-26,0 0-30,0 0-15,0 0 2,0 0-7,0 0 10,0 0-25,0 0-16,6 9-19,-6-9 8,0 0-24,16 2 3,-16-2-24,13 0 16,-13 0-21,16 0 7,-16 0-18,17-2 28,-17 2-20,15-2 39,-15 2-11,13-5 28,-13 5-43,10-4 14,-10 4-33,8-7 19,-8 7-36,4-9 20,-4 9-27,0 0 11,-1-12-29,1 12 24,-7-8-28,7 8 25,-10-9-29,10 9 30,-13-8-34,13 8 24,-13-7-89,13 7-43,-15-4-74,15 4-63,-13-5-80,13 5-94,-14-4-66,14 4-52,-11-3-189,11 3-429,0 0-779</inkml:trace>
  <inkml:trace contextRef="#ctx0" brushRef="#br0" timeOffset="20450.0839">32618 14091 515,'3'-10'650,"-3"10"-48,3-17-73,-3 17-75,0-16-24,0 16-46,-2-15-43,2 15-25,-9-15-55,9 15-32,-12-13-31,5 9-21,7 4-23,-18-5-21,18 5-13,-20 0-15,8 1-18,0 3-12,1-1-13,-1 2-7,1 0-10,-2 2-10,4-1-5,0 0-5,-1 0-5,4 1-4,-1 0-4,7-7 2,-6 11-4,6-11-3,-4 12 1,4-12-1,5 8-4,-5-8-4,9 7-16,-9-7-11,13 6-8,-13-6-21,18 1 4,-18-1 1,20-1 1,-20 1 9,19-6 10,-8 1 3,-1 0 7,-2 0 8,1-2 0,-2 0 0,1 0 1,-2-1 6,1 3 9,-7 5-7,11-10-2,-11 10 1,8-10 2,-8 10 5,0 0-4,10-4 5,-10 4 3,0 0 32,8 10 5,-8-10 22,1 15 17,-1-15 14,1 16-2,-1-16-3,-1 22 2,1-9-11,-1 0-11,1-1-10,-2 1-13,2 0-9,0-2-9,0 3 19,0-1-31,0-1 19,0 2-31,2 1 27,-1-1-31,0-2 18,0 0-73,2 1-45,0-1-62,-1-2-66,1 0-57,1-1-88,-1 0-64,4-1-52,-2-1-95,-5-7-676,9 10-866</inkml:trace>
  <inkml:trace contextRef="#ctx0" brushRef="#br0" timeOffset="20762.5631">32731 13672 719,'-2'-12'689,"1"1"-47,1 11-84,4-18-71,1 11-41,3 0-38,1 4-8,2 1-21,3 2 8,3 2 5,6 6 37,2 2-23,6 9-11,0 5-19,-1 2-9,1 6-35,-3 1-26,3 14-233,-2 5-73,-3 1 0,-2 2 0,-5 5 0,-2-2 0,-6 1 0,-4-8 0,-3 1 0,-4-1 0,-6 0 0,-1-1 0,-9 8 0,-7-5 0,-6-1 0,-7-2 0,-7-4 0,-6-2 0,-10-1 0,-5 0 0,-6-3 0,-17 3-282,-5-2-579,-2 3-263,-3-12-744,-2-1-1587</inkml:trace>
  <inkml:trace contextRef="#ctx0" brushRef="#br0" timeOffset="21702.92">24856 13055 388,'0'0'529,"11"-7"-61,-11 7-41,14-8-13,-14 8-29,13-9-21,-13 9 9,14-10 1,-14 10-21,11-9 9,-11 9-47,8-8 18,-8 8-45,8-7-7,-8 7-25,7-5-30,-7 5-39,0 0-8,0 0-6,0 0 7,-10 13-3,0-1-2,-4 8 4,-8 10 12,-2 4-2,-8 12-11,-3 3-20,2 5-69,-9 3-89,0 4 0,-9 14 0,2 2 0,2 0 0,10-8 0,4-1 0,2 1 0,5 0 0,8 0 0,5-1 0,6-1 0,8-9 0,10 10 0,9-2 0,9-1 0,10-4 0,18 11 0,11-6-327,10-6-66,9-2-73,11-7-110,7-1-98,6-6-116,12 0-783,7-5-1218</inkml:trace>
  <inkml:trace contextRef="#ctx0" brushRef="#br0" timeOffset="23663.4318">31542 15255 539,'0'0'469,"-2"-10"-39,2 10-79,0 0-13,-9-9-40,9 9-39,-10-3-17,10 3-32,-12 0 0,12 0-29,-13 8-3,4-4-8,3 3 1,-1 0-34,1 1-7,1 1-7,0-1-6,2 2-7,3-10-15,-2 17-5,2-17-9,4 17 12,-1-8-6,4-2-3,-2 0-2,1 0-18,2-2-3,1 1-7,0-3 21,0 1-22,-9-4 7,18 4-21,-18-4 9,16 0-19,-16 0 10,19-4-22,-19 4 16,15-4 20,-15 4 26,14-6-32,-14 6 12,9-9-42,-9 9 24,5-10-28,-5 10 17,2-11-26,-2 11 19,0 0-24,-2-16 18,2 16-23,-7-8 18,7 8-4,-9-8-58,9 8-67,-11-4-82,11 4-55,-10-2-63,10 2-65,-12 1-46,12-1-45,0 0-150,-14 4-438,14-4-677</inkml:trace>
  <inkml:trace contextRef="#ctx0" brushRef="#br0" timeOffset="23960.295">31817 15219 363,'6'-7'696,"-6"7"-66,10-10-28,-10 10-60,9-8-65,-9 8-62,6-7-46,-6 7-55,0 0-32,6-6-29,-6 6 21,0 0-27,0 0 23,0 0-35,-3 16 31,0-9-25,-1 2-17,0 3-25,-1 0-9,-3 3-24,1 2-74,-3 0 57,1 2-60,-1 2 35,0 0-64,-2 1 34,-1 2-62,1 0 40,-2 0-65,1-1 49,-1-1-51,1 0 42,0 0-56,1-2 49,0-3-66,0-1 4,0 2-110,2-3-6,-2 0-103,3-2-50,0-1-73,1 1-68,0-4-75,0 1-59,3-1-50,-1-1 7,2 0-156,4-8-297,-7 16-679</inkml:trace>
  <inkml:trace contextRef="#ctx0" brushRef="#br0" timeOffset="24319.6564">31841 15618 759,'0'0'649,"5"-10"-40,-5 10-51,4-10-87,-4 10-81,0 0-69,5-10-52,-5 10-21,0 0-21,0 0-24,0 0-13,0 0 2,2 10-4,-2-10-24,-2 14-20,2-14 3,-1 17 3,1-17-22,0 20-19,0-20-20,0 20-15,0-20-14,3 19-1,-3-19 0,6 19-8,-6-19-8,5 14-1,-5-14 2,6 11 7,-6-11 17,9 11-46,-9-11 29,12 6-43,-12-6 4,11 4-5,-11-4-1,0 0 6,18 0 25,-18 0 66,10-5-80,-10 5 61,7-8-76,-7 8 54,5-11-70,-5 11 61,1-16-69,-1 16 61,-2-16-80,-2 7 67,1 0-52,-2 0 51,0 1-54,0 0 49,-3 2-59,2-2 18,-2 2-96,0 2-48,0-1-48,8 5-58,-16-6-75,16 6-85,-14-3-87,14 3-39,-11 2-106,11-2-607,0 0-872</inkml:trace>
  <inkml:trace contextRef="#ctx0" brushRef="#br0" timeOffset="24632.147">32209 15554 535,'0'0'650,"0"-18"-25,0 18-50,0-17-65,0 17-51,2-17-42,-2 17-25,1-15-34,-1 15-49,0-12-41,0 12-58,0 0-26,2-11 42,-2 11 46,0 0-39,0 0 24,10 11-90,-10-11 48,6 18-78,-5-7 37,1 0-80,0 2 36,0-1-77,0 5 49,-1-4-78,0 4 19,0-2-31,1 1 50,-2-3-67,1 1 61,0-1-83,-1 0 22,0-1-110,0 0 4,2 0-113,-2-12-26,0 19-70,0-19-61,2 14-94,-2-14-60,4 13-16,-4-13-52,6 10-711,-6-10-918</inkml:trace>
  <inkml:trace contextRef="#ctx0" brushRef="#br0" timeOffset="24975.8834">32521 15553 526,'0'0'603,"-1"-20"-77,1 20-27,-3-13-74,3 13-41,-5-8-31,5 8-40,0 0 21,-12-4-44,12 4-42,-10 5-10,10-5-4,-9 11-46,9-11-20,-9 14-33,5-5 2,4-9-17,-4 18-16,4-18-19,-2 18-10,2-18-13,2 19-6,-2-19 1,7 18-14,-7-18 7,9 14-17,-4-7-9,3-1-3,1-1-1,0-1-7,0-1 0,-9-3-2,20 4 2,-20-4-5,18 0-1,-18 0 11,18-1-6,-9-3 28,-9 4 11,16-9-17,-9 1 7,-1 0-9,1 0-2,-4-4-10,-3 12-3,3-22-1,-3 11-6,-1 0 0,-2 0-2,-1 0-4,-2 0 2,0-2-2,-2 2-4,-2 1 1,-2 1 3,2 0-6,-4 2-1,2 0-9,-2 2-75,0 2-52,3-1-62,-3 4-64,2-3-71,12 3-79,-23 0-50,23 0-71,-19 3-162,19-3-435,-15 5-748</inkml:trace>
  <inkml:trace contextRef="#ctx0" brushRef="#br0" timeOffset="25304.0057">32788 15204 279,'0'0'643,"0"-17"-55,0 17-40,1-17-55,-1 17-58,3-12-49,-3 12-3,9-12-50,-9 12-4,14-2-10,-4 5 0,5 3 27,3 4 68,5 7-74,2 1 49,1 4-49,3 5 23,-4 2-33,2 2 10,-4 3-66,-1 5-274,-2 1 0,-4 2 0,-4 0 0,-5 4 0,-4-5 0,-5 2 0,-6 1 0,-7-4 0,-11 8 0,-6-3 0,-11-2 0,-8-1 0,-10-1-24,-5-3-724,-3 2-255,-19 6-1016,-3-3-1777</inkml:trace>
  <inkml:trace contextRef="#ctx0" brushRef="#br0" timeOffset="26542.3945">21347 16528 600,'0'0'503,"0"0"-33,0 0-23,0 0-22,0 0-37,-13 2-30,13-2-11,0 0-27,0 0-3,0 0-15,0 0-4,0 0 7,0 0 9,0 0-13,13 3-16,-13-3-42,16 2-47,-16-2-32,22 1-33,-8-1-27,2 0-22,0 1-20,3-1-10,-1 0-12,4 0-12,-2-1-75,1 0-83,-1-1-79,0 1-44,-2 0-71,2-2-78,-4 2-68,-2 0-74,-2 0-55,-12 1-701,20-1-903</inkml:trace>
  <inkml:trace contextRef="#ctx0" brushRef="#br0" timeOffset="26745.5111">21339 16673 24,'-9'5'852,"9"-5"-171,-14 9-34,14-9-62,-8 8-56,8-8-40,0 0-40,-4 9-47,4-9-36,7 8-46,-7-8-57,16 4-50,-16-4-32,24 0-45,-8 0-26,0 0-28,4 0-93,2 0-92,-2-1-116,6-2-82,-2 1-120,-2-1-63,3 0-61,-6 3-802,2-2-950</inkml:trace>
  <inkml:trace contextRef="#ctx0" brushRef="#br0" timeOffset="28688.1324">24735 16415 209,'-9'-7'638,"9"7"-98,-7-6-73,7 6-31,-5-7-49,5 7-23,0 0-23,-4-13-27,4 13-35,2-12-11,-2 12-26,7-12-29,0 3-15,1 4 11,1-3-19,4 1-14,0-1-3,0 0-14,3 2-12,1 1-2,-2 0-15,0 0-25,2 3-22,-4-1-15,1 3-12,-14 0-11,25 1-8,-14 3-7,-1-1-6,1 2-22,-6 3 22,3-1-24,-5 3 26,-3-10-26,2 19 20,-4-8-29,-5-1 26,1 2-24,-3 1 23,-3-1-32,1 2 30,-3-2-26,1 1 28,-2-1-5,1 0-2,2-3-3,-2 1 1,4-1-1,-2-1-2,3-1-1,0-1 1,9-6-2,-15 10 2,15-10 5,-10 8-2,10-8-1,-8 5-1,8-5 5,0 0-1,0 0-2,0 0-8,0 0-1,0 0 0,0 0-1,13-6 6,-13 6-27,17-5 32,-7 2-27,1 0 25,3-1-20,-1 2 21,1-1-24,1 3 28,1 0-26,-1 0 28,4 0-25,-2 3 27,1 1-26,1-2 40,-6 5 24,3 1-11,-3-1 13,-1 0 2,-1 2 10,-2 2-11,-2-2 12,0 0-2,-3 1 18,-4-10-22,3 18 6,-3-18 9,-3 19-11,-1-10-10,-2 0-4,0 0 1,-2 0-3,-1-1 8,-3 0-7,1-1-1,-3-1-16,1-1 0,-3 1-10,0-2 3,0-2-15,-1 1 9,-1-2-18,0 0-3,2-1 0,-4-1 0,4 0 0,-2 1 0,1-3 0,1-1 0,0 2 0,1-4-82,2 1-51,-1 1-88,6-1-56,-2 0-80,1-3-95,4 1-100,5 7-126,-5-11-42,5 11-777,2-12-1124</inkml:trace>
  <inkml:trace contextRef="#ctx0" brushRef="#br0" timeOffset="29154.917">25966 16516 63,'-13'-1'672,"13"1"-94,-11-1-46,11 1-35,0 0-44,-14-1-11,14 1-27,0 0-10,0 0-1,-11-2-40,11 2 21,0 0-28,0 0 36,0 0-14,7-5-16,-7 5-10,16-1-10,-3-1 0,0 2-36,1 0-164,5 0-143,0 0 0,3 0 0,-2 0 0,1-1 0,3 1 0,-3 0 0,-1 0 0,3 0 0,-1 0 0,-2 0 0,0-1 0,-1-1 0,0 2 0,-3-1 0,-3 1 0,1-1 0,-1 1 0,1-1 0,-3 0 0,-11 1 0,19-2 0,-19 2 0,15-4-99,-15 4-400,14-3-39,-14 3-76,11-6-70,-11 6-28,0 0-161,4-9-450,-4 9-925</inkml:trace>
  <inkml:trace contextRef="#ctx0" brushRef="#br0" timeOffset="29451.7823">26304 16339 391,'-6'-8'709,"0"2"-71,6 6-36,-9-13-54,9 13-45,-9-12-33,9 12-26,-9-10-30,9 10-26,-5-9-36,5 9-68,-8-7-37,8 7 14,0 0 8,0 0-12,0 0-13,-7 9 9,7-9-18,-3 19 10,3-8-21,0 3-11,0 2-213,3 0 0,-1 2 0,-2 0 0,1 2 0,1-2 0,0 3 0,2-1 0,-4 0 0,4-1 0,-3 0 0,3-2 0,-2 3 0,0-3 0,-2 0 0,2-1 0,1-4 0,-3 1 0,1-1 0,1-2 0,-2-10 0,2 20 0,-2-20 0,0 13 0,0-13 0,2 13-259,-2-13-286,4 8-73,-4-8-100,0 0-145,5 8-779,-5-8-1303</inkml:trace>
  <inkml:trace contextRef="#ctx0" brushRef="#br0" timeOffset="30757.1203">26319 16579 102,'0'0'423,"-11"-3"-82,11 3-45,0 0-43,0 0-44,0 0-16,0 0-4,0 0 4,-10-3-21,10 3 10,0 0-19,0 0-7,0 0-4,0 0 0,-10-4-7,10 4-11,0 0-5,0 0-16,0 0-7,0 0-8,0 0-6,0 0-21,0 0-7,0 0-14,0 0-2,4-11-9,-4 11 9,12-2-10,-12 2 4,15-2-14,-15 2 2,25-2-11,-12-1 5,5 2-13,-3-2 12,4 2 7,1-1-12,-2 0 20,2 2-10,-1-3 1,-2 3-7,1 0 8,-4-1-1,2 0 5,-5-1 12,2 1 5,-13 1-4,20-1 0,-20 1 1,17-3 1,-17 3 4,13 0-8,-13 0 1,14-1-10,-14 1-2,0 0-11,15-1 0,-15 1-8,0 0-1,11-2-6,-11 2 1,0 0-8,0 0-74,11-1-88,-11 1-104,0 0-86,0 0-83,0 0-163,9-5-497,-9 5-711</inkml:trace>
  <inkml:trace contextRef="#ctx0" brushRef="#br0" timeOffset="31965.8926">25997 16548 348,'-15'0'413,"15"0"-55,-14-1-49,14 1-17,-15-2-20,15 2-1,-13-1-21,13 1-11,-14-1-8,14 1-13,-11-3 6,11 3-7,-12-3-1,12 3-18,0 0-13,-11-2-12,11 2-28,0 0-14,0 0-32,0 0-17,0 0-6,0 0 3,11-10-4,-11 10-7,22-2 8,-7-1-13,4 3 7,4 0-5,0 0 5,4-1-20,-1 1 8,3 0-18,-2 0 9,3 0-21,-1 0 6,-2 1-21,2-1 19,2 0-14,-4 4 13,1-3-20,-1 0 17,-4 0-22,-2 2 16,0-3-19,-4 1 18,-1 0-21,-3 0 23,1 1-13,-3-1 33,-11-1-7,21 0 25,-21 0-3,15 1 17,-15-1-31,16 0 16,-16 0-22,0 0 24,17 0-45,-17 0 14,0 0-26,13 3 22,-13-3-24,0 0 23,0 0-34,13 0-13,-13 0-97,0 0-57,0 0-92,0 0-79,9-7-77,-9 7-71,0 0-99,0 0-716,0 0-912</inkml:trace>
  <inkml:trace contextRef="#ctx0" brushRef="#br0" timeOffset="44990.6858">27442 16382 643,'0'0'522,"0"0"-55,0 0-26,0 0-43,1-12-17,-1 12-32,0 0-17,0 0-11,1-11-29,-1 11-26,0 0-14,0 0-20,-1-11-2,1 11-24,0 0 12,0 0-10,-3-9-12,3 9-17,0 0-24,0 0-9,-10-5-5,10 5-11,0 0-14,-15 0-9,15 0-8,-13 4-9,13-4-1,-18 6-28,9-3 10,-1 3-4,0-1 2,-1 1-12,1 0-8,-1 1 5,2 2-4,-4-2-9,6 0-2,0 0 6,-1 1-15,0-2-1,4 2-3,-3-1 5,7-7-5,-8 14 2,8-14-1,-3 13 9,3-13 3,1 14 8,-1-14-12,4 12-7,-4-12-28,13 12 0,-6-5 0,2-4 0,2 2 0,1-1 0,1 2 0,0-1 0,1 0 0,1-1 0,2 0 0,-2 1 0,1-2 0,-1 1 0,3 1 0,-1-1 0,-2 0 0,1 1 0,-3 0 0,3-1 0,-3 1 0,-2-1 0,-1 1 0,-1 0 0,0 0 0,-9-5 0,14 8 0,-14-8 0,8 9 0,-8-9 0,0 0 0,2 14 0,-2-14 0,-4 8 0,4-8 0,-6 9 0,6-9 0,-14 6 0,14-6 0,-18 7 0,9-5 0,-3 2 0,2-2 0,-3-1 0,1 0 0,-2 1 0,1-1 0,-2-1 0,2 1 0,0-2 0,-3 1 0,3-1 0,-1-1 0,1 0 0,1 0 0,1-2-87,0 2-203,0-3-64,2 0-72,4-2-80,5 7-93,-13-13-76,13 13-71,-5-16-686,5 16-1043</inkml:trace>
  <inkml:trace contextRef="#ctx0" brushRef="#br0" timeOffset="45365.6568">27465 16349 642,'0'0'614,"-9"-5"-54,9 5-36,0 0-89,0 0-50,0 0-66,0 0-22,0 0-13,0 0-5,7-10-47,-7 10-19,18-3-17,-5 2 8,0 0-23,4 1 24,2 0-37,0-2 25,4 1-3,-4 1-4,4-1 1,4 0-27,-3 1-5,3-2-2,-5 1-20,1 1-9,0-1-18,-2 1-9,0-1-20,-2-1-9,1 2-1,-2-1-7,-3 0-7,-3 1-11,2-2-5,-14 2-6,21-1-4,-21 1-1,17 0-7,-17 0-3,13 0-4,-13 0 3,0 0-10,14-3-12,-14 3-49,0 0-37,0 0-46,0 0-39,8-6-83,-8 6-59,0 0-62,0 0-68,0 0-41,-9-5-79,9 5-21,0 0-216,0 0-332,-15 0-753</inkml:trace>
  <inkml:trace contextRef="#ctx0" brushRef="#br0" timeOffset="45990.6345">28107 15970 275,'0'0'622,"3"-8"-92,-3 8-39,11-4-20,-11 4-56,23-1-27,-7 3-10,7 4-20,2 0-7,5 4-33,7 4-15,1 3-8,-2 2-14,-1 3-28,0 1-4,0 3 0,-4 3-27,0 2-24,-1 1-28,-3 1-38,-5 2-22,-1 0-20,-8 0-19,-2 3-10,-1-1-16,-7-2-24,-4-1 15,-4 6-21,-8 0-2,-5-1-105,-4-2-60,-8 7-52,-6-4-67,-7-2-48,0-1-83,-4-4-84,-4-1-60,-4-5-85,-5 2-738,-2-5-969</inkml:trace>
  <inkml:trace contextRef="#ctx0" brushRef="#br0" timeOffset="46597.1116">24356 15804 560,'0'0'551,"-8"-6"-67,8 6-14,-13-5-43,13 5-61,-17-1-16,5 2-26,-1 0-24,-2 4-3,-5 0-46,-2 6 1,-1 1-40,-3 6 15,-4 4-36,1 4-10,0 6-10,-5 9-7,0 8 7,0 2-5,-1 6-10,4 0-32,1 3-26,2 0-11,4 1-24,2-1-12,5 1-16,6 0-5,6-9 2,5-1-10,5-2-9,5-1-47,10 5-47,10-4-35,4-3-45,10-6-62,3-2-26,9-5-43,8-4-68,5-5-93,7-2-38,7-5-201,7-2-461,9-4-767</inkml:trace>
  <inkml:trace contextRef="#ctx0" brushRef="#br0" timeOffset="47270.6805">29130 16441 64,'-9'-10'669,"9"10"-138,-9-6-63,9 6-32,-12-4-60,12 4-49,-15-2-34,15 2-35,-16 0-31,16 0-29,-15 0-42,15 0-12,-11 1-26,11-1-5,-12 3-30,12-3-16,0 0-1,-7 6-2,7-6-11,0 0-2,0 0-9,5 7 13,-5-7-5,0 0-1,15 4-2,-15-4-5,14 0-5,-14 0-4,18-2-1,-18 2 3,18-2-1,-8-3 2,-10 5 4,18-6 10,-18 6-6,17-6 13,-10 1 6,-7 5-4,9-10-23,-9 10 5,8-10-18,-8 10 9,0 0-17,-2-14 5,2 14-18,-7-10 14,7 10-14,-12-5 9,12 5-12,-15-4 11,15 4-13,-19 0 7,19 0-14,-23 2-38,11 1-79,1 0-65,1 3-87,-1-4-86,1 3-29,10-5-33,-10 10-101,10-10-534,-5 7-680</inkml:trace>
  <inkml:trace contextRef="#ctx0" brushRef="#br0" timeOffset="47598.7937">29434 16324 312,'4'-9'725,"-4"9"-99,3-13-23,-3 13-60,3-11-52,-3 11-58,0 0-40,3-13-63,-3 13-37,0 0-38,0 0 10,0 0-25,0 0 1,0 0-43,-9 5-5,3 4-26,0-1 16,-2 4-48,1 3 36,-2 1-15,-3 2-17,2-1-25,-4 7-17,0-2-17,-1 1-17,-1 1-13,0 0-10,2 0-8,-3-1-4,3 1-9,-1-2-12,1 2 5,-2-4-35,6 0-63,0-2-63,-2-1-53,3 0-42,2-5-53,1 1-44,0-2-69,4-2-53,2-9-59,-3 16-74,3-16-138,1 14-383,-1-14-732</inkml:trace>
  <inkml:trace contextRef="#ctx0" brushRef="#br0" timeOffset="47932.3897">29459 16664 27,'0'0'715,"0"0"-121,0 0-56,-11-3-40,11 3-66,-12 4-58,12-4-31,-15 9-31,15-9-39,-13 12-36,7-6-53,6-6-24,-12 12-25,12-12-8,-7 15-9,7-15-15,-4 12-17,4-12-8,-2 12-20,2-12-9,4 12-4,-4-12-10,5 11-4,-5-11-6,11 8-2,-11-8-5,14 5 0,-14-5-8,14 2 8,-14-2 0,16 0 14,-16 0 14,16-2 3,-16 2-3,15-5-2,-7 0 4,-8 5-12,10-10 19,-10 10-26,8-11 17,-8 11-20,2-12 15,-2 12-35,-1-13 19,1 13-23,-7-11 16,7 11-19,-8-10 15,8 10-20,-12-12 18,12 12-33,-13-7-52,13 7-71,-11-6-57,11 6-75,-13-4-66,13 4-82,0 0-54,-18 0-173,18 0-491,0 0-755</inkml:trace>
  <inkml:trace contextRef="#ctx0" brushRef="#br0" timeOffset="48244.8826">30076 16516 348,'-2'-13'819,"-1"3"-115,2-2-63,-3 3-52,3-1-53,1 10-38,-4-19-72,4 19-22,-4-12-66,4 12-17,-1-12-83,1 12-2,0 0-49,-2-10 47,2 10-3,0 0-25,0 0-21,2 15-14,-2-15-19,3 18-17,-2-7-11,0 1-22,1 2-17,-1 0-18,-1 2-27,1 0 10,-1 1-11,1-2-11,-1-1-7,0 1-13,3-1-58,-3-1-43,0 1-81,1-2-83,0 0-66,1-2-83,0-1-60,1 2-105,-3-11-91,5 16-80,-5-16-663,9 13-1008</inkml:trace>
  <inkml:trace contextRef="#ctx0" brushRef="#br0" timeOffset="48635.489">30387 16533 275,'0'0'726,"-3"-10"-116,3 10-54,-6-8-67,6 8-46,-10-4-42,10 4-88,0 0 35,-16 3-45,16-3-38,-15 10-19,9-4-15,-1 1-9,1 3-42,1-3-3,0 5-39,0-3 4,2 2-43,1 0 2,-1 1-28,3-12 5,-1 21-33,3-10 27,0-1-36,1-2 12,3 2-5,1-2-1,1 0 0,1-3 2,0 2-3,3-2-4,0 0 1,2-2 22,-1-1 4,1 0 3,-1-2 2,2-2 9,-2 2 3,0-4-22,1 0 30,-3-2-3,2-2 9,-4 0-12,0-4-4,0 3 0,-4-4-2,-1 2-13,-2-2-10,-2 1-9,0-2-9,-4-1-14,0 2-22,-3-1 0,-1 1 0,1 1 0,-4 0 0,0 1 0,-2 0-95,0 2-103,0 0-124,-2 2-88,2 1-97,0 2-132,1 1-127,-4 4-896,3 1-1329</inkml:trace>
  <inkml:trace contextRef="#ctx0" brushRef="#br0" timeOffset="49494.6128">21589 17663 811,'0'0'698,"0"0"-67,0 0-62,0 0-35,0 0-40,0 0-59,0 0-28,0 0-47,7 7-9,-7-7-40,0 0-12,18-1-49,-18 1-49,14-3-33,-14 3-38,20-3-26,-20 3-14,22-2-25,-12 0-10,3 1-18,-3-2-8,2 1-58,-1-1-53,1 2-60,-2 0-68,3-4-50,-3 3-53,1-1-53,0 1-31,-11 2-47,15-3-64,-15 3-62,13-2-594,-13 2-779</inkml:trace>
  <inkml:trace contextRef="#ctx0" brushRef="#br0" timeOffset="49698.6963">21602 17792 354,'0'0'694,"-7"6"-94,7-6-63,0 0-81,-4 9-65,4-9-48,0 0-40,0 0-31,0 0-34,10 5-54,-10-5-39,13 0-19,-13 0-35,17-1-34,-17 1-4,24-3-60,-10 2-80,-1-2-89,3 1-90,-3-1-93,5 2-64,-4-2-178,4 3-318,-2-2-486</inkml:trace>
  <inkml:trace contextRef="#ctx0" brushRef="#br0" timeOffset="50580.011">23484 17898 76,'0'0'767,"7"-11"-139,-7 11-63,6-11-29,-6 11-47,8-13-29,-8 13-42,9-15-16,-9 15-51,6-16 2,-2 8-40,-4 8 4,5-15-43,-5 15 22,3-18-34,-3 18-40,2-17-17,-2 17-4,0-15-28,0 15-28,-2-19-21,2 19-27,-5-17 6,1 9-13,4 8-9,-9-14-21,0 7-1,1 2-12,1-2-1,-4 2-15,1 2-31,-1 0 0,-2 2 0,1-2 0,-2 3 0,2 0 0,0 2 0,-2 0 0,1 1 0,-1 0 0,1 2 0,-1 2 0,2-2 0,0 3 0,1-1 0,0 2 0,2-1 0,0 2 0,3-2 0,0 2 0,2-2 0,0 3 0,1-1 0,2 2 0,2-2 0,2 2 0,1 0 0,2 1 0,2 1 0,2-1 0,2 1 0,0 1 0,4-2 0,0 1 0,2 1 0,4 0 0,-2 0 0,3-3 0,0 3 0,2-2 0,-4 0 0,4 1 0,-6-3 0,2 0 0,0-1 0,-1 0 0,1-1 0,-4 1 0,0 0 0,0-2 0,-3 0 0,-2-1 0,-1 1 0,-3 0 0,-1-2 0,-7-6 0,11 12 0,-11-12 0,2 11 0,-2-11 0,-2 11 0,2-11 0,-11 10 0,4-5 0,7-5 0,-21 7 0,10-4 0,-3 0 0,-3-2 0,-1 2 0,0-3 0,-1 0 0,-1-3 0,0 2 0,1-3 0,0 0 0,1-1 0,0 1 0,3-4 0,0 1 0,1-1 0,1-1 0,3-1 0,1-2 0,1-1 0,3-1 0,2 2 0,3-1 0,2 0 0,0-1 0,3-2 0,4-1 0,2 0 0,1 1 0,1 1 0,3-2 0,3 0 0,-3 3 0,1-1 0,-1 3 0,-1-2 0,1 2 0,-3 2-210,-1 0-294,0 1-91,-3-1-126,4 4-87,-13 6-884,14-11-1368</inkml:trace>
  <inkml:trace contextRef="#ctx0" brushRef="#br0" timeOffset="51298.7423">25133 17719 619,'6'-6'623,"-6"6"-58,9-9-29,-9 9-68,8-10-37,-8 10-36,5-12-26,-5 12-1,5-8-54,-5 8-6,0 0-48,0-12-16,0 12-36,0 0-3,-10-5-27,10 5 13,-15 3-16,4 0-11,1 5 7,-4 1-11,0 5-14,-2 1 4,1 6-60,-4 1 60,1 2-64,3 7 53,-4 0-42,6-5 46,-1 3-61,4-1 33,1 0-74,0 0-41,4-2 0,1-3 0,4 0 0,0-2 0,4 2 0,0-1 0,4-1 0,1-1 0,2-1 0,5 0 0,1-2 0,1-3-204,5 1-136,-4-5-34,3 0-74,2-1-66,1-4-118,0-2-40,-6 0-152,2-1-502,-2-2-930</inkml:trace>
  <inkml:trace contextRef="#ctx0" brushRef="#br0" timeOffset="51552.6979">25519 18045 438,'1'-10'743,"-1"10"-77,-3-17-8,3 17-81,-2-13-40,2 13-52,-3-13-43,3 13-37,0 0-37,-6-6 16,6 6-64,0 0 25,0 0-93,-3 12 32,3-12-85,-2 18 22,2-18-72,0 24 14,0-12-72,0 2 24,0 1-22,0-2-22,0 2-3,0 0-21,2-1-8,-2-1-8,0 0-31,0-1-46,0-12-42,0 22-47,0-22-60,0 17-63,0-17-25,0 14-50,0-14-47,0 0-73,2 13-45,-2-13-34,0 0 8,0 0-35,0 0-93,0 0-363,0 0-624</inkml:trace>
  <inkml:trace contextRef="#ctx0" brushRef="#br0" timeOffset="51755.8161">25413 18061 300,'-4'-14'622,"-3"2"-73,3 0-25,-2 0-11,3 4-31,0-4-30,1 2-40,2 10-36,-3-18-45,3 18-29,0-15-53,0 15-12,5-12-30,-5 12-8,10-13-11,-2 9-30,-1-1-42,4 2-6,0 1-38,1 0 6,-12 2-36,24 0 15,-11 3-41,1-1 1,-1 2-92,1-1-56,0 3-61,0 0-59,-1-1-66,1 1-48,-1 1-60,-3 2-17,1-1-98,-1 2-161,-3 0-290,0-2-587</inkml:trace>
  <inkml:trace contextRef="#ctx0" brushRef="#br0" timeOffset="52693.2843">25405 18262 87,'-9'8'737,"-1"-2"-134,3-1-72,7-5-68,-10 10-76,10-10-55,-5 8-46,5-8-41,0 0-33,0 0-22,0 0-54,1 12-13,-1-12-42,12 3-3,-12-3-27,19-1 1,-19 1-20,24 0 1,-8-2-26,-1 0-38,3 1-28,1-1-6,-1 0-4,2-1-8,0 0-27,0-1-18,-1 1 17,0 1 0,-1-3 6,0 1 27,0-2-9,-4 2 27,1-3-1,-1 2 28,-3-1-9,-2 2 13,1-3 8,-4 1 34,1 0 29,-1-1 36,-6 7-6,8-10 32,-8 10 31,6-10 11,-6 10 11,0 0 1,3-12-9,-3 12-10,0 0-12,0 0 15,0 0-29,0 0 4,0 0-2,0 0-13,0 0 6,0 0-16,0 0 3,0 0-5,-1 14 0,1-14-30,1 12-2,-1-12-26,2 15 9,-2-15-21,4 14 9,-4-14-19,7 15 18,-7-15-34,9 14 19,-5-7-18,-4-7 14,12 11-18,-12-11 17,12 9-18,-12-9 15,14 4-22,-14-4 6,15 1-29,-15-1-14,17-1-18,-17 1 13,20-7-1,-20 7 12,15-8 7,-6 2 6,-1-1 6,1-3 15,1 1-2,0-1-1,-1-1-1,-1 0 4,-1 1 3,0 3 2,0-3-1,-3 4 0,-4 6 4,11-13-1,-11 13 0,10-8 6,-10 8 14,6-7 10,-6 7-2,0 0 10,0 0 9,11 3-5,-11-3-3,0 0-3,5 9-5,-5-9-4,3 10-9,-3-10-4,0 12 15,0-12-14,4 12 4,-4-12-19,0 13 13,0-13-33,4 11-33,-4-11-58,3 10-41,-3-10-37,6 9-6,-6-9-45,11 9-24,-11-9-23,12 7-15,-12-7-4,17 4-7,-17-4 19,21 0 19,-21 0-13,27 0 60,-16-2 26,3-1 56,1 0 15,1-3 49,-3 3 3,3-4 87,-4 1 9,4-2 69,-5 0 9,2-1 61,-2-1 0,-2-1 50,-2 0 5,0 1 6,0 1-7,-5-3 1,-2 12-26,4-16 18,-4 16 2,-4-18-11,4 18-14,-7-17-6,1 10-5,0 0 1,-2 1-17,1 0-3,-2 1-14,-2 1-16,11 4-22,-18-4-21,18 4-12,-16 0-12,16 0-14,-13 3-7,13-3-8,-10 9-3,10-9-6,-6 12-3,6-12-3,2 14 0,2-6-1,-1 2-6,2 0 3,1 2-29,1-1-7,0-1-31,1 1 24,2 0-6,-2 1 9,3-2 6,-3 0 8,0-3 6,-1 0 2,-3 1 3,2-1 13,-6-7-12,4 11 20,-4-11-19,0 0 16,-4 13-9,4-13 13,-10 5-12,10-5 18,-15 5-13,15-5 11,-18 4-10,18-4 1,-19 0-5,19 0-6,-20-2-1,20 2-5,-20-3-53,20 3-79,-15-2-71,15 2-81,-12-3-68,12 3-100,-7-5-62,7 5-681,0 0-815</inkml:trace>
  <inkml:trace contextRef="#ctx0" brushRef="#br0" timeOffset="53052.6438">26398 18253 351,'15'0'700,"-15"0"-93,0 0-58,17-3-70,-17 3-66,15-5-35,-15 5-43,20-5-37,-9 2-24,-1-1-35,3 0-22,-4-1-25,5 0-24,-2 0-4,-1-2-26,1 2-21,-1 0-27,-4-2-17,2 2-11,0 0-10,-2-2-3,-7 7 14,9-10-30,-9 10-8,5-9-9,-5 9-1,0 0-4,-2-13-1,2 13-6,-6-7-1,6 7 15,-11-4-18,11 4-2,-13-3 2,13 3 5,-14 2 0,14-2-4,-15 7-4,7-3-3,8-4 6,-13 11 2,5-4-2,3 0-1,5-7 6,-7 16-2,5-7-4,2-9-1,-2 17-1,2-17-28,2 18-73,-2-18-85,9 16-78,-4-9-101,1 0-79,1-2-91,1 1-180,2-1-371,-1 0-705</inkml:trace>
  <inkml:trace contextRef="#ctx0" brushRef="#br0" timeOffset="53615.1253">26692 18240 474,'0'0'623,"4"-16"-45,-4 16-55,10-14-76,-10 14-31,8-13-45,-8 13-21,15-10-20,-5 6-44,-10 4-48,16-3-24,-16 3-6,22 0-16,-22 0-10,21 5-4,-10-3 5,0 4-25,-2-1-25,0 1-7,-1-1 4,0 2-48,-3-1 2,-5-6-34,10 11 11,-10-11-27,7 11 10,-7-11-25,0 0 15,0 14-25,0-14 17,0 0-26,-4 11 20,4-11-25,0 0 23,-7 8-24,7-8 12,0 0-19,0 0-10,-11 4-48,11-4-24,0 0-16,0 0-28,0 0-41,0 0-44,0 0-9,5-10-38,-5 10-9,10-9 13,-3 4-11,0-2 18,2 0-15,0-1 53,3-2 7,1 1 40,-2-1-7,3-3 63,-1 1-3,1-3 52,-1 3-9,-1-3 55,-1 0 7,-3-1 80,1 0 8,0-1 48,-2 2-12,-1-1 64,-1 0-1,2 2 4,-2-1 38,-1 2 21,-2-1-9,3 2-12,-3 2 1,2 1-6,-4 9-10,5-16-24,-5 16-13,3-11-7,-3 11-11,0 0-2,0 0 2,0 0 37,0 0-48,0 10 19,0-10-42,-1 18 57,-1-5-67,-1 2 43,1 2-63,0 1 42,2 0-62,-2 1 39,2 0-65,-2-1 46,2 1-68,2-2 50,-2 0-59,2 0 48,2 0-57,2-1 48,2 0-51,-1-2 44,2-1-55,4 0 52,-2-2-59,1 0 44,1-2-79,1-2 12,2-2-71,-1 1-23,-1-4-52,-1 0-19,1-2-53,-1 0-43,1-2-41,-3 0-76,3-4-80,-5 2-14,4-2-82,-7 0-641,1-2-855</inkml:trace>
  <inkml:trace contextRef="#ctx0" brushRef="#br0" timeOffset="53802.6275">27047 18121 470,'0'0'575,"-16"1"-32,16-1-55,0 0-49,0 0-89,-9 4-44,9-4-36,0 0-46,14 1-28,-14-1-45,18 0-29,-18 0-22,27-1-18,-9-1-8,0 2-27,2-2 12,1 0-34,-2-1-49,0-1-93,3 0-97,-4-1-68,4-1-90,-3 0-109,-6 2-468,3-3-532</inkml:trace>
  <inkml:trace contextRef="#ctx0" brushRef="#br0" timeOffset="54115.1099">27418 17519 767,'-7'-6'773,"7"6"-79,-9-4-51,9 4-54,0 0-29,0 0-4,0 0-61,14 13 30,0-5-36,3 6-43,6 3-35,4 7-9,2 1-24,3 3-28,-1 4-237,6 4-113,-2 6 0,-2-2 0,1 3 0,0 3 0,-3-2 0,-2 4 0,-2-3 0,-5-5 0,-3-1 0,-1 0 0,-3 2 0,-4-4 0,-6-4 0,0 0 0,-5-3 0,-5 1 0,-2-2 0,-4-1 0,-9 4 0,-3-2 0,-1-1 0,-5 1-218,-2-4-550,-4-2-216,-5-5-976,-9 6-1700</inkml:trace>
  <inkml:trace contextRef="#ctx0" brushRef="#br0" timeOffset="59529.7055">6707 13051 679,'0'0'571,"0"0"-46,10-5-18,-10 5-22,9-5-30,-9 5-55,8-7 7,-8 7-60,9-8-8,-9 8-13,9-12-16,-9 12-7,7-9-21,-7 9-14,8-11-18,-8 11 38,5-11-64,-5 11 5,4-12-49,-4 12-10,4-13 4,-4 13-3,0-13-16,0 13-21,-2-15-122,2 15-12,-5-15 0,5 15 0,-7-16 0,1 10 0,1-3 0,5 9 0,-12-11 0,4 4 0,-1 3 0,-1-1 0,10 5 0,-18-5 0,18 5 0,-21-2 0,21 2 0,-20 2 0,10 1 0,1 1 0,-3 1 0,2 0 0,0 4 0,-2-3 0,3 4 0,0 0 0,1 1 0,1-1 0,1 2 0,2 0 0,-1-2 0,2-1 0,0 3 0,1-2 0,2-10 0,0 21 0,0-21 0,5 18 0,-5-18 0,8 17 0,-2-9 0,1-1 0,2 0 0,0 0 0,-2-2 0,4-1 0,0 1 0,2 2 0,-2-2 0,-1-2 0,2 2 0,-1-1 0,1-1 0,-2 2 0,2-1 0,-2-1 0,-1 2 0,1-3 0,-1 3 0,0-1 0,0 0 0,-1 2 0,-8-6 0,12 10 0,-12-10 0,11 10 0,-11-10 0,6 9 0,-6-9 0,5 13 0,-5-13 0,0 12 0,0-12 0,-1 12 0,1-12 0,-4 12 0,4-12 0,-5 14 0,5-14 0,-12 13 0,12-13 0,-11 12 0,3-5 0,-1-1 0,0-1 0,0 1 0,-2-1 0,2-1 0,-1-1 0,-2-1 0,12-2 0,-19 3 0,19-3 0,-22-3 0,12-1 0,-1-1 0,-1-1 0,2-1 0,-2-2 0,3 2 0,2-4 0,-2 2 0,4 0 0,1-1 0,0 0 0,3-1 0,-1 0 0,2 11 0,2-21 0,0 8 0,3 1 0,2-2 0,0 1 0,2 0 0,0 0 0,4-1 0,-3 2 0,1-1 0,0 2 0,1 1 0,-2-2 0,1 4 0,1 1 0,-1-2 0,0 1 0,0 3 0,0-2 0,-2 2 0,3 1 0,-1 0-220,0 0-405,-1 2-156,1-1-120,-11 3-887,18-3-1487</inkml:trace>
  <inkml:trace contextRef="#ctx0" brushRef="#br0" timeOffset="60592.1669">7056 12779 15,'0'0'771,"0"-14"-135,0 14-61,-1-16-86,1 16-1,-2-17-60,2 17-37,-2-18-45,-1 9-30,0-1-33,0 0-30,-1 1-31,-1-1 14,-2-1-31,2 2 3,-1 0-43,-1-1 22,1 0-23,-3 1-15,1-1-15,-1 1-10,-1 0 22,1 0-8,-1 2-13,-3-2-16,3 1 11,-2 3-6,-1-2 13,1 2-3,-2 0-12,0 1-12,-1 1 21,2-1-51,-1 1-70,0 1 0,0 1 0,-2-1 0,1 1 0,0 1 0,-2 1 0,-1 1 0,0 0 0,2-1 0,-3 4 0,2-3 0,-2 3 0,1 0 0,0 2 0,-1-2 0,-1 2 0,1 1 0,0 1 0,1-1 0,-1 1 0,2 3 0,0-2 0,-1 2 0,1 0 0,-1 0 0,3 3 0,0-1 0,-1 1 0,0-1 0,2 3 0,-2-2 0,2 0 0,0 2 0,1 0 0,1 0 0,0 1 0,1-1 0,-1 3 0,2 1 0,2-1 0,-1 0 0,2 2 0,0-1 0,2 2 0,1-2 0,2 3 0,0-2 0,0-1 0,4 1 0,0 0 0,0 2 0,1-2 0,2 1 0,0 0 0,0 1 0,3-2 0,-2 2 0,1-2 0,0 0 0,1 0 0,1-1 0,0 0 0,0 0 0,1 0 0,0-3 0,-1 2 0,1-3 0,1 1 0,-1-1 0,1 0 0,0-1 0,-1-1 0,1-1 0,0 1 0,0-1 0,0-2 0,0 0 0,0-2 0,-1 0 0,2 1 0,2-3 0,-2-1 0,3 3 0,-2-3 0,0-1 0,2 0 0,-1-1 0,1 0 0,1 0 0,-1 0 0,0-3 0,2 1 0,-1-1 0,-2 0 0,3-2 0,-3 0 0,3 0 0,-3 0 0,2 0 0,1-3 0,-1 2 0,0-2 0,0 1 0,0-1 0,0 1 0,0-3 0,-1 0 0,-1 3 0,1-3 0,0 0 0,0 0 0,-2-1 0,2 1 0,-2-1 0,2-1 0,-2 0 0,0 0 0,1 2 0,-1-2 0,-1-3 0,1 3 0,1-1 0,-2 0 0,-1-1 0,2 0 0,-2-1 0,2 0 0,-1 1 0,-2-1 0,1 0 0,0-1 0,-2 0 0,2 2 0,-2-3 0,-1 2 0,2 0 0,-2-4 0,1 4 0,-2-2 0,1 0 0,-1 0 0,1 0 0,-1-3 0,1 3 0,-1 0 0,-1-2 0,1 0 0,-2 1 0,1 0 0,-1-1 0,0 0 0,1-1 0,-3 2 0,1-1 0,-1 0 0,2-2 0,-3 1 0,1 1 0,-1-2 0,0 1 0,-1-1 0,-1 2 0,1-2 0,-1 2 0,-1-2 0,0-1 0,-1 0 0,0 0 0,-2-1 0,0 0 0,-2-2 0,0 1 0,-2-2 0,0 2 0,-3-1 0,0 0 0,-2-2 0,-2 1 0,0 1 0,-2 1 0,0 0 0,-1 1 0,-1 1 0,-2 0 0,1 2 0,-5 1 0,2 0 0,3 4 0,-2-2 0,0 4 0,-2-1 0,0 4 0,-1 1 0,0 0 0,1 1 0,3 1 0,2 1 0,-1 1-371,-1 2-690,5-2-1068,-2 3-1900</inkml:trace>
  <inkml:trace contextRef="#ctx0" brushRef="#br0" timeOffset="62560.8354">30475 9469 532,'0'0'646,"0"0"-84,-15 0-29,15 0-40,0 0-62,-12-4-43,12 4-24,0 0-8,-7-8-54,7 8-3,0 0-19,0 0-5,0-13 0,0 13-25,6-7-3,-6 7 1,9-9-18,-9 9-3,14-8-4,-5 4-2,0-1-17,2 3 17,1-1-12,1-1-34,-2 1-175,3 3 0,2-2 0,-4 2 0,4 0 0,-3 2 0,2 0 0,-4-1 0,3 3 0,-2 0 0,-2 0 0,0 1 0,-1 2 0,-2 0 0,-1 0 0,0 2 0,-2 0 0,-3 2 0,-1-11 0,0 22 0,-3-10 0,-2 0 0,-2 1 0,0-1 0,-2 2 0,-4 0 0,0-1 0,-3 0 0,0 0 0,0-1 0,-1 0 0,-1-1 0,1 0 0,1-1 0,2-2 0,-2-1 0,5 2 0,-3-3 0,5 0 0,0-1 0,-1 0 0,10-5 0,-14 9 0,14-9 0,-10 8 0,10-8 0,-4 7 0,4-7 0,0 0 0,6 11 0,-6-11 0,11 8 0,-11-8 0,17 6 0,-5-2 0,-2-1 0,3-1 0,2 2 0,0-3 0,2 3 0,-1-3 0,2 3 0,-1-2 0,0 1 0,1-3 0,-4 1 0,0 1 0,-1-2 0,-1 2 0,-12-2 0,19 2 0,-19-2 0,17 1 0,-17-1 0,14 0 0,-14 0 0,0 0 0,18 0 0,-18 0 0,0 0 0,14-2 0,-14 2-500,10-5-124,-10 5-82,9-5-91,-9 5-209,8-7-442,-8 7-1061</inkml:trace>
  <inkml:trace contextRef="#ctx0" brushRef="#br0" timeOffset="63232.6853">30916 9599 574,'0'0'649,"-2"-9"-65,2 9-40,0-12-81,0 12-56,1-13-2,-1 13-51,5-14-30,-5 14-40,5-14-1,0 5-39,0 2-1,0-1 5,2 1-21,2 1-11,0-2 0,1 2 8,0 2-3,3-3-19,-1 4-4,0 0-12,0-1-8,2 3-12,-2-2-4,4 3-21,-3 0-21,0 1-16,-1 2-80,0-1-24,-1 2 0,-1 0 0,1 2 0,-3-1 0,-1 1 0,-2 2 0,-1 0 0,-4-8 0,4 15 0,-4-15 0,0 20 0,-3-11 0,-1 0 0,-1 1 0,0 0 0,-3-1 0,-1 0 0,2-1 0,-2 1 0,0-1 0,3-1 0,-2-2 0,0 1 0,1 1 0,7-7 0,-11 7 0,11-7 0,-9 8 0,9-8 0,0 0 0,-6 6 0,6-6 0,0 0 0,0 0 0,0 0 0,0 0 0,10-2 0,-10 2 0,0 0 0,17-4 0,-17 4 0,16-3 0,-16 3 0,22-2 0,-10 1 0,-12 1 0,24 0 0,-11 0 0,-1 1 0,1 0 0,0 2 0,0-1 0,-2 1 0,2 1 0,-3 0 0,-1 1 0,3-1 0,-5 3 0,1-2 0,-8-5 0,14 13 0,-14-13 0,8 11 0,-8-11 0,4 12 0,-4-12 0,-2 12 0,2-12 0,-6 12 0,6-12 0,-12 12 0,12-12 0,-16 8 0,6-2 0,-2-3 0,1 0 0,-5 1 0,1 1 0,-2-3 0,1-1 0,-3-1 0,2 2 0,-1-2 0,0 0 0,0 0 0,0-2 0,0 2 0,1-1 0,0 0 0,-1-2 0,3 1 0,2 0 0,0 1 0,0-1 0,2-1 0,-2 1 0,3 0 0,0-3 0,0 2 0,1 0 0,0-1-479,1-2-143,-1 2-90,1-3-91,8 7-958,-17-7-1452</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6:33.926"/>
    </inkml:context>
    <inkml:brush xml:id="br0">
      <inkml:brushProperty name="width" value="0.05292" units="cm"/>
      <inkml:brushProperty name="height" value="0.05292" units="cm"/>
      <inkml:brushProperty name="color" value="#008080"/>
    </inkml:brush>
  </inkml:definitions>
  <inkml:traceGroup>
    <inkml:annotationXML>
      <emma:emma xmlns:emma="http://www.w3.org/2003/04/emma" version="1.0">
        <emma:interpretation id="{EF1FABAF-4AFA-4F21-B5DE-4D5EAB770915}" emma:medium="tactile" emma:mode="ink">
          <msink:context xmlns:msink="http://schemas.microsoft.com/ink/2010/main" type="inkDrawing" rotatedBoundingBox="4192,6836 26932,6447 26952,7640 4212,8030" shapeName="Other"/>
        </emma:interpretation>
      </emma:emma>
    </inkml:annotationXML>
    <inkml:trace contextRef="#ctx0" brushRef="#br0">4220 7220 506,'0'0'469,"1"-16"-51,-1 16-16,3-15-2,-3 15 6,1-15-36,-1 15 18,2-17-22,-2 17-3,0-17-13,0 17-10,1-15-3,-1 15-21,0-17-44,0 17 10,-1-15 1,1 15-25,-3-15-19,3 15-16,-1-10-35,1 10-32,0 0-27,-3-14-25,3 14-22,0 0-18,0 0 27,0 0 20,0 0-12,-6 12-6,6-12-19,-4 16-62,3-7-12,-1 4 0,1 0 0,1 4 0,-4 1 0,4-3 0,-1 5 0,1-3 0,-1 3 0,1 1 0,0-2 0,0 0 0,1 1 0,-1-1 0,1 1 0,2-1 0,-2-2 0,0 0 0,1-1 0,-1 0 0,1-2 0,0-3 0,-1 1 0,2-3 0,0 1 0,-3-10 0,6 14 0,-6-14 0,11 10 0,-11-10 0,12 3 0,-12-3 0,17-3 0,-8 0 0,3-4 0,1-1 0,-2-2 0,2-2 0,2-1 0,-2 1 0,1-3 0,-1 2 0,0-1 0,-4 2 0,0 1 0,1 0 0,-4 3 0,1 0 0,-1 3 0,-6 5 0,11-9 0,-11 9 0,0 0 0,13-3 0,-13 3 0,8 7 0,-8-7 0,7 10 0,-1-3 0,-3 2 0,1-1 0,0 1 0,0 2 0,0-2 0,1 3 0,0-2 0,-1 0 0,1 1 0,0-1 0,2 0 0,0-1 0,0 1 0,-2-2 0,2 1 0,2-1 0,-4 1 0,3-1-35,-1-2-204,-1 0-59,1 0-35,1-1-69,0 1-25,-8-6-85,15 7-39,-15-7-27,16 5-89,-16-5-648,15 2-918</inkml:trace>
    <inkml:trace contextRef="#ctx0" brushRef="#br0" timeOffset="1">4771 7520 602,'0'0'684,"6"-10"-69,-6 10-22,5-10-49,-5 10-42,5-10-17,-5 10-31,3-9-41,-3 9-32,0 0-15,5-10-56,-5 10-30,0 0-48,4-7-34,-4 7-35,0 0-18,0 0-5,0 0-16,0 0-9,0 0-9,0 0-11,0 0-18,5 6-9,-5-6-16,0 0-10,0 13-10,0-13-4,-1 12-6,1-12-4,0 12-8,0-12-61,0 15-52,0-15-50,-1 17-49,1-17-72,-2 15-34,2-15-75,0 14-115,0-14-65,-1 14-60,1-14-207,-1 12-403,1-12-841</inkml:trace>
    <inkml:trace contextRef="#ctx0" brushRef="#br0" timeOffset="2">5246 7118 316,'3'-10'879,"-3"10"-151,4-15-18,-4 15-77,2-15-48,-2 15-51,0-14-116,0 14-27,-2-13 15,2 13-37,-5-13-34,5 13-51,-7-10-52,7 10-31,-10-7-22,10 7-12,-14-1-8,14 1-10,-21 8-10,12-3-10,-3 2 15,2 6-40,-2 0-104,-1 0 0,2 5 0,0 0 0,0-1 0,2 3 0,0-1 0,0 0 0,3 1 0,1-1 0,-1 2 0,3-4 0,0 1 0,2-1 0,-2 1 0,3-2 0,4 0 0,-3 1 0,3-3 0,1 3 0,-1-3 0,3-1 0,1 1 0,1-2 0,2-1-206,0 0-220,2-1-15,0-2-50,2-2-56,-1 2-61,4-5-13,-4 1-126,4-2-553,-3-2-903</inkml:trace>
    <inkml:trace contextRef="#ctx0" brushRef="#br0" timeOffset="3">5525 7328 46,'6'-14'836,"-2"2"-156,0 0-20,1 1-37,-3 0-69,1-1-64,0 2-33,-3 10-20,2-19-11,-2 19-18,2-15-18,-2 15-33,1-13-64,-1 13-28,0 0-62,1-14-39,-1 14-27,0 0 1,0 0 12,0 0-6,0 0-8,-4 11-16,4-11-43,-2 17-77,0-6 0,1 0 0,1 1 0,-1-1 0,-1 2 0,2-1 0,-1 2 0,0 0 0,1-2 0,0 2 0,0-1 0,0-1 0,1 0-283,-1 0-49,3 0-31,-2 0-19,2 0-112,1-2-133,-1 0-57,3-2-164,-6-8-477,11 15-927</inkml:trace>
    <inkml:trace contextRef="#ctx0" brushRef="#br0" timeOffset="4">5839 7286 313,'2'-12'778,"-2"12"-85,1-21-29,-1 21-111,-1-21-56,-2 10-54,0 0-54,3 11-47,-6-15-33,1 5-50,0 3-45,-2 0-23,1 1-15,6 6-20,-14-8-28,14 8-18,-15-3-12,15 3-8,-17 3-2,6 1-3,2 1-7,-3 3-1,1 0 5,0 2 8,1 1-8,0 2 0,1 0-1,1 1-18,2 0-11,-2 3-6,4-4-3,-1 2-17,3-1 3,-1-1 0,2 1-14,2-3-4,-1 2-1,3-2-6,-1 1-1,3-2 8,2 1-2,2-1 3,0 0-9,1-3-32,1 0-65,1-3-48,2 0-72,-3 0-41,2-1-63,1-3-70,0 1-65,0-2-40,0-1-53,0 0-47,1-1-667,0-1-868</inkml:trace>
    <inkml:trace contextRef="#ctx0" brushRef="#br0" timeOffset="5">6095 7064 441,'-3'-11'661,"1"-2"-52,2 13-12,-5-16-69,5 16-28,-3-15-22,3 15-63,-3-13-36,3 13-87,0 0-30,-1-14-59,1 14 40,0 0-4,0 0 26,13 2 14,-5 5-30,-1-2-11,2 8-5,5-1-20,-2 2-4,0 4-21,1-1-5,3 4 7,-4 3-93,1 0-97,0 0 0,-1 3 0,0 1 0,-3 0 0,-1 1 0,-2-1 0,1-3 0,-5 0 0,1 0 0,-3 3 0,0-3 0,-3-2 0,1 1 0,-5-1 0,2-3 0,-1 2 0,-3-3 0,-1 1 0,-1-6 0,0 1-101,-2-1-392,2-5-56,-2 2-138,-1-4-143,1-2-918,-1-2-1434</inkml:trace>
    <inkml:trace contextRef="#ctx0" brushRef="#br0" timeOffset="6">6867 7291 414,'0'0'812,"0"0"-130,-13 4-83,13-4-4,0 0-23,0 0-39,-8 7-43,8-7-13,0 0-17,0 0-27,0 0-15,6 9-36,-6-9-36,11 3-13,-11-3-7,15 2-24,-15-2-285,18 3-17,-18-3 0,22 1 0,-22-1 0,24 1 0,-11-1 0,1 1 0,-14-1 0,25 0 0,-11 0 0,1-1 0,0 0 0,-2 1 0,2-1 0,-1 0 0,0 1-123,-2-3-303,-1 2-47,-11 1-50,22-3-95,-22 3-82,16 0-75,-16 0-671,12 0-1060</inkml:trace>
    <inkml:trace contextRef="#ctx0" brushRef="#br0" timeOffset="7">6934 7432 666,'0'0'755,"-10"9"-40,10-9-78,0 0-50,-9 8-80,9-8-25,0 0-84,-5 7-4,5-7-54,0 0-6,0 0-31,6 8-44,-6-8-49,0 0-35,16 0-53,-16 0-15,16 0-23,-16 0-19,21-3-15,-21 3-84,23-3-97,-11 1-70,3 0-117,1-2-146,0 3-158,0-2-225,2 1-605,0-1-1068</inkml:trace>
    <inkml:trace contextRef="#ctx0" brushRef="#br0" timeOffset="8">8357 7129 511,'0'-18'800,"0"18"-99,0-20-59,0 20-57,1-19-50,0 9 5,-1 10-88,1-22-14,-1 22-39,4-16-24,-4 16 14,3-15-73,-3 15-17,1-14-92,-1 14-5,0 0-49,6-9 20,-6 9 11,0 0 19,7 13-116,-7-13-87,4 18 0,-2-4 0,1 0 0,-2 3 0,0-1 0,2 4 0,-1-3 0,0 2 0,-2 0 0,1 1 0,-1-1 0,1-1 0,-1 1 0,0 2 0,0-3 0,-1 0 0,1 0 0,-1 0 0,-1 0 0,1-4 0,1 2 0,-1-5 0,1 1-118,0-12-385,0 18-55,0-18-119,2 13-86,-2-13-145,5 8-572,-5-8-1103</inkml:trace>
    <inkml:trace contextRef="#ctx0" brushRef="#br0" timeOffset="9">8783 7069 235,'8'-12'842,"-3"5"-168,-5 7-80,4-15-68,-4 15-42,-3-13-79,3 13-22,-10-11-61,10 11-29,-16-7-51,4 5 7,12 2-27,-27 0-2,9 2-29,2 4 7,-5-1-33,2 4-7,0 2-24,-4 3-2,5 1 6,0 0 2,2 5-2,0 1-7,2 0 1,4-1-14,0 0 17,3-2-9,2 3-3,4-5-14,1 4-8,3-2-14,2-2-43,3 2-44,3 1 0,0-3 0,5-1 0,0-1 0,3 0 0,4 0 0,2-1 0,-2-3 0,1-1 0,0-2 0,2-2 0,-1 0-58,0-1-245,2 0-46,-2 0-89,3-4-83,-1 3-125,1-2-106,-2 0-870,0-2-1279</inkml:trace>
    <inkml:trace contextRef="#ctx0" brushRef="#br0" timeOffset="10">9514 7342 316,'0'0'952,"0"0"-188,-1-14-66,1 14-28,-3-12-58,3 12-50,0 0-89,-3-12-10,3 12-116,0 0-64,0 0-49,-4-9-19,4 9-8,0 0-5,0 0-17,0 0-3,2 11-18,-2-11-23,3 10-22,-3-10-14,4 16-9,-4-16-23,4 18-14,-4-18-10,5 19-29,-5-19-20,2 19 0,-2-19 0,4 15 0,-4-15 0,3 14 0,-3-14 0,1 11 0,-1-11 0,0 0 0,2 14 0,-2-14 0,0 0 0,0 0 0,0 0 0,0 0 0,0 0 0,0 0 0,0 0 0,-1-19 0,1 19 0,0-20 0,1 10 0,1-2 0,0 0 0,1-4 0,1 3 0,2-2 0,0 1 0,2 2 0,0-2 0,2 3 0,1 1 0,1-1 0,2 5 0,-1-2 0,2 4 0,1 1 0,-3 0 0,2 3 0,0 3 0,0-1 0,0 0 0,2 4 0,-3 0 0,-2 2 0,0-2 0,0 3 0,-2-1 0,0 2 0,-2 0 0,1-2 0,-4 0 0,1 2 0,0-2 0,-1 1 0,-5-9 0,6 15 0,-6-15 0,5 13 0,-5-13 0,4 10 0,-4-10 0,3 10 0,-3-10 0,0 0 0,0 0 0,0 0 0,0 0 0,0 0 0,0 0 0,0 0 0,0 0 0,0 0 0,-8-12 0,8 12 0,0-13 0,0 13 0,1-18 0,2 7 0,0 2 0,0-3 0,1 3 0,1-1 0,0 1 0,2 1 0,0 1 0,2 0 0,-1 2 0,2 1 0,-10 4 0,21-3 0,-21 3 0,21 0 0,-9 3 0,2-1 0,-3 2 0,0 1 0,3 0 0,-3 2 0,1-1 0,-3 0 0,-3 2 0,2-1 0,-1 0 0,0 0 0,-3 1 0,1 0 0,-5-8 0,5 16 0,-5-16 0,1 14-45,-1-14-311,0 14-97,0-14-103,-4 12-156,4-12-108,-1 14-25,1-14-555,5 14-1003</inkml:trace>
    <inkml:trace contextRef="#ctx0" brushRef="#br0" timeOffset="11">10470 7294 383,'9'-11'851,"-1"4"-131,-1-2-70,-7 9-67,8-14-85,-8 14-44,4-14-76,-4 14-27,-4-11-42,4 11-5,-8-7-44,8 7-60,-15-5-42,15 5 5,-19-3-24,19 3-6,-23 4-37,9-1-4,0 1-27,0 0 4,1 4-30,0-2 8,2 2-9,-1 0-13,3 2-12,0 0 12,2-1-11,1 1-2,3 0 0,3-10-1,-7 18-2,7-18 0,4 17-3,0-9-6,1-1 25,1-1-39,2 1 19,2-3 5,-1-1 41,3 1-59,0-2 3,0 0 0,2-2 1,-1 0 1,3-3 7,0-1-7,0 0-2,-2 1 10,2-1-9,-5-1 4,1-3-2,-1 3 7,-2-2-1,-2-2 1,-1-1-4,0 2-1,-2-3-7,-3 1 9,-1 10 17,0-22-30,0 22 3,-2-22 2,-2 11-3,-1 0 10,0 1-6,-1-1 2,-2 3-6,0-1 0,-1 3-12,-1 0-5,1 2-55,-2 0-20,-1 0-62,12 4-30,-23-3-80,23 3-49,-23 2-98,13 0-72,0 1-84,-1 1-206,2 0-374,9-4-770</inkml:trace>
    <inkml:trace contextRef="#ctx0" brushRef="#br0" timeOffset="12">10925 7202 794,'10'-6'680,"-1"2"-47,-1-3-64,-2 3-51,-6 4-84,9-15-5,-5 8-83,1-3-63,-5 10 2,3-15 10,-3 15-68,0-16-15,0 16-42,-3-15-13,-2 6-27,5 9-21,-9-12-19,9 12-8,-13-11-26,13 11-26,-18-7 8,18 7-23,-19 0 13,19 0-20,-23 2 13,10 2-18,1 1 13,-1 3-20,0 0 25,0 3-18,-1 2 17,3 1-31,-2 1 23,4 0-21,-1 1 20,2-2-22,2 0 21,-1 3-13,3-5 13,2 3-20,1-5 13,1 3-19,1-1 20,1-3-27,2 0 6,2 2-55,0-4-2,4 0-29,-1-1-3,0-1-43,4-1 21,0-2-17,0-1 33,0-1-1,3-1 38,0-1-14,1-2 19,-2-1-8,2-3 3,-3 1 3,4-2 2,-4-4 8,1-2-6,-1 1 14,0-4 8,2-5 20,-1 2-1,-2-4 5,2-1 14,-2-3-9,0-4 7,-1 0-1,1 4 11,-5-3 4,1 1 28,-2 1-9,0 1 30,-2 3-10,0 3 27,-2 1-3,-2 2-16,-1 3 6,-1 0 15,-1 2-6,-2 0-2,0 4-15,-2 3-8,1 1 15,5 7-3,-13-7-14,13 7 12,-14 2 6,8 5 26,-1-1-8,-1 6 15,1 0-10,1 8 0,-2-2 22,3 7 2,-1-2 7,2 1-13,1 4 1,3-2-6,0 2-14,2 0-17,0-1-9,2 0-3,4-1-9,-2 3-5,2-7-4,1-2 3,5 4-5,-3-6-1,3-1-6,-1-1-6,1-2-2,0-3-1,1 2-4,0-4-1,0-3-4,-1 2 1,3-2 3,-2-2-23,1-1-62,-3-1-72,2-2-24,-2 0-83,-13 0-32,25 0-124,-14-1-144,2-2-147,-3-1-778,2 0-1103</inkml:trace>
    <inkml:trace contextRef="#ctx0" brushRef="#br0" timeOffset="13">12117 7060 208,'7'-9'842,"0"3"-129,-2-4-41,1 3-100,0-4-55,-2 4 11,1-1-76,0-2-14,-5 10-15,5-15-20,-1 8-28,-4 7 3,4-14-67,-4 14 6,5-11-73,-5 11-44,0 0-33,2-9 1,-2 9 5,0 0-83,0 0-90,0 0 0,2 16 0,-2-16 0,0 18 0,-2-6 0,2 1 0,0 1 0,-2 1 0,-1 1 0,1 1 0,0-2 0,0 2 0,0 2 0,-1-4 0,-1 2 0,2 0 0,-1 0 0,-1-2 0,1 0 0,2 2 0,0-6 0,1 3 0,0-3 0,0 0 0,1 0 0,2 0-313,2-2-233,0-1-75,0-1-74,3-2-50,-1 1-174,2-3-465,-9-3-983</inkml:trace>
    <inkml:trace contextRef="#ctx0" brushRef="#br0" timeOffset="14">12490 7120 830,'5'-10'769,"0"-1"-49,-1 2-78,-4 9-73,6-15-16,-6 15-86,3-13-38,-3 13-64,2-12-20,-2 12-38,0 0-45,2-12-46,-2 12-25,0 0 16,0 0-17,0 0-12,0 0-24,-11 7-16,11-7-19,-6 15-14,5-5-7,-1 3-7,0-2-3,2 3-13,-2 1-8,4-1-51,-2 1-16,0 0 0,2 1 0,0 0 0,-1-1 0,3 0 0,-2 1 0,0-4 0,2 2 0,-1-3 0,3 0 0,-1-2 0,0 0 0,2 0 0,-1-1 0,4-3 0,-2 0 0,3-1 0,1-1 0,1-3 0,0 0 0,3 0 0,-1-2 0,1-1 0,1-3 0,0 1 0,1-2 0,0-1 0,0-2 0,-4 1 0,2-4 0,-3-1 0,1-1 0,-5-2 0,-1 1 0,2-2 0,-4-2 0,-3 1 0,-1 1 0,0 0 0,-6-1 0,2 0 0,-1 2 0,-7-1 0,2 1 0,-1 0 0,-5 3 0,1 0 0,0 1 0,-3 1 0,1 3 0,-2-1 0,1 3 0,1 2 0,-1 2 0,0-1 0,2 2 0,1 2 0,-2 2 0,1 0 0,1 2-80,-1 0-268,3 2-77,-3 2-27,5 1-103,1 1-103,1 2-106,0-2-791,3 3-1198</inkml:trace>
    <inkml:trace contextRef="#ctx0" brushRef="#br0" timeOffset="15">14901 7453 434,'0'0'530,"0"0"-86,12-7-32,-12 7-16,0 0-34,15-2-3,-15 2-8,10-2-28,-10 2-20,13-3-28,-13 3-53,0 0 0,17 0-33,-17 0 15,11 4-41,-11-4 8,12 3-36,-12-3-3,9 6-34,-9-6 12,6 8-32,-6-8 8,3 7-29,-3-7 13,0 0-38,-3 14 18,3-14-37,-8 9 19,8-9-23,-9 10 25,9-10-35,-12 7 26,12-7-29,-12 7 22,12-7-26,-11 2 9,11-2-47,0 0 16,-17 0-24,17 0 25,-9-4-28,9 4 11,-9-5-13,9 5 33,-6-8-18,6 8 31,-5-11-19,5 11 7,-3-10 1,3 10 28,0-14-17,0 14-4,1-12 2,-1 12 8,2-11 1,-2 11 7,6-13 0,-6 13 11,8-11 12,-8 11 1,9-8-2,-9 8 20,9-6-3,-9 6 29,8-3-26,-8 3 13,0 0-30,15-4 22,-15 4-30,0 0 27,8 6-24,-8-6 15,0 0-27,0 0 20,2 12-23,-2-12 20,-4 8-24,4-8 18,-9 9-25,9-9 24,-12 10-25,5-6 18,-1 0-24,8-4 24,-18 9-35,18-9 15,-18 7-32,7-5 20,2 2-22,9-4 31,-19 4-25,19-4 32,-17 3-25,17-3 29,-14 0-25,14 0 22,-11-6-26,11 6 15,-7-7-24,7 7 11,-4-9-8,4 9 22,3-10-26,-3 10 31,6-8-12,-6 8 16,13-6-23,-13 6 27,16-1-19,-5 2 24,3-1-22,1 4 31,2 2-9,-2-2 30,2 4-7,2 2 32,-4-2-30,2 5 19,-2-3-1,-1 3-7,-1 1 6,-2 3-13,1 0 4,-3 1-6,-5 3-7,0 1-12,-4 0-59,-4 3-76,-2 4-104,-5 0-136,-5 5-131,0-2-144,-1-3-798,-5 0-1047</inkml:trace>
    <inkml:trace contextRef="#ctx0" brushRef="#br0" timeOffset="16">17268 7057 553,'-3'-17'772,"3"17"-77,-1-22-58,1 22-56,-1-22-2,-1 8-48,2 2-28,0-2-52,-1-1-8,1 1-44,-1 2 1,-2-3-32,2 2-35,0 1-10,0 0-9,1 12-20,-2-20-279,2 20-15,-1-15 0,1 15 0,-3-11 0,3 11 0,0 0 0,0 0 0,0 0 0,-1 17 0,1-5 0,1 3 0,-1 3 0,0 3 0,2 3 0,-2 4 0,0-2 0,0 2 0,0 1 0,0-2 0,0 0 0,0 1 0,-2 0 0,2 0 0,-1-1 0,0-3 0,1 2 0,-1-5 0,1-2 0,-2-1 0,2-4 0,0 2 0,0-4 0,0-12 0,0 21 0,0-21 0,3 12 0,-3-12 0,0 0 0,6 9 0,-6-9 0,0 0 0,13-9 0,-7 3 0,1-2 0,-1-5 0,3 0 0,-1-1 0,1-2 0,2-2 0,-2 1 0,1 0 0,3 2 0,-3 1 0,2-1 0,-2 2 0,0 4 0,-1-2 0,3 5 0,-3 1 0,1 1 0,-10 4 0,20-2 0,-9 5 0,0 0 0,-1 2 0,1 0 0,0 4 0,-1-2 0,1 1 0,-1 2 0,-3 0 0,1-1 0,1 2 0,-1-2 0,-2 2 0,-1-2 0,2 0 0,-1 1 0,-2-2 0,1 0 0,0 0-51,-1 1-476,-4-9-74,8 12-92,-3-3-20,0-2-83,1-1-730,-6-6-1157</inkml:trace>
    <inkml:trace contextRef="#ctx0" brushRef="#br0" timeOffset="17">17835 7238 642,'5'-6'712,"-5"6"-55,11-12-16,-11 12-60,15-10-59,-15 10-12,16-7-81,-16 7-11,21-3-55,-21 3-40,18 2-57,-18-2-32,18 1-45,-18-1-25,15 9-32,-15-9-17,10 12-23,-10-12-21,5 11-4,-5-11-12,0 15-20,0-15-7,-2 17-4,-2-8-23,4-9 24,-7 17-10,3-10-2,4-7-14,-8 16 6,8-16 4,-7 12-3,7-12-1,-5 12 5,5-12-5,-4 8-11,4-8 9,0 0 9,3 9-3,-3-9-4,0 0 3,12 5-3,-12-5 0,16 0 2,-16 0-4,22-2-6,-8-1-39,3 0-59,-1 0-40,2-1-74,1-1-48,3-3-96,-1 2-146,1-1-94,3 0-192,4-3-606,2 2-1000</inkml:trace>
    <inkml:trace contextRef="#ctx0" brushRef="#br0" timeOffset="18">18759 6963 878,'0'0'712,"4"-15"-42,-4 15-51,4-17-75,-4 17-29,1-15-36,-1 15-77,0-16-16,0 16-45,-3-14-41,3 14-34,-7-14-22,7 14-41,-12-9-28,12 9 0,-18-5 25,18 5-48,-21 3 25,8 2-36,-2 2 38,0 5-40,-1-1-4,2 3-13,-1 3-85,2-1-37,1 3 0,1-2 0,0 3 0,4-2 0,-1 2 0,4-3 0,3 1 0,0 0 0,2 0 0,2-3 0,2 2 0,2-3 0,4 3 0,1-3 0,4 0 0,-1-3 0,4 3-58,3-3-228,-1-1-60,3-2-28,-1-1-31,2-2-47,-1 0-37,1-1-52,-3-3-29,0-2-49,3-2-107,-2-3-310,0 1-652</inkml:trace>
    <inkml:trace contextRef="#ctx0" brushRef="#br0" timeOffset="19">19075 7115 212,'7'-16'668,"-2"1"-85,-1 0-43,-1 0-5,1 1-18,-3 2-55,0-1-3,1 1-37,-2 0-13,1 2-8,-1 10-32,1-18-33,-1 18-47,1-14-9,-1 14-63,0 0 64,3-10-15,-3 10 7,0 0-41,7 7-11,-7-7-18,6 14-187,-4-4-16,2 1 0,1 2 0,-2 4 0,2-3 0,-3 1 0,1 2 0,1 1 0,-3-2 0,2 1 0,-2 0 0,1-2 0,0 1 0,-1-3 0,0-1-254,1-1-182,-1 1-50,0 1-61,2-3-20,-1-1-79,-2-9-132,8 17-645,-8-17-1030</inkml:trace>
    <inkml:trace contextRef="#ctx0" brushRef="#br0" timeOffset="20">19452 6994 782,'-3'-12'627,"0"2"-39,-1 0-31,-2 1-68,0 0-67,-3 3-27,-1-3-47,-2 1-26,1 4-58,-2 1 0,1-1-28,-1 4-10,1 2-29,-1 1-20,-2 0-13,2 3 8,-1 4-18,4 0-19,-1 2-12,3 2 16,1 0-11,1 1-16,2 1-3,1 1-26,2 0 0,2-2-6,2 0-13,1 2-20,2-2-4,2 0-7,3-1-13,1 0 2,-1-1-3,5 1 4,-2-3-13,1-3-16,-1-1-50,3 0-36,-2 0-56,3-4-56,-2 2-10,3-2-30,1 0-24,-1-2-68,2-1-80,0 0-22,0-4 8,-3 1-11,5-2-25,-3-2-134,-2-3-426,1 1-636</inkml:trace>
    <inkml:trace contextRef="#ctx0" brushRef="#br0" timeOffset="21">19694 6835 183,'-10'-15'683,"4"0"-100,-1 1-12,1 0-55,1 3-12,-1-1-61,3 3-36,3 9-36,-1-15-52,1 15-9,6-7-2,-6 7-41,17 0 13,-3 5-31,1 2 9,5 3-7,2 2 31,1 5-58,2 0 25,-1 2-55,-1 0-24,-4 1-28,0 2-12,-2 2-17,-3-1-22,-3 2-11,-4-3-67,-1 4-13,-5-4 0,-3 3 0,-4-1 0,-4 2 0,-2 1-101,-9 2-225,0-2-143,-5 1-209,2 0-330,-3-5-763,1 1-1466</inkml:trace>
    <inkml:trace contextRef="#ctx0" brushRef="#br0" timeOffset="22">20947 7047 521,'0'0'522,"0"0"-60,-16-2-37,16 2-20,0 0-52,-14-3-21,14 3-11,0 0-7,0 0-32,-11-2-6,11 2-27,0 0 7,0 0-36,0 0 33,0 0-25,0 0-5,0 0-23,0 0 12,0 0-26,4 14-2,-4-14 1,10 3-52,-10-3-16,20 0-19,-6 0 0,2 0-32,2 0-17,3-3-11,2 3-14,3-1 2,-1-1-4,1 1-13,1-2-65,-2 2-67,-2 0-69,-2 1-77,-3-3-39,0 1-70,-4 2-76,-14 0-70,20-1-81,-20 1-788,0 0-993</inkml:trace>
    <inkml:trace contextRef="#ctx0" brushRef="#br0" timeOffset="23">21048 7167 696,'0'0'642,"-8"11"-10,8-11-24,0 0-68,-3 9-54,3-9-63,0 0-3,8 5-71,-8-5-5,14 3-57,-14-3-26,22-3-57,-8 3-29,-1 0-46,1-3-7,0 2-44,1 0-2,-2-2-67,2 2-52,-1-1-94,0 2-73,2-3-102,0 0-112,1 1-95,-1-1-142,3 0-663,-2 1-926</inkml:trace>
    <inkml:trace contextRef="#ctx0" brushRef="#br0" timeOffset="24">22704 6805 707,'0'0'604,"-3"-12"-36,3 12-7,-2-14-33,2 14-46,-2-13-33,2 13-27,-2-14-29,2 14-5,-2-12 2,2 12-27,0 0-37,-3-15-53,3 15-52,0 0-39,0 0-24,0-12 7,0 12 22,0 0-4,0 0-20,5 10-21,-5-10 14,4 17 3,-3-7-138,1 2-21,0 3 0,0 1 0,1 2 0,-1 0 0,0 2 0,0 3 0,1 0 0,-2 1 0,0-2 0,3 2 0,-3-1 0,1-2 0,1 1 0,-1-4 0,-1 0 0,3 1 0,-3-3 0,1-1-298,-1-3-161,0 3-80,0-3-99,-1-12-70,2 21-152,-2-21-627,1 12-1114</inkml:trace>
    <inkml:trace contextRef="#ctx0" brushRef="#br0" timeOffset="25">23081 6930 363,'11'-8'722,"-2"2"-94,-1-1-39,1 0-45,-3 0-66,0-1-43,0 0-50,-1 0 6,-5 8-72,7-15 0,-7 15-49,3-14 1,-3 14-54,-3-14 5,3 14-26,-7-11-19,7 11-29,-14-7-22,14 7-7,-22-4-10,22 4-10,-26 2 36,11 3-48,-3-1 38,0 3-49,-1 4 23,-1 0-31,0 4 36,0 2-33,4 0-2,1-2-6,2 2-9,0 0-5,2 1 6,1-1-46,4-1-9,2-1 0,1 0 0,2-2 0,4 2 0,2-2 0,5-1 0,1 0 0,5 1 0,2-3 0,3 0 0,0-1 0,4-4-118,1 2-128,1-2-67,1-1-61,0 0-45,3-2-120,4 0-132,4-2-199,2 0-603,1-2-1094</inkml:trace>
    <inkml:trace contextRef="#ctx0" brushRef="#br0" timeOffset="26">24176 7032 775,'-10'-4'657,"1"-2"-25,9 6-39,-14-9-60,14 9-74,-12-7-3,12 7-60,-9-7-17,9 7-63,-9-7-19,9 7-76,0 0-22,0 0-30,0 0 25,-10 3-17,10-3 9,3 11-34,-3-11-24,3 16 9,1-6-3,-1-2-22,2 5-19,-1-2-15,-1 0-10,0 0-5,1 0-8,0-1-10,-2 0-9,2-1-10,-4-9-4,6 16-5,-6-16 3,4 12-3,-4-12 3,5 11-4,-5-11-5,0 0-2,6 10 4,-6-10-8,0 0 1,0 0-4,0 0-4,9-8 5,-9 8-1,7-14-4,-3 6 2,1-5-3,0-1 1,2 2 7,0-5-3,1 3 4,1-4-12,1 3 30,2 1-36,-3 2 33,1 0-35,3 2 35,-3 0-36,2 3 35,1 0-40,3 2 39,-4 3-38,-12 2 38,27 2-33,-12 0 39,0 3-30,-1 1-1,0 0 0,-1 4 6,-1-2 0,0 3 0,-2 0 2,0 0 2,-1 0 1,-1 0-7,-2 1 5,2-2-2,-6 0-2,2 0 3,0-1 2,-4-9-2,4 17-2,-4-17 2,1 12 4,-1-12-2,2 12-4,-2-12-2,0 0 1,-3 12 4,3-12-6,0 0 3,0 0 2,0 0-7,0 0 3,0 0-1,0 0-1,-6-7 3,6 7 0,3-14 0,0 3-2,2 2-1,0-3 1,4 0 4,-1 0 36,2-3-44,1 3 32,0 1-41,0 0 38,2 1-31,0 1 37,1 3-13,0-1 50,1 3-32,0 0-5,0 1-28,-3 3 0,4 0 0,-3 3 0,-2-2 0,2 5 0,-3-1 0,-1 1 0,1-1 0,-2 2 0,-3 3 0,1-5 0,-2 6 0,-4-11 0,5 17 0,-5-17 0,0 18 0,0-18 0,-1 14-130,1-14-279,-3 15-45,3-15-94,-3 13-108,3-13-62,-4 12-182,4-12-491,0 0-993</inkml:trace>
    <inkml:trace contextRef="#ctx0" brushRef="#br0" timeOffset="27">25147 7045 215,'0'0'704,"9"-10"-104,-9 10-40,0 0-46,0 0-52,-3-11-29,3 11-57,0 0-8,-12-3-56,12 3-9,-12 3-48,12-3-2,-11 4-69,11-4-14,-12 7-44,12-7 4,-10 10-42,10-10 3,-6 9-35,6-9 13,-5 13-34,5-13 14,0 12-29,0-12 16,6 11-26,-6-11 8,12 13-13,-12-13 16,13 9-24,-3-6 23,-1 2-23,2-3 21,-11-2-25,22 3 22,-22-3-23,25-2 26,-14 1-26,1-3 15,-2 1-17,0-2 24,0 1-24,2-5 23,-3 1-24,0-2 24,-2 1-20,-1 1 19,-1 0-24,-1-1 24,-4 9-10,1-17-16,-1 17 27,-1-15-11,1 15 2,-7-14 1,7 14-3,-10-13-16,10 13 21,-18-7 2,9 5-12,9 2-64,-23-3-52,12 4-83,11-1-54,-25 3-100,15 0-86,-2 0-71,3 1-170,9-4-548,-16 7-838</inkml:trace>
    <inkml:trace contextRef="#ctx0" brushRef="#br0" timeOffset="28">25501 7028 349,'9'-4'687,"1"-3"-60,-2 1-41,-2-1-74,-6 7-56,12-13-51,-9 4-69,1 0 8,-4 9-67,5-17-11,-5 17-15,-1-16-33,1 16-32,-4-16-6,4 16-25,-7-14-25,7 14-19,-16-10-17,16 10-15,-15-8-20,15 8-14,-21-2-10,21 2-4,-24 0-3,15 5-7,-5 0 1,3-1-10,0 6-20,-3-5 23,5 6-28,-2-2 28,4 4-22,0-3 22,1 2-25,3-2 32,0 2-36,2 1 26,1-13-22,1 22 28,3-14-29,0 0 16,1 2-24,3-3 25,-2 0-24,4 0-9,-1-1-41,-1-2-7,2-1-24,-10-3 4,20 3-25,-20-3 15,20-1-32,-8-1 17,-1-3-6,0 2 7,3-3-8,-3-3 9,0 0 13,-2-1-2,1-2 15,2-3 5,-4 2-1,0-5 24,1-3 19,3 1-3,-6-1 22,3-1 4,-4 0 0,4-4-4,-4-1 20,1-2-6,-1 4 33,-3 1-32,2-1 91,-4 3-8,2 1 11,-2 3 30,0 3-5,0-2-11,-2 6-10,2-1-14,0 12 2,-2-16 10,2 16 38,0 0-8,0 0 3,0 0 7,0 0 16,-7 10 4,7 2 16,-4 4-8,4 2 26,-2 4-20,2 2 2,-2 5 43,1-3-56,-2 6-14,3-3-3,-1 2-31,1-2-18,0-2-14,0 1-10,0-2-16,0 0-4,0-5-6,0 0-12,0-3-7,0 0-73,0-1-61,0-4-77,0 0-35,3-3-89,-3-10-31,1 19-100,-1-19-125,3 13-102,-3-13-888,6 9-1212</inkml:trace>
    <inkml:trace contextRef="#ctx0" brushRef="#br0" timeOffset="29">26831 6948 95,'5'-8'796,"1"2"-157,-6 6-20,10-15-37,-10 15-60,6-17-77,-6 17-52,3-17-15,-3 17-28,-2-22-54,2 11-5,0 11-38,-5-23-8,3 14-52,-4-4-24,-2 2-16,1 0 0,-3 0-26,-2 1-2,1 2-23,-3 0-3,1 0-12,-1 2-11,-2 2 4,-2 2-18,1-1-7,3 3-17,-4 2 5,0-1-21,3 4-3,-2 0-3,2 2-3,-1-1-6,5 2 3,-1 3-2,1-3 30,3 2-43,0 1 33,2 0-38,3-1 4,1-1 1,4 4 4,1-5 2,1 3 7,0-2-8,6 0 0,1 0 3,3-1-12,-1-1-16,5-1-29,-2 0-9,4-3 10,-2-1 7,2-1-4,-1-1 9,0 0 9,0-2 0,-1-1 6,-1-1 8,0-2 8,-2-1 2,1-2 3,-1 2 14,-1-3-30,-3 2 22,0-1-10,-1 2 11,0 0 3,-3 0 8,1 1-3,-2 0 2,-6 6-9,9-6 5,-9 6-7,0 0 39,10 4-1,-10-4 26,3 14 68,-3-3-20,0 4 27,0 3 9,-2 3 26,1 1-13,-3 4-161,0-1-1,0 1 0,3-1 0,-3-2 0,0 2 0,4 1 0,-4-1 0,4 1 0,-2-1 0,0-1 0,2-2 0,0-4 0,2 0 0,-2-4 0,0-2 0,2 1 0,-2-2 0,4-1 0,-4-10 0,4 16 0,-4-16 0,5 11 0,-5-11 0,4 8 0,-4-8 0,0 0 0,8 6 0,-8-6 0,0 0 0,0 0 0,0 0 0,0 0 0,0 0 0,0 0-517,-2-12-1904,2 12-2231</inkml:trace>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56:53.443"/>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D700"/>
    </inkml:brush>
  </inkml:definitions>
  <inkml:trace contextRef="#ctx0" brushRef="#br0">24870 14984 263,'0'0'648,"11"-8"-129,-11 8-48,6-7-27,-6 7-49,8-7-41,-8 7-40,5-7-38,-5 7-19,0 0-5,8-10-45,-8 10-10,0 0-34,0 0-14,-3-9-20,3 9 20,0 0-17,-13-6-16,13 6-23,-16 3 6,5-3-12,11 0 0,-22 5-24,10-2 3,1 1-4,-3 1 6,1 2-14,0-2-7,0 2-10,2 0-1,-2 1-13,4-1 3,1-3-9,0 4-1,0-2-11,1 0 7,3 1-6,4-7 8,-8 12-3,8-12-2,-3 11 1,3-11 2,4 12 2,-4-12 6,9 6-3,-9-6 2,13 10-7,-13-10 9,19 6-7,-9-3-1,3-2-2,0 2-4,1-2 4,2 0 3,2 0-4,-1 1 4,3 0 5,-3 0-6,4 0-4,-3-2 0,-2 3 2,2 1-2,-3 0 8,2-1-1,-3 2-4,0 0-1,-4-1-7,0 0 19,0 1 1,-4 2-10,-6-7 21,11 13 21,-11-13-1,3 12 14,-3-12-6,-2 14 3,2-14-7,-5 14 6,0-7-10,-3 0 8,0 1-15,-1-1-1,-3-2-11,-1 1 10,0 1-11,0-1 10,0-1-10,0-1-3,-2 2-7,-1-3 2,2-1-9,3 1 1,-3-2-4,1 0-3,13-1-7,-23 0 4,11-1-6,12 1 6,-20-5-6,20 5 2,-20-8-9,11 4-7,2-2-73,1 0-54,-2-2-49,8 8-47,-9-13-42,9 13-56,-4-12-95,4 12-83,0 0-96,2-17-71,-2 17-708,5-8-986</inkml:trace>
  <inkml:trace contextRef="#ctx0" brushRef="#br0" timeOffset="343.7425">25281 15031 767,'5'-8'685,"0"1"-85,-5 7-58,8-11-22,-8 11-58,7-10-39,-7 10-36,4-7-41,-4 7-51,6-6-40,-6 6-53,0 0-26,0 0-13,0 0 19,0 0-11,0 0 2,9 5 2,-9-5-40,1 13 3,-1-13 25,1 17-31,0-4-8,-1-13-25,2 24-21,-4-12-8,1 2-18,1-1-1,-2 2-18,0 2 4,2-5-22,-4 2 14,4-2-12,-3 1-2,1-2-10,0 2-11,0-2-73,0-1-73,2-10-60,-4 19-79,0-9-49,4-10-97,-4 13-88,4-13-85,-6 13-105,6-13-668,-5 9-983</inkml:trace>
  <inkml:trace contextRef="#ctx0" brushRef="#br0" timeOffset="937.4584">25177 15233 101,'-9'-10'678,"9"10"-131,-4-11-44,4 11-40,-2-11-65,2 11-30,4-11-59,-4 11 6,9-10-68,-9 10 16,16-11-47,-5 7-16,0 0-52,2 1-6,0 0-36,2 1-11,-2 1-31,3 0-6,-1 1-25,1 0 9,0 0-32,2 0-7,1 1-40,0-1 10,-1 1-34,0 0 26,2-1-26,-1 1 33,0-1-26,-1 0 41,1 0-23,-1-1 32,-2 0-24,-1 1 27,-1-1-23,-1 0 22,1 0-9,-5-2 18,-9 3-22,20-3 31,-20 3-30,11-6 25,-11 6-24,7-6 25,-7 6-27,0 0 29,0 0-25,-2-11 31,2 11-24,-11-4 41,11 4-13,-15-1 39,15 1-12,-19 2 22,7 1-13,1 1 27,-3 0-18,1 1 6,-1 2 8,1 2-2,3-1-17,-3 0-15,4 2-4,1-2-4,-1 0-6,4 1-7,-1-1-2,3 2 0,3-10-9,-4 13-5,4-13 2,0 13 0,0-13-2,5 10-4,-5-10-4,8 8 2,-8-8-8,12 6-11,-12-6-27,15 3-21,-15-3-23,16 0-13,-16 0 10,16-1 0,-16 1 8,20-6 10,-20 6 3,15-9 18,-5 5 8,-4-1-27,1-1 49,-7 6-19,14-11 29,-14 11-15,9-10 12,-9 10-9,8-8 19,-8 8-11,7-8 14,-7 8-18,0 0 31,0 0-29,0 0 31,0 0-28,0 0 22,0 0-2,12 1-1,-12-1 6,0 0-18,4 11 9,-4-11-8,3 10-12,-3-10-73,6 10-20,-6-10-56,6 11-60,-6-11-56,10 10-39,-10-10-45,13 10-59,-13-10-31,9 9-374,-9-9-366</inkml:trace>
  <inkml:trace contextRef="#ctx0" brushRef="#br0" timeOffset="1546.8092">25729 15233 402,'0'0'463,"0"-14"-55,0 14-55,4-12-33,-4 12-8,4-12-51,-4 12-7,9-11-13,-9 11-13,12-7-26,-12 7-25,15-2 3,-15 2-22,18 1-1,-18-1-41,20 5 23,-11-2-49,2 3 49,-2 1-24,-2-2 1,2 2-40,-2 0 3,-1 1-27,-1 1 17,2-2-36,-4 1 14,-3-8-29,6 14 14,-6-14-20,2 14 11,-2-14-18,0 12 19,0-12-23,-7 12 16,7-12-20,-6 11 21,6-11-25,-10 8 5,10-8 2,-9 6 19,9-6-33,-10 2 27,10-2-17,0 0 20,-16-2-24,16 2 18,-5-6-14,5 6 7,-4-11-3,4 11-1,0-12-4,0 12 2,4-14-24,-4 14 18,5-19-36,1 11 17,-1 0-35,2-3 26,1 0-52,1 2-2,-2-2-3,1 1 20,2-1-37,-3 4-3,2-2 6,-2 0 13,0 1-2,-1 1 11,-1-3 14,4 5 8,-9 5 20,9-14 8,-9 14 9,8-12-4,-8 12 18,5-10 4,-5 10 7,7-10 17,-7 10-6,0 0 14,4-9 12,-4 9 15,0 0 14,0 0 14,0 0 10,0 0 4,-2-11 15,2 11-29,0 0 7,0 0-6,0 0 33,0 0 9,0 0 40,0 0-14,-7 7 5,7-7-9,-4 9 2,4-9 7,-3 11 12,3-11-8,-4 17-2,4-17-9,-4 19-21,-1-8 0,3-1-18,0 2-10,-2-1-13,1 1-17,0 0-11,1-2-13,0 2-8,2-12-5,0 21-1,-2-10-12,2-11-7,2 18 1,-2-18-25,7 16-38,0-10-21,0 1-30,3-3-46,0 0-70,1-2-38,2 0-60,-1-1-61,1-1-66,3 0-68,-3 0-128,4-3-654,-3 1-897</inkml:trace>
  <inkml:trace contextRef="#ctx0" brushRef="#br0" timeOffset="3129.7372">25784 15220 465,'-7'-7'537,"7"7"-77,-7-5-62,7 5-12,-6-6-43,6 6-34,-9-5 6,9 5 9,0 0-43,-5-10-4,5 10-51,0 0-23,0 0-46,0 0 39,2-8-4,-2 8 24,12-2-27,-12 2 4,18 3-21,-18-3-6,23 3 6,-8 1-32,-2 1-8,1 1-17,2 0-10,0 2-17,-3 0-14,0 0-12,1 1-3,-1 1-11,-1-1-6,1 1-10,-4 0-5,0-1-5,0 0 1,-4-2 9,1 3-3,-2-2-26,0 0 23,-4-8 15,2 14-36,-2-14-9,-2 13 10,2-13-12,-4 11 18,4-11-16,-6 6 15,6-6-10,0 0 4,-13 7-8,13-7 13,0 0-19,0 0 4,-14-5 2,14 5-1,0 0 2,-5-11 9,5 11 0,0-12-2,0 12 9,1-14-11,3 5 15,3 0-3,0-2 10,-1 0-25,3-1 4,5 2-8,-1-5 2,1 4-3,1-3 4,0 3 15,-3 0-11,2 1 3,-3 0-9,0 2-3,-1 1-5,-2 0-29,1 2-51,-4-1-41,-5 6-60,12-8-40,-12 8-61,10-7-36,-10 7-94,0 0-92,9-6-102,-9 6-200,0 0-343,0 0-774</inkml:trace>
  <inkml:trace contextRef="#ctx0" brushRef="#br0" timeOffset="3633.5428">26467 15074 74,'0'0'755,"-4"-11"-111,4 11-55,-4-12-47,4 12-58,-6-11-29,6 11-54,-4-10-29,4 10-51,-4-12-21,4 12-28,-5-9-5,5 9-16,-4-8-13,4 8-13,0 0-29,-4-10-8,4 10-23,0 0-3,-5-9-28,5 9-19,0 0-14,0 0-8,0 0-23,-5-9-18,5 9 8,0 0 9,0 0-5,-4 11 1,4-11-3,-1 16 7,1-16 4,-1 23-5,0-9-1,1 3-8,-2-1-9,2 2-31,0 1-19,-2-1 0,2 1 0,-2-2 0,2 3 0,0-2 0,0-1 0,2 0 0,0 0 0,-2 0 0,2-1 0,0-2 0,1 0 0,-1-5 0,3 4 0,0-2 0,-1-1 0,2-2 0,1-1 0,0 0 0,0 0-127,-1-3-54,3 0-34,-9-4-29,17 3-35,-17-3-20,17 0-37,-17 0-26,20-3-74,-20 3-30,15-5-33,-5-1-95,-3 1-111,1-1-372,-2-1-693</inkml:trace>
  <inkml:trace contextRef="#ctx0" brushRef="#br0" timeOffset="3869.5788">26319 15219 19,'0'0'798,"-19"0"-152,19 0-96,-13-3-60,13 3-105,0 0-49,0 0-60,-13 0 23,13 0-20,0 0-44,0 0-47,11-4-32,-11 4-51,19-4 9,-8 1-44,4 2 6,1-2-35,-1 1 9,4-2-39,1 1-23,-3 1-97,2-1-57,1-1-92,-2 2-59,0 0-46,0-1-95,0 2-131,-1-4-307,2 5-459</inkml:trace>
  <inkml:trace contextRef="#ctx0" brushRef="#br0" timeOffset="4915.5006">26946 15159 69,'0'0'820,"0"0"-145,-12-1-54,12 1-41,0 0-30,0 0-59,0 0-26,-10-5-53,10 5-35,0 0-31,0 0-30,0 0-1,0 0-25,0 0 11,0 0-41,0 0-27,12-3-19,-12 3-35,12-3-19,-12 3-18,14-1-24,-14 1-23,16-1-16,-16 1-16,17-1-43,-17 1-20,19-3 0,-19 3 0,15-1 0,-15 1 0,16 0 0,-16 0-34,13 0-150,-13 0-69,12-2-44,-12 2-41,0 0-51,15 0-39,-15 0-81,0 0-37,10 3-62,-10-3-152,0 0-452,0 0-820</inkml:trace>
  <inkml:trace contextRef="#ctx0" brushRef="#br0" timeOffset="5134.2494">26854 15293 718,'0'0'705,"-8"4"-81,8-4-64,0 0-44,-8 7-77,8-7-13,0 0-49,0 0-49,8 8-33,-8-8-35,13 3-40,-13-3-31,19 3-42,-7-2-24,3-1-31,-1 0-12,-1 0-23,3 0-6,-3 0-18,2-1-37,-2-2-73,1 3-46,-2-1-118,-1 0-34,1 0-99,-12 1-97,16-1-137,-16 1-679,16 0-892</inkml:trace>
  <inkml:trace contextRef="#ctx0" brushRef="#br0" timeOffset="6786.3705">25074 15895 580,'-9'4'608,"9"-4"-76,0 0-38,-11 6-48,11-6-32,0 0-28,0 0-15,-7 6-48,7-6-11,0 0-39,0 0-9,0 0-16,0 0 8,4 8-35,-4-8-28,0 0-30,14 1-20,-14-1-9,14 0-28,-14 0 0,18-2-37,-8-1-16,1 1-6,0-2-6,-1 1-13,4 0 2,-5-2-10,0 2 4,1-1-12,-2 0 8,0-2-13,-8 6 7,11-6-5,-11 6-6,10-9 0,-10 9-2,4-8 13,-4 8-8,0 0-10,-4-10 1,4 10-1,-12-3 6,12 3-6,-15-2 10,15 2-6,-21 2-2,9-2-4,1 3 7,-1 1-5,0 0 5,-2 2-6,1 1 8,0 0-4,1 1 48,4 2-20,-4-1 22,3 1-28,3 2 16,-1-3-4,2 1-1,0 2-1,3-2-1,0 0-5,2-10-7,3 18-9,1-8 12,1-2 3,4 2-12,2-2-8,0 0-40,2-2-58,3-1-55,0 1-42,2-3-31,0 0-56,0-1 4,0-2-53,1 0-8,0-1-7,-1 0-15,-3-2 20,1 1 10,0-3-2,0-1 12,-4 2 9,1-5 54,-4 1 0,3-1 92,-2 1-4,-5-1 90,4 1 24,-5-2 64,1 1-8,-1 0 77,-4 9 8,5-17 27,-5 17 0,4-13 29,-4 13 9,0-13 3,0 13-10,0 0-20,2-13-1,-2 13-18,0 0-3,0 0 33,0 0 7,0 0-19,0 0 0,0 0 2,0 0 29,1 10-22,-1-10-4,1 11-26,-1-11 19,2 13-16,-2-13 4,4 14-24,-4-14-5,4 15-20,-4-15 1,0 14-26,0-14 6,2 12-20,-2-12 6,0 0-16,2 17 5,-2-17-13,0 0 15,1 11-1,-1-11-5,0 0-10,0 0 10,0 0-15,0 0 14,0 0-15,0 0 10,0 0-11,0 0 5,6-8 0,-6 8 6,4-14-11,-4 14 8,4-15-12,-4 15 12,6-17-9,-6 17 11,7-19-13,-1 11 11,-2-2-10,1 3 13,3-2-13,-2 1 4,1 2-3,1-1 17,-1 3 9,3-2 25,-10 6 9,19-5 23,-19 5 9,18 0 10,-18 0-1,23 4-8,-12 0-9,-2-1 4,0 3-26,-2-1-29,1 2 7,-1-1-3,0 4-12,-2-4-10,-5-6-4,8 16-38,-8-16-58,7 15-62,-2-7-99,-5-8-66,3 13-117,-3-13-82,2 14-69,-2-14-818,2 12-1003</inkml:trace>
  <inkml:trace contextRef="#ctx0" brushRef="#br0" timeOffset="7395.7398">25957 15914 385,'9'-12'657,"-9"12"-94,5-9-82,-5 9-63,0 0-55,2-16-23,-2 16-35,-7-7-19,7 7-26,-9-8-8,9 8-34,-11-6-20,11 6-16,-20-3-17,20 3-15,-19-1-13,8 2-21,-1 1-15,0 1-13,0 1-13,-2 1-9,2 2-11,0 0 5,-1 3-16,2-2 5,-1 4-14,3-3 3,-1 2-16,3 0 6,-3-1-5,6 0-4,-2-1-10,3 1 8,-1 0-11,4-10 5,0 17-2,0-17-10,2 14 4,-2-14 8,6 14-10,1-9 4,-7-5-36,16 7-12,-16-7-34,15 5-14,-15-5-16,19 2 0,-19-2-27,22-4 10,-11 1-37,0-1 30,1 1-27,-1-4-2,3 0-19,-5-1 9,4-2-3,-3-1 6,0-1 7,-1-5 30,3 2 5,-3-3 29,-1 0 10,-1-3 29,2 1 2,-4 1 16,-1 1 8,-2-2 16,0 2-5,-1 0 25,-1 0 1,0 1 46,-3 2-1,3-1 10,-4 2 20,-1-1 0,3 4 31,-5-1-18,3 2 1,1 1 24,-1-1-14,0 3-13,4 7-22,-5-11 15,5 11 16,0 0 13,0 0-3,0 0 9,-14 6 8,14-6 10,0 15-1,0-3 10,0-1 11,1 6-2,4 0-5,-3-1-9,0 2-8,2 0-25,1 1-11,-1-1-21,0 0-10,-1-1-17,1 0-6,1 0 0,-2 0-18,1-1-12,0-1-2,1 1-1,-1-2-67,2 0-80,2-3-65,-4 0-94,1-2-52,1-1-100,-1 1-98,4-1-108,-4-1-659,3-2-916</inkml:trace>
  <inkml:trace contextRef="#ctx0" brushRef="#br0" timeOffset="7708.2178">26521 15891 1,'-13'-3'940,"13"3"-183,-18 0-77,18 0-63,-14-1-60,14 1-61,0 0-81,-15-3-62,15 3-8,0 0-20,0 0-26,0 0-7,0 0-36,0 0-19,13 1-55,-13-1-14,18 0-55,-18 0 2,18 0-32,-18 0-12,25 0-21,-25 0-7,25 0-23,-12 2-47,1-2-73,-14 0-56,25 0-68,-25 0-53,21 0-41,-21 0-59,19-2-61,-19 2-75,13 2-35,-13-2-183,0 0-432,14 1-779</inkml:trace>
  <inkml:trace contextRef="#ctx0" brushRef="#br0" timeOffset="7911.3279">26480 15987 37,'0'0'900,"-8"7"-174,8-7-79,0 0-71,-3 10-67,3-10-19,0 0-71,9 9-56,-9-9-55,14 7-21,-14-7-35,18 4-34,-4-2-35,-1 1-32,5-3-26,-1 1-26,2-1-21,-1 0-10,0 0-19,2-1-26,-2 1-74,0-2-57,2 1-94,-6 1-83,4-2-69,-1 0-95,-3 1-66,-3 0-194,3 0-499,-1-3-818</inkml:trace>
  <inkml:trace contextRef="#ctx0" brushRef="#br0" timeOffset="8598.8036">27310 15794 15,'0'0'848,"0"0"-153,-4-11-65,4 11-83,0 0-79,-7-10-52,7 10-34,0 0-21,-9-12-56,9 12-35,-7-6-29,7 6-16,-6-8-8,6 8-3,-10-4-6,10 4-9,-13-3 23,13 3-54,-12-2-12,12 2 7,-11 2-9,11-2-3,-18 6-12,9-3-15,1 3 9,-1 0-15,-3 1 3,3 0-26,0 1 8,-3 2-24,2 1-55,-1-2-24,-1 2 0,3 1 0,0 0 0,0 2 0,0-2 0,3 1 0,-4-2 0,4 3 0,1-1 0,-1-1 0,3 2 0,1-2 0,-2-1 0,4 1 0,-3 0 0,6-1 0,-3 0 0,4-1 0,-1 1 0,3-1 0,1 1 0,-1-3 0,4 0 0,-1 1 0,-1-2 0,4 1 0,-1-3 0,-2 0 0,4-1 0,-1 0 0,1 0 0,-2-2 0,0 0 0,1 1 0,-12-3 0,25 0 0,-25 0 0,24 0 0,-24 0 0,21-5 0,-11 3 0,2-3 0,-3 2 0,0-4 0,0 2 0,0 0 0,-1-2 0,-3 0 0,1-2 0,-6 9 0,8-15 0,-8 15 0,2-16 0,-2 16 0,0-13 0,0 13 0,-4-12 0,4 12 0,-10-10 0,10 10 0,-11-9 0,11 9 0,-13-6 0,13 6 0,-20-3 0,20 3 0,-19 0 0,19 0 0,-19 2 0,7 1 0,3 0 0,-4 0 0,4 2 0,-2-1 0,2-1 0,1 3 0,0-1-70,8-5-221,-11 8-86,11-8-66,-10 7-95,10-7-132,-6 6-102,6-6-820,0 0-1245</inkml:trace>
  <inkml:trace contextRef="#ctx0" brushRef="#br0" timeOffset="12088.3737">24332 14984 351,'0'0'501,"0"0"-95,-4-10-94,4 10 17,0 0-2,0 0-44,-3-12-4,3 12-25,0 0-19,3-8-25,-3 8-20,0 0 6,10-10-14,-10 10-17,8-7-2,-8 7-33,11-7 21,-11 7-34,16-8 3,-16 8-13,16-7-36,-4 3 16,-2 0 8,1 1-21,1-1 15,-1 0-8,5-1 6,-2 1-16,1 1 4,1-2-17,0 1 0,1 1 1,1-1 4,-1 0-14,1 1 13,1-1 12,3-2-2,1 1-14,0 2-8,0-3-10,1 2-3,-2-2-11,5 2-2,-4 0-8,3-3 0,-1 2-4,1 0 3,1 0-4,-1 1 0,3-1 1,-2 1 0,0-1 1,2 2-2,-3-2-3,1 2 6,1-1-1,-2-1-4,0 1 9,0 0-7,0 1-3,-1-1-3,1 0-1,-2 1 0,2-2-1,-2 1 11,2 1-10,-2-2-1,1 3-7,-1-3 4,1 3 11,-1-2-10,2 0 1,-1 0-2,2 2 0,-4-2-1,4 2-3,-1-2 4,-1 0 4,-1 3-2,3-4-2,-3 3-3,1-1 4,-2-1-1,2 2 0,0-2 8,-2 3-10,0-2 1,2 1 1,-2 0-2,-5 0 5,4 0-7,1-1-3,-3 1 4,2 2 3,1-2 0,-1-1 0,-2 3-1,3-1 0,0 0 1,0 0-1,0 0 2,0 1 5,0-2-9,-1 2 3,0-1-1,3 1-5,-2 0 7,0 0-1,0 0 1,0 0-2,2 0 1,0 0 0,-2 0 0,3 0 0,-1 0 1,2 0 0,0 0 0,0 1 10,0-1-16,-2 2 2,-1-2 2,3 1 1,-4-1-1,-1 1 0,3-1 1,-5 0 8,2 1-10,-1-1 5,-1 0-6,2 0 2,-3 1-3,0-1 1,2 2 3,-1-2-1,-2 1-3,3 1 3,-4-2 2,3 0-2,1 2 7,-1-2-7,0 3 2,1-1-1,-2-1 0,4 1 1,-2-1-2,5 1 4,-3 2-15,-3-2 16,2 2 0,1-1-4,-1 1 1,3-2 5,-4 0-6,1 2 4,2 0-3,-5 0-1,3 1-4,-2-2 3,-2 1 3,2 1-2,-2-2 4,0 3-7,0-3 12,0 2-12,0-1 3,-4 1-2,4 0 1,-2 0 1,2 0-1,-3 0 0,3 0-1,-2 0 0,0 1 3,-1 0-3,4 1 1,-3-2 1,1 1 1,-1 1-1,1-1-3,2 2 14,-1 0-7,0 1-4,4-2-3,-4 0 0,2 2 0,-1 0 1,-2-1 2,5 2-3,-3-2 2,-1 2 2,0-2 0,1 2-1,-2-2 1,1 2-1,0-1-6,-2 3 6,1-4 0,1 2 0,-2 2-1,2-3-2,-3 3 6,0-2-2,1 2-3,-1-2 2,-3 1 5,2 0-5,-3 0 4,1-1-6,-2 2 0,0 0-2,0-1 5,-1 0 6,0 1 17,-1 2 12,2 0 3,-2-1-18,-1 2 14,2-3-8,-2 3 11,-1-1-15,1 1 16,-1 1-14,0-2 4,1 0 24,-3 2-14,2-1 16,-2 1-2,-1-1-12,3 1 1,-4 0-9,2 0 16,-2-1-22,0 1 2,2 0 0,-2 0 0,0 1-5,0-2 0,-1 1-2,1-1-6,-1 2-4,0-5 4,1 2-3,0 1 3,-1-3 2,-1 1 6,0 2-13,-1-2 0,-1-1-2,0 2-1,1-1-1,0-1-1,-2 1 0,1 0-3,-1-2 4,-2 3-3,2-2 3,-2 3-5,-1-2 6,2-1-6,-1 1 9,-1-1-8,0-1 2,-2 0-1,2 2 0,0-1 0,-2-1 0,1 1-4,-2-2 4,0 1-3,0 0 2,-2 0-2,2 0 2,-1-1 4,0 2-6,0-3 1,0 1-1,-2 0 14,2 0-8,0-1-3,-2 0 0,2 2 1,-3-4-5,1 4 0,-1-3 0,1 2 0,-1-2 4,-1-1-3,1 3-1,-1-2 3,-1 1-1,1-1-1,-1 0-3,1-1 4,-4 2-1,-1 1 2,2-2-4,-2-1 4,1 1-1,-1 3 3,0-5-2,-2 3 0,3-1 2,-3 1-3,4-2 4,-4 0-4,1 1 2,0 1 1,1-2-5,-1 1-1,0-1-6,-2 0 8,1 1 9,3-1-11,-4 0 0,4 0 0,-4 1 0,1-1 5,3 0 2,-4 0-6,2 0 2,-1 0-4,1-1 0,-2-1-2,1 2 6,2-2-2,-2 2-1,2-2 2,-2-1-3,0 1 5,1 0 1,2-1-3,0 2-2,-1-1 6,0-3-34,0 2 35,0 2-4,1-4 4,0 2-5,-4 0 7,3 0 1,2-1-3,-2 1-4,-1-2-2,3 2 7,-4-2-8,3 0-3,0 1 3,-3-1 7,2 1-5,-1-1 5,-1 0-2,4 0-1,-4-1-3,3 1-3,0-1 5,-2 1 10,2 2-10,0-3-1,-1 0 3,2 2 0,-3-3-1,4 2 1,-4 0-1,3-1-1,0 0 1,-1-1-1,5 1 2,-6 0-1,2 1 0,1-1-3,1-1 3,0 1 0,2-1 0,-3 2-9,3-1 9,-1-1-3,1 2 5,-3-2-8,3 0 3,13 0 3,-25 1-3,12 1-3,-1-2 3,14 0-1,-25 0 1,12 2-1,-1-2 5,1 1-6,2-1 7,-3 1-1,1-1-2,13 0-5,-27 1 2,27-1-1,-25 2 7,25-2-7,-25 0 4,14 1-8,-3 0 8,14-1-28,-22 0 27,8 0 4,14 0 2,-24 0 0,11 0 1,1 3-1,-2-3 9,2 0-5,-2 0 4,0 0-4,0-3 11,-1 3-16,1 0 6,-1 0-2,1 0 3,-3 0-13,2 0 0,0 0 0,-1 0 0,1-1 0,-1 1 0,0-1 0,-2 1 0,0-2 0,0 2 0,-2-1 0,2 0 0,-4 1 0,3-1 0,-1-1 0,-2 2 0,-1-2 0,1 1 0,-1 1 0,-1-2 0,-4 1 0,2-2 0,1 2 0,1-2 0,-1 1 0,2 1 0,-2-1 0,1 0 0,4 0 0,-7-1 0,4-1 0,0 1 0,2 1 0,0-1 0,-4 1 0,2-3 0,2 3 0,2-1 0,-5-1 0,6 0 0,-4 2 0,2-2 0,1 1 0,-1-1 0,1 0 0,0 3 0,0-4 0,2 2 0,-2-1 0,1 0 0,0 0 0,1 2 0,1-4 0,-2 2 0,1 2 0,0-2 0,4 0 0,-5 0 0,2 1 0,1-2 0,0 1 0,4 1 0,-2 1 0,0-2 0,0 0 0,1 0 0,0 1 0,0 0 0,1-1 0,-1 0 0,3 0 0,-5 0 0,4-1 0,-1 1 0,1 0 0,-1 0 0,1-1 0,-1 0 0,2 1 0,-3 0 0,2 0 0,1-1 0,-1 0 0,1 1 0,1-1 0,-3-1 0,2 1 0,2 1 0,-2-1 0,0 0 0,2-1 0,-1 0 0,8 6 0,-14-11 0,9 5 0,5 6 0,-14-12 0,6 6 0,3-1 0,-1 0 0,6 7 0,-11-14 0,6 8 0,5 6 0,-10-15 0,6 8 0,4 7 0,-10-16 0,7 8 0,-4-1 0,3 1 0,1 0 0,-3-1 0,6 9 0,-7-18 0,2 10 0,3-2 0,-3 2 0,1-2 0,0 0 0,0 2 0,3-2 0,-4 2 0,1-2 0,4 10 0,-4-17 0,-2 8 0,6 9 0,-5-19 0,2 9 0,3 10 0,-4-18 0,2 9 0,2 9 0,-3-18 0,1 8 0,0 1 0,2 9 0,-3-18 0,3 18 0,-3-18 0,3 18 0,-2-17 0,2 17 0,-2-16 0,2 16 0,-1-17 0,1 17 0,0-15 0,0 15 0,0-17 0,0 17 0,0-17 0,0 17 0,0-15 0,0 15 0,1-17 0,-1 17 0,2-14 0,-2 14 0,1-16 0,-1 16 0,4-17 0,-4 17 0,1-14 0,-1 14 0,2-16 0,-2 16 0,3-17 0,-3 17 0,3-16 0,-3 16 0,3-17 0,-3 17 0,4-17 0,-4 17 0,4-15 0,-4 15 0,4-14 0,-4 14 0,6-16 0,-6 16 0,5-16 0,-5 16 0,6-14 0,-6 14 0,6-15 0,-6 15 0,5-13 0,-5 13 0,8-17 0,-8 17 0,8-13 0,-5 4 0,2 1 0,-5 8 0,9-15 0,-1 7 0,-3-1 0,1 1 0,1-1 0,-1 0 0,3 0 0,-2 1 0,0-3 0,0 1 0,0 2 0,0-3 0,0 2 0,1 0 0,1-1 0,-1 0 0,-1 0 0,2-1 0,1 2 0,1-3 0,1 1 0,1 0-162,1-4-556,2 2-189,0-5-1108,3 0-1773</inkml:trace>
  <inkml:trace contextRef="#ctx0" brushRef="#br1" timeOffset="19336.5367">27402 15023 458,'0'0'546,"5"-8"-83,-5 8-31,0 0-22,0 0-48,0 0-12,0 0-17,4-7-23,-4 7 5,0 0-11,0 0-29,0 0-20,0 0-16,0 0-14,0 0-18,0 0-13,0 0-24,5-8-15,-5 8-15,0 0 7,0 0 16,0 0 6,0 0-4,0 0-12,-5 11 7,5-11-19,-4 9-12,4-9 5,-4 13 9,4-13-15,-5 14-19,5-14-17,-6 16-1,6-16 22,-6 19-102,2-11-11,1 2 0,-1-2 0,0 2 0,0-2 0,-2 3 0,4-2 0,2-9 0,-7 16 0,3-8 0,4-8 0,-6 14 0,6-14 0,-3 14 0,3-14 0,-7 10 0,7-10 0,-4 11 0,4-11 0,-5 9 0,5-9 0,-4 9 0,4-9 0,0 0 0,-4 11 0,4-11 0,0 0 0,-5 8 0,5-8 0,0 0 0,0 0 0,-4 9 0,4-9 0,0 0 0,0 0 0,0 0 0,0 0 0,0 0 0,-5 9 0,5-9 0,0 0 0,0 0 0,0 0 0,0 0 0,0 0 0,0 0 0,0 0 0,14-3 0,-14 3 0,12-4 0,-12 4 0,15-2 0,-15 2 0,17-3 0,-17 3 0,23-3 0,-23 3 0,23-1 0,-12-1 0,3 1 0,-1 0 0,0 1 0,1-2 0,-1 0 0,1 2 0,-2 0 0,2-2 0,-2 1 0,0-1 0,0 2 0,0-2 0,-12 2 0,20-1 0,-20 1 0,19-2 0,-19 2 0,14-3 0,-14 3 0,12-1 0,-12 1 0,11-3 0,-11 3 0,0 0 0,11-5 0,-11 5 0,0 0 0,6-5 0,-6 5 0,0 0 0,0 0 0,0 0 0,0-14-12,0 14-10,0 0-1,-4-9 10,4 9-3,-6-9 3,6 9 0,-5-8-1,5 8 12,-8-8-6,8 8 3,-6-9 4,6 9-3,-8-8 5,8 8-3,-5-7 0,5 7 4,-6-7 0,6 7-7,0 0 4,-6-7-4,6 7 2,0 0-2,0 0 0,0 0 0,-6-8 0,6 8 3,0 0-1,0 0 0,-4 9 2,4-9 8,0 0-5,0 20 0,0-20 14,2 14 15,-2-14 6,2 20 5,-2-8 9,0 0-51,2-2 0,0 4 0,-2-2 0,2-1 0,-1 2 0,-1-2 0,2 1 0,-2 1 0,1 0 0,-1-2 0,0-11 0,2 21 0,-4-9 0,4-2 0,-2-10 0,2 16 0,-2-16 0,0 17 0,0-17 0,0 14 0,0-14 0,0 15 0,0-15 0,-2 11 0,2-11 0,0 0 0,0 14 0,0-14 0,0 0 0,0 0 0,0 15 0,0-15 0,0 0 0,0 0 0,0 0-254,-2 9-144,2-9-73,0 0-74,0 0-107,0 0-148,0 0-806,-12-4-1258</inkml:trace>
  <inkml:trace contextRef="#ctx0" brushRef="#br0" timeOffset="21368.4982">26306 16581 795,'0'0'700,"0"0"-68,0 0-46,0 0-55,0 0-49,0 0-56,0-12-53,0 12-41,0 0-16,0 0-16,0 0-20,0 0 40,-2 10 1,2-10-66,-3 13 13,3-13-7,0 20-28,3-8 13,-3 1-44,-3 1 22,3 3-116,0 0-108,-1 0 0,1 1 0,-2 0 0,2 1 0,0 0 0,-2-1 0,0-1 0,2 2 0,-2-1 0,2-1 0,0-1 0,-2 1 0,0-2 0,1-1 0,-1 0 0,2-1 0,-2-2 0,0 0 0,2-11 0,-2 19 0,2-19 0,-2 15 0,2-15 0,-2 13 0,2-13 0,0 0 0,-1 13 0,1-13-199,0 0-281,0 0-55,0 0-52,0 0-127,0 0 31,0 0-95,0 0-559,0-12-940</inkml:trace>
  <inkml:trace contextRef="#ctx0" brushRef="#br0" timeOffset="21618.4892">26080 16959 841,'0'0'674,"0"0"-99,0 0-46,0 0-62,0 0-49,0 0 9,0 0-56,0 0-27,0 0-19,3 11-47,-3-11-53,11 10-14,-11-10-43,14 10-13,-8-3-33,4-2-18,-2 0-40,1 2 6,5-1-30,-5 0 8,4 1-30,1-2 11,-3 2-58,3-3-36,-1 1-74,0-1-55,-1 0-46,1-3-40,-1 2-36,-1 0-43,0-2-28,3 0-33,-14-1-9,20 1-30,-20-1-99,18-1-271,-18 1-369</inkml:trace>
  <inkml:trace contextRef="#ctx0" brushRef="#br0" timeOffset="21821.6078">26440 17012 370,'5'-15'448,"-5"15"-37,4-12-56,-4 12 32,2-12 1,-2 12-32,0 0-23,2-12-22,-2 12-21,0 0-30,0 0-24,0 0 19,-2-12-35,2 12-12,0 0-17,-9 6-21,9-6-28,-8 8-17,1-2-36,2 1-7,-1 0-25,-1 0-1,2 2-23,-1-1 5,1 1-26,-2-1-60,3 1-79,-1-1-68,1-1-95,0 2-96,4-9-106,-8 13-233,8-13-389,-6 10-731</inkml:trace>
  <inkml:trace contextRef="#ctx0" brushRef="#br0" timeOffset="22587.2085">26710 16873 346,'0'-12'813,"0"12"-168,0 0-55,0 0-69,0-14-42,0 14-78,0 0-67,0 0-52,2-11-48,-2 11-26,0 0-2,0 0-11,0 0-11,11 4-24,-11-4-22,6 9-14,-6-9-33,6 15 7,-6-15 3,6 17 8,-6-17-50,5 17 20,-3-7-31,-2-10 18,4 16-48,-4-16 33,3 17-36,-3-17 22,2 14-26,-2-14 18,3 11-25,-3-11 21,0 0-22,2 15 17,-2-15-19,0 0 21,0 0-27,0 12 24,0-12-31,0 0 28,0 0-22,0 0 26,0 0-30,0 0 21,0 0-25,0 0 23,2-17-28,-2 17 29,2-13 5,-2 13-12,5-19-7,-3 11-6,0-4 4,2 3-3,1-1 2,-1 0 2,2 1-1,-2 1 3,2-1 1,3 2 7,-2 1-2,0-1 9,2 3-18,-9 4 4,18-5-1,-18 5 17,18 0-6,-18 0 3,18 4 5,-9 0 4,-9-4 0,16 9-1,-16-9-7,13 12-7,-5-6 2,-2 2-1,-6-8-1,9 15-22,-9-15 27,6 12-24,-6-12 28,4 12-27,-4-12 26,5 10-23,-5-10 24,2 11-26,-2-11 27,5 8-26,-5-8 25,0 0-26,3 10 27,-3-10-22,0 0 29,0 0-29,4 8 26,-4-8-27,0 0 23,0 0-28,0 0 21,0 0 0,8-6-4,-8 6-3,5-9 1,-5 9 0,10-13-3,-10 13-1,12-12 1,-7 4-1,3 0 2,0 2-3,-1-3-2,1 2 2,1-1 0,1 1-5,-1 1 8,-1 1-6,2-2 7,1 3-5,-2-1 5,2 0-1,-11 5-1,18-4 1,-18 4 9,18-3 2,-18 3 17,15 0 2,-15 0-2,14 6-6,-14-6-2,11 6 1,-11-6-4,9 9-7,-9-9 8,7 11-15,-7-11-2,3 12 0,-3-12-4,2 12-55,-2-12-55,0 12-74,0-12-58,2 11-74,-2-11-93,0 0-51,-4 14-56,4-14-49,0 0-208,0 11-303,0-11-696</inkml:trace>
  <inkml:trace contextRef="#ctx0" brushRef="#br0" timeOffset="22852.8227">27369 16811 2,'0'0'702,"0"0"-113,9-6-42,-9 6-35,0 0-57,0 0-70,13 3-24,-13-3-48,7 5-21,-7-5-18,5 7-26,-5-7-20,4 12-40,-4-12-22,4 12-47,-4-12-5,4 14-34,-4-14-7,1 13-26,-1-13-2,1 15-19,-1-15 11,0 12-18,0-12 10,0 14-23,0-14-29,0 0-69,-1 15-80,1-15-77,0 0-72,-5 12-60,5-12-63,0 0-85,-7 8-615,7-8-757</inkml:trace>
  <inkml:trace contextRef="#ctx0" brushRef="#br0" timeOffset="22999.0753">27398 16796 287,'0'0'543,"4"-14"-67,-4 14-96,2-10-25,-2 10-63,5-9-59,-5 9-57,4-8-29,-4 8-36,0 0-12,0 0-27,7-7-14,-7 7-86,0 0-94,0 0-108,0 0-75,11 6-500,-11-6-333</inkml:trace>
  <inkml:trace contextRef="#ctx0" brushRef="#br0" timeOffset="23618.1789">27759 16886 633,'14'-5'555,"-14"5"-70,9-3-12,-9 3-41,0 0-46,11-7-32,-11 7-55,0 0-33,5-9-19,-5 9-15,0 0-33,0 0-20,-3-10-10,3 10-10,-9-5 9,9 5 8,-11-4-5,11 4-11,-13-1-18,13 1-11,-16 0-1,16 0-11,-19 3-25,19-3-15,-17 7-11,8-5-13,-1 4 1,2-1-9,0 0-27,0 3 25,1 0-32,1-2 19,1 1-30,-1 2 24,0-1-26,2 0 25,4-8-29,-6 15 24,6-15-21,0 15 19,0-15-28,2 12 25,-2-12-27,4 11 18,-4-11-46,8 10-22,-8-10-61,10 6 1,-10-6-26,10 5-5,-10-5-32,14 1 12,-14-1-2,15-1 2,-15 1-13,15-4 12,-15 4 12,14-7 2,-14 7 1,14-10 4,-6 3-3,-3-2-2,2 2-4,-1-4 33,2-2 2,-2 0 23,0-1 7,-1-2 31,-1-1-1,2 1 25,-2-1-2,0-1 24,-1 1-20,-1-1 33,0 3 8,0-2 16,-2 1 6,2 3 51,-2 0 9,-2 1-1,2 0 7,0 1 12,0 11 13,-2-17-3,2 17-11,-1-15-5,1 15-36,0 0 18,-2-13 46,2 13-2,0 0 18,0 0 22,0 0-8,-8 7-4,8-7 10,-2 12-17,2-12 2,-1 20 14,0-9-14,1 2-10,0 0 4,0 0-19,0 1-16,-1 0-17,1 1-12,0-1-15,0-1-28,1 0 14,-1 0-30,0 0 19,0-1-27,0-12 25,0 22-34,1-11-5,-1-11-91,0 17-53,0-17-63,0 13-58,0-13-63,1 12-56,-1-12-77,2 9-95,-2-9-754,0 0-922</inkml:trace>
  <inkml:trace contextRef="#ctx0" brushRef="#br0" timeOffset="23899.4135">28097 16856 873,'0'0'782,"0"0"-70,-14-2-102,14 2-40,0 0-67,0 0-77,-11-2-77,11 2-42,0 0-1,0 0 27,0 0-10,0 0-54,0 0-34,0 0-44,18 0-26,-18 0-41,13-3-14,-13 3-30,16-1-7,-16 1-28,16-3 2,-16 3-22,15-2-2,-3-1-71,-12 3-79,15-3-72,-15 3-63,17-4-64,-17 4-57,13-5-79,-13 5-85,14-3-35,-14 3-176,8-5-434,-8 5-802</inkml:trace>
  <inkml:trace contextRef="#ctx0" brushRef="#br0" timeOffset="24104.8622">28115 16929 353,'0'0'745,"0"0"-96,0 0-54,3 12-67,-3-12-83,8 5-67,-8-5-29,13 3-60,-13-3-47,18 5-45,-18-5-41,22 1-35,-22-1-23,26-1-23,-13 1-20,0-2-85,3-1-93,-5 1-132,2-1-111,1 0-129,-14 3-771,23-4-873</inkml:trace>
  <inkml:trace contextRef="#ctx0" brushRef="#br0" timeOffset="24828.3694">28472 16733 421,'0'0'722,"0"0"-96,2-14-36,-2 14-86,0 0-38,-2-12-51,2 12-59,0 0-28,-2-10-24,2 10-47,0 0-13,-6-10-39,6 10-7,0 0-26,-12-5 0,12 5-40,0 0-8,-14 0-25,14 0 40,-11 4-27,11-4-18,-13 6-9,6 0 7,7-6-12,-12 10-9,7-2-8,1 0-9,4-8 1,-8 14-6,8-14-8,-2 17-1,2-17-4,1 16-4,-1-16-5,5 18 1,2-10-2,-3 1-6,4-2 0,0 0 7,2 1 1,0 0 2,1-1 3,0-1 0,3 2 1,-2 0 1,2-2-10,-2 1-3,0-2-7,1 2-1,-4-2-1,1 0-2,0 0 0,-1 0 3,-1 0-11,-8-5 6,14 7-1,-14-7 1,10 7 2,-10-7 5,9 7 9,-9-7 2,0 0 8,9 8-7,-9-8 4,0 0-4,-3 12-6,3-12-2,-9 5 0,9-5-1,-13 5-8,5-1 0,-4-1-4,2-1-1,-3-1-6,2 0 0,-2 0 0,0 1 0,0-2-3,-1 0-52,2 0-36,-2-2-67,2 0-90,0 1-31,0-4-68,4 3-64,0-3-76,-3 0-82,6-2-90,-3 0-889,3-1-1187</inkml:trace>
  <inkml:trace contextRef="#ctx0" brushRef="#br0" timeOffset="25113.0788">28484 16665 293,'0'0'885,"0"0"-128,0 0-53,0 0-84,13-4-27,-13 4-84,17 0-44,-17 0-75,25 0-14,-9 0-22,2-2-50,2 2-42,0-1-34,1 1-32,1 0-19,-1-2-32,5 0-10,-2-1-26,2 1-22,-1 0-10,-3-1-14,-1 3-8,0-3-14,-2 1-1,-1 0-10,0-1-5,-4 1-6,0 0-6,-2 1 5,-12 1-10,20-2-4,-20 2-19,13-3-56,-13 3-96,10-2-106,-10 2-78,0 0-60,0 0-94,0 0-151,0 0-83,0 0-782,-10-9-1151</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E17925CD-0403-4E2C-A5ED-70A0B1D9788F}" emma:medium="tactile" emma:mode="ink">
          <msink:context xmlns:msink="http://schemas.microsoft.com/ink/2010/main" type="inkDrawing" rotatedBoundingBox="699,9981 3843,9448 4241,11791 1096,12325" shapeName="Other"/>
        </emma:interpretation>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1"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1" timeOffset="155931.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7:36.227"/>
    </inkml:context>
    <inkml:brush xml:id="br0">
      <inkml:brushProperty name="width" value="0.05292" units="cm"/>
      <inkml:brushProperty name="height" value="0.05292" units="cm"/>
      <inkml:brushProperty name="color" value="#00B0F0"/>
    </inkml:brush>
  </inkml:definitions>
  <inkml:trace contextRef="#ctx0" brushRef="#br0">6700 11446 454,'0'0'544,"0"0"-70,0 0-38,-5-10-21,5 10-44,0 0-12,-6-8 4,6 8-14,0 0-7,-3-12-47,3 12-10,0 0-34,-2-13 11,2 13-11,-1-10-19,1 10-13,1-12-22,-1 12 15,4-12-61,-4 12-6,8-14 4,-1 6-18,1 0 2,2-1-13,1 1-6,2 0-12,1 0-2,-1 3 2,4 0-13,-3 1-19,0 1-8,0 3-9,-1 0-10,1 0-9,-3 3-5,2-1 0,-3 2-5,-1 2-5,0 0-4,-1 2 0,-3 1-3,-1-1-1,-2 1 28,-2-9-41,0 24 35,-2-12-39,-2 2 34,0-1-39,-3 2 2,0-2 9,-1 0-4,1 0 1,-1 1 3,-2-2 1,2-1 1,-1 0-4,0-1 3,2-1-6,0-1 2,-1-1-1,8-7 5,-12 12 1,12-12 1,-11 10-3,11-10-1,-7 4-2,7-4 0,0 0-2,0 0 0,0 0-1,0 0 34,-7-7-39,7 7 38,5-7-42,-5 7 35,9-8-36,-9 8 37,13-10-41,-3 6 38,-1 1-38,0-1 34,3 1-35,-1 2 39,-11 1-35,25-1 36,-13 2-35,1 0 0,-1 2 6,0 1-1,1 2 5,-2-2 5,1 4-3,-4-2 1,1 1 4,0 0-1,-3 2 2,-1-1 4,0 0 7,-2 3-12,0-2 3,-3-9 0,1 17 0,-1-17 1,-3 21 8,-1-11 1,-1 0 6,-1-1 5,-2 1-25,-1 0 0,-1 0 0,-3-2 0,2 1 0,-2-1 0,-2-1 0,-1-1 0,0 0 0,-1 0 0,-1-1 0,-1-2 0,0 1 0,0-3 0,0 1 0,-1-4 0,1 1 0,1-3 0,-1 0 0,1-2 0,0-1 0,-1-1 0,4-1 0,0 0 0,2 0 0,0 1 0,3-2 0,1 2-13,0-1-333,2 1-113,2 0-75,5 8-148,-5-13-159,5 13-840,-2-12-1353</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8:58.453"/>
    </inkml:context>
    <inkml:brush xml:id="br0">
      <inkml:brushProperty name="width" value="0.05292" units="cm"/>
      <inkml:brushProperty name="height" value="0.05292" units="cm"/>
      <inkml:brushProperty name="color" value="#00B0F0"/>
    </inkml:brush>
  </inkml:definitions>
  <inkml:trace contextRef="#ctx0" brushRef="#br0">6707 13051 679,'0'0'571,"0"0"-46,10-5-18,-10 5-22,9-5-30,-9 5-55,8-7 7,-8 7-60,9-8-8,-9 8-13,9-12-16,-9 12-7,7-9-21,-7 9-14,8-11-18,-8 11 38,5-11-64,-5 11 5,4-12-49,-4 12-10,4-13 4,-4 13-3,0-13-16,0 13-21,-2-15-122,2 15-12,-5-15 0,5 15 0,-7-16 0,1 10 0,1-3 0,5 9 0,-12-11 0,4 4 0,-1 3 0,-1-1 0,10 5 0,-18-5 0,18 5 0,-21-2 0,21 2 0,-20 2 0,10 1 0,1 1 0,-3 1 0,2 0 0,0 4 0,-2-3 0,3 4 0,0 0 0,1 1 0,1-1 0,1 2 0,2 0 0,-1-2 0,2-1 0,0 3 0,1-2 0,2-10 0,0 21 0,0-21 0,5 18 0,-5-18 0,8 17 0,-2-9 0,1-1 0,2 0 0,0 0 0,-2-2 0,4-1 0,0 1 0,2 2 0,-2-2 0,-1-2 0,2 2 0,-1-1 0,1-1 0,-2 2 0,2-1 0,-2-1 0,-1 2 0,1-3 0,-1 3 0,0-1 0,0 0 0,-1 2 0,-8-6 0,12 10 0,-12-10 0,11 10 0,-11-10 0,6 9 0,-6-9 0,5 13 0,-5-13 0,0 12 0,0-12 0,-1 12 0,1-12 0,-4 12 0,4-12 0,-5 14 0,5-14 0,-12 13 0,12-13 0,-11 12 0,3-5 0,-1-1 0,0-1 0,0 1 0,-2-1 0,2-1 0,-1-1 0,-2-1 0,12-2 0,-19 3 0,19-3 0,-22-3 0,12-1 0,-1-1 0,-1-1 0,2-1 0,-2-2 0,3 2 0,2-4 0,-2 2 0,4 0 0,1-1 0,0 0 0,3-1 0,-1 0 0,2 11 0,2-21 0,0 8 0,3 1 0,2-2 0,0 1 0,2 0 0,0 0 0,4-1 0,-3 2 0,1-1 0,0 2 0,1 1 0,-2-2 0,1 4 0,1 1 0,-1-2 0,0 1 0,0 3 0,0-2 0,-2 2 0,3 1 0,-1 0-220,0 0-405,-1 2-156,1-1-120,-11 3-887,18-3-1487</inkml:trace>
  <inkml:trace contextRef="#ctx0" brushRef="#br0" timeOffset="1062.4614">7056 12779 15,'0'0'771,"0"-14"-135,0 14-61,-1-16-86,1 16-1,-2-17-60,2 17-37,-2-18-45,-1 9-30,0-1-33,0 0-30,-1 1-31,-1-1 14,-2-1-31,2 2 3,-1 0-43,-1-1 22,1 0-23,-3 1-15,1-1-15,-1 1-10,-1 0 22,1 0-8,-1 2-13,-3-2-16,3 1 11,-2 3-6,-1-2 13,1 2-3,-2 0-12,0 1-12,-1 1 21,2-1-51,-1 1-70,0 1 0,0 1 0,-2-1 0,1 1 0,0 1 0,-2 1 0,-1 1 0,0 0 0,2-1 0,-3 4 0,2-3 0,-2 3 0,1 0 0,0 2 0,-1-2 0,-1 2 0,1 1 0,0 1 0,1-1 0,-1 1 0,2 3 0,0-2 0,-1 2 0,1 0 0,-1 0 0,3 3 0,0-1 0,-1 1 0,0-1 0,2 3 0,-2-2 0,2 0 0,0 2 0,1 0 0,1 0 0,0 1 0,1-1 0,-1 3 0,2 1 0,2-1 0,-1 0 0,2 2 0,0-1 0,2 2 0,1-2 0,2 3 0,0-2 0,0-1 0,4 1 0,0 0 0,0 2 0,1-2 0,2 1 0,0 0 0,0 1 0,3-2 0,-2 2 0,1-2 0,0 0 0,1 0 0,1-1 0,0 0 0,0 0 0,1 0 0,0-3 0,-1 2 0,1-3 0,1 1 0,-1-1 0,1 0 0,0-1 0,-1-1 0,1-1 0,0 1 0,0-1 0,0-2 0,0 0 0,0-2 0,-1 0 0,2 1 0,2-3 0,-2-1 0,3 3 0,-2-3 0,0-1 0,2 0 0,-1-1 0,1 0 0,1 0 0,-1 0 0,0-3 0,2 1 0,-1-1 0,-2 0 0,3-2 0,-3 0 0,3 0 0,-3 0 0,2 0 0,1-3 0,-1 2 0,0-2 0,0 1 0,0-1 0,0 1 0,0-3 0,-1 0 0,-1 3 0,1-3 0,0 0 0,0 0 0,-2-1 0,2 1 0,-2-1 0,2-1 0,-2 0 0,0 0 0,1 2 0,-1-2 0,-1-3 0,1 3 0,1-1 0,-2 0 0,-1-1 0,2 0 0,-2-1 0,2 0 0,-1 1 0,-2-1 0,1 0 0,0-1 0,-2 0 0,2 2 0,-2-3 0,-1 2 0,2 0 0,-2-4 0,1 4 0,-2-2 0,1 0 0,-1 0 0,1 0 0,-1-3 0,1 3 0,-1 0 0,-1-2 0,1 0 0,-2 1 0,1 0 0,-1-1 0,0 0 0,1-1 0,-3 2 0,1-1 0,-1 0 0,2-2 0,-3 1 0,1 1 0,-1-2 0,0 1 0,-1-1 0,-1 2 0,1-2 0,-1 2 0,-1-2 0,0-1 0,-1 0 0,0 0 0,-2-1 0,0 0 0,-2-2 0,0 1 0,-2-2 0,0 2 0,-3-1 0,0 0 0,-2-2 0,-2 1 0,0 1 0,-2 1 0,0 0 0,-1 1 0,-1 1 0,-2 0 0,1 2 0,-5 1 0,2 0 0,3 4 0,-2-2 0,0 4 0,-2-1 0,0 4 0,-1 1 0,0 0 0,1 1 0,3 1 0,2 1 0,-1 1-371,-1 2-690,5-2-1068,-2 3-1900</inkml:trace>
  <inkml:trace contextRef="#ctx0" brushRef="#br0" timeOffset="3031.1297">30475 9469 532,'0'0'646,"0"0"-84,-15 0-29,15 0-40,0 0-62,-12-4-43,12 4-24,0 0-8,-7-8-54,7 8-3,0 0-19,0 0-5,0-13 0,0 13-25,6-7-3,-6 7 1,9-9-18,-9 9-3,14-8-4,-5 4-2,0-1-17,2 3 17,1-1-12,1-1-34,-2 1-175,3 3 0,2-2 0,-4 2 0,4 0 0,-3 2 0,2 0 0,-4-1 0,3 3 0,-2 0 0,-2 0 0,0 1 0,-1 2 0,-2 0 0,-1 0 0,0 2 0,-2 0 0,-3 2 0,-1-11 0,0 22 0,-3-10 0,-2 0 0,-2 1 0,0-1 0,-2 2 0,-4 0 0,0-1 0,-3 0 0,0 0 0,0-1 0,-1 0 0,-1-1 0,1 0 0,1-1 0,2-2 0,-2-1 0,5 2 0,-3-3 0,5 0 0,0-1 0,-1 0 0,10-5 0,-14 9 0,14-9 0,-10 8 0,10-8 0,-4 7 0,4-7 0,0 0 0,6 11 0,-6-11 0,11 8 0,-11-8 0,17 6 0,-5-2 0,-2-1 0,3-1 0,2 2 0,0-3 0,2 3 0,-1-3 0,2 3 0,-1-2 0,0 1 0,1-3 0,-4 1 0,0 1 0,-1-2 0,-1 2 0,-12-2 0,19 2 0,-19-2 0,17 1 0,-17-1 0,14 0 0,-14 0 0,0 0 0,18 0 0,-18 0 0,0 0 0,14-2 0,-14 2-500,10-5-124,-10 5-82,9-5-91,-9 5-209,8-7-442,-8 7-1061</inkml:trace>
  <inkml:trace contextRef="#ctx0" brushRef="#br0" timeOffset="3702.9797">30916 9599 574,'0'0'649,"-2"-9"-65,2 9-40,0-12-81,0 12-56,1-13-2,-1 13-51,5-14-30,-5 14-40,5-14-1,0 5-39,0 2-1,0-1 5,2 1-21,2 1-11,0-2 0,1 2 8,0 2-3,3-3-19,-1 4-4,0 0-12,0-1-8,2 3-12,-2-2-4,4 3-21,-3 0-21,0 1-16,-1 2-80,0-1-24,-1 2 0,-1 0 0,1 2 0,-3-1 0,-1 1 0,-2 2 0,-1 0 0,-4-8 0,4 15 0,-4-15 0,0 20 0,-3-11 0,-1 0 0,-1 1 0,0 0 0,-3-1 0,-1 0 0,2-1 0,-2 1 0,0-1 0,3-1 0,-2-2 0,0 1 0,1 1 0,7-7 0,-11 7 0,11-7 0,-9 8 0,9-8 0,0 0 0,-6 6 0,6-6 0,0 0 0,0 0 0,0 0 0,0 0 0,10-2 0,-10 2 0,0 0 0,17-4 0,-17 4 0,16-3 0,-16 3 0,22-2 0,-10 1 0,-12 1 0,24 0 0,-11 0 0,-1 1 0,1 0 0,0 2 0,0-1 0,-2 1 0,2 1 0,-3 0 0,-1 1 0,3-1 0,-5 3 0,1-2 0,-8-5 0,14 13 0,-14-13 0,8 11 0,-8-11 0,4 12 0,-4-12 0,-2 12 0,2-12 0,-6 12 0,6-12 0,-12 12 0,12-12 0,-16 8 0,6-2 0,-2-3 0,1 0 0,-5 1 0,1 1 0,-2-3 0,1-1 0,-3-1 0,2 2 0,-1-2 0,0 0 0,0 0 0,0-2 0,0 2 0,1-1 0,0 0 0,-1-2 0,3 1 0,2 0 0,0 1 0,0-1 0,2-1 0,-2 1 0,3 0 0,0-3 0,0 2 0,1 0 0,0-1-479,1-2-143,-1 2-90,1-3-91,8 7-958,-17-7-1452</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1DF13AB-7D21-4B81-AFFD-6D7F831A5692}" emma:medium="tactile" emma:mode="ink">
          <msink:context xmlns:msink="http://schemas.microsoft.com/ink/2010/main" type="writingRegion" rotatedBoundingBox="14701,8463 32595,8439 32596,8965 14702,8990"/>
        </emma:interpretation>
      </emma:emma>
    </inkml:annotationXML>
    <inkml:traceGroup>
      <inkml:annotationXML>
        <emma:emma xmlns:emma="http://www.w3.org/2003/04/emma" version="1.0">
          <emma:interpretation id="{CF08259A-0DAD-415B-900F-71D1368AE313}" emma:medium="tactile" emma:mode="ink">
            <msink:context xmlns:msink="http://schemas.microsoft.com/ink/2010/main" type="paragraph" rotatedBoundingBox="14701,8463 32595,8439 32596,8965 14702,8990" alignmentLevel="1"/>
          </emma:interpretation>
        </emma:emma>
      </inkml:annotationXML>
      <inkml:traceGroup>
        <inkml:annotationXML>
          <emma:emma xmlns:emma="http://www.w3.org/2003/04/emma" version="1.0">
            <emma:interpretation id="{0D8F70ED-DED5-4BBE-B113-B2256FF65FCC}" emma:medium="tactile" emma:mode="ink">
              <msink:context xmlns:msink="http://schemas.microsoft.com/ink/2010/main" type="line" rotatedBoundingBox="14701,8463 32595,8439 32596,8965 14702,8990"/>
            </emma:interpretation>
          </emma:emma>
        </inkml:annotationXML>
        <inkml:traceGroup>
          <inkml:annotationXML>
            <emma:emma xmlns:emma="http://www.w3.org/2003/04/emma" version="1.0">
              <emma:interpretation id="{DC6757CA-84ED-438E-A77C-B4D71EBF9931}" emma:medium="tactile" emma:mode="ink">
                <msink:context xmlns:msink="http://schemas.microsoft.com/ink/2010/main" type="inkWord" rotatedBoundingBox="24385,8497 24793,8497 24794,8891 24386,8892"/>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0 1 2 3 u 5 6 7 8 9</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7">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traceGroup>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3:53.538"/>
    </inkml:context>
    <inkml:brush xml:id="br0">
      <inkml:brushProperty name="width" value="0.05292" units="cm"/>
      <inkml:brushProperty name="height" value="0.05292" units="cm"/>
      <inkml:brushProperty name="color" value="#008080"/>
    </inkml:brush>
  </inkml:definitions>
  <inkml:traceGroup>
    <inkml:annotationXML>
      <emma:emma xmlns:emma="http://www.w3.org/2003/04/emma" version="1.0">
        <emma:interpretation id="{7C5C48F4-BB81-47F4-BE75-83A69D3C8600}" emma:medium="tactile" emma:mode="ink">
          <msink:context xmlns:msink="http://schemas.microsoft.com/ink/2010/main" type="writingRegion" rotatedBoundingBox="20457,9383 21396,9383 21396,9823 20457,9823"/>
        </emma:interpretation>
      </emma:emma>
    </inkml:annotationXML>
    <inkml:traceGroup>
      <inkml:annotationXML>
        <emma:emma xmlns:emma="http://www.w3.org/2003/04/emma" version="1.0">
          <emma:interpretation id="{7A2C3FEB-6D1D-46D6-AEA7-DB2BE664FC62}" emma:medium="tactile" emma:mode="ink">
            <msink:context xmlns:msink="http://schemas.microsoft.com/ink/2010/main" type="paragraph" rotatedBoundingBox="20457,9383 21396,9383 21396,9823 20457,9823" alignmentLevel="1"/>
          </emma:interpretation>
        </emma:emma>
      </inkml:annotationXML>
      <inkml:traceGroup>
        <inkml:annotationXML>
          <emma:emma xmlns:emma="http://www.w3.org/2003/04/emma" version="1.0">
            <emma:interpretation id="{FEDD1B5D-D02D-40BD-8A66-0E386E5B332B}" emma:medium="tactile" emma:mode="ink">
              <msink:context xmlns:msink="http://schemas.microsoft.com/ink/2010/main" type="line" rotatedBoundingBox="20457,9383 21396,9383 21396,9823 20457,9823"/>
            </emma:interpretation>
          </emma:emma>
        </inkml:annotationXML>
        <inkml:traceGroup>
          <inkml:annotationXML>
            <emma:emma xmlns:emma="http://www.w3.org/2003/04/emma" version="1.0">
              <emma:interpretation id="{81FFDA8B-D046-42B1-860C-988A1B2857FB}" emma:medium="tactile" emma:mode="ink">
                <msink:context xmlns:msink="http://schemas.microsoft.com/ink/2010/main" type="inkWord" rotatedBoundingBox="20457,9383 21396,9383 21396,9823 20457,9823"/>
              </emma:interpretation>
              <emma:one-of disjunction-type="recognition" id="oneOf0">
                <emma:interpretation id="interp0" emma:lang="en-IN" emma:confidence="0">
                  <emma:literal>33</emma:literal>
                </emma:interpretation>
                <emma:interpretation id="interp1" emma:lang="en-IN" emma:confidence="0">
                  <emma:literal>3 3</emma:literal>
                </emma:interpretation>
                <emma:interpretation id="interp2" emma:lang="en-IN" emma:confidence="0">
                  <emma:literal>3 3</emma:literal>
                </emma:interpretation>
                <emma:interpretation id="interp3" emma:lang="en-IN" emma:confidence="0">
                  <emma:literal>3 2</emma:literal>
                </emma:interpretation>
                <emma:interpretation id="interp4" emma:lang="en-IN" emma:confidence="0">
                  <emma:literal>3 B</emma:literal>
                </emma:interpretation>
              </emma:one-of>
            </emma:emma>
          </inkml:annotationXML>
          <inkml:trace contextRef="#ctx0" brushRef="#br0">20101 8416 524,'0'0'726,"0"0"-77,0 0-19,-11-4-66,11 4-50,0 0-22,0 0-31,-7-9-52,7 9 9,0 0-78,-5-8 28,5 8-43,0 0-34,-3-9-24,3 9-27,0 0-24,0 0-13,4-13-11,-4 13-22,11-8-3,-11 8-142,17-7-25,-17 7 0,21-3 0,-21 3 0,23-3 0,-12 6 0,2-1 0,-2-1 0,1 5 0,-1-4 0,0 5 0,0-2 0,-1 2 0,-2 0 0,-2 1 0,0 0 0,-2 1 0,-4-9 0,0 19 0,-3-9 0,-1 0 0,-1-1 0,-3 3 0,-1-1 0,-2-2 0,0 2 0,0-1 0,-2-2 0,0 1 0,-1-1 0,2-1 0,-1 0 0,1 0 0,3-2 0,-1-2 0,10-3 0,-13 7 0,13-7 0,-11 4 0,11-4 0,0 0 0,0 0 0,0 0 0,0 0 0,0 0 0,0 0 0,0 0 0,10-7 0,-10 7 0,14-2 0,-14 2 0,22-3 0,-22 3 0,24-1 0,-24 1 0,26 0 0,-13 1 0,0 2 0,0-2 0,-1 3 0,3 0 0,-3 2 0,0-1 0,-1 2 0,-4-2 0,2 3 0,-2 0 0,-2 1 0,1-2 0,-2 2 0,-4-9 0,4 17 0,-4-17 0,0 14 0,0-14 0,-5 15 0,0-8 0,5-7 0,-12 14 0,3-8 0,2-2 0,-4 1 0,0 0 0,1-1 0,-1-1 0,-1-1 0,-1 1 0,1-2 0,-2 1 0,14-2 0,-25 0 0,13-2 0,1-1 0,-2 2 0,1-1 0,0-1 0,1 1 0,1-1 0,0-1 0,2-1 0,8 5 0,-11-9-338,11 9-180,-8-10-111,8 10-141,0 0-144,8-17-676,-3 10-1241</inkml:trace>
          <inkml:trace contextRef="#ctx0" brushRef="#br0" timeOffset="639.1639">20675 8543 187,'-13'-7'747,"13"7"-157,-13-8-38,13 8-33,-10-9-42,10 9-36,-11-8-50,11 8-69,-7-12-14,7 12-27,-7-10-35,7 10-33,-2-14-19,2 14-23,2-14 21,-2 14-27,8-12 29,-2 4-49,2 3 46,1 0-38,1-2 37,6 4 5,-3 1-26,0-1 9,3 3-16,-1 1 9,2 2-36,-2 1-52,1 3 41,-3 0-41,-1 1-61,1 2-22,-4-1 0,-3 1 0,-1 0 0,-2 2 0,0-2 0,-1 1 0,-4-1 0,-1 2 0,0-4 0,-2 4 0,-1-1 0,-2-1 0,1 0 0,0-1 0,-1-3 0,3 3 0,-1-2 0,-2-1 0,2 1 0,6-7 0,-9 9 0,9-9 0,-8 7 0,8-7 0,0 0 0,-7 8 0,7-8 0,0 0 0,0 0 0,0 0 0,0 0 0,0 0 0,11-3 0,-11 3 0,10-4 0,-10 4 0,15-3 0,-4 1 0,0 0 0,2 1 0,0 0 0,1 1 0,0 0 0,-1 0 0,2 1 0,-2 2 0,1-1 0,-3 0 0,2 2 0,-3 0 0,1 1 0,-3-1 0,0 2 0,-8-6 0,11 12 0,-11-12 0,3 13 0,-3-13 0,-1 13 0,1-13 0,-6 14 0,6-14 0,-12 13 0,3-5 0,2-2 0,-4 0 0,2 0 0,-3-1 0,0 0 0,-3 0 0,2-3 0,-4 1 0,5 0 0,-4-1 0,2-2 0,-1 2 0,1-4 0,-3 2 0,4-1 0,-2-1 0,0 0 0,0-2 0,2-1 0,0-1 0,-1 0 0,3 0 0,0 1-371,3-2-259,-1 0-138,3 1-150,-1-2-821,0 3-1425</inkml:trace>
        </inkml:traceGroup>
      </inkml:traceGroup>
    </inkml:traceGroup>
  </inkml:traceGroup>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8:06.051"/>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9852BC53-9D5A-4C24-9163-78C095F2F0A7}" emma:medium="tactile" emma:mode="ink">
          <msink:context xmlns:msink="http://schemas.microsoft.com/ink/2010/main" type="writingRegion" rotatedBoundingBox="32310,9396 33144,9396 33144,9898 32310,9898"/>
        </emma:interpretation>
      </emma:emma>
    </inkml:annotationXML>
    <inkml:traceGroup>
      <inkml:annotationXML>
        <emma:emma xmlns:emma="http://www.w3.org/2003/04/emma" version="1.0">
          <emma:interpretation id="{E8D028EF-3BB7-4AF7-881D-815E26359B78}" emma:medium="tactile" emma:mode="ink">
            <msink:context xmlns:msink="http://schemas.microsoft.com/ink/2010/main" type="paragraph" rotatedBoundingBox="32310,9396 33144,9396 33144,9898 32310,9898" alignmentLevel="1"/>
          </emma:interpretation>
        </emma:emma>
      </inkml:annotationXML>
      <inkml:traceGroup>
        <inkml:annotationXML>
          <emma:emma xmlns:emma="http://www.w3.org/2003/04/emma" version="1.0">
            <emma:interpretation id="{E60DA785-D0A4-490F-9A22-883922B67A6B}" emma:medium="tactile" emma:mode="ink">
              <msink:context xmlns:msink="http://schemas.microsoft.com/ink/2010/main" type="line" rotatedBoundingBox="32310,9396 33144,9396 33144,9898 32310,9898"/>
            </emma:interpretation>
          </emma:emma>
        </inkml:annotationXML>
        <inkml:traceGroup>
          <inkml:annotationXML>
            <emma:emma xmlns:emma="http://www.w3.org/2003/04/emma" version="1.0">
              <emma:interpretation id="{A4A365C6-5618-4A77-886B-82B640227E48}" emma:medium="tactile" emma:mode="ink">
                <msink:context xmlns:msink="http://schemas.microsoft.com/ink/2010/main" type="inkWord" rotatedBoundingBox="32310,9396 33144,9396 33144,9898 32310,9898"/>
              </emma:interpretation>
              <emma:one-of disjunction-type="recognition" id="oneOf0">
                <emma:interpretation id="interp0" emma:lang="en-IN" emma:confidence="0">
                  <emma:literal>99</emma:literal>
                </emma:interpretation>
                <emma:interpretation id="interp1" emma:lang="en-IN" emma:confidence="0">
                  <emma:literal>9 9</emma:literal>
                </emma:interpretation>
                <emma:interpretation id="interp2" emma:lang="en-IN" emma:confidence="0">
                  <emma:literal>9 q</emma:literal>
                </emma:interpretation>
                <emma:interpretation id="interp3" emma:lang="en-IN" emma:confidence="0">
                  <emma:literal>q 9</emma:literal>
                </emma:interpretation>
                <emma:interpretation id="interp4" emma:lang="en-IN" emma:confidence="0">
                  <emma:literal>9 9</emma:literal>
                </emma:interpretation>
              </emma:one-of>
            </emma:emma>
          </inkml:annotationXML>
          <inkml:trace contextRef="#ctx0" brushRef="#br0">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671.8499">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8.64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8080"/>
    </inkml:brush>
  </inkml:definitions>
  <inkml:traceGroup>
    <inkml:annotationXML>
      <emma:emma xmlns:emma="http://www.w3.org/2003/04/emma" version="1.0">
        <emma:interpretation id="{7B9BB183-F7D5-4D4C-A2BA-79E544BBA558}" emma:medium="tactile" emma:mode="ink">
          <msink:context xmlns:msink="http://schemas.microsoft.com/ink/2010/main" type="writingRegion" rotatedBoundingBox="4721,9767 12838,9749 12843,12054 4726,12072"/>
        </emma:interpretation>
      </emma:emma>
    </inkml:annotationXML>
    <inkml:traceGroup>
      <inkml:annotationXML>
        <emma:emma xmlns:emma="http://www.w3.org/2003/04/emma" version="1.0">
          <emma:interpretation id="{04FA4CB4-D2E8-4BD7-B56F-B2664D738B76}" emma:medium="tactile" emma:mode="ink">
            <msink:context xmlns:msink="http://schemas.microsoft.com/ink/2010/main" type="paragraph" rotatedBoundingBox="4721,9767 12838,9749 12840,10401 4722,10419" alignmentLevel="1"/>
          </emma:interpretation>
        </emma:emma>
      </inkml:annotationXML>
      <inkml:traceGroup>
        <inkml:annotationXML>
          <emma:emma xmlns:emma="http://www.w3.org/2003/04/emma" version="1.0">
            <emma:interpretation id="{95239BAC-FF3B-4250-8BDD-8718FA9E4FF4}" emma:medium="tactile" emma:mode="ink">
              <msink:context xmlns:msink="http://schemas.microsoft.com/ink/2010/main" type="line" rotatedBoundingBox="4721,9767 12838,9749 12840,10401 4722,10419"/>
            </emma:interpretation>
          </emma:emma>
        </inkml:annotationXML>
        <inkml:traceGroup>
          <inkml:annotationXML>
            <emma:emma xmlns:emma="http://www.w3.org/2003/04/emma" version="1.0">
              <emma:interpretation id="{431B06B4-10CB-4E8C-B76A-BC004827515D}" emma:medium="tactile" emma:mode="ink">
                <msink:context xmlns:msink="http://schemas.microsoft.com/ink/2010/main" type="inkWord" rotatedBoundingBox="4721,9767 5479,9765 5480,10303 4722,10305"/>
              </emma:interpretation>
              <emma:one-of disjunction-type="recognition" id="oneOf0">
                <emma:interpretation id="interp0" emma:lang="en-IN" emma:confidence="0">
                  <emma:literal>33</emma:literal>
                </emma:interpretation>
                <emma:interpretation id="interp1" emma:lang="en-IN" emma:confidence="0">
                  <emma:literal>3s</emma:literal>
                </emma:interpretation>
                <emma:interpretation id="interp2" emma:lang="en-IN" emma:confidence="0">
                  <emma:literal>3B</emma:literal>
                </emma:interpretation>
                <emma:interpretation id="interp3" emma:lang="en-IN" emma:confidence="0">
                  <emma:literal>3b</emma:literal>
                </emma:interpretation>
                <emma:interpretation id="interp4" emma:lang="en-IN" emma:confidence="0">
                  <emma:literal>3J</emma:literal>
                </emma:interpretation>
              </emma:one-of>
            </emma:emma>
          </inkml:annotationXML>
          <inkml:trace contextRef="#ctx0" brushRef="#br0">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670.8465">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traceGroup>
          <inkml:annotationXML>
            <emma:emma xmlns:emma="http://www.w3.org/2003/04/emma" version="1.0">
              <emma:interpretation id="{08DBFB50-C7B1-4623-A13D-E69B5D9843B6}" emma:medium="tactile" emma:mode="ink">
                <msink:context xmlns:msink="http://schemas.microsoft.com/ink/2010/main" type="inkWord" rotatedBoundingBox="6293,9850 7124,9848 7125,10282 6294,10284"/>
              </emma:interpretation>
              <emma:one-of disjunction-type="recognition" id="oneOf1">
                <emma:interpretation id="interp5" emma:lang="en-IN" emma:confidence="0">
                  <emma:literal>23</emma:literal>
                </emma:interpretation>
                <emma:interpretation id="interp6" emma:lang="en-IN" emma:confidence="0">
                  <emma:literal>z3</emma:literal>
                </emma:interpretation>
              </emma:one-of>
            </emma:emma>
          </inkml:annotationXML>
          <inkml:trace contextRef="#ctx0" brushRef="#br0" timeOffset="1502.4301">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2098.7626">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39F75B3D-705A-4909-8AC7-9B422A75B2B4}" emma:medium="tactile" emma:mode="ink">
                <msink:context xmlns:msink="http://schemas.microsoft.com/ink/2010/main" type="inkWord" rotatedBoundingBox="7708,9834 8524,9832 8525,10410 7709,10412"/>
              </emma:interpretation>
              <emma:one-of disjunction-type="recognition" id="oneOf2">
                <emma:interpretation id="interp7" emma:lang="en-IN" emma:confidence="0">
                  <emma:literal>g</emma:literal>
                </emma:interpretation>
                <emma:interpretation id="interp8" emma:lang="en-IN" emma:confidence="0">
                  <emma:literal>G</emma:literal>
                </emma:interpretation>
                <emma:interpretation id="interp9" emma:lang="en-IN" emma:confidence="0">
                  <emma:literal>4</emma:literal>
                </emma:interpretation>
                <emma:interpretation id="interp10" emma:lang="en-IN" emma:confidence="0">
                  <emma:literal>M</emma:literal>
                </emma:interpretation>
                <emma:interpretation id="interp11" emma:lang="en-IN" emma:confidence="0">
                  <emma:literal>q</emma:literal>
                </emma:interpretation>
              </emma:one-of>
            </emma:emma>
          </inkml:annotationXML>
          <inkml:trace contextRef="#ctx0" brushRef="#br0" timeOffset="4213.6549">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5022.5775">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E13781C8-D6B3-42B8-893F-11F90BD3EDD1}" emma:medium="tactile" emma:mode="ink">
                <msink:context xmlns:msink="http://schemas.microsoft.com/ink/2010/main" type="inkWord" rotatedBoundingBox="9181,9891 9942,9890 9943,10344 9182,10346"/>
              </emma:interpretation>
              <emma:one-of disjunction-type="recognition" id="oneOf3">
                <emma:interpretation id="interp12" emma:lang="en-IN" emma:confidence="0">
                  <emma:literal>56</emma:literal>
                </emma:interpretation>
                <emma:interpretation id="interp13" emma:lang="en-IN" emma:confidence="0">
                  <emma:literal>5b</emma:literal>
                </emma:interpretation>
                <emma:interpretation id="interp14" emma:lang="en-IN" emma:confidence="0">
                  <emma:literal>5s</emma:literal>
                </emma:interpretation>
                <emma:interpretation id="interp15" emma:lang="en-IN" emma:confidence="0">
                  <emma:literal>5€</emma:literal>
                </emma:interpretation>
                <emma:interpretation id="interp16" emma:lang="en-IN" emma:confidence="0">
                  <emma:literal>5°</emma:literal>
                </emma:interpretation>
              </emma:one-of>
            </emma:emma>
          </inkml:annotationXML>
          <inkml:trace contextRef="#ctx0" brushRef="#br0" timeOffset="6361.0046">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6610.9851">8989 8932 673,'-8'-7'794,"8"7"-70,0 0-74,0 0-91,-6-7-33,6 7-81,0 0-54,0 0-68,0 0-9,0 0-53,4-14-5,-4 14-36,11-7-5,-2 2-12,3 1-31,-1 0-24,5-1-15,-2 1-33,1 1-25,0 0-9,2-1-6,-2 1-11,1 2-10,-2 0-7,1 1-11,-2 0-37,2 0-56,-2 0-58,1 1-86,-3 0-50,1 0-74,1 1-101,-3 0-67,0 2-70,2-1-92,-12-3-666,16 3-939</inkml:trace>
          <inkml:trace contextRef="#ctx0" brushRef="#br0" timeOffset="7095.3459">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65518B72-DCF6-46A2-8D79-3DDB2EF54F28}" emma:medium="tactile" emma:mode="ink">
                <msink:context xmlns:msink="http://schemas.microsoft.com/ink/2010/main" type="inkWord" rotatedBoundingBox="10784,9821 11569,9819 11570,10361 10785,10362"/>
              </emma:interpretation>
              <emma:one-of disjunction-type="recognition" id="oneOf4">
                <emma:interpretation id="interp17" emma:lang="en-IN" emma:confidence="0">
                  <emma:literal>43</emma:literal>
                </emma:interpretation>
                <emma:interpretation id="interp18" emma:lang="en-IN" emma:confidence="0">
                  <emma:literal>63</emma:literal>
                </emma:interpretation>
                <emma:interpretation id="interp19" emma:lang="en-IN" emma:confidence="0">
                  <emma:literal>Les</emma:literal>
                </emma:interpretation>
                <emma:interpretation id="interp20" emma:lang="en-IN" emma:confidence="0">
                  <emma:literal>Le3</emma:literal>
                </emma:interpretation>
                <emma:interpretation id="interp21" emma:lang="en-IN" emma:confidence="0">
                  <emma:literal>h3</emma:literal>
                </emma:interpretation>
              </emma:one-of>
            </emma:emma>
          </inkml:annotationXML>
          <inkml:trace contextRef="#ctx0" brushRef="#br0" timeOffset="8221.7775">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8799.8877">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A923BE54-C007-4795-8B0D-8FFC87FF6697}" emma:medium="tactile" emma:mode="ink">
                <msink:context xmlns:msink="http://schemas.microsoft.com/ink/2010/main" type="inkWord" rotatedBoundingBox="12341,9772 12838,9771 12840,10380 12342,10381"/>
              </emma:interpretation>
              <emma:one-of disjunction-type="recognition" id="oneOf5">
                <emma:interpretation id="interp22" emma:lang="en-IN" emma:confidence="0">
                  <emma:literal>19</emma:literal>
                </emma:interpretation>
                <emma:interpretation id="interp23" emma:lang="en-IN" emma:confidence="0">
                  <emma:literal>\ 9</emma:literal>
                </emma:interpretation>
                <emma:interpretation id="interp24" emma:lang="en-IN" emma:confidence="0">
                  <emma:literal>| 9</emma:literal>
                </emma:interpretation>
                <emma:interpretation id="interp25" emma:lang="en-IN" emma:confidence="0">
                  <emma:literal>l 9</emma:literal>
                </emma:interpretation>
                <emma:interpretation id="interp26" emma:lang="en-IN" emma:confidence="0">
                  <emma:literal>1 9</emma:literal>
                </emma:interpretation>
              </emma:one-of>
            </emma:emma>
          </inkml:annotationXML>
          <inkml:trace contextRef="#ctx0" brushRef="#br0" timeOffset="9546.5455">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0178.532">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annotationXML>
        <emma:emma xmlns:emma="http://www.w3.org/2003/04/emma" version="1.0">
          <emma:interpretation id="{8052A989-DD3F-48FA-B3D7-5C5A11CA0C54}" emma:medium="tactile" emma:mode="ink">
            <msink:context xmlns:msink="http://schemas.microsoft.com/ink/2010/main" type="paragraph" rotatedBoundingBox="4768,11003 5902,11003 5902,12071 4768,12071" alignmentLevel="1"/>
          </emma:interpretation>
        </emma:emma>
      </inkml:annotationXML>
      <inkml:traceGroup>
        <inkml:annotationXML>
          <emma:emma xmlns:emma="http://www.w3.org/2003/04/emma" version="1.0">
            <emma:interpretation id="{310AC1ED-40FB-42E1-A1B2-1DDF75BE818E}" emma:medium="tactile" emma:mode="ink">
              <msink:context xmlns:msink="http://schemas.microsoft.com/ink/2010/main" type="inkBullet" rotatedBoundingBox="4609,11765 5157,10784 6103,11313 5555,12294"/>
            </emma:interpretation>
            <emma:one-of disjunction-type="recognition" id="oneOf6">
              <emma:interpretation id="interp27" emma:lang="en-IN" emma:confidence="0">
                <emma:literal>%</emma:literal>
              </emma:interpretation>
              <emma:interpretation id="interp28" emma:lang="en-IN" emma:confidence="0">
                <emma:literal>*</emma:literal>
              </emma:interpretation>
              <emma:interpretation id="interp29" emma:lang="en-IN" emma:confidence="0">
                <emma:literal>&amp;</emma:literal>
              </emma:interpretation>
              <emma:interpretation id="interp30" emma:lang="en-IN" emma:confidence="0">
                <emma:literal>o</emma:literal>
              </emma:interpretation>
              <emma:interpretation id="interp31" emma:lang="en-IN" emma:confidence="0">
                <emma:literal>A</emma:literal>
              </emma:interpretation>
            </emma:one-of>
          </emma:emma>
        </inkml:annotationXML>
        <inkml:trace contextRef="#ctx0" brushRef="#br1" timeOffset="1.72718E8">4968 10357 601,'0'0'484,"-12"-3"-61,12 3-13,-10-2-13,10 2-31,0 0-8,-12-5-19,12 5-28,-10-4 1,10 4-40,-9-5 7,9 5-43,-7-6 17,7 6-34,-8-6 17,8 6-52,0 0 15,-6-10-42,6 10 0,0 0-19,-2-14-1,2 14-8,4-10 8,-4 10-10,12-15 7,-6 8-22,2 1 6,1-2 3,1 3-4,3-2-6,-2 4-14,2-1-7,-1 3-14,0 0-11,1 1-8,0 1-9,-2 2-8,1 1-2,-1 2-2,-2-2-3,0 3-4,-1 1-21,-2 1-8,-3 1 0,-1 0 0,0 2 0,-5-1 0,0 4 0,-2-2 0,-2 1 0,0-1 0,0 1 0,-1-2 0,-1 1 0,1-1 0,-1-3 0,2 0 0,-2 1 0,2-3 0,7-7 0,-10 13 0,10-13 0,-10 9 0,10-9 0,-6 7 0,6-7 0,0 0 0,0 0 0,0 0 0,0 0 0,0 0 0,0 0 0,7-4 0,-7 4 0,13-5 0,-13 5 0,15-3 0,-15 3 0,20-4 0,-20 4 0,22-2 0,-22 2 0,25 1 0,-14 0 0,-11-1 0,23 4 0,-12-1 0,0 1 0,-1-1 0,-1 2 0,0-1 0,-9-4 0,14 10 0,-14-10 0,7 12 0,-7-12 0,1 14 0,-1-14 0,-7 15 0,2-9 0,-3 3 0,0-2 0,-4 1 0,-2-1 0,0 0 0,-2 0 0,0-2 0,-3 0 0,2-3 0,-2 2 0,-1-1 0,2-2 0,-2-1 0,0-1 0,2 0 0,-2-2 0,2-1 0,0-1 0,0-1 0,3 0 0,-3-5 0,5 2-51,-1 0-203,3-1-76,2-1-41,-1 1-65,3-2-108,3 2-110,2-1-104,1 0-762,1 11-1152</inkml:trace>
        <inkml:trace contextRef="#ctx0" brushRef="#br1" timeOffset="1.72718E8">5306 10113 615,'0'0'658,"4"-10"-63,-4 10-26,0 0-45,0-12-82,0 12-40,-6-8-57,6 8-17,-9-11-48,3 5 15,-1 0-68,1 0 14,-2 0-20,-2 1-16,0-3-6,-3 1-16,1 0 45,-1 1-71,-1 1 42,0-1-65,-1-1 43,0 3-55,-2-1 23,2-1-36,-3 4 22,-1-1-41,3 1 33,-3-1-34,1 3 32,-1 0-84,0 0-37,0 3 0,-2-1 0,1 1 0,-1 2 0,-2-1 0,1 1 0,0 2 0,0 1 0,-1-1 0,0 3 0,-1 1 0,-2 1 0,2 1 0,-2 1 0,1 1 0,1 2 0,0 0 0,1 1 0,1 0 0,0 3 0,3 0 0,0 0 0,0 3 0,2-1 0,0 3 0,2-1 0,1 0 0,1 0 0,3 4 0,-2-2 0,5 1 0,0-1 0,3-2 0,0 1 0,3 0 0,1-1 0,3 0 0,1 0 0,1 0 0,2 1 0,3 2 0,1-2 0,0-2 0,5 1 0,-1-2 0,4 0 0,0-2 0,1 0 0,1-1 0,1-2 0,0-1 0,2 0 0,0-1 0,0-3 0,3-2 0,-2 1 0,0-2 0,-1 0 0,2-5 0,-2-1 0,2 1 0,-1-2 0,1-1 0,-2-2 0,-1 0 0,4-1 0,0-1 0,-1-3 0,-1 1 0,2-2 0,-2 1 0,5-4 0,-3 0 0,1-3 0,-3 0 0,0-1 0,0-1 0,-1-1 0,-1 0 0,-1-2 0,0 1 0,-2-2 0,1 0 0,-3-2 0,-2 1 0,0-4 0,-1 1 0,-2-1 0,-3-2 0,1 0 0,-2-3 0,-1-1 0,0-1 0,-5-3 0,1 3 0,-2-5 0,-2 2 0,-2-2 0,-2 2 0,-1-1 0,-3 2 0,-3-3 0,-3 0 0,0 0 0,-2 4 0,-2 1 0,-4 0 0,0 4 0,3 6 0,-4-2 0,-1 4 0,-2 3 0,0 0 0,-3 3 0,1 2 0,-1 1 0,-1 1 0,3 1 0,-1 5 0,3-2 0,-2 3-211,3-1-516,-1 4-139,-1-5-295,4 4-493,-1 1-1317</inkml:trace>
      </inkml:traceGroup>
    </inkml:traceGroup>
  </inkml:traceGroup>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9:37.030"/>
    </inkml:context>
    <inkml:brush xml:id="br0">
      <inkml:brushProperty name="width" value="0.05292" units="cm"/>
      <inkml:brushProperty name="height" value="0.05292" units="cm"/>
      <inkml:brushProperty name="color" value="#FF00FF"/>
    </inkml:brush>
  </inkml:definitions>
  <inkml:trace contextRef="#ctx0" brushRef="#br0">14832 11575 815,'-2'-15'687,"2"15"-62,0-14-38,0 14-8,0-16-26,0 16-45,2-19-49,-2 19-2,3-17-23,-3 17 23,2-14-70,-2 14-1,4-12-69,-4 12-11,0 0-65,2-12 30,-2 12-149,0 0-122,0 0 0,9 11 0,-9-11 0,2 20 0,2-6 0,-2 3 0,0 3 0,-1 4 0,-1 3 0,0 1 0,0-1 0,0 5 0,0 2 0,0 0 0,-1 2 0,1-2 0,0 1 0,-2-1 0,2-1 0,-2-5 0,0 1 0,2-1 0,-2-1 0,2-1 0,0-7 0,-1 2 0,1-3 0,-1-1 0,1-3 0,0-2 0,-2 0 0,2-12 0,0 18 0,0-18 0,3 10 0,-3-10 0,0 0-382,0 0-346,0 0-76,9-12-100,-6 1-794,0 1-1376</inkml:trace>
  <inkml:trace contextRef="#ctx0" brushRef="#br0" timeOffset="343.7387">14862 11564 765,'-2'-14'685,"2"1"-100,0 13-4,2-23-60,0 11-6,2-1-65,4 0-30,-3 1-47,6-1 4,0 1-51,3 0-18,1 1-24,1 2-23,4 1-20,-3 2 6,2 3-56,-2 1 20,0 2-67,2 2 23,-1 4-53,-1-1 12,-1 4-48,-2 0 15,0 1-48,-3 3 26,-5-1-59,2 2-12,-3 0 0,-4-2 0,-2 5 0,-3-2 0,-3 2 0,-1 0 0,-4 0 0,-3-1 0,-4 2 0,1-1 0,-4-1 0,4 0 0,-2-4 0,3-1 0,-2 0 0,2-1 0,3-2 0,-1-1 0,2-1-11,-1 1-177,5-2-67,-1-3-35,0 2-78,10-4-29,-15 4-108,15-4-86,-8 4-31,8-4-136,0 0-576,0 0-937</inkml:trace>
  <inkml:trace contextRef="#ctx0" brushRef="#br0" timeOffset="985.662">15335 11987 754,'0'0'681,"-11"1"-58,11-1-43,-11-2-46,11 2-61,-10-4-3,10 4-51,-8-6-12,8 6-77,-7-10 3,7 10-20,-5-10-41,5 10-35,0-13-26,0 13-23,7-13-13,-7 13-14,11-12-11,-4 8 1,5 0-9,0 2-9,0 0-14,3 2-1,-2 3-11,2-1-15,2 3-74,-2 2-18,-1 0 0,-1 2 0,-2 0 0,-3 3 0,2-1 0,-6-1 0,1 2 0,-2-2 0,-2 2 0,-1-12 0,-1 22 0,-2-13 0,0 0 0,0 2 0,3-11 0,-6 16-23,6-16-87,-7 12 49,7-12-47,-1 10 39,1-10-56,0 0 2,0 0-3,0 0-6,0 0 9,15-10-20,-9 1 35,3-3-17,4-1 37,0-1-12,2-2 32,-1 2-4,3 1 31,-2-2-4,2 5 29,-1-2-17,0 5 29,-2 0-13,1 2 29,-3 2-14,1 3 50,-1 0-15,-2 3 32,2 2-16,-5 0 15,3 2-12,-2 2 16,-1-1 8,0 4-17,-1-5-3,0 3 17,2-2-29,-2 2-6,0-1-1,1-3 5,2 2 51,-3-1-24,2-1 19,0-2-32,2 1 22,-10-5-42,18 5 23,-18-5-49,20 0 35,-10-2-36,2-1 21,-1-2-31,0 1 29,0-4-33,-1-1 3,-1-1-2,0-2 4,-3 0-1,0-1-3,-3-1 3,0 1 0,-3 1-1,0-2 2,-1 2-4,-2 0-3,-1 2 7,-1 1-9,-1-1 19,-3 3-16,0 2 1,-1 0-6,-2 0-29,2 2-35,0 1-5,10 2-117,-23 0-33,23 0-72,-23 5-49,23-5-102,-18 5-97,8 1-54,1 0-202,9-6-459,-12 9-874</inkml:trace>
  <inkml:trace contextRef="#ctx0" brushRef="#br0" timeOffset="1516.9042">16157 11739 888,'7'-10'713,"-2"0"-42,0 2-58,-5 8-60,6-14-18,-6 14-87,4-13-59,-4 13-84,4-8-21,-4 8-30,0 0-24,0 0-11,0 0 0,8 7-30,-8-7-22,2 17-4,-1-5-5,1 1-5,0 4-18,0 0-10,-2 2-20,1 0-16,-1 0-12,1 1-14,-1-1-10,0 4-9,0-3 36,0 3-37,0-2 23,1-2-41,-3 0 25,2 0-37,0-1 35,0-1-48,0-3 24,-1-1-24,1-1 0,0-12 0,0 20 0,0-20 0,1 13 0,-1-13 0,0 0 0,4 10 0,-4-10 0,0 0 0,9-4 0,-9 4 0,11-12 0,-4 5 0,0-3-11,4-1-26,0 2 19,2-3-8,2 0 0,-1 2 3,3 0 15,-1 2-10,0 1 4,-1 1-2,2 2 4,-1 1 1,1 0 0,-3 3 8,0 2 9,-1 1 4,-1 0 6,-1 0 14,-1 3 8,0 0 6,-2 0 20,-3 2-38,0-1-26,-5-7 0,4 15 0,-4-15 0,-1 16 0,1-16 0,-7 15 0,2-8 0,-1 1 0,-3-1 0,-1 2 0,-2-3 0,-1 1 0,2-1 0,-2-2 0,0 1 0,2-1 0,-1-1 0,1 0 0,11-3 0,-22 2 0,22-2 0,-17 1 0,17-1 0,-15-3-91,15 3-278,-11-4-54,11 4-79,-8-11-100,8 11-74,-6-10-113,6 10-714,-2-13-1132</inkml:trace>
  <inkml:trace contextRef="#ctx0" brushRef="#br0" timeOffset="1891.8899">16752 12104 402,'0'0'830,"11"1"-108,-11-1-64,14-1-54,-14 1-81,14-4-25,-2 1-59,-1 0-42,1-1-34,3-1-15,-1 0-61,3 0-28,-3-2-47,2 0-24,0 0-30,-1-1-20,-2 1-13,2-2-21,-3 1-23,0 1-7,-1 0-16,-2-1-21,-3 2 0,2-1-6,-8 7-8,6-11-6,-6 11-5,3-10-4,-3 10-1,-6-6-2,6 6-6,-11-4-7,11 4 9,-17 0-2,6 3 1,1 0 0,-3 1 5,-1 3 2,1 0-14,0 1 39,2 3-44,0 0 43,1-2-46,3 4 33,-1-3-34,3 2 39,1 0-44,0-3 46,2 1-37,2-10 42,0 21-37,0-21 38,6 17-40,-1-8 38,0 0-41,2-2 38,2-1-42,-1 0 57,3 0-71,-2-1-5,3-1-103,-1-1-38,0-1-105,3 0-61,-1-1-79,1-1-110,0 1-102,0-2-125,2 1-660,-1-1-1025</inkml:trace>
  <inkml:trace contextRef="#ctx0" brushRef="#br0" timeOffset="2378.2127">18029 12032 810,'0'0'668,"3"-17"-108,-3 17-16,-3-15-47,0 8-33,3 7-94,-11-15 2,5 9-61,0-1-11,6 7-47,-18-6-2,18 6-36,-20-4 2,20 4-54,-21 2 3,9 2-16,-2 3-11,3 1-16,-4 3-4,0 1-11,0 2 34,4 2-66,-1 1 33,2 0-59,1 0 40,1 0-56,3 0 36,0-2-49,4 0 39,1 1-49,2-4 46,3 3-44,0-4 37,3 1-44,1-1 29,2-2-28,2-1-4,4-1 1,-2-1-2,4-2 3,2 0-3,-1-3 0,3 0 37,0-2-43,0-2 36,3-2-39,-2 0 36,-1-2-40,-1-1 43,-2-2-32,-1-2 39,-2-2-38,0-2-1,-4-2 2,-2-1-1,-3-3 13,-2-2-9,-2 0-8,-4-2 6,-1 0-3,-2 1-1,-3-5-1,-3 6-1,-4 0 0,0 0-4,-1 8 2,-1 0 1,-3 3-3,1 2 4,-2 3-5,2 4 4,-2-1 1,0 3-24,1 2-65,-1 2-54,1 0-74,0 4-39,-1 1-75,5 0-43,-2 4-110,3 1-60,2 0-52,0 3-234,3 0-380,3-1-823</inkml:trace>
  <inkml:trace contextRef="#ctx0" brushRef="#br0" timeOffset="3018.9706">18348 12339 987,'12'2'817,"-1"0"-89,-11-2-101,19 3-16,-19-3-73,14 2-50,-14-2-65,16 3-28,-16-3-45,13 0-26,-13 0-45,13 3-24,-13-3-37,0 0-30,14 2-35,-14-2-14,0 0-23,13 3-20,-13-3-16,0 0-17,9 5-11,-9-5-4,0 0-9,0 0-9,7 7-2,-7-7-2,0 0-3,0 0 3,0 0 7,0 0-22,0 0-11,0 0 0,2 9 0,-2-9 0,0 0 0,0 0 0,0 0 0,0 0 0,0 0 0,0 0 0,0 0 0,7-4 0,-7 4 0,0 0 0,8-8 0,-8 8 0,0 0 0,8-8 0,-8 8 0,0 0 0,9-5 0,-9 5 0,0 0 0,10-4 0,-10 4 0,0 0 0,0 0 0,13 3 0,-13-3 0,0 0 0,9 4 0,-9-4 0,6 6 0,-6-6 0,8 8 0,-8-8 0,3 8 0,-3-8 0,0 0 0,4 14 0,-4-14 0,0 0 0,-1 15 0,1-15 0,0 0 0,-5 12 0,5-12 0,-8 5 0,8-5 0,-7 6 0,7-6 0,-9 4 0,9-4 0,-11 3 0,11-3 0,0 0 0,-15 0 0,15 0 0,0 0 0,-11-7 0,11 7 0,-8-8 0,8 8 0,-4-10 0,4 10 0,-1-14 0,1 14 0,1-13 0,-1 13 0,4-15 0,-4 15 0,6-12 0,-6 12 0,9-9 0,-1 4 0,-8 5 0,13-5 0,-13 5 0,16 0 0,-16 0 0,22 5 0,-10 0 0,2 4 0,-3-1 0,2 4 0,-2 1 0,0 4 0,-1 1 0,-3 0 0,-1 3 0,-5 1 0,-2 3 0,-5 0 0,-3 5 0,-8 5 0,-6 0 0,-4-3 0,-12 6 0,-1-1-863,-8-5-1447,3 3-2107</inkml:trace>
  <inkml:trace contextRef="#ctx0" brushRef="#br0" timeOffset="5577.2315">20235 11722 381,'0'0'909,"-4"-18"-155,4 18-77,-1-20-67,1 20-2,0-20-90,0 20-31,-1-17-29,1 17-26,0-14-16,0 14-102,0-12-28,0 12-70,0 0 26,0 0-31,0 0 8,0 0-12,-8 11-11,4 1-146,1 4-50,-2 4 0,0 1 0,-1 3 0,0 2 0,-1 3 0,-1 2 0,1-2 0,-1 0 0,0 0 0,1 0 0,-1-1 0,3-4 0,0 1 0,-2-2 0,4-2 0,-3 2 0,2-5 0,1-1 0,0 0 0,1-2 0,1-2 0,1-1 0,-2 0 0,2-12 0,3 17 0,-3-17 0,6 12 0,-6-12 0,12 5 0,-12-5 0,15 0 0,-5-4 0,0 0 0,5-2 0,1-5 0,0-1 0,1 0 0,0-1 0,1-4 0,-2 1 0,-1-1 0,-2 2 0,0-1 0,-2 1 0,0 3 0,-3 3 0,1-2 0,-3 4 0,0 0 0,-6 7 0,9-6 0,-9 6 0,0 0 0,11 5 0,-11-5 0,7 11 0,-2-4 0,-1 3 0,0-1 0,1 1 0,0-1 0,3 2 0,0 0 0,-2 0 0,3 0 0,0-1 0,1-1 0,-1-1 0,4 1 0,-2-1 0,2-1 0,1-1 0,0 0 0,2-1 0,-2 1 0,2-2 0,-2-2 0,2 1-148,-2-3-221,0 0-82,0 0-103,1-2-146,-1 0-127,3-2-801,-2 0-1285</inkml:trace>
  <inkml:trace contextRef="#ctx0" brushRef="#br0" timeOffset="5921.1432">21145 11782 256,'5'-14'822,"0"2"-132,-1 2-36,0-1-61,-2-2-78,2 3-30,-1 1-65,-1-1-14,-2 10-24,4-17-35,-4 17-44,2-14-40,-2 14-42,0 0-38,-2-12 1,2 12 7,0 0-26,-11 4 0,4 2-12,-1 5 2,1 1-14,-5 5 15,2 4-15,-4 2-7,1 4-68,0-1-66,1 3 0,1-2 0,0 2 0,2-1 0,1 0 0,3-2 0,1-2 0,1 4 0,5-2 0,1 0 0,3 4 0,3 0 0,1-3 0,4 1 0,0-3 0,4-3 0,1 2 0,1-5 0,0-2 0,0-2 0,-2-3 0,1-2 0,-1 0 0,-1-5 0,-3 0-384,0-2-380,-2-2-228,-12-1-916,21-1-1634</inkml:trace>
  <inkml:trace contextRef="#ctx0" brushRef="#br0" timeOffset="7203.8974">21795 11983 434,'0'0'667,"0"0"-62,-1-12-13,1 12-68,0 0-27,0-15-23,0 15-49,1-12-26,-1 12-59,1-11 9,-1 11-24,2-12 11,-2 12-18,1-12-42,-1 12-16,0 0-30,0-12-40,0 12-38,0 0-26,0 0-25,0 0 8,0 0 28,0 0 2,-6 11-8,2-1-76,0 2-55,-4 1 0,3 1 0,-3 2 0,1 1 0,-3 1 0,1-1 0,0 1 0,-3 0 0,2 1 0,0-2 0,-2 0 0,2-2 0,2-1 0,-2-2 0,4 1 0,-2-2 0,3-1 0,0-2 0,-1 0 0,0 0 0,6-8 0,-5 12 0,5-12 0,0 0 0,2 10 0,-2-10 0,0 0 0,15 5 0,-15-5 0,17 2 0,-17-2 0,25-2 0,-12 2 0,2-1 0,-1 0 0,5 1 0,0-1 0,1 1 0,-1-2 0,1 2 0,0-2 0,0 2 0,0 0 0,0 0-125,-1 0-27,-4 0-45,2 0 5,-2 0 8,0 0 11,-2 0 5,1 0 18,-14 0 10,24 2 11,-24-2 19,17 0 6,-17 0 30,17-2 8,-17 2-19,12-1 34,-12 1 4,11-4 11,-11 4-2,9-6 24,-9 6-1,5-8 1,-5 8 2,4-10 5,-4 10-19,0-13 31,0 13-19,-4-14 33,4 14 13,-4-17 40,4 17-19,-7-17 28,7 17 7,-6-15 33,6 15-9,-5-13-2,5 13-7,-3-9-18,3 9-12,0 0-12,-6-9 14,6 9 26,0 0 60,-5 8-30,5-8 15,-5 11-48,5-11 17,-5 17-47,4-6 23,-2 0-41,0 0 17,1 0-34,-1 1-12,1 0 4,-2-2-8,1 2-7,1 0-3,-2 0-5,0 0-56,2-4-68,-1 4-64,3-12-79,-4 18-29,2-10-60,2-8-72,-3 17-158,3-17-105,0 15-232,0-15-413,3 13-937</inkml:trace>
  <inkml:trace contextRef="#ctx0" brushRef="#br0" timeOffset="7797.6286">22524 12093 511,'2'-13'814,"1"4"-105,-3 9-34,2-20-71,0 8-58,-2 12-52,1-14-68,-1 14-11,0-15-51,0 15-50,1-12-67,-1 12-37,0 0-13,0 0-5,0 0-2,0 0-23,0 0-15,-8 7-6,8-7-16,-6 17-23,2-6-18,-1 2-14,-3-1-9,3 1 13,-1 1-46,-1-2 32,-1 3-44,1-1-7,-1-3-1,1 1-2,0 0-3,0-1-5,3-1 2,-1-1-3,1 0 0,-1-3 0,5-6 0,-9 15 0,9-15 1,-4 12 0,4-12 1,1 11 4,-1-11-3,7 11-3,-7-11 1,11 9 11,-3-6-25,3 2-37,1-1-30,2 0-30,3-1 1,-1 0-5,2 0-9,1-1 3,-1 0-6,3-2-8,-1 3 20,-1-3-11,0 0 34,2 0-7,-3 0 39,-3-2-10,0 2 35,-1-1 6,-1-1 4,0 1 8,-2-2-4,0 0 10,0 0-5,-11 3 8,13-8 2,-13 8-1,8-8 3,-8 8 12,6-9 4,-6 9 8,4-12 22,-4 12-3,1-14 3,-1 14 8,0-12 12,0 12-2,-1-13 10,1 13 1,0 0-4,0-16-12,0 16-12,0 0-16,0 0 3,-2-10 51,2 10-28,0 0 37,0 0-42,-3 10 30,3-10-40,-3 12 27,3-12-43,-2 17-4,-1-7-7,3-10 1,-2 19 9,0-7-18,0 0-3,-1-1 2,2 3-3,-2 1-65,2-1-70,1-2-87,0 2-54,0 1-97,1-1-95,2 0-144,1 1-80,-2-2-895,3-1-1232</inkml:trace>
  <inkml:trace contextRef="#ctx0" brushRef="#br0" timeOffset="8206.6377">23097 12443 316,'7'-7'860,"-7"7"-115,11-10-65,-11 10-49,13-7-65,-13 7-34,12-5-95,-12 5 5,13-4-28,-13 4-36,15-3-27,-15 3-56,14 0-24,-14 0-21,11 3-25,-11-3-26,9 4-28,-9-4-25,9 3-30,-9-3-23,6 7-20,-6-7-73,0 0 0,3 9 0,-3-9 0,0 0 0,-4 11 0,4-11 0,-8 6 0,8-6 0,-8 5 0,8-5 0,-12 5 0,12-5 0,-13 0 0,13 0 0,0 0 0,-15 0 0,15 0 0,0 0 0,-12-7 0,12 7 0,-7-7 0,7 7 0,0 0 0,-3-10 0,3 10 0,4-8 0,-4 8 0,9-7 0,-9 7 0,13-6 0,-13 6 0,16 0 0,-16 0 0,21 4 0,-9 1 0,-1 1 0,0 3 0,1 0 0,-2 3 0,-2 0 0,1 0 0,-4 3 0,-1 0 0,-2 4 0,-3 0 0,-4 5 0,-3 0 0,-7 4 0,-3 3 0,-7-2 0,-1 0 0,-2 0-635,-4 0-291,-2 0-261,0-6-533,-2-3-1402</inkml:trace>
  <inkml:trace contextRef="#ctx0" brushRef="#br0" timeOffset="8749.0595">23896 12252 279,'4'-10'815,"-2"0"-152,3 0-23,-5 10-53,3-17-70,-3 17-43,0-16-82,0 16-43,-4-14-55,4 14-1,-10-10-47,10 10-14,-12-5-26,12 5-32,-17 0-12,17 0-17,-20 5-21,6 2 39,3 1-73,-2 1-10,3 3-1,-1-2-5,0 2-12,1 2-12,2 0-5,1-1-10,1 1 3,3 1-11,0-4-6,3 1-1,1 1-3,3-1 2,3 1 0,3-1-5,0-3-3,4 1-8,0-3 10,6-1-6,1 1 5,-1-5-8,1 1 5,1-3-8,1-1 15,1-2-7,0-2-13,0-1 2,-3-2 1,1-2 1,-3-1-1,-4-1 2,0-3-2,-3 1 38,-4 1-46,-3-1 40,0 0-42,-4 2 0,-2 0 1,-4-1 7,0 1 2,-4 0-8,-2 2 2,-3 1-1,2 0 3,-4 1 2,1 3 0,-2 0-6,2 0 7,-2 4-27,1 0-111,0-1-60,2 2-59,0 3-65,3-2-70,-2 2-84,13-3-75,-17 5-107,17-5-758,-10 9-1025</inkml:trace>
  <inkml:trace contextRef="#ctx0" brushRef="#br0" timeOffset="9052.3415">24263 11982 372,'-3'-11'875,"1"1"-153,2 10-17,-3-17-58,3 17-46,-1-16-70,1 16-80,4-10-8,-4 10-12,10-5-16,3 6-21,2 3-8,3 4 10,5 6 1,2 5-7,2 3-355,4 5-35,0 2 0,-3 2 0,-1 1 0,-2 1 0,-3 4 0,-6 2 0,0 0 0,-6 4 0,-4-2 0,-2-5 0,-5 2 0,-8 4 0,-4-1 0,-6 0 0,-8 5 0,-6-5 0,-4 0 0,-2-2 0,-6-4 0,-2 0-45,-4-1-863,-2-5-227,-3-2-788,-2-3-1656</inkml:trace>
  <inkml:trace contextRef="#ctx0" brushRef="#br0" timeOffset="10168.3715">25901 12143 446,'0'0'765,"-18"-2"-112,18 2-31,-14-3-48,14 3-49,0 0-15,-13-2-64,13 2-21,0 0-33,0 0-10,0 0-19,0 0-32,9-7-42,-9 7-35,18-3-49,-7 0-40,2 3-29,4 0-30,1-1-17,1 0-18,0-1-18,3 2-11,0-2-44,-1 2-74,1-1-77,0 0-39,-3 1-65,1 0-41,-4 1-66,0 0-84,-3 1-67,1 1-49,-1-2-101,-13-1-704,14 6-971</inkml:trace>
  <inkml:trace contextRef="#ctx0" brushRef="#br0" timeOffset="10355.8642">25883 12356 677,'-10'7'724,"10"-7"-78,-10 8-18,10-8-64,0 0-66,0 0-54,0 0-55,6 12-43,-6-12-34,21 0-19,-8 0-56,5 0-27,5-3-60,-1 3-11,3-3-47,2 1-5,0-2-74,0 1-68,2 1-109,-2-3-83,2 2-127,-2-1-124,0 1-144,2 0-779,-4 0-1026</inkml:trace>
  <inkml:trace contextRef="#ctx0" brushRef="#br0" timeOffset="11030.1391">27141 12148 497,'-2'-11'903,"2"11"-126,-4-21-65,4 21-21,-3-19-72,3 19-58,-4-19-44,4 19-35,-4-15-42,4 15-60,-3-13-60,3 13-65,-3-11-49,3 11-39,0 0-6,0 0 20,0 0-15,-10 7-25,10-7-126,-5 18-15,1-7 0,0 3 0,-2 2 0,2-2 0,-2 1 0,-1 4 0,0-1 0,-2-4 0,2 2 0,-2 1 0,-2 0 0,4-5 0,0 2 0,-1-2 0,0-2 0,2 0 0,2 0 0,-1-3 0,5-7 0,-8 15 0,8-15 0,-8 9 0,8-9 0,0 0 0,-2 11 0,2-11 0,0 0 0,0 0 0,0 0 0,12 5 0,-12-5 0,13 1 0,-13-1 0,20-1 0,-20 1 0,23-2 0,-8 2 0,1-1 0,2 1 0,2 0 0,1 0 0,0 0 0,2 0-77,4 1-24,-4-1-10,4 2-16,-5-1 21,1-1 14,-3 0-9,0 3 0,0-3 23,-5 0-5,0 0-4,-2 0 29,-1 1 9,-12-1 4,21 0 5,-21 0 12,18-1 2,-18 1 4,15-3 18,-15 3-16,9-4 21,-9 4-16,8-6 21,-8 6-21,7-8 19,-7 8-10,2-11 6,-2 11-14,3-14 19,-3 14-25,-3-17 26,1 6-12,0 0 18,-3 1-16,3-2 16,-4 2-16,3 0 29,-3 1 30,2 0 15,0 1-2,4 8-5,-7-12-14,7 12 4,-6-7 28,6 7 15,0 0 10,0 0 22,-6 9 7,6-9 23,-1 18-7,1-6-19,-1 2-108,1-2-24,0 5 0,-1-1 0,1 1 0,0 1 0,-3-1 0,3 2 0,-2 1 0,2 1 0,-2 1 0,0 1 0,0-5-136,0 5-306,1-4-146,-3 5-263,0-10-1094,2 5-1683</inkml:trace>
  <inkml:trace contextRef="#ctx0" brushRef="#br0" timeOffset="11783.6497">28377 11921 710,'7'-13'666,"1"2"-57,1-1-64,-1-1-37,-2 2-50,1 0-32,-2 1 2,0 0-39,-3 1-37,0-1-40,-2 10-27,2-14-51,-2 14-38,-5-8-17,5 8 3,-14-1 7,4 5-8,-4 2-7,-1 6-3,-2 1-3,-2 7-2,-2-1 0,0 6-8,0 4-3,2-1-15,4-1-96,-1-1-44,5 2 0,-2-2 0,5 3 0,2 0 0,2-5 0,2 3 0,4 0 0,1 0 0,3 3 0,3-1 0,6 3 0,1 0 0,4-1 0,3-4 0,1-1 0,3-4 0,3-2 0,-3-4-335,1-2-70,1-2-32,-1-1-86,3-5-75,-4-1-59,-2-2-90,-3-3-680,0 0-1034</inkml:trace>
  <inkml:trace contextRef="#ctx0" brushRef="#br0" timeOffset="12002.3982">28857 12315 596,'2'-16'694,"-2"3"-65,0 0-18,0 2-72,-2-1-27,0 1-32,2 11 0,-4-18-65,4 18-28,-2-16-73,2 16-35,-3-10-29,3 10 5,0 0-30,0 0-24,0 0-1,3 9-40,-3-9-24,6 17-24,-4-8-16,0 4-14,0 0-20,0 2-15,0-2-7,1 3-12,-2 0-8,2-2-60,-2-1-56,1 0-67,-1-1-76,1 0-46,-1-2-51,-1-10-58,2 17-101,-2-17-68,0 12-69,0-12-830,-3 10-1082</inkml:trace>
  <inkml:trace contextRef="#ctx0" brushRef="#br0" timeOffset="12221.6168">28688 12252 864,'-7'-13'698,"3"0"-74,2 3-34,-1-2-22,1-1-70,2 0-57,2 1-51,1 0-41,2-1-19,1 1-22,5 0-37,0 1-32,4-1-48,2 3-33,2 0-28,0 1-24,1 3-23,0 1-11,0 1-20,-1 1-12,0 2-3,1 1-21,-1 0-73,0 3-82,-1 0-53,-1 0-71,-1 1-44,-2 2-80,2-2-76,-5 4-83,2-1-50,-4 1-704,-3-1-904</inkml:trace>
  <inkml:trace contextRef="#ctx0" brushRef="#br0" timeOffset="13130.4355">28759 12426 655,'-14'8'638,"0"2"-73,2-1-32,1-2-90,2 0-15,3-2-53,-1 2-1,7-7-26,-6 10-55,6-10-40,0 0-23,1 12-23,-1-12-29,16 5-32,-5-2-27,2-2-22,3 0-19,2-1-19,3 0-6,0-1-13,4-1-16,0-1-4,1-1-40,1 2-34,-2-2-38,2 0 26,-3 0-23,-1-3-14,0 2-21,0-3 29,0 2-6,-3-2 32,-1-1-10,-3 1 38,-2-2-19,-2-1 45,-2 1 2,-1-1 0,-3 0-1,1-1 6,-3 1 15,-1 1 8,1-1 20,-4 11 28,4-14 18,-4 14-5,3-13-13,-3 13 8,0 0 14,1-11 12,-1 11 16,0 0 1,0 0 3,0 0 0,-3 15-4,3-15-12,0 13 2,0-13-9,0 18-6,0-18 7,2 21-8,-1-11-17,1 1-15,1-2 2,1 2-21,0-3 0,1 1-4,0-1-1,0 1-19,1-2-1,2-2-1,2 2 2,-1-2-8,2-1 0,0-3-3,0 2-5,1-1-27,-12-2-24,24-2-10,-11-1 0,-3-1-12,2-2 5,0-1 13,-1 1 7,0-2 2,-1-2 10,-1 0 0,0-2 18,0 0 3,-1 0 12,-2-1-10,0 2-5,0 1 10,-2 1 6,1 1 1,-5 8-3,6-13-3,-6 13 3,4-9 3,-4 9 0,0 0 3,0 0 2,0 0-3,0 0 10,0 0-1,7 10 0,-7-10 1,1 12 0,-1-12-2,3 14 1,-3-14-3,4 13 1,-4-13-3,4 14 2,-4-14 1,7 13 2,-7-13-7,10 12 4,-10-12 1,14 10-4,-4-6-10,1-2-21,1 1-23,1-1-10,2-1-4,-1-2-8,5-3 5,0 2 16,0-1-9,2-2 21,1-1 5,-3-1 5,-1-2 9,0 0 0,-2-1 6,-3 0 8,-1 0 1,-2-1-5,-2 1 7,0 0 11,-2 0 2,-6 10 4,5-18 22,-5 18-20,0-16 46,0 16-25,-5-17 30,5 17-25,-12-15 26,5 11-19,-1-1 23,-2 0-18,-2 1 32,2 1-23,10 3 21,-22 0-23,22 0 19,-20 4-21,20-4 6,-14 8-24,7 0 9,7-8-25,-5 14 10,5-14 4,1 19-17,3-9-8,3 2 2,0-1-6,5 1 0,-2 0 2,0-1 0,4 1 30,0 0 1,0-2-1,-2 0-7,-2-3-3,2 1-12,-5 0 3,1-2 2,-8-6-6,9 11 5,-9-11-1,0 0-3,-5 14 8,5-14-16,-12 7 7,3-3-17,-1-1 4,-1 0-1,-1-2 4,-1 2-17,2-1-47,-2-1-36,2 0-40,11-1-46,-23 0-55,23 0-39,-18 0-85,18 0-74,-18-2-94,18 2-118,-13-5-748,13 5-996</inkml:trace>
  <inkml:trace contextRef="#ctx0" brushRef="#br0" timeOffset="14037.4193">29921 12350 507,'14'-5'684,"-14"5"-58,16-6-51,-16 6-54,18-4-57,-5 1-45,-2-2-47,2 0-49,3 1-29,-2-2-24,2 2-44,-2-3-21,3 2-28,-4-1-28,2 0-23,-3 1-23,-1-1-20,-1 0-14,-10 6-10,17-8-13,-17 8-13,9-9-8,-9 9-5,4-10 17,-4 10-27,0 0 0,-3-10-7,3 10 1,0 0-4,-14-5 3,14 5-6,0 0 4,-18 0-1,18 0 0,-14 3 1,14-3 2,-14 7-2,8 0 2,-3-1-2,9-6 1,-11 16 1,8-8 0,-1 0-3,4-8 5,-2 17-7,2-17 5,2 18-5,2-11 8,-1 3-3,3-3 3,0 2-6,3-2 2,-1 1-33,-1-3-41,3 0-57,-1-1-29,0 2-34,-9-6-11,19 4-59,-19-4-15,19 2 5,-19-2-6,16 0-15,-16 0-8,13-2 13,-13 2 20,13-7 15,-13 7 39,10-9 10,-10 9 23,10-16 42,-2 8 31,-2 0 36,0-1 45,1-1 33,2 0 17,0 0 45,-2 1 31,3-1 18,0 2 27,-1-1 32,1 1 20,1 0 13,1 2 33,2-1-11,0 2 40,0 1-7,1 0-21,2 3 9,-3-2-9,2 3-2,1 3-18,1-2-21,-1 3-28,-2 0-27,-1 1-17,0 3-6,-2-1-27,0 0-19,-1 1-19,-5 0 0,0 0-7,1 0-4,-4 0-5,-3-8-5,3 15-10,-3-15-5,-3 15-2,3-15 3,-3 12-5,3-12-9,-8 11-6,8-11 0,-8 8-10,8-8-26,-6 8-42,6-8-19,0 0-14,-10 2-15,10-2-14,0 0-45,0 0 13,-8-5-2,8 5-39,0 0 34,5-15-39,-5 15 16,10-15 2,-3 4 3,2-1-7,5-2-8,0-1 29,1-1 31,2-2 26,2 1 24,-1-3 17,1 2 17,0 1 15,-5 2 35,2 1 43,-2 0 50,0-1 17,-4 5 23,0-3 15,0 4 37,-2-1 3,0 1 41,-2-1-28,2 2 0,-3 1-8,0 0 11,-5 7-17,9-12-7,-9 12-38,6-7-5,-6 7-12,8-5 2,-8 5-6,0 0 11,0 0 22,6 5-23,-6-5 13,0 12 6,0-12-26,-1 18-18,0-8 10,0 3-18,1-1-1,-2 2-4,1 2 8,1-3-19,0 2-14,1 2-1,2-1-10,-1 0-13,4-2 0,0 1-9,1-1-4,0 1-3,2-3 8,0 0-13,2-1 1,0-1-6,-1-1 1,3-3-22,-2 2-63,3-1-37,-1-2-35,-1-2-42,0-1-48,-2 1-19,-10-3-56,23 0-20,-23 0-83,22-3-49,-22 3-47,17-8-58,-17 8-164,15-9-308,-9 4-664</inkml:trace>
  <inkml:trace contextRef="#ctx0" brushRef="#br0" timeOffset="14256.1618">30779 12193 100,'-14'0'779,"14"0"-163,-16 0-59,16 0-28,0 0-60,0 0-75,0 0-61,0 0-34,0 0-25,0 0-35,19-1-30,-5 0-33,5-1-30,-1 0-25,4 2-25,-1-2-32,1 1-6,4-1-26,-1-1-40,2-1-86,0 1-55,0-1-111,-2-1-95,0 2-57,0-3-125,-3 1-617,-1-1-767</inkml:trace>
  <inkml:trace contextRef="#ctx0" brushRef="#br0" timeOffset="14506.1528">31290 11797 448,'-5'-9'726,"5"9"-99,-6-13-33,6 13-67,0-12-25,0 12-46,8-9 5,-8 9-52,16-6-1,-16 6 1,28 3-14,-6 2-11,1 4-20,3 3-19,1 1-11,1 3 5,1 4-29,-1 1-157,-5-1-153,0 5 0,-5 4 0,-3-3 0,-4 0 0,-6 2 0,-3-1 0,-3 0 0,-5 5 0,-6 4 0,-6-1 0,-3-1 0,-5 0 0,-14 5 0,-1 0 0,-6-2 0,-2 0-422,-4-1-428,-2 0-191,-4-4-813,-3-3-1569</inkml:trace>
  <inkml:trace contextRef="#ctx0" brushRef="#br0" timeOffset="17927.5036">7928 11323 566,'0'0'506,"0"0"-48,0 0-25,2-10-11,-2 10-36,0 0 10,4-9-1,-4 9 17,0 0-19,5-12-12,-5 12-33,0 0 12,5-10-12,-5 10-4,0 0-7,5-10-16,-5 10-11,0 0-21,4-8-23,-4 8-17,0 0-24,0 0-179,0 0-46,0 0 0,0 0 0,0 0 0,0 0 0,0 0 0,0 0 0,-8 8 0,8-8 0,-10 17 0,5-6 0,-2 0 0,1 3 0,-2-1 0,-1 3 0,2-3 0,-1 5 0,-2-3 0,1 2 0,0 0 0,1-4 0,1 1 0,0 0 0,1-1 0,-1-1 0,0-1 0,2 0 0,1-2 0,4-9 0,-8 16 0,8-16 0,-6 13 0,6-13 0,-7 8 0,7-8 0,-5 7 0,5-7 0,0 0 0,0 0 0,0 0 0,0 0 0,0 0 0,0 0 0,0 0 0,14-3 0,-14 3 0,13-5 0,-13 5 0,17-6 0,-7 3 0,0 0 0,3-1 0,-2 1 0,2 1 0,3-1 0,-1-2 0,0 3 0,2-1 0,-1 1 0,1 0 0,0-1 0,0 3 0,0-3 0,0 3 0,-1 0 0,0-1 0,-1 1 0,-1 0 0,1 0 0,-2 1 0,-13-1 0,26 0 0,-26 0 0,20 0 0,-20 0 0,18 0 0,-18 0-61,17 0 32,-17 0-30,12 0 44,-12 0-32,0 0 47,17 0-34,-17 0 39,0 0-32,12 0 39,-12 0-37,0 0 41,7-5-43,-7 5 41,0 0-34,4-9 39,-4 9-41,0 0 41,0-12-37,0 12 38,-2-12-37,2 12 35,-6-12-30,6 12 36,-5-13-21,5 13 51,-7-14-34,7 14 47,-9-13-15,9 13 15,-8-12-64,8 12-3,-5-11 0,5 11 0,-7-7 0,7 7 0,0 0 0,-6-7 0,6 7 0,0 0 0,0 0 0,-7 9 0,7-9 0,-2 14 0,2-14 0,0 23 0,0-11 0,0 1 0,0 0 0,2 1 0,-2 3 0,0 2 0,0 0 0,0 1 0,-2 3 0,2-4 0,0 2 0,-1-1 0,0 0 0,-2-2 0,2 2 0,0-3 0,-2-1 0,3-1 0,-1-2-11,-1-1-550,1-1-135,0 1-153,-2-2-1065,3-10-1645</inkml:trace>
  <inkml:trace contextRef="#ctx0" brushRef="#br0" timeOffset="19084.3235">8450 11411 639,'0'0'661,"10"-11"-90,-10 11-34,9-12-58,-9 12-36,8-12-43,-8 12-73,6-15-2,-6 15-45,6-14 11,-6 14-57,3-15 3,-3 15-37,2-17 10,-2 17-34,2-19 4,-2 19-32,-2-20 5,0 10-5,-1-1-5,1 0 3,-2-1-28,-1 0 13,1-1-1,-1 0-8,0-1-19,-2 2-9,-1-2 0,0 2 0,-1-2-4,-1 2 8,1-1 22,0 0-51,-3 1-69,2 1 0,-4-1 0,1 1 0,-1-1 0,-1 2 0,-1 1 0,0-1 0,-2 0 0,1 3 0,1 0 0,-5 0 0,4 1 0,0 1 0,-1 1 0,0 1 0,-1 1 0,0-1 0,1 2 0,-1 1 0,-2 0 0,3 0 0,1 1 0,-2 2 0,0-1 0,0 1 0,3 1 0,-2 1 0,1 1 0,-1 0 0,-1 2 0,1 0 0,0 1 0,2-1 0,-2 3 0,2-1 0,-1 2 0,2-1 0,-1 1 0,2 1 0,-1 0 0,2-1 0,-3 4 0,4-2 0,-1 2 0,1 0 0,1 0 0,-2 2 0,1 0 0,1 1 0,1 3 0,0-3 0,-2 0 0,3 1 0,1 2 0,1-1 0,-2 1 0,2 0 0,1 2 0,1 1 0,-3-2 0,5 1 0,0 1 0,0-1 0,2 1 0,1 0 0,0-2 0,1 1 0,1 1 0,2-1 0,-1-1 0,2 0 0,2 0 0,-1 0 0,2 0 0,1-2 0,2 2 0,1 1 0,2-2 0,-1-1 0,3 0 0,-2 0 0,4-3 0,-1 0 0,2-1 0,-4-1 0,3-3 0,0 0 0,0 0 0,1 0 0,0-1 0,1-3 0,0 0 0,1 2 0,0-5 0,1 2 0,-1-1 0,0-3 0,-2 0 0,1 1 0,-1-3 0,0 1 0,-1-1 0,1-1 0,-2-1 0,2 0 0,-3 2 0,1-4 0,2 1 0,-2 0 0,0 0 0,1-2 0,-1 1 0,-1-3 0,1 3 0,1-2 0,-1-2 0,1 1 0,-1-1 0,0 0 0,2-1 0,-1-1 0,0-1 0,0 0 0,0-1 0,-2 0 0,1 0 0,1-2 0,-3 0 0,2 0 0,-2-2 0,0 1 0,-2 0 0,3-1 0,-5 0 0,3-2 0,-2 0 0,-1-1 0,1-1 0,-2-2 0,0 2 0,-1-3 0,0 0 0,-1-2 0,-1-5 0,0 4 0,-1 1 0,-1-1 0,-1-2 0,-1 2 0,-1-1 0,-2 2 0,3-3 0,-6 0 0,1 1 0,-2 0 0,0 0 0,-3-3 0,1 2 0,-4-2 0,1 2 0,-1-1 0,-3 1 0,0 0 0,-2-1 0,1 2 0,-5-7 0,3 9 0,-4-5 0,1 4 0,1 3 0,-4-1 0,3 3 0,-3 2 0,0 0 0,0 4 0,1 3 0,-1-1 0,2 4 0,-1 0 0,0 3-580,0 1-275,2 3-172,0 0-782,-1 0-1510</inkml:trace>
  <inkml:trace contextRef="#ctx0" brushRef="#br0" timeOffset="20984.0767">22471 9531 425,'0'0'777,"5"-13"-125,-5 13-55,7-12-46,-7 12-61,3-13 4,-3 13-60,4-10-20,-4 10-54,4-11-11,-4 11-49,4-7-37,-4 7-48,0 0-34,0 0-32,5-8-13,-5 8-10,0 0 8,0 0-9,0 15-1,0-15 6,-4 19-24,2-7-12,-2-1-16,-1 3 3,0 1-25,-2 1-7,1-1-13,-1 1-2,0 1-6,-3 0-9,2 0-2,0 0-1,-1-3-3,2-1-3,-1 1-4,-1-2 8,4 0-7,-3-3-4,4-1 1,-2 1 1,6-9 0,-6 15-4,6-15 12,-7 8 22,7-8 0,-5 11-35,5-11 0,0 0 0,0 0 0,-1 10 0,1-10 0,0 0 0,13 3 0,-13-3 0,12 0 0,-12 0 0,20-2 0,-9 1 0,-11 1 0,26-1 0,-12 0 0,0-1 0,1 2 0,2-2 0,0 1 0,-2 1 0,1 0 0,0-2 0,0 2 0,-2-1 0,2 1 0,-2 0 0,1 0 0,-2 0 0,-13 0 0,24 0 0,-24 0-34,19 0-6,-19 0-3,17-1 3,-17 1 7,14 0 10,-14 0 1,0 0 3,17 0-1,-17 0 11,0 0-2,10-3 0,-10 3 4,0 0 3,0 0-2,7-7 2,-7 7-2,0 0 0,0 0 7,-1-14-3,1 14 0,0 0 1,-5-14 12,5 14-14,-2-12 13,2 12-9,-7-17-6,3 9 10,4 8-5,-6-15-2,2 5 3,4 10 7,-8-14 17,8 14 20,-5-12 3,5 12 4,-5-10-2,5 10-11,-5-9-10,5 9-5,0 0-20,0 0-4,0 0 0,0 0 0,0 0 0,0 0 0,-6 13 0,6-13 0,0 18 0,0-6 0,-2-2 0,2 4 0,-1-3 0,0 2 0,-1 2 0,1-3 0,-1 0 0,0 2 0,0-2 0,1 1 0,-2-1 0,2 1 0,-2-1 0,1-1 0,-1-1 0,0 0 0,3-10-59,-3 19-262,3-19-85,-4 14-57,4-14-105,-4 12-118,4-12-108,0 0-757,-2 14-1191</inkml:trace>
  <inkml:trace contextRef="#ctx0" brushRef="#br0" timeOffset="21749.6642">23069 9644 536,'1'-11'709,"-1"11"-101,3-19-6,0 9-59,-3 10-41,2-21-81,1 12-18,-2-1-66,2 0 10,-3 10-44,3-17 3,-3 17-41,3-15-12,-3 15-35,2-9-54,-2 9-34,0 0-22,3-10-18,-3 10-15,0 0 15,0 0-5,-1 11 8,1-11-8,-5 18-10,2-6 0,-2 1-1,0 0-10,1 3-6,-1 0-6,0-2-8,-2 2-8,0-2-5,0 0-7,1-1 26,-1 1-31,1-2 23,1 0-42,-1-3 23,2 2-8,-1-4 11,-1 0-37,6-7 38,-8 13-38,8-13 35,-5 11-31,5-11 33,-6 10-38,6-10 40,0 0-41,-5 8 36,5-8-33,0 0 32,0 0-34,0 0 32,7 6-36,-7-6 33,0 0-35,14 1 5,-14-1-3,14 0 4,-14 0 4,19 2 5,-19-2 0,23 0-3,-23 0 3,27 2 1,-13-2-2,0 0 3,1 1 6,1-1-20,-1 1-2,-1 0-9,1-1 0,-1 0-9,2 0 2,-2 2-5,0-2 22,-3 1-18,-11-1 48,25 2-46,-25-2 42,18 0-30,-18 0 5,17-2-3,-17 2 5,16-1 0,-16 1 1,14-2 3,-14 2 0,10-3 2,-10 3 3,9-5 3,-9 5-4,9-4-5,-9 4 8,0 0 0,6-10 1,-6 10 11,0 0-15,3-14 6,-3 14 2,0-12-6,0 12 5,-1-15 0,1 15 0,-3-17-1,3 17-1,-3-19 5,1 10 12,2 9 10,-4-18 4,4 18 13,-3-16 16,3 16 6,-4-11-6,4 11-2,-3-12-9,3 12-12,0 0-9,-4-9 13,4 9 11,0 0-52,-5 9 0,5-9 0,-4 15 0,1-5 0,1 1 0,-2 4 0,-1-1 0,1 0 0,2 2 0,-2-2 0,0 1 0,0 0 0,1-1 0,0 1 0,0-1 0,-1-1 0,2-1 0,-1 0 0,2 1 0,-2-3 0,2 2 0,0 0 0,1-12 0,-1 17-14,1-17-418,-2 17-62,2-17-107,-1 15-155,1-15-191,0 17-621,0-17-1210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0:13.055"/>
    </inkml:context>
    <inkml:brush xml:id="br0">
      <inkml:brushProperty name="width" value="0.05292" units="cm"/>
      <inkml:brushProperty name="height" value="0.05292" units="cm"/>
      <inkml:brushProperty name="color" value="#800080"/>
    </inkml:brush>
  </inkml:definitions>
  <inkml:trace contextRef="#ctx0" brushRef="#br0">1000 13024 607,'-6'-9'624,"0"3"-50,0-2-60,6 8-8,-9-16-63,5 8-56,-2 2-3,6 6 1,-10-16-32,10 16-16,-5-12-28,5 12-36,-6-9-29,6 9-40,-6-7-34,6 7-22,0 0-9,0 0 18,0 0 18,-9 7-10,9-7-20,-3 17 8,2-5-16,1 1-3,0 1-1,0 3-19,0 2-9,0-1-15,1 1-11,-1 1-76,3 1-3,-3-3 0,0 2 0,2 0 0,-2-1 0,2-1 0,-2 0 0,3-1 0,-2 0 0,0-2 0,-1-1 0,2-1 0,0-2 0,-2-1 0,0-10 0,4 17 0,-4-17 0,2 15 0,-2-15 0,3 9 0,-3-9 0,0 0 0,6 6 0,-6-6 0,0 0 0,10-7 0,-10 7 0,8-14 0,-3 5 0,1-1 0,0-2 0,-2 0 0,3-2 0,-1-1 0,3 1 0,-1-1 0,-2 1 0,2 0 0,-1 1 0,3 1 0,-1 2 0,-1-1 0,2 3 0,0 2 0,0 2 0,2 1 0,-12 3 0,19-2 0,-19 2 0,22 3 0,-22-3 0,19 7 0,-10-2 0,0 0 0,0 2 0,0 0 0,-2-1 0,-1 2 0,3-2 0,-2 2 0,-2 0 0,-1 1 0,0-1 0,2 0-47,-2 0-205,-4-8-60,9 15-58,-9-15-46,4 12-61,-4-12-77,4 12-38,-4-12-36,4 13-815,-4-13-1056</inkml:trace>
  <inkml:trace contextRef="#ctx0" brushRef="#br0" timeOffset="350.9956">1524 12987 400,'5'-14'759,"0"4"-117,-3-2-5,-2 12-96,4-17-72,-4 17-58,2-17-43,-2 17-27,-2-12-52,2 12-45,-2-11-43,2 11-23,-9-4-6,9 4 17,-10 3 14,10-3-21,-10 8 4,3 0-34,0 3 21,0 1-11,1 2-3,-1 0-20,-1 4-3,0 1-22,3-1-1,-3 3-21,2-2-13,2-2-6,0 2 0,1-1-17,1-1-9,1 0-11,-1 1-7,1-3-8,1 0-1,1-1-1,1-1-9,-1 1 2,0-1-12,3-2-27,-2 1-36,4-3-54,0 1-36,-1-2-51,1 1-35,2-4-40,0 0-50,1 0-11,1-2-71,-10-3-72,19 2-14,-19-2-27,23-1-78,-23 1-94,17-4-293,-8 0-584</inkml:trace>
  <inkml:trace contextRef="#ctx0" brushRef="#br0" timeOffset="587.9124">1666 13121 390,'2'-13'657,"-4"2"-81,2 11-40,0-19-41,0 19-15,-3-18-87,3 18-1,-2-16-40,2 16-15,-4-13-33,4 13-34,-2-10-41,2 10-37,0 0-44,-3-12-22,3 12-24,0 0 27,0 0 51,0 0-36,0 0-9,5 14-19,-5-14-6,2 18-26,1-8 0,-2 2-30,0 0 4,1 2-11,0-2-10,1 5-18,-2-2 13,2-1-20,-2 0-93,0 1-84,-1-1-67,2-1-69,-2-1-66,2-2-93,0 2-75,1-3-28,-3-9-201,1 18-416,-1-18-791</inkml:trace>
  <inkml:trace contextRef="#ctx0" brushRef="#br0" timeOffset="900.413">1856 13072 652,'0'0'627,"0"-17"-51,0 17-44,0-14-86,0 14-33,-2-13-97,2 13-28,-7-12-79,7 12 9,-11-7-69,11 7 13,-10-3-75,10 3 42,-13-1-36,13 1 21,-17 4-35,8 1 9,1 0 10,-2 2 2,3 3-16,-1 0-3,-2 1 6,5 0 23,-1 3-13,2-1 9,1 0 7,0 0-11,2-1-13,1 0-11,1 0-11,1 0-12,0-2-9,0 2-8,2-3-7,2 1-3,-1 0-6,2-2-1,0-2-13,1 2-30,-1-1-72,3-2-55,-1-3-70,2 2-47,-11-4-65,20 4-54,-20-4-45,20 2-11,-20-2-82,18 0-46,-18 0-434,18-5-603</inkml:trace>
  <inkml:trace contextRef="#ctx0" brushRef="#br0" timeOffset="1259.7628">1967 13237 401,'0'0'481,"0"0"-59,11-3-56,-11 3-17,0 0-17,0 0-29,0 0 8,12 0-22,-12 0 24,0 0-6,0 0 2,7 5-14,-7-5-28,0 0-27,0 0-14,4 12-10,-4-12-17,0 0-36,0 0-21,-2 12-24,2-12-20,0 0-29,-4 8-2,4-8-12,0 0-6,0 0-7,-5 7-3,5-7 2,0 0 9,0 0 3,0 0-7,0 0-12,0 0-5,0 0-7,-12-3-6,12 3-3,0 0-3,0 0 0,0-12-6,0 12 2,0 0-6,0-13 2,0 13-3,0 0-1,5-11 1,-5 11-5,0 0 10,6-7-8,-6 7 2,0 0-3,0 0 1,13-3 3,-13 3 1,0 0 10,9 5 3,-9-5 7,9 5 0,-9-5-4,6 8 0,-6-8-1,4 9-5,-4-9 1,0 12 2,0-12-7,0 12 2,0-12-3,-1 14 9,1-14-19,-7 17-44,1-9-64,1 1-67,-3 0-61,0 0-60,-2-1-98,0 1-63,0 0-86,-4 1-146,3-5-558,0 3-862</inkml:trace>
  <inkml:trace contextRef="#ctx0" brushRef="#br0" timeOffset="1630.1081">2375 13055 632,'0'0'755,"0"0"-49,3-12-114,-3 12-38,0 0-80,2-11-54,-2 11-67,0 0-59,0 0-29,0 0 16,0 0-12,0 0-34,0 0-5,-1 17-10,1-17-24,-4 19-24,3-8-18,-1-1-25,0 2-23,1 1-10,-2-2-29,2 2-1,-1-3-26,2 3 6,-1-2-26,0-1-34,1-10-88,-1 21-73,1-21-62,0 17-78,0-17-45,0 13-124,0-13-77,0 0-130,1 16-719,-1-16-1012</inkml:trace>
  <inkml:trace contextRef="#ctx0" brushRef="#br0" timeOffset="1926.9741">2475 12761 413,'-3'-13'824,"1"2"-110,2 11-19,-3-20-61,3 20-107,-1-12-93,1 12-72,0 0 7,4-10 45,-4 10-17,11 2 8,-3 3-29,2 2-18,0 1-12,2 4-17,1 0-6,0 2-52,0 3-271,1 0 0,0 5 0,0 1 0,-2 2 0,-2-1 0,0 3 0,-2 0 0,-3-3 0,-1 3 0,-1-1 0,-3 3 0,-3 3 0,-1-1 0,-2 2 0,-5 4 0,-2 0 0,0 1 0,-4-2 0,0-1 0,1 0-409,-6-1-486,0 2-251,-4-2-666,0-2-1516</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6:33.926"/>
    </inkml:context>
    <inkml:brush xml:id="br0">
      <inkml:brushProperty name="width" value="0.05292" units="cm"/>
      <inkml:brushProperty name="height" value="0.05292" units="cm"/>
      <inkml:brushProperty name="color" value="#008080"/>
    </inkml:brush>
  </inkml:definitions>
  <inkml:traceGroup>
    <inkml:annotationXML>
      <emma:emma xmlns:emma="http://www.w3.org/2003/04/emma" version="1.0">
        <emma:interpretation id="{05EEB430-D7FE-48BA-B5E4-F0FA40BC72AD}" emma:medium="tactile" emma:mode="ink">
          <msink:context xmlns:msink="http://schemas.microsoft.com/ink/2010/main" type="inkDrawing" rotatedBoundingBox="4192,6836 26932,6447 26952,7640 4212,8030" shapeName="Other"/>
        </emma:interpretation>
      </emma:emma>
    </inkml:annotationXML>
    <inkml:trace contextRef="#ctx0" brushRef="#br0">4220 7220 506,'0'0'469,"1"-16"-51,-1 16-16,3-15-2,-3 15 6,1-15-36,-1 15 18,2-17-22,-2 17-3,0-17-13,0 17-10,1-15-3,-1 15-21,0-17-44,0 17 10,-1-15 1,1 15-25,-3-15-19,3 15-16,-1-10-35,1 10-32,0 0-27,-3-14-25,3 14-22,0 0-18,0 0 27,0 0 20,0 0-12,-6 12-6,6-12-19,-4 16-62,3-7-12,-1 4 0,1 0 0,1 4 0,-4 1 0,4-3 0,-1 5 0,1-3 0,-1 3 0,1 1 0,0-2 0,0 0 0,1 1 0,-1-1 0,1 1 0,2-1 0,-2-2 0,0 0 0,1-1 0,-1 0 0,1-2 0,0-3 0,-1 1 0,2-3 0,0 1 0,-3-10 0,6 14 0,-6-14 0,11 10 0,-11-10 0,12 3 0,-12-3 0,17-3 0,-8 0 0,3-4 0,1-1 0,-2-2 0,2-2 0,2-1 0,-2 1 0,1-3 0,-1 2 0,0-1 0,-4 2 0,0 1 0,1 0 0,-4 3 0,1 0 0,-1 3 0,-6 5 0,11-9 0,-11 9 0,0 0 0,13-3 0,-13 3 0,8 7 0,-8-7 0,7 10 0,-1-3 0,-3 2 0,1-1 0,0 1 0,0 2 0,0-2 0,1 3 0,0-2 0,-1 0 0,1 1 0,0-1 0,2 0 0,0-1 0,0 1 0,-2-2 0,2 1 0,2-1 0,-4 1 0,3-1-35,-1-2-204,-1 0-59,1 0-35,1-1-69,0 1-25,-8-6-85,15 7-39,-15-7-27,16 5-89,-16-5-648,15 2-918</inkml:trace>
    <inkml:trace contextRef="#ctx0" brushRef="#br0" timeOffset="1">4771 7520 602,'0'0'684,"6"-10"-69,-6 10-22,5-10-49,-5 10-42,5-10-17,-5 10-31,3-9-41,-3 9-32,0 0-15,5-10-56,-5 10-30,0 0-48,4-7-34,-4 7-35,0 0-18,0 0-5,0 0-16,0 0-9,0 0-9,0 0-11,0 0-18,5 6-9,-5-6-16,0 0-10,0 13-10,0-13-4,-1 12-6,1-12-4,0 12-8,0-12-61,0 15-52,0-15-50,-1 17-49,1-17-72,-2 15-34,2-15-75,0 14-115,0-14-65,-1 14-60,1-14-207,-1 12-403,1-12-841</inkml:trace>
    <inkml:trace contextRef="#ctx0" brushRef="#br0" timeOffset="2">5246 7118 316,'3'-10'879,"-3"10"-151,4-15-18,-4 15-77,2-15-48,-2 15-51,0-14-116,0 14-27,-2-13 15,2 13-37,-5-13-34,5 13-51,-7-10-52,7 10-31,-10-7-22,10 7-12,-14-1-8,14 1-10,-21 8-10,12-3-10,-3 2 15,2 6-40,-2 0-104,-1 0 0,2 5 0,0 0 0,0-1 0,2 3 0,0-1 0,0 0 0,3 1 0,1-1 0,-1 2 0,3-4 0,0 1 0,2-1 0,-2 1 0,3-2 0,4 0 0,-3 1 0,3-3 0,1 3 0,-1-3 0,3-1 0,1 1 0,1-2 0,2-1-206,0 0-220,2-1-15,0-2-50,2-2-56,-1 2-61,4-5-13,-4 1-126,4-2-553,-3-2-903</inkml:trace>
    <inkml:trace contextRef="#ctx0" brushRef="#br0" timeOffset="3">5525 7328 46,'6'-14'836,"-2"2"-156,0 0-20,1 1-37,-3 0-69,1-1-64,0 2-33,-3 10-20,2-19-11,-2 19-18,2-15-18,-2 15-33,1-13-64,-1 13-28,0 0-62,1-14-39,-1 14-27,0 0 1,0 0 12,0 0-6,0 0-8,-4 11-16,4-11-43,-2 17-77,0-6 0,1 0 0,1 1 0,-1-1 0,-1 2 0,2-1 0,-1 2 0,0 0 0,1-2 0,0 2 0,0-1 0,0-1 0,1 0-283,-1 0-49,3 0-31,-2 0-19,2 0-112,1-2-133,-1 0-57,3-2-164,-6-8-477,11 15-927</inkml:trace>
    <inkml:trace contextRef="#ctx0" brushRef="#br0" timeOffset="4">5839 7286 313,'2'-12'778,"-2"12"-85,1-21-29,-1 21-111,-1-21-56,-2 10-54,0 0-54,3 11-47,-6-15-33,1 5-50,0 3-45,-2 0-23,1 1-15,6 6-20,-14-8-28,14 8-18,-15-3-12,15 3-8,-17 3-2,6 1-3,2 1-7,-3 3-1,1 0 5,0 2 8,1 1-8,0 2 0,1 0-1,1 1-18,2 0-11,-2 3-6,4-4-3,-1 2-17,3-1 3,-1-1 0,2 1-14,2-3-4,-1 2-1,3-2-6,-1 1-1,3-2 8,2 1-2,2-1 3,0 0-9,1-3-32,1 0-65,1-3-48,2 0-72,-3 0-41,2-1-63,1-3-70,0 1-65,0-2-40,0-1-53,0 0-47,1-1-667,0-1-868</inkml:trace>
    <inkml:trace contextRef="#ctx0" brushRef="#br0" timeOffset="5">6095 7064 441,'-3'-11'661,"1"-2"-52,2 13-12,-5-16-69,5 16-28,-3-15-22,3 15-63,-3-13-36,3 13-87,0 0-30,-1-14-59,1 14 40,0 0-4,0 0 26,13 2 14,-5 5-30,-1-2-11,2 8-5,5-1-20,-2 2-4,0 4-21,1-1-5,3 4 7,-4 3-93,1 0-97,0 0 0,-1 3 0,0 1 0,-3 0 0,-1 1 0,-2-1 0,1-3 0,-5 0 0,1 0 0,-3 3 0,0-3 0,-3-2 0,1 1 0,-5-1 0,2-3 0,-1 2 0,-3-3 0,-1 1 0,-1-6 0,0 1-101,-2-1-392,2-5-56,-2 2-138,-1-4-143,1-2-918,-1-2-1434</inkml:trace>
    <inkml:trace contextRef="#ctx0" brushRef="#br0" timeOffset="6">6867 7291 414,'0'0'812,"0"0"-130,-13 4-83,13-4-4,0 0-23,0 0-39,-8 7-43,8-7-13,0 0-17,0 0-27,0 0-15,6 9-36,-6-9-36,11 3-13,-11-3-7,15 2-24,-15-2-285,18 3-17,-18-3 0,22 1 0,-22-1 0,24 1 0,-11-1 0,1 1 0,-14-1 0,25 0 0,-11 0 0,1-1 0,0 0 0,-2 1 0,2-1 0,-1 0 0,0 1-123,-2-3-303,-1 2-47,-11 1-50,22-3-95,-22 3-82,16 0-75,-16 0-671,12 0-1060</inkml:trace>
    <inkml:trace contextRef="#ctx0" brushRef="#br0" timeOffset="7">6934 7432 666,'0'0'755,"-10"9"-40,10-9-78,0 0-50,-9 8-80,9-8-25,0 0-84,-5 7-4,5-7-54,0 0-6,0 0-31,6 8-44,-6-8-49,0 0-35,16 0-53,-16 0-15,16 0-23,-16 0-19,21-3-15,-21 3-84,23-3-97,-11 1-70,3 0-117,1-2-146,0 3-158,0-2-225,2 1-605,0-1-1068</inkml:trace>
    <inkml:trace contextRef="#ctx0" brushRef="#br0" timeOffset="8">8357 7129 511,'0'-18'800,"0"18"-99,0-20-59,0 20-57,1-19-50,0 9 5,-1 10-88,1-22-14,-1 22-39,4-16-24,-4 16 14,3-15-73,-3 15-17,1-14-92,-1 14-5,0 0-49,6-9 20,-6 9 11,0 0 19,7 13-116,-7-13-87,4 18 0,-2-4 0,1 0 0,-2 3 0,0-1 0,2 4 0,-1-3 0,0 2 0,-2 0 0,1 1 0,-1-1 0,1-1 0,-1 1 0,0 2 0,0-3 0,-1 0 0,1 0 0,-1 0 0,-1 0 0,1-4 0,1 2 0,-1-5 0,1 1-118,0-12-385,0 18-55,0-18-119,2 13-86,-2-13-145,5 8-572,-5-8-1103</inkml:trace>
    <inkml:trace contextRef="#ctx0" brushRef="#br0" timeOffset="9">8783 7069 235,'8'-12'842,"-3"5"-168,-5 7-80,4-15-68,-4 15-42,-3-13-79,3 13-22,-10-11-61,10 11-29,-16-7-51,4 5 7,12 2-27,-27 0-2,9 2-29,2 4 7,-5-1-33,2 4-7,0 2-24,-4 3-2,5 1 6,0 0 2,2 5-2,0 1-7,2 0 1,4-1-14,0 0 17,3-2-9,2 3-3,4-5-14,1 4-8,3-2-14,2-2-43,3 2-44,3 1 0,0-3 0,5-1 0,0-1 0,3 0 0,4 0 0,2-1 0,-2-3 0,1-1 0,0-2 0,2-2 0,-1 0-58,0-1-245,2 0-46,-2 0-89,3-4-83,-1 3-125,1-2-106,-2 0-870,0-2-1279</inkml:trace>
    <inkml:trace contextRef="#ctx0" brushRef="#br0" timeOffset="10">9514 7342 316,'0'0'952,"0"0"-188,-1-14-66,1 14-28,-3-12-58,3 12-50,0 0-89,-3-12-10,3 12-116,0 0-64,0 0-49,-4-9-19,4 9-8,0 0-5,0 0-17,0 0-3,2 11-18,-2-11-23,3 10-22,-3-10-14,4 16-9,-4-16-23,4 18-14,-4-18-10,5 19-29,-5-19-20,2 19 0,-2-19 0,4 15 0,-4-15 0,3 14 0,-3-14 0,1 11 0,-1-11 0,0 0 0,2 14 0,-2-14 0,0 0 0,0 0 0,0 0 0,0 0 0,0 0 0,0 0 0,0 0 0,-1-19 0,1 19 0,0-20 0,1 10 0,1-2 0,0 0 0,1-4 0,1 3 0,2-2 0,0 1 0,2 2 0,0-2 0,2 3 0,1 1 0,1-1 0,2 5 0,-1-2 0,2 4 0,1 1 0,-3 0 0,2 3 0,0 3 0,0-1 0,0 0 0,2 4 0,-3 0 0,-2 2 0,0-2 0,0 3 0,-2-1 0,0 2 0,-2 0 0,1-2 0,-4 0 0,1 2 0,0-2 0,-1 1 0,-5-9 0,6 15 0,-6-15 0,5 13 0,-5-13 0,4 10 0,-4-10 0,3 10 0,-3-10 0,0 0 0,0 0 0,0 0 0,0 0 0,0 0 0,0 0 0,0 0 0,0 0 0,0 0 0,-8-12 0,8 12 0,0-13 0,0 13 0,1-18 0,2 7 0,0 2 0,0-3 0,1 3 0,1-1 0,0 1 0,2 1 0,0 1 0,2 0 0,-1 2 0,2 1 0,-10 4 0,21-3 0,-21 3 0,21 0 0,-9 3 0,2-1 0,-3 2 0,0 1 0,3 0 0,-3 2 0,1-1 0,-3 0 0,-3 2 0,2-1 0,-1 0 0,0 0 0,-3 1 0,1 0 0,-5-8 0,5 16 0,-5-16 0,1 14-45,-1-14-311,0 14-97,0-14-103,-4 12-156,4-12-108,-1 14-25,1-14-555,5 14-1003</inkml:trace>
    <inkml:trace contextRef="#ctx0" brushRef="#br0" timeOffset="11">10470 7294 383,'9'-11'851,"-1"4"-131,-1-2-70,-7 9-67,8-14-85,-8 14-44,4-14-76,-4 14-27,-4-11-42,4 11-5,-8-7-44,8 7-60,-15-5-42,15 5 5,-19-3-24,19 3-6,-23 4-37,9-1-4,0 1-27,0 0 4,1 4-30,0-2 8,2 2-9,-1 0-13,3 2-12,0 0 12,2-1-11,1 1-2,3 0 0,3-10-1,-7 18-2,7-18 0,4 17-3,0-9-6,1-1 25,1-1-39,2 1 19,2-3 5,-1-1 41,3 1-59,0-2 3,0 0 0,2-2 1,-1 0 1,3-3 7,0-1-7,0 0-2,-2 1 10,2-1-9,-5-1 4,1-3-2,-1 3 7,-2-2-1,-2-2 1,-1-1-4,0 2-1,-2-3-7,-3 1 9,-1 10 17,0-22-30,0 22 3,-2-22 2,-2 11-3,-1 0 10,0 1-6,-1-1 2,-2 3-6,0-1 0,-1 3-12,-1 0-5,1 2-55,-2 0-20,-1 0-62,12 4-30,-23-3-80,23 3-49,-23 2-98,13 0-72,0 1-84,-1 1-206,2 0-374,9-4-770</inkml:trace>
    <inkml:trace contextRef="#ctx0" brushRef="#br0" timeOffset="12">10925 7202 794,'10'-6'680,"-1"2"-47,-1-3-64,-2 3-51,-6 4-84,9-15-5,-5 8-83,1-3-63,-5 10 2,3-15 10,-3 15-68,0-16-15,0 16-42,-3-15-13,-2 6-27,5 9-21,-9-12-19,9 12-8,-13-11-26,13 11-26,-18-7 8,18 7-23,-19 0 13,19 0-20,-23 2 13,10 2-18,1 1 13,-1 3-20,0 0 25,0 3-18,-1 2 17,3 1-31,-2 1 23,4 0-21,-1 1 20,2-2-22,2 0 21,-1 3-13,3-5 13,2 3-20,1-5 13,1 3-19,1-1 20,1-3-27,2 0 6,2 2-55,0-4-2,4 0-29,-1-1-3,0-1-43,4-1 21,0-2-17,0-1 33,0-1-1,3-1 38,0-1-14,1-2 19,-2-1-8,2-3 3,-3 1 3,4-2 2,-4-4 8,1-2-6,-1 1 14,0-4 8,2-5 20,-1 2-1,-2-4 5,2-1 14,-2-3-9,0-4 7,-1 0-1,1 4 11,-5-3 4,1 1 28,-2 1-9,0 1 30,-2 3-10,0 3 27,-2 1-3,-2 2-16,-1 3 6,-1 0 15,-1 2-6,-2 0-2,0 4-15,-2 3-8,1 1 15,5 7-3,-13-7-14,13 7 12,-14 2 6,8 5 26,-1-1-8,-1 6 15,1 0-10,1 8 0,-2-2 22,3 7 2,-1-2 7,2 1-13,1 4 1,3-2-6,0 2-14,2 0-17,0-1-9,2 0-3,4-1-9,-2 3-5,2-7-4,1-2 3,5 4-5,-3-6-1,3-1-6,-1-1-6,1-2-2,0-3-1,1 2-4,0-4-1,0-3-4,-1 2 1,3-2 3,-2-2-23,1-1-62,-3-1-72,2-2-24,-2 0-83,-13 0-32,25 0-124,-14-1-144,2-2-147,-3-1-778,2 0-1103</inkml:trace>
    <inkml:trace contextRef="#ctx0" brushRef="#br0" timeOffset="13">12117 7060 208,'7'-9'842,"0"3"-129,-2-4-41,1 3-100,0-4-55,-2 4 11,1-1-76,0-2-14,-5 10-15,5-15-20,-1 8-28,-4 7 3,4-14-67,-4 14 6,5-11-73,-5 11-44,0 0-33,2-9 1,-2 9 5,0 0-83,0 0-90,0 0 0,2 16 0,-2-16 0,0 18 0,-2-6 0,2 1 0,0 1 0,-2 1 0,-1 1 0,1 1 0,0-2 0,0 2 0,0 2 0,-1-4 0,-1 2 0,2 0 0,-1 0 0,-1-2 0,1 0 0,2 2 0,0-6 0,1 3 0,0-3 0,0 0 0,1 0 0,2 0-313,2-2-233,0-1-75,0-1-74,3-2-50,-1 1-174,2-3-465,-9-3-983</inkml:trace>
    <inkml:trace contextRef="#ctx0" brushRef="#br0" timeOffset="14">12490 7120 830,'5'-10'769,"0"-1"-49,-1 2-78,-4 9-73,6-15-16,-6 15-86,3-13-38,-3 13-64,2-12-20,-2 12-38,0 0-45,2-12-46,-2 12-25,0 0 16,0 0-17,0 0-12,0 0-24,-11 7-16,11-7-19,-6 15-14,5-5-7,-1 3-7,0-2-3,2 3-13,-2 1-8,4-1-51,-2 1-16,0 0 0,2 1 0,0 0 0,-1-1 0,3 0 0,-2 1 0,0-4 0,2 2 0,-1-3 0,3 0 0,-1-2 0,0 0 0,2 0 0,-1-1 0,4-3 0,-2 0 0,3-1 0,1-1 0,1-3 0,0 0 0,3 0 0,-1-2 0,1-1 0,1-3 0,0 1 0,1-2 0,0-1 0,0-2 0,-4 1 0,2-4 0,-3-1 0,1-1 0,-5-2 0,-1 1 0,2-2 0,-4-2 0,-3 1 0,-1 1 0,0 0 0,-6-1 0,2 0 0,-1 2 0,-7-1 0,2 1 0,-1 0 0,-5 3 0,1 0 0,0 1 0,-3 1 0,1 3 0,-2-1 0,1 3 0,1 2 0,-1 2 0,0-1 0,2 2 0,1 2 0,-2 2 0,1 0 0,1 2-80,-1 0-268,3 2-77,-3 2-27,5 1-103,1 1-103,1 2-106,0-2-791,3 3-1198</inkml:trace>
    <inkml:trace contextRef="#ctx0" brushRef="#br0" timeOffset="15">14901 7453 434,'0'0'530,"0"0"-86,12-7-32,-12 7-16,0 0-34,15-2-3,-15 2-8,10-2-28,-10 2-20,13-3-28,-13 3-53,0 0 0,17 0-33,-17 0 15,11 4-41,-11-4 8,12 3-36,-12-3-3,9 6-34,-9-6 12,6 8-32,-6-8 8,3 7-29,-3-7 13,0 0-38,-3 14 18,3-14-37,-8 9 19,8-9-23,-9 10 25,9-10-35,-12 7 26,12-7-29,-12 7 22,12-7-26,-11 2 9,11-2-47,0 0 16,-17 0-24,17 0 25,-9-4-28,9 4 11,-9-5-13,9 5 33,-6-8-18,6 8 31,-5-11-19,5 11 7,-3-10 1,3 10 28,0-14-17,0 14-4,1-12 2,-1 12 8,2-11 1,-2 11 7,6-13 0,-6 13 11,8-11 12,-8 11 1,9-8-2,-9 8 20,9-6-3,-9 6 29,8-3-26,-8 3 13,0 0-30,15-4 22,-15 4-30,0 0 27,8 6-24,-8-6 15,0 0-27,0 0 20,2 12-23,-2-12 20,-4 8-24,4-8 18,-9 9-25,9-9 24,-12 10-25,5-6 18,-1 0-24,8-4 24,-18 9-35,18-9 15,-18 7-32,7-5 20,2 2-22,9-4 31,-19 4-25,19-4 32,-17 3-25,17-3 29,-14 0-25,14 0 22,-11-6-26,11 6 15,-7-7-24,7 7 11,-4-9-8,4 9 22,3-10-26,-3 10 31,6-8-12,-6 8 16,13-6-23,-13 6 27,16-1-19,-5 2 24,3-1-22,1 4 31,2 2-9,-2-2 30,2 4-7,2 2 32,-4-2-30,2 5 19,-2-3-1,-1 3-7,-1 1 6,-2 3-13,1 0 4,-3 1-6,-5 3-7,0 1-12,-4 0-59,-4 3-76,-2 4-104,-5 0-136,-5 5-131,0-2-144,-1-3-798,-5 0-1047</inkml:trace>
    <inkml:trace contextRef="#ctx0" brushRef="#br0" timeOffset="16">17268 7057 553,'-3'-17'772,"3"17"-77,-1-22-58,1 22-56,-1-22-2,-1 8-48,2 2-28,0-2-52,-1-1-8,1 1-44,-1 2 1,-2-3-32,2 2-35,0 1-10,0 0-9,1 12-20,-2-20-279,2 20-15,-1-15 0,1 15 0,-3-11 0,3 11 0,0 0 0,0 0 0,0 0 0,-1 17 0,1-5 0,1 3 0,-1 3 0,0 3 0,2 3 0,-2 4 0,0-2 0,0 2 0,0 1 0,0-2 0,0 0 0,0 1 0,-2 0 0,2 0 0,-1-1 0,0-3 0,1 2 0,-1-5 0,1-2 0,-2-1 0,2-4 0,0 2 0,0-4 0,0-12 0,0 21 0,0-21 0,3 12 0,-3-12 0,0 0 0,6 9 0,-6-9 0,0 0 0,13-9 0,-7 3 0,1-2 0,-1-5 0,3 0 0,-1-1 0,1-2 0,2-2 0,-2 1 0,1 0 0,3 2 0,-3 1 0,2-1 0,-2 2 0,0 4 0,-1-2 0,3 5 0,-3 1 0,1 1 0,-10 4 0,20-2 0,-9 5 0,0 0 0,-1 2 0,1 0 0,0 4 0,-1-2 0,1 1 0,-1 2 0,-3 0 0,1-1 0,1 2 0,-1-2 0,-2 2 0,-1-2 0,2 0 0,-1 1 0,-2-2 0,1 0 0,0 0-51,-1 1-476,-4-9-74,8 12-92,-3-3-20,0-2-83,1-1-730,-6-6-1157</inkml:trace>
    <inkml:trace contextRef="#ctx0" brushRef="#br0" timeOffset="17">17835 7238 642,'5'-6'712,"-5"6"-55,11-12-16,-11 12-60,15-10-59,-15 10-12,16-7-81,-16 7-11,21-3-55,-21 3-40,18 2-57,-18-2-32,18 1-45,-18-1-25,15 9-32,-15-9-17,10 12-23,-10-12-21,5 11-4,-5-11-12,0 15-20,0-15-7,-2 17-4,-2-8-23,4-9 24,-7 17-10,3-10-2,4-7-14,-8 16 6,8-16 4,-7 12-3,7-12-1,-5 12 5,5-12-5,-4 8-11,4-8 9,0 0 9,3 9-3,-3-9-4,0 0 3,12 5-3,-12-5 0,16 0 2,-16 0-4,22-2-6,-8-1-39,3 0-59,-1 0-40,2-1-74,1-1-48,3-3-96,-1 2-146,1-1-94,3 0-192,4-3-606,2 2-1000</inkml:trace>
    <inkml:trace contextRef="#ctx0" brushRef="#br0" timeOffset="18">18759 6963 878,'0'0'712,"4"-15"-42,-4 15-51,4-17-75,-4 17-29,1-15-36,-1 15-77,0-16-16,0 16-45,-3-14-41,3 14-34,-7-14-22,7 14-41,-12-9-28,12 9 0,-18-5 25,18 5-48,-21 3 25,8 2-36,-2 2 38,0 5-40,-1-1-4,2 3-13,-1 3-85,2-1-37,1 3 0,1-2 0,0 3 0,4-2 0,-1 2 0,4-3 0,3 1 0,0 0 0,2 0 0,2-3 0,2 2 0,2-3 0,4 3 0,1-3 0,4 0 0,-1-3 0,4 3-58,3-3-228,-1-1-60,3-2-28,-1-1-31,2-2-47,-1 0-37,1-1-52,-3-3-29,0-2-49,3-2-107,-2-3-310,0 1-652</inkml:trace>
    <inkml:trace contextRef="#ctx0" brushRef="#br0" timeOffset="19">19075 7115 212,'7'-16'668,"-2"1"-85,-1 0-43,-1 0-5,1 1-18,-3 2-55,0-1-3,1 1-37,-2 0-13,1 2-8,-1 10-32,1-18-33,-1 18-47,1-14-9,-1 14-63,0 0 64,3-10-15,-3 10 7,0 0-41,7 7-11,-7-7-18,6 14-187,-4-4-16,2 1 0,1 2 0,-2 4 0,2-3 0,-3 1 0,1 2 0,1 1 0,-3-2 0,2 1 0,-2 0 0,1-2 0,0 1 0,-1-3 0,0-1-254,1-1-182,-1 1-50,0 1-61,2-3-20,-1-1-79,-2-9-132,8 17-645,-8-17-1030</inkml:trace>
    <inkml:trace contextRef="#ctx0" brushRef="#br0" timeOffset="20">19452 6994 782,'-3'-12'627,"0"2"-39,-1 0-31,-2 1-68,0 0-67,-3 3-27,-1-3-47,-2 1-26,1 4-58,-2 1 0,1-1-28,-1 4-10,1 2-29,-1 1-20,-2 0-13,2 3 8,-1 4-18,4 0-19,-1 2-12,3 2 16,1 0-11,1 1-16,2 1-3,1 1-26,2 0 0,2-2-6,2 0-13,1 2-20,2-2-4,2 0-7,3-1-13,1 0 2,-1-1-3,5 1 4,-2-3-13,1-3-16,-1-1-50,3 0-36,-2 0-56,3-4-56,-2 2-10,3-2-30,1 0-24,-1-2-68,2-1-80,0 0-22,0-4 8,-3 1-11,5-2-25,-3-2-134,-2-3-426,1 1-636</inkml:trace>
    <inkml:trace contextRef="#ctx0" brushRef="#br0" timeOffset="21">19694 6835 183,'-10'-15'683,"4"0"-100,-1 1-12,1 0-55,1 3-12,-1-1-61,3 3-36,3 9-36,-1-15-52,1 15-9,6-7-2,-6 7-41,17 0 13,-3 5-31,1 2 9,5 3-7,2 2 31,1 5-58,2 0 25,-1 2-55,-1 0-24,-4 1-28,0 2-12,-2 2-17,-3-1-22,-3 2-11,-4-3-67,-1 4-13,-5-4 0,-3 3 0,-4-1 0,-4 2 0,-2 1-101,-9 2-225,0-2-143,-5 1-209,2 0-330,-3-5-763,1 1-1466</inkml:trace>
    <inkml:trace contextRef="#ctx0" brushRef="#br0" timeOffset="22">20947 7047 521,'0'0'522,"0"0"-60,-16-2-37,16 2-20,0 0-52,-14-3-21,14 3-11,0 0-7,0 0-32,-11-2-6,11 2-27,0 0 7,0 0-36,0 0 33,0 0-25,0 0-5,0 0-23,0 0 12,0 0-26,4 14-2,-4-14 1,10 3-52,-10-3-16,20 0-19,-6 0 0,2 0-32,2 0-17,3-3-11,2 3-14,3-1 2,-1-1-4,1 1-13,1-2-65,-2 2-67,-2 0-69,-2 1-77,-3-3-39,0 1-70,-4 2-76,-14 0-70,20-1-81,-20 1-788,0 0-993</inkml:trace>
    <inkml:trace contextRef="#ctx0" brushRef="#br0" timeOffset="23">21048 7167 696,'0'0'642,"-8"11"-10,8-11-24,0 0-68,-3 9-54,3-9-63,0 0-3,8 5-71,-8-5-5,14 3-57,-14-3-26,22-3-57,-8 3-29,-1 0-46,1-3-7,0 2-44,1 0-2,-2-2-67,2 2-52,-1-1-94,0 2-73,2-3-102,0 0-112,1 1-95,-1-1-142,3 0-663,-2 1-926</inkml:trace>
    <inkml:trace contextRef="#ctx0" brushRef="#br0" timeOffset="24">22704 6805 707,'0'0'604,"-3"-12"-36,3 12-7,-2-14-33,2 14-46,-2-13-33,2 13-27,-2-14-29,2 14-5,-2-12 2,2 12-27,0 0-37,-3-15-53,3 15-52,0 0-39,0 0-24,0-12 7,0 12 22,0 0-4,0 0-20,5 10-21,-5-10 14,4 17 3,-3-7-138,1 2-21,0 3 0,0 1 0,1 2 0,-1 0 0,0 2 0,0 3 0,1 0 0,-2 1 0,0-2 0,3 2 0,-3-1 0,1-2 0,1 1 0,-1-4 0,-1 0 0,3 1 0,-3-3 0,1-1-298,-1-3-161,0 3-80,0-3-99,-1-12-70,2 21-152,-2-21-627,1 12-1114</inkml:trace>
    <inkml:trace contextRef="#ctx0" brushRef="#br0" timeOffset="25">23081 6930 363,'11'-8'722,"-2"2"-94,-1-1-39,1 0-45,-3 0-66,0-1-43,0 0-50,-1 0 6,-5 8-72,7-15 0,-7 15-49,3-14 1,-3 14-54,-3-14 5,3 14-26,-7-11-19,7 11-29,-14-7-22,14 7-7,-22-4-10,22 4-10,-26 2 36,11 3-48,-3-1 38,0 3-49,-1 4 23,-1 0-31,0 4 36,0 2-33,4 0-2,1-2-6,2 2-9,0 0-5,2 1 6,1-1-46,4-1-9,2-1 0,1 0 0,2-2 0,4 2 0,2-2 0,5-1 0,1 0 0,5 1 0,2-3 0,3 0 0,0-1 0,4-4-118,1 2-128,1-2-67,1-1-61,0 0-45,3-2-120,4 0-132,4-2-199,2 0-603,1-2-1094</inkml:trace>
    <inkml:trace contextRef="#ctx0" brushRef="#br0" timeOffset="26">24176 7032 775,'-10'-4'657,"1"-2"-25,9 6-39,-14-9-60,14 9-74,-12-7-3,12 7-60,-9-7-17,9 7-63,-9-7-19,9 7-76,0 0-22,0 0-30,0 0 25,-10 3-17,10-3 9,3 11-34,-3-11-24,3 16 9,1-6-3,-1-2-22,2 5-19,-1-2-15,-1 0-10,0 0-5,1 0-8,0-1-10,-2 0-9,2-1-10,-4-9-4,6 16-5,-6-16 3,4 12-3,-4-12 3,5 11-4,-5-11-5,0 0-2,6 10 4,-6-10-8,0 0 1,0 0-4,0 0-4,9-8 5,-9 8-1,7-14-4,-3 6 2,1-5-3,0-1 1,2 2 7,0-5-3,1 3 4,1-4-12,1 3 30,2 1-36,-3 2 33,1 0-35,3 2 35,-3 0-36,2 3 35,1 0-40,3 2 39,-4 3-38,-12 2 38,27 2-33,-12 0 39,0 3-30,-1 1-1,0 0 0,-1 4 6,-1-2 0,0 3 0,-2 0 2,0 0 2,-1 0 1,-1 0-7,-2 1 5,2-2-2,-6 0-2,2 0 3,0-1 2,-4-9-2,4 17-2,-4-17 2,1 12 4,-1-12-2,2 12-4,-2-12-2,0 0 1,-3 12 4,3-12-6,0 0 3,0 0 2,0 0-7,0 0 3,0 0-1,0 0-1,-6-7 3,6 7 0,3-14 0,0 3-2,2 2-1,0-3 1,4 0 4,-1 0 36,2-3-44,1 3 32,0 1-41,0 0 38,2 1-31,0 1 37,1 3-13,0-1 50,1 3-32,0 0-5,0 1-28,-3 3 0,4 0 0,-3 3 0,-2-2 0,2 5 0,-3-1 0,-1 1 0,1-1 0,-2 2 0,-3 3 0,1-5 0,-2 6 0,-4-11 0,5 17 0,-5-17 0,0 18 0,0-18 0,-1 14-130,1-14-279,-3 15-45,3-15-94,-3 13-108,3-13-62,-4 12-182,4-12-491,0 0-993</inkml:trace>
    <inkml:trace contextRef="#ctx0" brushRef="#br0" timeOffset="27">25147 7045 215,'0'0'704,"9"-10"-104,-9 10-40,0 0-46,0 0-52,-3-11-29,3 11-57,0 0-8,-12-3-56,12 3-9,-12 3-48,12-3-2,-11 4-69,11-4-14,-12 7-44,12-7 4,-10 10-42,10-10 3,-6 9-35,6-9 13,-5 13-34,5-13 14,0 12-29,0-12 16,6 11-26,-6-11 8,12 13-13,-12-13 16,13 9-24,-3-6 23,-1 2-23,2-3 21,-11-2-25,22 3 22,-22-3-23,25-2 26,-14 1-26,1-3 15,-2 1-17,0-2 24,0 1-24,2-5 23,-3 1-24,0-2 24,-2 1-20,-1 1 19,-1 0-24,-1-1 24,-4 9-10,1-17-16,-1 17 27,-1-15-11,1 15 2,-7-14 1,7 14-3,-10-13-16,10 13 21,-18-7 2,9 5-12,9 2-64,-23-3-52,12 4-83,11-1-54,-25 3-100,15 0-86,-2 0-71,3 1-170,9-4-548,-16 7-838</inkml:trace>
    <inkml:trace contextRef="#ctx0" brushRef="#br0" timeOffset="28">25501 7028 349,'9'-4'687,"1"-3"-60,-2 1-41,-2-1-74,-6 7-56,12-13-51,-9 4-69,1 0 8,-4 9-67,5-17-11,-5 17-15,-1-16-33,1 16-32,-4-16-6,4 16-25,-7-14-25,7 14-19,-16-10-17,16 10-15,-15-8-20,15 8-14,-21-2-10,21 2-4,-24 0-3,15 5-7,-5 0 1,3-1-10,0 6-20,-3-5 23,5 6-28,-2-2 28,4 4-22,0-3 22,1 2-25,3-2 32,0 2-36,2 1 26,1-13-22,1 22 28,3-14-29,0 0 16,1 2-24,3-3 25,-2 0-24,4 0-9,-1-1-41,-1-2-7,2-1-24,-10-3 4,20 3-25,-20-3 15,20-1-32,-8-1 17,-1-3-6,0 2 7,3-3-8,-3-3 9,0 0 13,-2-1-2,1-2 15,2-3 5,-4 2-1,0-5 24,1-3 19,3 1-3,-6-1 22,3-1 4,-4 0 0,4-4-4,-4-1 20,1-2-6,-1 4 33,-3 1-32,2-1 91,-4 3-8,2 1 11,-2 3 30,0 3-5,0-2-11,-2 6-10,2-1-14,0 12 2,-2-16 10,2 16 38,0 0-8,0 0 3,0 0 7,0 0 16,-7 10 4,7 2 16,-4 4-8,4 2 26,-2 4-20,2 2 2,-2 5 43,1-3-56,-2 6-14,3-3-3,-1 2-31,1-2-18,0-2-14,0 1-10,0-2-16,0 0-4,0-5-6,0 0-12,0-3-7,0 0-73,0-1-61,0-4-77,0 0-35,3-3-89,-3-10-31,1 19-100,-1-19-125,3 13-102,-3-13-888,6 9-1212</inkml:trace>
    <inkml:trace contextRef="#ctx0" brushRef="#br0" timeOffset="29">26831 6948 95,'5'-8'796,"1"2"-157,-6 6-20,10-15-37,-10 15-60,6-17-77,-6 17-52,3-17-15,-3 17-28,-2-22-54,2 11-5,0 11-38,-5-23-8,3 14-52,-4-4-24,-2 2-16,1 0 0,-3 0-26,-2 1-2,1 2-23,-3 0-3,1 0-12,-1 2-11,-2 2 4,-2 2-18,1-1-7,3 3-17,-4 2 5,0-1-21,3 4-3,-2 0-3,2 2-3,-1-1-6,5 2 3,-1 3-2,1-3 30,3 2-43,0 1 33,2 0-38,3-1 4,1-1 1,4 4 4,1-5 2,1 3 7,0-2-8,6 0 0,1 0 3,3-1-12,-1-1-16,5-1-29,-2 0-9,4-3 10,-2-1 7,2-1-4,-1-1 9,0 0 9,0-2 0,-1-1 6,-1-1 8,0-2 8,-2-1 2,1-2 3,-1 2 14,-1-3-30,-3 2 22,0-1-10,-1 2 11,0 0 3,-3 0 8,1 1-3,-2 0 2,-6 6-9,9-6 5,-9 6-7,0 0 39,10 4-1,-10-4 26,3 14 68,-3-3-20,0 4 27,0 3 9,-2 3 26,1 1-13,-3 4-161,0-1-1,0 1 0,3-1 0,-3-2 0,0 2 0,4 1 0,-4-1 0,4 1 0,-2-1 0,0-1 0,2-2 0,0-4 0,2 0 0,-2-4 0,0-2 0,2 1 0,-2-2 0,4-1 0,-4-10 0,4 16 0,-4-16 0,5 11 0,-5-11 0,4 8 0,-4-8 0,0 0 0,8 6 0,-8-6 0,0 0 0,0 0 0,0 0 0,0 0 0,0 0 0,0 0-517,-2-12-1904,2 12-2231</inkml:trace>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58:49.270"/>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D700"/>
    </inkml:brush>
  </inkml:definitions>
  <inkml:trace contextRef="#ctx0" brushRef="#br0">25346 17490 620,'0'0'611,"0"0"-70,0 0-33,9-4-57,-9 4-37,0 0-40,0 0-24,0 0-30,10-5-26,-10 5-30,0 0-28,0 0-24,0 0-13,4-8-12,-4 8-9,0 0-22,0 0-14,0 0-22,-2-9-26,2 9-13,0 0-8,-10-6-2,10 6 7,0 0 1,-17-2 0,17 2-6,-17 1-1,17-1-6,-19 1-1,9 2-4,-3 0-8,1-1 0,-1 2-8,0 0 3,-3 1-6,5-1-11,-3 3-26,1-2 23,-1 0-21,3 3 17,0-3-20,1 2 15,2-1-21,1-1 19,-1 2-20,8-7 9,-11 10 11,11-10-13,-6 10 13,6-10-48,-2 10 49,2-10-18,2 9 15,-2-9-4,9 8-10,-9-8 18,14 5-28,-14-5 17,20 4-15,-20-4 17,24 3-16,-10-2 11,0-1-13,4 1 17,-3-1-16,3 0 14,0 0-20,1 0 21,1 0-12,-3 3 11,0-3-15,2 0 16,-5 2-18,-1-2 18,1 3-20,-3-2 18,0 2-14,-11-3 16,19 5-3,-9-2 2,-10-3 4,10 7-4,-10-7-7,8 10 4,-8-10-2,3 9 17,-3-9-8,-3 13-3,3-13 7,-8 11 14,8-11-2,-12 11 5,5-4-23,-2-2 50,1 1 2,-2 1 9,-3-3-8,2 1-3,-2 0 5,0-1-4,1 0-2,-1-1-55,0-1-3,2 1 0,1-1 0,-2-2 0,12 0 0,-21 0 0,21 0 0,-21 0 0,21 0 0,-19-6 0,10 2 0,1 0 0,8 4 0,-17-9 0,11 3 0,6 6 0,-12-11 0,12 11-39,-8-10-109,8 10-64,-7-10-46,7 10-55,-4-11-40,4 11-61,0 0-71,0-14-68,0 14-97,0 0-141,6-11-464,-6 11-864</inkml:trace>
  <inkml:trace contextRef="#ctx0" brushRef="#br0" timeOffset="484.3551">25643 17529 738,'6'-8'636,"-6"8"-70,0 0-34,3-12-72,-3 12-20,0 0-19,4-11-3,-4 11-50,0 0-7,2-12-33,-2 12 2,0 0-22,0 0-29,2-11-35,-2 11-42,0 0-34,0 0-27,0 0 16,0 0 9,0 0-18,0 0 9,0 0 7,-2 16 11,2-16-28,-5 17-10,2-8-137,2 1 0,-3 2 0,2-2 0,-1 2 0,0 0 0,-1 0 0,2-2 0,-2 2 0,2 0 0,-1 0 0,1-2 0,0 1 0,-1-2 0,3-9 0,-3 19 0,3-19 0,-3 14 0,3-14 0,0 14 0,0-14-359,0 0-46,-2 15-57,2-15-45,0 0-72,2 10-101,-2-10 0,0 0-756,0 0-1046</inkml:trace>
  <inkml:trace contextRef="#ctx0" brushRef="#br0" timeOffset="1078.0835">25543 17628 47,'-9'-8'809,"9"8"-158,0 0-85,-8-6-59,8 6-73,0 0-51,-7-8-63,7 8-27,0 0-9,0 0-4,0 0-35,5-7-13,-5 7-27,0 0-16,15-2-24,-15 2-25,18 0-29,-18 0-21,16 1-13,-16-1-28,20 1 1,-20-1-24,22 5 2,-12-3-19,2 2-11,0-2-68,1 1-32,0 1-29,2-3-23,-1 2-43,1 0-22,3 0-13,-3 1-4,1-1-23,2-2-24,-2 2-15,2-1 13,0-1 19,0 1 38,-5 1 36,2-3 28,-1 0 42,0 0 6,0 1 22,0-2 31,-14 1 22,22 0 37,-22 0 30,22-3 29,-22 3 32,13-4 36,-13 4 14,14-4 1,-14 4 8,0 0 4,9-8 11,-9 8 16,0 0 3,0 0 15,-2-10-10,2 10 3,-9-5-2,9 5-2,-12-4-6,12 4 11,-17-2-19,17 2 16,-21 2-28,10-1 15,-3 2-36,1-1 16,-1 5-35,1-2 20,0 3-46,1-3 7,-1 2-46,2 2 15,4-3-30,-2 3 11,3-2-33,0 1 21,0-1-29,6-7 62,-5 14-73,5-14 23,2 12-25,-2-12 22,5 10-24,-5-10 21,12 7-29,-12-7 9,15 5-57,-15-5-14,18 2-30,-18-2 12,18 0-9,-6-1 22,-2-2-10,2 0 17,-1 1-2,-2-2 16,1-1 3,-2 1 18,1 0 2,0-1 14,0 0 0,-9 5 10,11-7-6,-11 7 16,9-7-1,-9 7 11,10-5-13,-10 5 11,0 0-9,8-8 9,-8 8-2,0 0 48,0 0-26,0 0 27,11 5-19,-11-5 7,0 0-21,0 0 10,3 11-22,-3-11 18,0 0-21,5 14 16,-5-14-21,2 9 11,-2-9-51,4 10-60,-4-10-66,7 10-31,-7-10-78,13 8-50,-13-8-47,10 8-55,-10-8-57,12 8-66,-12-8-443,9 5-593</inkml:trace>
  <inkml:trace contextRef="#ctx0" brushRef="#br0" timeOffset="1406.1969">26124 17726 89,'0'-12'670,"0"12"-138,0-10-63,0 10-27,0-12-66,0 12-37,4-10-37,-4 10-35,0 0-20,5-8-28,-5 8-13,10-4-15,-10 4-34,12-1-6,-12 1-3,14 1-12,-14-1 6,20 6-5,-12-2-13,-8-4-25,17 9-7,-9-4-28,-1 2 1,-7-7-20,11 10 4,-4-2-18,-7-8-2,9 13-13,-9-13 7,4 12-10,-4-12 4,5 13-11,-5-13 9,0 12-13,0-12 14,2 10-18,-2-10 14,0 0-12,0 12 10,0-12-15,0 0 26,0 0-28,-4 9 9,4-9-13,0 0-18,0 0-41,0 0-37,0 0-43,0 0-36,0 0-53,-2-14-51,2 14-32,10-15-37,-6 8-4,4-5-6,-4 3-48,3-3-69,-1 0-323,2-1-340</inkml:trace>
  <inkml:trace contextRef="#ctx0" brushRef="#br0" timeOffset="1718.6872">26422 17544 494,'5'-7'512,"-5"7"-55,5-13-30,-5 13-5,4-8-39,-4 8-21,4-8-43,-4 8-26,0 0-26,0 0 5,0 0-19,0 0-2,0 0-2,0 0 5,0 0-9,0 0 8,-2 14-9,2-14 4,-6 19-24,4-8-8,-1 1-25,0 0-15,1 2-17,0-2-32,-1 2-17,2-1-8,0 1-58,-1 0 43,2-1-66,-2-2 52,2 2-67,0-1 56,0 1-66,2-1 50,-2-12-57,3 21 54,1-12-58,3-1 54,-2-1-67,3 0 59,-3 0-60,6-2 38,-2-2-108,2 1 13,-11-4-87,23 2-1,-23-2-62,23 0-20,-23 0-23,23-4-29,-11 2-24,-1-1-32,-1 0-26,-1-1-39,-1-1-66,-1 1-39,-7 4-139,12-9-283,-12 9-543</inkml:trace>
  <inkml:trace contextRef="#ctx0" brushRef="#br0" timeOffset="1859.3069">26384 17676 760,'0'0'755,"-17"1"-114,17-1-91,-14 0-65,14 0-57,0 0-51,-11 2-22,11-2-67,0 0-29,0 0-51,0 0-22,0 0-48,13 1-9,-13-1-42,16 0-3,-16 0-31,22-1 1,-8 1-63,1-2-105,-1 2-112,3-3-114,-1 1-88,3 1-88,-4 0-139,3-2-456,2 3-726</inkml:trace>
  <inkml:trace contextRef="#ctx0" brushRef="#br0" timeOffset="2484.2857">26973 17610 261,'0'0'882,"0"0"-169,-16 0-81,16 0-68,0 0-60,-11-2-41,11 2-69,0 0-55,0 0-54,0 0 6,0 0 9,0 0 19,0 0-30,0 0-57,0 0-51,0 0-38,9 4-25,-9-4-27,15 0-17,-15 0-17,16 0-8,-16 0-20,19 0-7,-19 0-27,19 0-64,-19 0-89,19 2-32,-19-2-51,17 0-39,-17 0-53,20 0-53,-20 0-53,15 0-64,-15 0-92,13 2-680,-13-2-882</inkml:trace>
  <inkml:trace contextRef="#ctx0" brushRef="#br0" timeOffset="2640.5295">27015 17714 854,'0'0'661,"0"0"-73,-8 5-54,8-5-40,0 0-54,0 0-59,0 0-11,0 0-49,0 0-26,4 9-55,-4-9-9,0 0-48,15 3-14,-15-3-46,14 2-15,-14-2-38,16 2 1,-16-2-30,18 1 7,-18-1-64,18 0-85,-18 0-76,18 0-88,-18 0-93,21 0-87,-21 0-91,21 0-130,-21 0-482,17 1-761</inkml:trace>
  <inkml:trace contextRef="#ctx0" brushRef="#br0" timeOffset="6127.2953">27472 17541 786,'0'0'646,"0"0"-92,2-11-53,-2 11-58,0 0-38,0 0-50,0 0-18,0 0-22,2-11-42,-2 11-6,0 0-15,0 0-11,0 0-27,0 0 8,2-11-33,-2 11 9,0 0-38,0 0 12,0 0-52,0 0 22,0 0-16,0 0-2,0 0-4,0 0-1,0 0-15,0 0 6,-8 4-4,8-4-9,-7 7-11,7-7 14,-8 8-2,8-8-8,-10 12-6,10-12-49,-11 13-35,3-6 0,2 0 0,-3 0 0,3 2 0,-1-1 0,1-1 0,-2 0 0,3 1 0,-3-1 0,2 0 0,0 0 0,6-7 0,-13 12 0,13-12 0,-8 10 0,8-10 0,-10 8 0,10-8 0,-5 8 0,5-8 0,-8 6 0,8-6 0,0 0 0,-5 9 0,5-9 0,0 0 0,0 0 0,-7 8 0,7-8 0,0 0 0,0 0 0,0 0 0,0 0 0,0 0 0,0 0 0,9 4 0,-9-4 0,11-1 0,-11 1 0,15 0 0,-15 0 0,15-1 0,-15 1 0,20-2 0,-20 2 0,20 0 0,-20 0 0,25 0 0,-25 0 0,25 0 0,-25 0 0,24 2 0,-24-2 0,26 1 0,-26-1 0,21 1 0,-9 0 0,-12-1 0,19 2 0,-19-2 0,17 0 0,-17 0 0,15 1 0,-15-1-16,14 2-18,-14-2-59,13 0 74,-13 0-54,0 0 64,16 1-69,-16-1 59,0 0-67,11-1 53,-11 1-57,0 0 54,10-5-56,-10 5 49,0 0-27,0 0 30,8-7-29,-8 7 43,0 0-26,2-10 31,-2 10-27,0 0 36,-1-12-22,1 12 40,0 0-36,-1-15 38,1 15-27,0 0 26,-4-14-30,4 14 32,-2-10-3,2 10 4,-2-11-4,2 11 1,0 0 21,-4-12-20,4 12-8,0 0 2,-2-9-5,2 9 2,0 0-5,0 0 6,0 0 7,0 0 42,0 0 36,0 0-1,-8 5-4,8-5 0,-3 15-5,3-15-74,-1 17 96,1-17-59,-3 19 53,1-9-54,0 1 51,2-11-54,-2 20 42,2-20-60,-1 19 35,-1-8-41,2-11 48,-1 16-53,1-16 11,0 15-16,0-15 0,0 14 0,0-14 0,-2 12 0,2-12 0,0 0 0,0 16 0,0-16-120,0 0-20,0 12-114,0-12-63,0 0-58,0 0-76,2 11-126,-2-11-151,0 0-186,0 0-457,0 0-972</inkml:trace>
  <inkml:trace contextRef="#ctx0" brushRef="#br0" timeOffset="7814.7376">25368 18107 383,'-14'3'570,"14"-3"-66,0 0-67,-8 3-13,8-3-73,0 0-30,0 0-32,-9 6-22,9-6-13,0 0-25,0 0-13,0 0-14,-11 3-21,11-3-5,0 0-9,0 0-1,0 0 8,0 0 4,0 0 7,0 0 6,1 10 32,-1-10-63,0 0 21,12 5-55,-12-5 26,0 0-55,14 1 41,-14-1-78,0 0 44,20-1-84,-20 1 60,15-3-61,-15 3 45,16-3-64,-7-1 46,-9 4-57,15-3 56,-15 3-61,17-5 57,-17 5-66,12-6 65,-12 6-61,12-4 61,-12 4-57,0 0 55,12-6-62,-12 6 66,0 0-74,0 0 54,4-10-51,-4 10 54,0 0-55,-9-5 60,9 5-65,-11-1 67,11 1-66,-18 1 59,18-1-60,-18 4 62,7-2-59,2 2 59,-4 0-60,3 1 59,0-2-57,-1 4 56,0-2-57,3 0 61,-1 2-60,-1 0 61,4 0-63,1 1 64,5-8-59,-8 17 55,8-17-69,-2 14 80,2-14-62,2 15 58,-2-15-5,4 13-2,1-6-12,1-1 0,1-1-4,0 2-3,2-3-6,0 1 4,3-1-3,-2 0-56,2-1-68,1-3-25,-2 3-46,1-1-10,1-2-26,0 0-19,1 0-27,-1-2-9,1 1-12,-3-1 18,1 0-2,-1-2-26,0 0 28,-1 2-10,0-4 46,-1 1 12,-1-1 62,2 0 10,-10 6 49,11-10 3,-11 10 48,7-13-11,-7 13 56,7-12 18,-7 12 45,3-10 16,-3 10 40,0 0-2,4-14 25,-4 14-6,0 0 21,2-10-5,-2 10-15,0 0-14,0 0-21,4-9-8,-4 9 30,0 0 8,0 0-5,0 0 19,9 4 12,-9-4-3,0 0-18,5 12 2,-5-12-5,7 12-7,-7-12-7,6 15 5,-6-15 1,7 14 0,-7-14-33,6 15 1,-6-15-23,5 12 8,-5-12-24,5 11 15,-5-11-33,4 11 11,-4-11-22,5 7 10,-5-7-15,0 0 6,2 12-5,-2-12 24,0 0-27,0 0 28,4 9-30,-4-9 10,0 0-16,0 0 13,0 0-21,0 0 20,0 0-25,-4-9 25,4 9-17,0 0 19,0-14-22,0 14 20,-2-14-19,2 14 18,4-13-14,-4 13 0,6-15-4,-6 15 2,10-14 2,-3 7-2,-7 7-1,10-13 1,-3 7 3,1 2-9,0-2 11,1 1 1,1 2-2,-10 3 3,17-4 2,-17 4 19,19 0 17,-19 0 15,17 1 3,-17-1-24,18 4 18,-18-4-32,14 7 23,-14-7-33,14 10 19,-14-10-24,8 11 19,-8-11-29,6 12 23,-6-12-22,6 15 26,-6-15-85,4 12-68,-4-12-82,1 12-71,-1-12-102,1 12-80,-1-12-75,3 10-79,-3-10-707,0 0-931</inkml:trace>
  <inkml:trace contextRef="#ctx0" brushRef="#br0" timeOffset="8580.3462">26195 18187 47,'0'0'805,"7"-6"-165,-7 6-54,0 0-67,7-8-66,-7 8-61,0 0-54,2-10-36,-2 10-38,0 0-38,0 0-20,-3-8-19,3 8-16,0 0-11,-12-2-15,12 2-5,0 0-8,-17-2-11,17 2-2,-13 3-10,13-3-12,-16 5-10,16-5-9,-20 7 9,9-1-30,4-2 24,-2 2-35,0-1 18,0 2-26,2 1 20,1-1-28,-3 0 20,4 0-47,-2 1 34,3-1-28,-2 0 22,6-7-28,-5 14 21,5-14-29,0 13 34,0-13-38,0 12 27,0-12-30,5 10 31,-5-10-29,8 11 26,-8-11-31,9 6 25,-9-6-28,14 5-5,-14-5-32,13 4-17,-13-4-13,16 2 16,-16-2-17,16-2 10,-16 2-17,15-2 16,-15 2-21,16-4 4,-6 0-8,-10 4-6,15-7-10,-15 7 5,16-11-1,-10 6 2,1-3-5,2 1-8,-4-2 21,4-1-8,-1-1 4,1 0 13,-3-1 3,2-3 12,-3 3 17,1-4 11,1 1 11,-2 1 9,-1-2 7,-2 2-3,0-1 14,1 0 2,-1 2 3,-2 0-6,0 0 7,-2 0 9,2 1 6,0 12 32,-2-19 15,2 19 20,-3-17 15,3 17-4,-2-13-7,2 13-10,0-14-13,0 14-15,0 0 1,0 0 21,0 0 11,0 0 20,0 0 2,0 0 5,-4 9 7,4-9 4,-2 18-1,0-7 3,1 1 8,1 4-2,0-2 19,-5 2-36,5-1 8,-2 1-8,0 1 26,2-1-48,0-4 34,-2 3-48,2-2 33,2 0-70,-2-1 46,0 0-55,2-2 40,0 2-1,3-3-21,-5-9-47,7 16 49,-3-7-17,-4-9-46,11 12-28,-11-12-104,12 9-63,-12-9-91,13 6-73,-13-6-144,14 6-123,-14-6-269,11 2-386,-11-2-907</inkml:trace>
  <inkml:trace contextRef="#ctx0" brushRef="#br0" timeOffset="9033.4446">26651 18130 249,'0'0'704,"0"0"-118,0 0-28,0 0-25,0 0-55,0 0-29,0 0-36,0 0-11,0 0-35,0 0-12,0 0-17,0 0-20,0 0 38,0 0-84,0 0 32,0 0-87,9 4 30,-9-4-65,14 2 35,-14-2-68,11 2 40,-11-2-60,18 1 29,-18-1-137,16 1-21,-16-1 0,18 2 0,-18-2 0,17 2 0,-17-2 0,17 0 0,-17 0 0,15 3 0,-15-3 0,14 0 0,-14 0 0,13 1 0,-13-1 0,0 0 0,18 1-154,-18-1-208,0 0-54,13 0-61,-13 0-89,0 0-74,14-1-53,-14 1-129,0 0-463,0 0-890</inkml:trace>
  <inkml:trace contextRef="#ctx0" brushRef="#br0" timeOffset="9361.5626">26721 18220 334,'0'0'688,"-11"5"-83,11-5-56,-9 6-65,9-6-56,-9 4-38,9-4-45,-9 5-31,9-5-34,0 0-40,-9 8-28,9-8-23,0 0-14,-9 5-7,9-5-2,0 0-12,0 0 10,-3 9 8,3-9 21,0 0-34,8 9 27,-8-9-61,9 5 42,-9-5-65,13 3 36,-13-3-72,18 2 43,-7 1-72,-11-3 56,23 2-74,-23-2 56,25 0-69,-25 0 56,22 0-67,-22 0 54,18 0-74,-18 0 69,18-2-65,-18 2 44,13-2-123,-13 2-51,14-1-104,-14 1-71,11-2-79,-11 2-111,9-3-128,-9 3-95,0 0-698,0 0-1048</inkml:trace>
  <inkml:trace contextRef="#ctx0" brushRef="#br1" timeOffset="21683.6769">27315 18088 626,'0'0'552,"0"0"-49,0-10-45,0 10-35,0 0-46,0 0-34,0 0-1,0 0-49,0 0-16,0 0-18,0 0-32,0 0-13,0 0-17,0 0-15,0 0-5,0 0-11,0 0 2,0 0-23,0 0-11,0 0-8,0 0-9,0 0-14,0 0-15,0 0-3,0 0 8,0 0 82,0 0-54,0 0 50,0 0-85,-5 7 52,5-7-65,-4 9 63,4-9-64,-5 10 45,5-10-67,-5 12 53,5-12-49,-4 11 48,4-11-57,-5 14 28,5-14-73,-8 15 0,8-15 0,-10 16 0,6-10 0,4-6 0,-7 15 0,7-15 0,-8 13 0,8-13 0,-5 13 0,5-13 0,-7 12 0,7-12 0,-5 10 0,5-10 0,-6 7 0,6-7 0,0 0 0,-4 11 0,4-11 0,0 0 0,-5 10 0,5-10 0,0 0 0,0 0 0,-5 8 0,5-8 0,0 0 0,0 0 0,0 0 0,0 0 0,0 0 0,0 0 0,-4 10 0,4-10 0,0 0 0,0 0 0,0 0 0,0 0 0,11 5 0,-11-5 0,0 0 0,0 0 0,18 0 0,-18 0 0,12-2 0,-12 2 0,15-1 0,-15 1 0,16-2 0,-16 2 0,19-3 0,-19 3 0,21-4 0,-21 4 0,21-3 0,-8 2 0,-13 1 0,20-4 0,-7 3 0,-1 0 0,-12 1 0,18-4 0,-18 4 0,24-3 0,-24 3 0,19-3 0,-19 3 0,19-2 0,-19 2 0,17-3 0,-17 3 0,15-2 0,-15 2 0,14-3 0,-14 3 0,13-2 0,-13 2 0,0 0 0,18-3 0,-18 3 0,0 0 0,11-2 0,-11 2 0,0 0 0,0 0 0,14-2 0,-14 2 0,0 0 0,0 0 0,0 0 0,0 0 0,9-4 0,-9 4 0,0 0-78,0 0 60,0 0-66,0 0 79,0 0-73,0 0 75,0-11-67,0 11 71,0 0-55,0 0 63,-9-7-59,9 7 74,0 0-70,-9-8 70,9 8-64,0 0 71,-7-7-68,7 7 68,-6-7-65,6 7 66,0 0-71,-7-10 79,7 10-74,0 0 70,-6-6-71,6 6 61,0 0-52,0 0 61,-6-8-79,6 8 76,0 0-72,0 0 73,0 0-69,0 0 69,0 0-76,0 0 78,0 0-70,0 0 65,0 0-57,0 0 82,-6 12-41,6-12 57,0 0-52,0 17 66,0-17-57,0 17 50,0-17-51,-1 18 69,1-18-65,-2 21-31,2-21 0,0 22 0,-2-11 0,2 2 0,0-2 0,0 1 0,0-2 0,0-10 0,0 24 0,0-24 0,0 20 0,2-9 0,-2-11 0,2 20 0,-2-20 0,1 17 0,-1-17 0,0 15 0,0-15 0,2 12 0,-2-12 0,0 0 0,2 16 0,-2-16 0,0 0 0,0 0-204,2 11-126,-2-11-48,0 0-78,0 0-74,0 0-155,0 0-57,0 0-801,0 0-1179</inkml:trace>
  <inkml:trace contextRef="#ctx0" brushRef="#br0" timeOffset="29316.8163">24848 17411 478,'0'0'375,"-12"2"-61,12-2-50,0 0-27,0 0-22,0 0-14,0 0-23,0 0-27,0 0-13,0 0-13,0 0-7,-11 1-7,11-1-10,0 0-14,0 0-8,0 0-13,0 0-13,0 0-3,0 0-9,0 0-9,0 0-5,0 0-6,0 0-2,0 0 2,0 0 12,0 0 13,0 0 20,11 2-12,-11-2 11,0 0-11,18 2-4,-18-2 3,13 2-7,-13-2-8,15 2 5,-15-2 3,20 1 0,-20-1 10,21 0-11,-21 0 0,25 2-8,-25-2 1,25 0-7,-12 1-17,2-1 10,-2 0-5,4 0 0,-3 0-2,2 0-9,-1-1 7,1 1-4,1 0 9,2 0-8,-3-2 2,4 2-5,-3 0 6,0 0 1,1 0-11,-3 0-5,0-1 9,1 1 5,-1-2-8,2 2-8,-1-1 4,0 0 0,-1-1 2,-1 2-5,2-1 5,-1 0-4,1 1 4,-3-1-2,3-1 4,-2 2-9,2-2 7,-3 1-6,3-1 5,-3 2-3,3 0 8,-2 0-8,1-1 4,1 0-6,0-1 5,-1 1 0,-1-1-9,1 1 2,0 0 0,-1 0 5,3-1 0,-2 2 2,1-2 11,1 1-14,2-1 0,-4 1 4,0 0-15,-1 0 26,3 1-12,-2-4-3,1 3-3,-3 0 3,3 0 5,-2 1-4,-1-2 0,0 1-7,1 1 3,-1-2 6,2 2-5,-2-2 3,-2 1-3,2 0 4,-1 0-2,-12 1-2,26-2 3,-26 2 0,25-1-1,-25 1 21,23 0-19,-23 0-2,22-1 2,-22 1-1,20-2-3,-20 2-10,17-1 8,-17 1 0,17 0 16,-17 0-7,16 0-7,-16 0 6,14-2-5,-14 2 2,15-1-3,-15 1 4,18-1-4,-18 1 9,16 0-9,-16 0-1,15-1 21,-15 1-15,19-3 2,-19 3-21,15-1 13,-15 1 3,20-3 5,-20 3-14,21-2 14,-21 2 5,22-3-15,-22 3 19,23-2 1,-23 2 10,27-1 8,-14-1 1,1 2-5,-1-2-2,1 1-5,-1 0 4,3 1-10,-3-3-1,3 3 0,-3-2 2,1 0-8,-1 1 6,2-1 0,-3 1-12,1 0-1,2 1-5,-2-1 8,-2-2-4,2 3 3,2-1 4,-2 1-6,0 0 7,1-3-8,-1 3 6,1 0-5,1-1 6,-1 1 8,1 0-11,1-1-1,-3-1-33,2 1 61,0 0-19,-1-1-11,1 1 5,1 0-11,-3-1 11,3 2 6,-3 0-23,2-2 15,-2-1-6,2 3 5,1-1-2,-3 0 17,1 1-16,1-2-13,-1 0 19,-1 2-4,3-3 4,-2 3-4,2-3-13,-3 3 16,3-1-8,-3 0-6,1-1 13,1 1-3,1 0 0,-2 0-2,2-1 3,-3 1 2,5 0 3,-5 0 0,5 1-7,-2-2-4,2 2 4,-1-3-5,2 3 4,-1 0 8,-2 0-11,4-1-1,-4 1 0,2-1 5,1 1-3,0 0 0,1 0 31,-2 0-37,2-2-4,-1 2 7,-2 0-4,4 0 4,-4 0 1,4 0-2,-1 0 15,-2 0-8,0 0-3,3 0-3,-4 0-2,3 2 5,-1-2-2,0 1 2,0 0-5,-4-1 1,6 3 2,-3-3 2,1 3 0,-2-2 0,0 0-12,2 2 3,-1-1 12,-1 1-1,1-2 1,-2 2-4,2 0 4,-1 1-4,1-2 4,-2 1-1,2 1 0,0 0 3,-2 1 1,2-1-6,-2 0 5,2 1-16,1 0 11,-4 0 1,3 0-2,-1 1-1,1 0 1,-4 1 1,5-2-3,-4 2 2,2-1-1,-3 2 0,4-2 1,-4 2 3,1-1-2,-1 0 5,0 0-2,0 2-1,-1-1 11,0 0-6,0-2-1,-2 4-4,-1-3 5,3 3-13,-4-3 15,2 3-16,0-1 23,-2 0 9,-2 1 2,4 0 4,-4-2-3,0 3-10,2-2 2,-2 0-4,0 0 0,-3-1 5,3 1 2,-3 2-5,2-2-3,-1 1-2,-2-1-1,2 1 3,-1 0-3,-1 1 3,-2-1 7,3 0 11,-2 2 5,2-2 7,-3 2-7,2 0-9,-3 0 4,0-2-13,2 2 0,0 0-9,-2-1 10,1 0 11,-1-11-6,0 23 1,0-23-4,-1 21-6,1-21 0,0 22-2,-2-11 5,0-1-7,1 2 2,-1-2-2,0 1 2,-2-1 2,1 0 10,1 1-6,-1 0 3,-1-2-4,2 1-4,-2 0-1,-1 1 3,0-2-6,0 0-4,1 1 0,0 0 4,-1-1 0,0 1-3,0-2-3,-2 3 2,2-2-13,-1-1 8,-1 1 4,2-1 0,-2 1 11,0-2-18,1 2 5,-2 0 1,-1 1 6,2-3 2,-1 2-2,0-1 1,1-1 3,-2 2-3,0 1 1,-1-3 1,1 2-1,-1 1-4,0-3-3,0 1 4,3 0-5,-4-1-1,1 0 1,0 1-7,0 0 0,-2-2 2,2 3 1,2-4 2,-2 2-3,1 0 1,0-2 0,-2 1-1,2-2 1,0 3 0,-3-2 0,3 0-1,-1 1 5,0 0 1,-1-2-7,0 1 1,2 1 1,0-4 0,-2 3 2,-3 0-5,3 1 0,-3-1 6,1 0-2,0-1-3,-1 0-2,2 1 4,-3 0 4,1-2-6,-2 3 1,1-3 2,-1 2 3,1-2-3,-1 3 0,0-3 15,0 1-6,-1 0-10,-1 1 0,-1-1 4,4 0 3,-3 1-4,0-2-5,-1 2-13,1 0 15,0-1-9,-2 1 13,3-2-9,-2 1 10,-3 1-9,4-2 10,-2 1-8,1 0 6,0 0-11,1-2 11,-3 2-20,4 0 25,-2-1-19,1 1 15,1-1-9,-1-2 14,0 2-16,1 0 8,0-1-10,-1 0 23,0 1-27,0-2 16,0 2 13,0-2-9,0 0-14,0 1 1,-2-1-3,1 2 7,2 0-12,-2-3 13,0 3-11,1-3 18,-3 3-21,2-2 15,0 0-2,-2 0 8,0 1-14,0-2 6,-4 3-13,3-3 18,0 3-12,-1-3 12,3 1-11,-2-1 9,-1 3-8,0-3 8,-1 1-9,1-1 10,1 2-13,-1-4 11,-4 5-10,4-4 15,-4 2-17,6-1 13,-2 1-9,-2-2 12,2 1-7,-1 0 7,2 0-2,-5 0-4,2-1 0,-2 1 5,3-2-4,-3 1-1,0-1 1,4 1 3,0 1-6,0 0 1,-3-1 0,1 1-3,0-3 4,3 3 0,-5-2 1,0 2-2,3-1 0,-3 0 1,0 0 12,2 0-15,-3 1-4,1-1 5,6 0-1,-8-1 4,2 1-4,-1-1-2,1 1 1,-2 1 4,2 0 0,-2-3-1,2 2 0,-1-1-1,1 1 4,1 0-3,-1-1-2,2 1 4,-1-2-5,1 0 5,-1 0-3,3 2 3,2-1-2,-4-1 6,4 1-8,0-1 0,0 2-1,-1-3 2,2 2 1,-3-2-1,0 2 1,3-3 2,-2 3-2,-1-2-3,3 2-3,-1-2 6,2 1 3,-2 2-3,4-3 5,-5 2 1,5-3-9,-2 3 13,2-1-7,0 1 1,-1-2-4,3 1-2,-2 0-1,-1 1-2,4-1 5,1 1-2,-3-1 2,4 2 0,-2-2 2,3-1-2,-2 1-1,3 1 4,-2-1 18,12 3-26,-20-5 12,9 3-19,11 2 40,-18-7-33,18 7 21,-18-5-16,18 5 14,-15-5-24,15 5 24,-15-4-28,15 4 26,-15-6-25,15 6 26,-14-5-25,14 5 22,-13-5-22,13 5 23,-17-7-26,17 7 17,-14-3-12,14 3 14,-13-5-12,13 5 20,-15-7-24,15 7 30,-17-5-30,17 5 22,-14-7-19,14 7 19,-16-5-18,16 5 21,-18-8-22,18 8 23,-17-6-29,17 6 30,-16-8-24,8 4 24,8 4-21,-17-8 18,17 8-21,-15-7 19,5 2-18,10 5 23,-16-7-22,8 2 21,8 5-22,-13-9 29,5 4-23,8 5 25,-14-8-34,14 8 22,-13-10-4,13 10 13,-12-11-23,12 11 36,-12-10-23,12 10 40,-9-10-44,9 10 34,-11-13-39,11 13 37,-11-13-46,11 13 38,-9-12-38,9 12 37,-10-15-42,5 9 38,5 6-40,-8-13 58,8 13-54,-7-15 43,7 15-52,-9-14 42,9 14-40,-6-15 45,2 6-43,0 1 56,4 8-56,-6-14 30,6 14-36,-7-16 48,7 16-46,-5-13 67,5 13-59,-4-15 52,4 15-60,-4-14 61,4 14-59,-1-15 56,1 15-62,-4-15 58,4 15-64,0-16 78,0 16-77,-2-16 62,2 16-61,0-16 58,0 16-73,0-14 74,0 14-62,0-15 63,0 15-57,2-17 57,-2 17-48,1-16 48,-1 16-53,3-15 50,-3 15-58,3-17 61,-3 17-11,4-17 9,-4 17-11,3-15-8,-3 15-2,5-16-2,-5 16 1,4-13 0,-4 13-6,5-14 0,-5 14 3,4-14 0,-4 14-1,4-13-1,-4 13 1,4-12-3,-4 12 0,5-14-1,-5 14 27,5-12-32,-5 12 3,5-13 0,-5 13-7,5-11 11,-5 11-4,5-11 3,-5 11-6,8-14 17,-8 14-14,8-12-1,-8 12-4,6-12 5,-6 12-9,8-10 14,-8 10-13,6-12 14,-6 12-14,9-9 17,-9 9-15,8-11 14,-8 11-13,7-10 14,-7 10-14,8-11 29,-8 11-33,9-9 17,-9 9-10,8-9 15,-8 9-15,6-9 14,-6 9-20,8-9 17,-8 9-9,7-9 14,-7 9-6,9-8 0,-9 8 5,9-7-1,-9 7-9,12-8 5,-12 8-5,13-9 4,-13 9-12,12-7 13,-3 2 4,-9 5 1,16-7-5,-6 2 0,-1 1-6,0 0-2,0-1 3,2 1 0,0-1 10,0 2-11,-1-2 0,0 1 0,2 1-2,-1-1-33,0-1-110,4 2-104,-2-2-88,3 0-106,-3 1-208,1 1-193,0-2-722,1 0-1208</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06FA7701-2629-4542-8508-C1C799DB44C9}" emma:medium="tactile" emma:mode="ink">
          <msink:context xmlns:msink="http://schemas.microsoft.com/ink/2010/main" type="inkDrawing" rotatedBoundingBox="699,9981 3843,9448 4241,11791 1096,12325" shapeName="Other"/>
        </emma:interpretation>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1"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1" timeOffset="155931.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8.64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8080"/>
    </inkml:brush>
  </inkml:definitions>
  <inkml:traceGroup>
    <inkml:annotationXML>
      <emma:emma xmlns:emma="http://www.w3.org/2003/04/emma" version="1.0">
        <emma:interpretation id="{7CD1C164-8D2E-4149-9120-4AEB7E4EAEC5}" emma:medium="tactile" emma:mode="ink">
          <msink:context xmlns:msink="http://schemas.microsoft.com/ink/2010/main" type="inkDrawing" rotatedBoundingBox="5587,9648 5987,11961 4860,12157 4459,9843" rotationAngle="-1928095752"/>
        </emma:interpretation>
      </emma:emma>
    </inkml:annotationXML>
    <inkml:trace contextRef="#ctx0" brushRef="#br0">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670.8465">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1" timeOffset="1.72718E8">4968 10357 601,'0'0'484,"-12"-3"-61,12 3-13,-10-2-13,10 2-31,0 0-8,-12-5-19,12 5-28,-10-4 1,10 4-40,-9-5 7,9 5-43,-7-6 17,7 6-34,-8-6 17,8 6-52,0 0 15,-6-10-42,6 10 0,0 0-19,-2-14-1,2 14-8,4-10 8,-4 10-10,12-15 7,-6 8-22,2 1 6,1-2 3,1 3-4,3-2-6,-2 4-14,2-1-7,-1 3-14,0 0-11,1 1-8,0 1-9,-2 2-8,1 1-2,-1 2-2,-2-2-3,0 3-4,-1 1-21,-2 1-8,-3 1 0,-1 0 0,0 2 0,-5-1 0,0 4 0,-2-2 0,-2 1 0,0-1 0,0 1 0,-1-2 0,-1 1 0,1-1 0,-1-3 0,2 0 0,-2 1 0,2-3 0,7-7 0,-10 13 0,10-13 0,-10 9 0,10-9 0,-6 7 0,6-7 0,0 0 0,0 0 0,0 0 0,0 0 0,0 0 0,0 0 0,7-4 0,-7 4 0,13-5 0,-13 5 0,15-3 0,-15 3 0,20-4 0,-20 4 0,22-2 0,-22 2 0,25 1 0,-14 0 0,-11-1 0,23 4 0,-12-1 0,0 1 0,-1-1 0,-1 2 0,0-1 0,-9-4 0,14 10 0,-14-10 0,7 12 0,-7-12 0,1 14 0,-1-14 0,-7 15 0,2-9 0,-3 3 0,0-2 0,-4 1 0,-2-1 0,0 0 0,-2 0 0,0-2 0,-3 0 0,2-3 0,-2 2 0,-1-1 0,2-2 0,-2-1 0,0-1 0,2 0 0,-2-2 0,2-1 0,0-1 0,0-1 0,3 0 0,-3-5 0,5 2-51,-1 0-203,3-1-76,2-1-41,-1 1-65,3-2-108,3 2-110,2-1-104,1 0-762,1 11-1152</inkml:trace>
    <inkml:trace contextRef="#ctx0" brushRef="#br1" timeOffset="1.72718E8">5306 10113 615,'0'0'658,"4"-10"-63,-4 10-26,0 0-45,0-12-82,0 12-40,-6-8-57,6 8-17,-9-11-48,3 5 15,-1 0-68,1 0 14,-2 0-20,-2 1-16,0-3-6,-3 1-16,1 0 45,-1 1-71,-1 1 42,0-1-65,-1-1 43,0 3-55,-2-1 23,2-1-36,-3 4 22,-1-1-41,3 1 33,-3-1-34,1 3 32,-1 0-84,0 0-37,0 3 0,-2-1 0,1 1 0,-1 2 0,-2-1 0,1 1 0,0 2 0,0 1 0,-1-1 0,0 3 0,-1 1 0,-2 1 0,2 1 0,-2 1 0,1 1 0,1 2 0,0 0 0,1 1 0,1 0 0,0 3 0,3 0 0,0 0 0,0 3 0,2-1 0,0 3 0,2-1 0,1 0 0,1 0 0,3 4 0,-2-2 0,5 1 0,0-1 0,3-2 0,0 1 0,3 0 0,1-1 0,3 0 0,1 0 0,1 0 0,2 1 0,3 2 0,1-2 0,0-2 0,5 1 0,-1-2 0,4 0 0,0-2 0,1 0 0,1-1 0,1-2 0,0-1 0,2 0 0,0-1 0,0-3 0,3-2 0,-2 1 0,0-2 0,-1 0 0,2-5 0,-2-1 0,2 1 0,-1-2 0,1-1 0,-2-2 0,-1 0 0,4-1 0,0-1 0,-1-3 0,-1 1 0,2-2 0,-2 1 0,5-4 0,-3 0 0,1-3 0,-3 0 0,0-1 0,0-1 0,-1-1 0,-1 0 0,-1-2 0,0 1 0,-2-2 0,1 0 0,-3-2 0,-2 1 0,0-4 0,-1 1 0,-2-1 0,-3-2 0,1 0 0,-2-3 0,-1-1 0,0-1 0,-5-3 0,1 3 0,-2-5 0,-2 2 0,-2-2 0,-2 2 0,-1-1 0,-3 2 0,-3-3 0,-3 0 0,0 0 0,-2 4 0,-2 1 0,-4 0 0,0 4 0,3 6 0,-4-2 0,-1 4 0,-2 3 0,0 0 0,-3 3 0,1 2 0,-1 1 0,-1 1 0,3 1 0,-1 5 0,3-2 0,-2 3-211,3-1-516,-1 4-139,-1-5-295,4 4-493,-1 1-1317</inkml:trace>
  </inkml:traceGroup>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9:54.957"/>
    </inkml:context>
    <inkml:brush xml:id="br0">
      <inkml:brushProperty name="width" value="0.05292" units="cm"/>
      <inkml:brushProperty name="height" value="0.05292" units="cm"/>
      <inkml:brushProperty name="color" value="#FF00FF"/>
    </inkml:brush>
  </inkml:definitions>
  <inkml:trace contextRef="#ctx0" brushRef="#br0">7928 11323 566,'0'0'506,"0"0"-48,0 0-25,2-10-11,-2 10-36,0 0 10,4-9-1,-4 9 17,0 0-19,5-12-12,-5 12-33,0 0 12,5-10-12,-5 10-4,0 0-7,5-10-16,-5 10-11,0 0-21,4-8-23,-4 8-17,0 0-24,0 0-179,0 0-46,0 0 0,0 0 0,0 0 0,0 0 0,0 0 0,0 0 0,-8 8 0,8-8 0,-10 17 0,5-6 0,-2 0 0,1 3 0,-2-1 0,-1 3 0,2-3 0,-1 5 0,-2-3 0,1 2 0,0 0 0,1-4 0,1 1 0,0 0 0,1-1 0,-1-1 0,0-1 0,2 0 0,1-2 0,4-9 0,-8 16 0,8-16 0,-6 13 0,6-13 0,-7 8 0,7-8 0,-5 7 0,5-7 0,0 0 0,0 0 0,0 0 0,0 0 0,0 0 0,0 0 0,0 0 0,14-3 0,-14 3 0,13-5 0,-13 5 0,17-6 0,-7 3 0,0 0 0,3-1 0,-2 1 0,2 1 0,3-1 0,-1-2 0,0 3 0,2-1 0,-1 1 0,1 0 0,0-1 0,0 3 0,0-3 0,0 3 0,-1 0 0,0-1 0,-1 1 0,-1 0 0,1 0 0,-2 1 0,-13-1 0,26 0 0,-26 0 0,20 0 0,-20 0 0,18 0 0,-18 0-61,17 0 32,-17 0-30,12 0 44,-12 0-32,0 0 47,17 0-34,-17 0 39,0 0-32,12 0 39,-12 0-37,0 0 41,7-5-43,-7 5 41,0 0-34,4-9 39,-4 9-41,0 0 41,0-12-37,0 12 38,-2-12-37,2 12 35,-6-12-30,6 12 36,-5-13-21,5 13 51,-7-14-34,7 14 47,-9-13-15,9 13 15,-8-12-64,8 12-3,-5-11 0,5 11 0,-7-7 0,7 7 0,0 0 0,-6-7 0,6 7 0,0 0 0,0 0 0,-7 9 0,7-9 0,-2 14 0,2-14 0,0 23 0,0-11 0,0 1 0,0 0 0,2 1 0,-2 3 0,0 2 0,0 0 0,0 1 0,-2 3 0,2-4 0,0 2 0,-1-1 0,0 0 0,-2-2 0,2 2 0,0-3 0,-2-1 0,3-1 0,-1-2-11,-1-1-550,1-1-135,0 1-153,-2-2-1065,3-10-1645</inkml:trace>
  <inkml:trace contextRef="#ctx0" brushRef="#br0" timeOffset="1156.8199">8450 11411 639,'0'0'661,"10"-11"-90,-10 11-34,9-12-58,-9 12-36,8-12-43,-8 12-73,6-15-2,-6 15-45,6-14 11,-6 14-57,3-15 3,-3 15-37,2-17 10,-2 17-34,2-19 4,-2 19-32,-2-20 5,0 10-5,-1-1-5,1 0 3,-2-1-28,-1 0 13,1-1-1,-1 0-8,0-1-19,-2 2-9,-1-2 0,0 2 0,-1-2-4,-1 2 8,1-1 22,0 0-51,-3 1-69,2 1 0,-4-1 0,1 1 0,-1-1 0,-1 2 0,-1 1 0,0-1 0,-2 0 0,1 3 0,1 0 0,-5 0 0,4 1 0,0 1 0,-1 1 0,0 1 0,-1 1 0,0-1 0,1 2 0,-1 1 0,-2 0 0,3 0 0,1 1 0,-2 2 0,0-1 0,0 1 0,3 1 0,-2 1 0,1 1 0,-1 0 0,-1 2 0,1 0 0,0 1 0,2-1 0,-2 3 0,2-1 0,-1 2 0,2-1 0,-1 1 0,2 1 0,-1 0 0,2-1 0,-3 4 0,4-2 0,-1 2 0,1 0 0,1 0 0,-2 2 0,1 0 0,1 1 0,1 3 0,0-3 0,-2 0 0,3 1 0,1 2 0,1-1 0,-2 1 0,2 0 0,1 2 0,1 1 0,-3-2 0,5 1 0,0 1 0,0-1 0,2 1 0,1 0 0,0-2 0,1 1 0,1 1 0,2-1 0,-1-1 0,2 0 0,2 0 0,-1 0 0,2 0 0,1-2 0,2 2 0,1 1 0,2-2 0,-1-1 0,3 0 0,-2 0 0,4-3 0,-1 0 0,2-1 0,-4-1 0,3-3 0,0 0 0,0 0 0,1 0 0,0-1 0,1-3 0,0 0 0,1 2 0,0-5 0,1 2 0,-1-1 0,0-3 0,-2 0 0,1 1 0,-1-3 0,0 1 0,-1-1 0,1-1 0,-2-1 0,2 0 0,-3 2 0,1-4 0,2 1 0,-2 0 0,0 0 0,1-2 0,-1 1 0,-1-3 0,1 3 0,1-2 0,-1-2 0,1 1 0,-1-1 0,0 0 0,2-1 0,-1-1 0,0-1 0,0 0 0,0-1 0,-2 0 0,1 0 0,1-2 0,-3 0 0,2 0 0,-2-2 0,0 1 0,-2 0 0,3-1 0,-5 0 0,3-2 0,-2 0 0,-1-1 0,1-1 0,-2-2 0,0 2 0,-1-3 0,0 0 0,-1-2 0,-1-5 0,0 4 0,-1 1 0,-1-1 0,-1-2 0,-1 2 0,-1-1 0,-2 2 0,3-3 0,-6 0 0,1 1 0,-2 0 0,0 0 0,-3-3 0,1 2 0,-4-2 0,1 2 0,-1-1 0,-3 1 0,0 0 0,-2-1 0,1 2 0,-5-7 0,3 9 0,-4-5 0,1 4 0,1 3 0,-4-1 0,3 3 0,-3 2 0,0 0 0,0 4 0,1 3 0,-1-1 0,2 4 0,-1 0 0,0 3-580,0 1-275,2 3-172,0 0-782,-1 0-1510</inkml:trace>
  <inkml:trace contextRef="#ctx0" brushRef="#br0" timeOffset="3056.5731">22471 9531 425,'0'0'777,"5"-13"-125,-5 13-55,7-12-46,-7 12-61,3-13 4,-3 13-60,4-10-20,-4 10-54,4-11-11,-4 11-49,4-7-37,-4 7-48,0 0-34,0 0-32,5-8-13,-5 8-10,0 0 8,0 0-9,0 15-1,0-15 6,-4 19-24,2-7-12,-2-1-16,-1 3 3,0 1-25,-2 1-7,1-1-13,-1 1-2,0 1-6,-3 0-9,2 0-2,0 0-1,-1-3-3,2-1-3,-1 1-4,-1-2 8,4 0-7,-3-3-4,4-1 1,-2 1 1,6-9 0,-6 15-4,6-15 12,-7 8 22,7-8 0,-5 11-35,5-11 0,0 0 0,0 0 0,-1 10 0,1-10 0,0 0 0,13 3 0,-13-3 0,12 0 0,-12 0 0,20-2 0,-9 1 0,-11 1 0,26-1 0,-12 0 0,0-1 0,1 2 0,2-2 0,0 1 0,-2 1 0,1 0 0,0-2 0,0 2 0,-2-1 0,2 1 0,-2 0 0,1 0 0,-2 0 0,-13 0 0,24 0 0,-24 0-34,19 0-6,-19 0-3,17-1 3,-17 1 7,14 0 10,-14 0 1,0 0 3,17 0-1,-17 0 11,0 0-2,10-3 0,-10 3 4,0 0 3,0 0-2,7-7 2,-7 7-2,0 0 0,0 0 7,-1-14-3,1 14 0,0 0 1,-5-14 12,5 14-14,-2-12 13,2 12-9,-7-17-6,3 9 10,4 8-5,-6-15-2,2 5 3,4 10 7,-8-14 17,8 14 20,-5-12 3,5 12 4,-5-10-2,5 10-11,-5-9-10,5 9-5,0 0-20,0 0-4,0 0 0,0 0 0,0 0 0,0 0 0,-6 13 0,6-13 0,0 18 0,0-6 0,-2-2 0,2 4 0,-1-3 0,0 2 0,-1 2 0,1-3 0,-1 0 0,0 2 0,0-2 0,1 1 0,-2-1 0,2 1 0,-2-1 0,1-1 0,-1-1 0,0 0 0,3-10-59,-3 19-262,3-19-85,-4 14-57,4-14-105,-4 12-118,4-12-108,0 0-757,-2 14-1191</inkml:trace>
  <inkml:trace contextRef="#ctx0" brushRef="#br0" timeOffset="3822.1606">23069 9644 536,'1'-11'709,"-1"11"-101,3-19-6,0 9-59,-3 10-41,2-21-81,1 12-18,-2-1-66,2 0 10,-3 10-44,3-17 3,-3 17-41,3-15-12,-3 15-35,2-9-54,-2 9-34,0 0-22,3-10-18,-3 10-15,0 0 15,0 0-5,-1 11 8,1-11-8,-5 18-10,2-6 0,-2 1-1,0 0-10,1 3-6,-1 0-6,0-2-8,-2 2-8,0-2-5,0 0-7,1-1 26,-1 1-31,1-2 23,1 0-42,-1-3 23,2 2-8,-1-4 11,-1 0-37,6-7 38,-8 13-38,8-13 35,-5 11-31,5-11 33,-6 10-38,6-10 40,0 0-41,-5 8 36,5-8-33,0 0 32,0 0-34,0 0 32,7 6-36,-7-6 33,0 0-35,14 1 5,-14-1-3,14 0 4,-14 0 4,19 2 5,-19-2 0,23 0-3,-23 0 3,27 2 1,-13-2-2,0 0 3,1 1 6,1-1-20,-1 1-2,-1 0-9,1-1 0,-1 0-9,2 0 2,-2 2-5,0-2 22,-3 1-18,-11-1 48,25 2-46,-25-2 42,18 0-30,-18 0 5,17-2-3,-17 2 5,16-1 0,-16 1 1,14-2 3,-14 2 0,10-3 2,-10 3 3,9-5 3,-9 5-4,9-4-5,-9 4 8,0 0 0,6-10 1,-6 10 11,0 0-15,3-14 6,-3 14 2,0-12-6,0 12 5,-1-15 0,1 15 0,-3-17-1,3 17-1,-3-19 5,1 10 12,2 9 10,-4-18 4,4 18 13,-3-16 16,3 16 6,-4-11-6,4 11-2,-3-12-9,3 12-12,0 0-9,-4-9 13,4 9 11,0 0-52,-5 9 0,5-9 0,-4 15 0,1-5 0,1 1 0,-2 4 0,-1-1 0,1 0 0,2 2 0,-2-2 0,0 1 0,0 0 0,1-1 0,0 1 0,0-1 0,-1-1 0,2-1 0,-1 0 0,2 1 0,-2-3 0,2 2 0,0 0 0,1-12 0,-1 17-14,1-17-418,-2 17-62,2-17-107,-1 15-155,1-15-191,0 17-621,0-17-1210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0:13.055"/>
    </inkml:context>
    <inkml:brush xml:id="br0">
      <inkml:brushProperty name="width" value="0.05292" units="cm"/>
      <inkml:brushProperty name="height" value="0.05292" units="cm"/>
      <inkml:brushProperty name="color" value="#800080"/>
    </inkml:brush>
  </inkml:definitions>
  <inkml:trace contextRef="#ctx0" brushRef="#br0">1000 13024 607,'-6'-9'624,"0"3"-50,0-2-60,6 8-8,-9-16-63,5 8-56,-2 2-3,6 6 1,-10-16-32,10 16-16,-5-12-28,5 12-36,-6-9-29,6 9-40,-6-7-34,6 7-22,0 0-9,0 0 18,0 0 18,-9 7-10,9-7-20,-3 17 8,2-5-16,1 1-3,0 1-1,0 3-19,0 2-9,0-1-15,1 1-11,-1 1-76,3 1-3,-3-3 0,0 2 0,2 0 0,-2-1 0,2-1 0,-2 0 0,3-1 0,-2 0 0,0-2 0,-1-1 0,2-1 0,0-2 0,-2-1 0,0-10 0,4 17 0,-4-17 0,2 15 0,-2-15 0,3 9 0,-3-9 0,0 0 0,6 6 0,-6-6 0,0 0 0,10-7 0,-10 7 0,8-14 0,-3 5 0,1-1 0,0-2 0,-2 0 0,3-2 0,-1-1 0,3 1 0,-1-1 0,-2 1 0,2 0 0,-1 1 0,3 1 0,-1 2 0,-1-1 0,2 3 0,0 2 0,0 2 0,2 1 0,-12 3 0,19-2 0,-19 2 0,22 3 0,-22-3 0,19 7 0,-10-2 0,0 0 0,0 2 0,0 0 0,-2-1 0,-1 2 0,3-2 0,-2 2 0,-2 0 0,-1 1 0,0-1 0,2 0-47,-2 0-205,-4-8-60,9 15-58,-9-15-46,4 12-61,-4-12-77,4 12-38,-4-12-36,4 13-815,-4-13-1056</inkml:trace>
  <inkml:trace contextRef="#ctx0" brushRef="#br0" timeOffset="350.9956">1524 12987 400,'5'-14'759,"0"4"-117,-3-2-5,-2 12-96,4-17-72,-4 17-58,2-17-43,-2 17-27,-2-12-52,2 12-45,-2-11-43,2 11-23,-9-4-6,9 4 17,-10 3 14,10-3-21,-10 8 4,3 0-34,0 3 21,0 1-11,1 2-3,-1 0-20,-1 4-3,0 1-22,3-1-1,-3 3-21,2-2-13,2-2-6,0 2 0,1-1-17,1-1-9,1 0-11,-1 1-7,1-3-8,1 0-1,1-1-1,1-1-9,-1 1 2,0-1-12,3-2-27,-2 1-36,4-3-54,0 1-36,-1-2-51,1 1-35,2-4-40,0 0-50,1 0-11,1-2-71,-10-3-72,19 2-14,-19-2-27,23-1-78,-23 1-94,17-4-293,-8 0-584</inkml:trace>
  <inkml:trace contextRef="#ctx0" brushRef="#br0" timeOffset="587.9124">1666 13121 390,'2'-13'657,"-4"2"-81,2 11-40,0-19-41,0 19-15,-3-18-87,3 18-1,-2-16-40,2 16-15,-4-13-33,4 13-34,-2-10-41,2 10-37,0 0-44,-3-12-22,3 12-24,0 0 27,0 0 51,0 0-36,0 0-9,5 14-19,-5-14-6,2 18-26,1-8 0,-2 2-30,0 0 4,1 2-11,0-2-10,1 5-18,-2-2 13,2-1-20,-2 0-93,0 1-84,-1-1-67,2-1-69,-2-1-66,2-2-93,0 2-75,1-3-28,-3-9-201,1 18-416,-1-18-791</inkml:trace>
  <inkml:trace contextRef="#ctx0" brushRef="#br0" timeOffset="900.413">1856 13072 652,'0'0'627,"0"-17"-51,0 17-44,0-14-86,0 14-33,-2-13-97,2 13-28,-7-12-79,7 12 9,-11-7-69,11 7 13,-10-3-75,10 3 42,-13-1-36,13 1 21,-17 4-35,8 1 9,1 0 10,-2 2 2,3 3-16,-1 0-3,-2 1 6,5 0 23,-1 3-13,2-1 9,1 0 7,0 0-11,2-1-13,1 0-11,1 0-11,1 0-12,0-2-9,0 2-8,2-3-7,2 1-3,-1 0-6,2-2-1,0-2-13,1 2-30,-1-1-72,3-2-55,-1-3-70,2 2-47,-11-4-65,20 4-54,-20-4-45,20 2-11,-20-2-82,18 0-46,-18 0-434,18-5-603</inkml:trace>
  <inkml:trace contextRef="#ctx0" brushRef="#br0" timeOffset="1259.7628">1967 13237 401,'0'0'481,"0"0"-59,11-3-56,-11 3-17,0 0-17,0 0-29,0 0 8,12 0-22,-12 0 24,0 0-6,0 0 2,7 5-14,-7-5-28,0 0-27,0 0-14,4 12-10,-4-12-17,0 0-36,0 0-21,-2 12-24,2-12-20,0 0-29,-4 8-2,4-8-12,0 0-6,0 0-7,-5 7-3,5-7 2,0 0 9,0 0 3,0 0-7,0 0-12,0 0-5,0 0-7,-12-3-6,12 3-3,0 0-3,0 0 0,0-12-6,0 12 2,0 0-6,0-13 2,0 13-3,0 0-1,5-11 1,-5 11-5,0 0 10,6-7-8,-6 7 2,0 0-3,0 0 1,13-3 3,-13 3 1,0 0 10,9 5 3,-9-5 7,9 5 0,-9-5-4,6 8 0,-6-8-1,4 9-5,-4-9 1,0 12 2,0-12-7,0 12 2,0-12-3,-1 14 9,1-14-19,-7 17-44,1-9-64,1 1-67,-3 0-61,0 0-60,-2-1-98,0 1-63,0 0-86,-4 1-146,3-5-558,0 3-862</inkml:trace>
  <inkml:trace contextRef="#ctx0" brushRef="#br0" timeOffset="1630.1081">2375 13055 632,'0'0'755,"0"0"-49,3-12-114,-3 12-38,0 0-80,2-11-54,-2 11-67,0 0-59,0 0-29,0 0 16,0 0-12,0 0-34,0 0-5,-1 17-10,1-17-24,-4 19-24,3-8-18,-1-1-25,0 2-23,1 1-10,-2-2-29,2 2-1,-1-3-26,2 3 6,-1-2-26,0-1-34,1-10-88,-1 21-73,1-21-62,0 17-78,0-17-45,0 13-124,0-13-77,0 0-130,1 16-719,-1-16-1012</inkml:trace>
  <inkml:trace contextRef="#ctx0" brushRef="#br0" timeOffset="1926.9741">2475 12761 413,'-3'-13'824,"1"2"-110,2 11-19,-3-20-61,3 20-107,-1-12-93,1 12-72,0 0 7,4-10 45,-4 10-17,11 2 8,-3 3-29,2 2-18,0 1-12,2 4-17,1 0-6,0 2-52,0 3-271,1 0 0,0 5 0,0 1 0,-2 2 0,-2-1 0,0 3 0,-2 0 0,-3-3 0,-1 3 0,-1-1 0,-3 3 0,-3 3 0,-1-1 0,-2 2 0,-5 4 0,-2 0 0,0 1 0,-4-2 0,0-1 0,1 0-409,-6-1-486,0 2-251,-4-2-666,0-2-1516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59.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800080"/>
    </inkml:brush>
  </inkml:definitions>
  <inkml:traceGroup>
    <inkml:annotationXML>
      <emma:emma xmlns:emma="http://www.w3.org/2003/04/emma" version="1.0">
        <emma:interpretation id="{ED20A8AC-EC54-4270-B224-E2B6399E8178}" emma:medium="tactile" emma:mode="ink">
          <msink:context xmlns:msink="http://schemas.microsoft.com/ink/2010/main" type="writingRegion" rotatedBoundingBox="14701,8463 33142,8438 33144,9897 14703,9922"/>
        </emma:interpretation>
      </emma:emma>
    </inkml:annotationXML>
    <inkml:traceGroup>
      <inkml:annotationXML>
        <emma:emma xmlns:emma="http://www.w3.org/2003/04/emma" version="1.0">
          <emma:interpretation id="{B7B3F3D4-35E8-4749-8807-84E4C22B4E5D}" emma:medium="tactile" emma:mode="ink">
            <msink:context xmlns:msink="http://schemas.microsoft.com/ink/2010/main" type="paragraph" rotatedBoundingBox="14701,8463 33142,8438 33144,9897 14703,9922" alignmentLevel="1"/>
          </emma:interpretation>
        </emma:emma>
      </inkml:annotationXML>
      <inkml:traceGroup>
        <inkml:annotationXML>
          <emma:emma xmlns:emma="http://www.w3.org/2003/04/emma" version="1.0">
            <emma:interpretation id="{E7F9E5C1-AF0A-441B-8240-56651049AEC9}" emma:medium="tactile" emma:mode="ink">
              <msink:context xmlns:msink="http://schemas.microsoft.com/ink/2010/main" type="line" rotatedBoundingBox="14701,8463 32595,8439 32596,8965 14702,8990"/>
            </emma:interpretation>
          </emma:emma>
        </inkml:annotationXML>
        <inkml:traceGroup>
          <inkml:annotationXML>
            <emma:emma xmlns:emma="http://www.w3.org/2003/04/emma" version="1.0">
              <emma:interpretation id="{4CBBB49A-831A-4690-9549-4E357263BC70}" emma:medium="tactile" emma:mode="ink">
                <msink:context xmlns:msink="http://schemas.microsoft.com/ink/2010/main" type="inkWord" rotatedBoundingBox="24385,8497 24793,8497 24794,8891 24386,8892"/>
              </emma:interpretation>
              <emma:one-of disjunction-type="recognition" id="oneOf0">
                <emma:interpretation id="interp0" emma:lang="en-IN" emma:confidence="0">
                  <emma:literal>0123456789</emma:literal>
                </emma:interpretation>
                <emma:interpretation id="interp1" emma:lang="en-IN" emma:confidence="0">
                  <emma:literal>O 1 2 3 u 5 6 7 8 9</emma:literal>
                </emma:interpretation>
                <emma:interpretation id="interp2" emma:lang="en-IN" emma:confidence="0">
                  <emma:literal>0123456189</emma:literal>
                </emma:interpretation>
                <emma:interpretation id="interp3" emma:lang="en-IN" emma:confidence="0">
                  <emma:literal>o 1 2 3 u 5 6 7 8 9</emma:literal>
                </emma:interpretation>
                <emma:interpretation id="interp4" emma:lang="en-IN" emma:confidence="0">
                  <emma:literal>0 1 2 3 u 5 6 7 8 9</emma:literal>
                </emma:interpretation>
              </emma:one-of>
            </emma:emma>
          </inkml:annotationXML>
          <inkml:trace contextRef="#ctx0" brushRef="#br0">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0" timeOffset="140.6265">24053 7552 172,'14'-7'547,"-1"2"-113,3 1-58,5-4-47,2 1-47,1 1-54,2-1-72,3 0-13,2 1-32,0-1-56,-5 2-110,2 0-159,-4-1-596,1 0-343</inkml:trace>
          <inkml:trace contextRef="#ctx0" brushRef="#br0" timeOffset="-3948.9682">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0" timeOffset="-3255.38">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0" timeOffset="-2408.4746">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0" timeOffset="-1434.6751">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0" timeOffset="-634.6879">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0" timeOffset="828.0967">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0" timeOffset="1437.4454">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0" timeOffset="2171.7956">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0" timeOffset="2937.3961">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annotationXML>
          <emma:emma xmlns:emma="http://www.w3.org/2003/04/emma" version="1.0">
            <emma:interpretation id="{0EBAA554-C24C-40B3-9EAE-B68BF2F9E9D4}" emma:medium="tactile" emma:mode="ink">
              <msink:context xmlns:msink="http://schemas.microsoft.com/ink/2010/main" type="line" rotatedBoundingBox="30417,9401 33139,9322 33155,9896 30433,9975"/>
            </emma:interpretation>
          </emma:emma>
        </inkml:annotationXML>
        <inkml:traceGroup>
          <inkml:annotationXML>
            <emma:emma xmlns:emma="http://www.w3.org/2003/04/emma" version="1.0">
              <emma:interpretation id="{891857EB-C711-4AB5-AC1F-463018454FBA}" emma:medium="tactile" emma:mode="ink">
                <msink:context xmlns:msink="http://schemas.microsoft.com/ink/2010/main" type="inkWord" rotatedBoundingBox="30417,9401 31322,9375 31334,9798 30429,9824"/>
              </emma:interpretation>
              <emma:one-of disjunction-type="recognition" id="oneOf1">
                <emma:interpretation id="interp5" emma:lang="en-IN" emma:confidence="0">
                  <emma:literal>23</emma:literal>
                </emma:interpretation>
                <emma:interpretation id="interp6" emma:lang="en-IN" emma:confidence="0">
                  <emma:literal>33</emma:literal>
                </emma:interpretation>
                <emma:interpretation id="interp7" emma:lang="en-IN" emma:confidence="0">
                  <emma:literal>₹3</emma:literal>
                </emma:interpretation>
                <emma:interpretation id="interp8" emma:lang="en-IN" emma:confidence="0">
                  <emma:literal>3</emma:literal>
                </emma:interpretation>
                <emma:interpretation id="interp9" emma:lang="en-IN" emma:confidence="0">
                  <emma:literal>2</emma:literal>
                </emma:interpretation>
              </emma:one-of>
            </emma:emma>
          </inkml:annotationXML>
          <inkml:trace contextRef="#ctx0" brushRef="#br1" timeOffset="1.72862E8">30065 8437 532,'0'0'646,"0"0"-84,-15 0-29,15 0-40,0 0-62,-12-4-43,12 4-24,0 0-8,-7-8-54,7 8-3,0 0-19,0 0-5,0-13 0,0 13-25,6-7-3,-6 7 1,9-9-18,-9 9-3,14-8-4,-5 4-2,0-1-17,2 3 17,1-1-12,1-1-34,-2 1-175,3 3 0,2-2 0,-4 2 0,4 0 0,-3 2 0,2 0 0,-4-1 0,3 3 0,-2 0 0,-2 0 0,0 1 0,-1 2 0,-2 0 0,-1 0 0,0 2 0,-2 0 0,-3 2 0,-1-11 0,0 22 0,-3-10 0,-2 0 0,-2 1 0,0-1 0,-2 2 0,-4 0 0,0-1 0,-3 0 0,0 0 0,0-1 0,-1 0 0,-1-1 0,1 0 0,1-1 0,2-2 0,-2-1 0,5 2 0,-3-3 0,5 0 0,0-1 0,-1 0 0,10-5 0,-14 9 0,14-9 0,-10 8 0,10-8 0,-4 7 0,4-7 0,0 0 0,6 11 0,-6-11 0,11 8 0,-11-8 0,17 6 0,-5-2 0,-2-1 0,3-1 0,2 2 0,0-3 0,2 3 0,-1-3 0,2 3 0,-1-2 0,0 1 0,1-3 0,-4 1 0,0 1 0,-1-2 0,-1 2 0,-12-2 0,19 2 0,-19-2 0,17 1 0,-17-1 0,14 0 0,-14 0 0,0 0 0,18 0 0,-18 0 0,0 0 0,14-2 0,-14 2-500,10-5-124,-10 5-82,9-5-91,-9 5-209,8-7-442,-8 7-1061</inkml:trace>
          <inkml:trace contextRef="#ctx0" brushRef="#br1" timeOffset="1.72863E8">30506 8567 574,'0'0'649,"-2"-9"-65,2 9-40,0-12-81,0 12-56,1-13-2,-1 13-51,5-14-30,-5 14-40,5-14-1,0 5-39,0 2-1,0-1 5,2 1-21,2 1-11,0-2 0,1 2 8,0 2-3,3-3-19,-1 4-4,0 0-12,0-1-8,2 3-12,-2-2-4,4 3-21,-3 0-21,0 1-16,-1 2-80,0-1-24,-1 2 0,-1 0 0,1 2 0,-3-1 0,-1 1 0,-2 2 0,-1 0 0,-4-8 0,4 15 0,-4-15 0,0 20 0,-3-11 0,-1 0 0,-1 1 0,0 0 0,-3-1 0,-1 0 0,2-1 0,-2 1 0,0-1 0,3-1 0,-2-2 0,0 1 0,1 1 0,7-7 0,-11 7 0,11-7 0,-9 8 0,9-8 0,0 0 0,-6 6 0,6-6 0,0 0 0,0 0 0,0 0 0,0 0 0,10-2 0,-10 2 0,0 0 0,17-4 0,-17 4 0,16-3 0,-16 3 0,22-2 0,-10 1 0,-12 1 0,24 0 0,-11 0 0,-1 1 0,1 0 0,0 2 0,0-1 0,-2 1 0,2 1 0,-3 0 0,-1 1 0,3-1 0,-5 3 0,1-2 0,-8-5 0,14 13 0,-14-13 0,8 11 0,-8-11 0,4 12 0,-4-12 0,-2 12 0,2-12 0,-6 12 0,6-12 0,-12 12 0,12-12 0,-16 8 0,6-2 0,-2-3 0,1 0 0,-5 1 0,1 1 0,-2-3 0,1-1 0,-3-1 0,2 2 0,-1-2 0,0 0 0,0 0 0,0-2 0,0 2 0,1-1 0,0 0 0,-1-2 0,3 1 0,2 0 0,0 1 0,0-1 0,2-1 0,-2 1 0,3 0 0,0-3 0,0 2 0,1 0 0,0-1-479,1-2-143,-1 2-90,1-3-91,8 7-958,-17-7-1452</inkml:trace>
        </inkml:traceGroup>
        <inkml:traceGroup>
          <inkml:annotationXML>
            <emma:emma xmlns:emma="http://www.w3.org/2003/04/emma" version="1.0">
              <emma:interpretation id="{23019DD7-EA2F-42F5-840F-9A5EF84100BD}" emma:medium="tactile" emma:mode="ink">
                <msink:context xmlns:msink="http://schemas.microsoft.com/ink/2010/main" type="inkWord" rotatedBoundingBox="32307,9416 33141,9392 33155,9896 32321,9920"/>
              </emma:interpretation>
              <emma:one-of disjunction-type="recognition" id="oneOf2">
                <emma:interpretation id="interp10" emma:lang="en-IN" emma:confidence="0">
                  <emma:literal>99</emma:literal>
                </emma:interpretation>
                <emma:interpretation id="interp11" emma:lang="en-IN" emma:confidence="0">
                  <emma:literal>999</emma:literal>
                </emma:interpretation>
                <emma:interpretation id="interp12" emma:lang="en-IN" emma:confidence="0">
                  <emma:literal>9</emma:literal>
                </emma:interpretation>
                <emma:interpretation id="interp13" emma:lang="en-IN" emma:confidence="0">
                  <emma:literal>9999</emma:literal>
                </emma:interpretation>
                <emma:interpretation id="interp14" emma:lang="en-IN" emma:confidence="0">
                  <emma:literal>₹9</emma:literal>
                </emma:interpretation>
              </emma:one-of>
            </emma:emma>
          </inkml:annotationXML>
          <inkml:trace contextRef="#ctx0" brushRef="#br2" timeOffset="6855.8374">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2" timeOffset="7527.6874">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3:53.538"/>
    </inkml:context>
    <inkml:brush xml:id="br0">
      <inkml:brushProperty name="width" value="0.05292" units="cm"/>
      <inkml:brushProperty name="height" value="0.05292" units="cm"/>
      <inkml:brushProperty name="color" value="#008080"/>
    </inkml:brush>
  </inkml:definitions>
  <inkml:traceGroup>
    <inkml:annotationXML>
      <emma:emma xmlns:emma="http://www.w3.org/2003/04/emma" version="1.0">
        <emma:interpretation id="{BEA41760-CB01-4CAF-9362-CC9598301179}" emma:medium="tactile" emma:mode="ink">
          <msink:context xmlns:msink="http://schemas.microsoft.com/ink/2010/main" type="writingRegion" rotatedBoundingBox="20457,9383 21396,9383 21396,9823 20457,9823"/>
        </emma:interpretation>
      </emma:emma>
    </inkml:annotationXML>
    <inkml:traceGroup>
      <inkml:annotationXML>
        <emma:emma xmlns:emma="http://www.w3.org/2003/04/emma" version="1.0">
          <emma:interpretation id="{37BE2226-D9F2-41E6-964B-FA1329136D9D}" emma:medium="tactile" emma:mode="ink">
            <msink:context xmlns:msink="http://schemas.microsoft.com/ink/2010/main" type="paragraph" rotatedBoundingBox="20457,9383 21396,9383 21396,9823 20457,9823" alignmentLevel="1"/>
          </emma:interpretation>
        </emma:emma>
      </inkml:annotationXML>
      <inkml:traceGroup>
        <inkml:annotationXML>
          <emma:emma xmlns:emma="http://www.w3.org/2003/04/emma" version="1.0">
            <emma:interpretation id="{650D820E-A7D9-40EB-9C89-F3C97D721AFA}" emma:medium="tactile" emma:mode="ink">
              <msink:context xmlns:msink="http://schemas.microsoft.com/ink/2010/main" type="line" rotatedBoundingBox="20457,9383 21396,9383 21396,9823 20457,9823"/>
            </emma:interpretation>
          </emma:emma>
        </inkml:annotationXML>
        <inkml:traceGroup>
          <inkml:annotationXML>
            <emma:emma xmlns:emma="http://www.w3.org/2003/04/emma" version="1.0">
              <emma:interpretation id="{38EAF529-58E2-4798-9E1C-BEEC4FD04E67}" emma:medium="tactile" emma:mode="ink">
                <msink:context xmlns:msink="http://schemas.microsoft.com/ink/2010/main" type="inkWord" rotatedBoundingBox="20457,9383 21396,9383 21396,9823 20457,9823"/>
              </emma:interpretation>
              <emma:one-of disjunction-type="recognition" id="oneOf0">
                <emma:interpretation id="interp0" emma:lang="en-IN" emma:confidence="0">
                  <emma:literal>33</emma:literal>
                </emma:interpretation>
                <emma:interpretation id="interp1" emma:lang="en-IN" emma:confidence="0">
                  <emma:literal>3 3</emma:literal>
                </emma:interpretation>
                <emma:interpretation id="interp2" emma:lang="en-IN" emma:confidence="0">
                  <emma:literal>3 3</emma:literal>
                </emma:interpretation>
                <emma:interpretation id="interp3" emma:lang="en-IN" emma:confidence="0">
                  <emma:literal>3 2</emma:literal>
                </emma:interpretation>
                <emma:interpretation id="interp4" emma:lang="en-IN" emma:confidence="0">
                  <emma:literal>3 B</emma:literal>
                </emma:interpretation>
              </emma:one-of>
            </emma:emma>
          </inkml:annotationXML>
          <inkml:trace contextRef="#ctx0" brushRef="#br0">20101 8416 524,'0'0'726,"0"0"-77,0 0-19,-11-4-66,11 4-50,0 0-22,0 0-31,-7-9-52,7 9 9,0 0-78,-5-8 28,5 8-43,0 0-34,-3-9-24,3 9-27,0 0-24,0 0-13,4-13-11,-4 13-22,11-8-3,-11 8-142,17-7-25,-17 7 0,21-3 0,-21 3 0,23-3 0,-12 6 0,2-1 0,-2-1 0,1 5 0,-1-4 0,0 5 0,0-2 0,-1 2 0,-2 0 0,-2 1 0,0 0 0,-2 1 0,-4-9 0,0 19 0,-3-9 0,-1 0 0,-1-1 0,-3 3 0,-1-1 0,-2-2 0,0 2 0,0-1 0,-2-2 0,0 1 0,-1-1 0,2-1 0,-1 0 0,1 0 0,3-2 0,-1-2 0,10-3 0,-13 7 0,13-7 0,-11 4 0,11-4 0,0 0 0,0 0 0,0 0 0,0 0 0,0 0 0,0 0 0,0 0 0,10-7 0,-10 7 0,14-2 0,-14 2 0,22-3 0,-22 3 0,24-1 0,-24 1 0,26 0 0,-13 1 0,0 2 0,0-2 0,-1 3 0,3 0 0,-3 2 0,0-1 0,-1 2 0,-4-2 0,2 3 0,-2 0 0,-2 1 0,1-2 0,-2 2 0,-4-9 0,4 17 0,-4-17 0,0 14 0,0-14 0,-5 15 0,0-8 0,5-7 0,-12 14 0,3-8 0,2-2 0,-4 1 0,0 0 0,1-1 0,-1-1 0,-1-1 0,-1 1 0,1-2 0,-2 1 0,14-2 0,-25 0 0,13-2 0,1-1 0,-2 2 0,1-1 0,0-1 0,1 1 0,1-1 0,0-1 0,2-1 0,8 5 0,-11-9-338,11 9-180,-8-10-111,8 10-141,0 0-144,8-17-676,-3 10-1241</inkml:trace>
          <inkml:trace contextRef="#ctx0" brushRef="#br0" timeOffset="639.1639">20675 8543 187,'-13'-7'747,"13"7"-157,-13-8-38,13 8-33,-10-9-42,10 9-36,-11-8-50,11 8-69,-7-12-14,7 12-27,-7-10-35,7 10-33,-2-14-19,2 14-23,2-14 21,-2 14-27,8-12 29,-2 4-49,2 3 46,1 0-38,1-2 37,6 4 5,-3 1-26,0-1 9,3 3-16,-1 1 9,2 2-36,-2 1-52,1 3 41,-3 0-41,-1 1-61,1 2-22,-4-1 0,-3 1 0,-1 0 0,-2 2 0,0-2 0,-1 1 0,-4-1 0,-1 2 0,0-4 0,-2 4 0,-1-1 0,-2-1 0,1 0 0,0-1 0,-1-3 0,3 3 0,-1-2 0,-2-1 0,2 1 0,6-7 0,-9 9 0,9-9 0,-8 7 0,8-7 0,0 0 0,-7 8 0,7-8 0,0 0 0,0 0 0,0 0 0,0 0 0,0 0 0,11-3 0,-11 3 0,10-4 0,-10 4 0,15-3 0,-4 1 0,0 0 0,2 1 0,0 0 0,1 1 0,0 0 0,-1 0 0,2 1 0,-2 2 0,1-1 0,-3 0 0,2 2 0,-3 0 0,1 1 0,-3-1 0,0 2 0,-8-6 0,11 12 0,-11-12 0,3 13 0,-3-13 0,-1 13 0,1-13 0,-6 14 0,6-14 0,-12 13 0,3-5 0,2-2 0,-4 0 0,2 0 0,-3-1 0,0 0 0,-3 0 0,2-3 0,-4 1 0,5 0 0,-4-1 0,2-2 0,-1 2 0,1-4 0,-3 2 0,4-1 0,-2-1 0,0 0 0,0-2 0,2-1 0,0-1 0,-1 0 0,3 0 0,0 1-371,3-2-259,-1 0-138,3 1-150,-1-2-821,0 3-1425</inkml:trace>
        </inkml:traceGroup>
      </inkml:traceGroup>
    </inkml:traceGroup>
  </inkml:traceGroup>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20.14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F0"/>
    </inkml:brush>
  </inkml:definitions>
  <inkml:traceGroup>
    <inkml:annotationXML>
      <emma:emma xmlns:emma="http://www.w3.org/2003/04/emma" version="1.0">
        <emma:interpretation id="{3E184B22-61FA-4C78-B237-1160A414865D}" emma:medium="tactile" emma:mode="ink">
          <msink:context xmlns:msink="http://schemas.microsoft.com/ink/2010/main" type="writingRegion" rotatedBoundingBox="6115,9833 12838,9770 12874,13672 6152,13735"/>
        </emma:interpretation>
      </emma:emma>
    </inkml:annotationXML>
    <inkml:traceGroup>
      <inkml:annotationXML>
        <emma:emma xmlns:emma="http://www.w3.org/2003/04/emma" version="1.0">
          <emma:interpretation id="{087BD4F3-EAD5-4865-9A4B-B105E026EACC}" emma:medium="tactile" emma:mode="ink">
            <msink:context xmlns:msink="http://schemas.microsoft.com/ink/2010/main" type="paragraph" rotatedBoundingBox="6290,9832 12838,9770 12843,10380 6295,10441" alignmentLevel="1"/>
          </emma:interpretation>
        </emma:emma>
      </inkml:annotationXML>
      <inkml:traceGroup>
        <inkml:annotationXML>
          <emma:emma xmlns:emma="http://www.w3.org/2003/04/emma" version="1.0">
            <emma:interpretation id="{A216E1D7-0E5C-413B-9D2D-810994C54152}" emma:medium="tactile" emma:mode="ink">
              <msink:context xmlns:msink="http://schemas.microsoft.com/ink/2010/main" type="line" rotatedBoundingBox="6290,9832 12838,9770 12843,10380 6295,10441"/>
            </emma:interpretation>
          </emma:emma>
        </inkml:annotationXML>
        <inkml:traceGroup>
          <inkml:annotationXML>
            <emma:emma xmlns:emma="http://www.w3.org/2003/04/emma" version="1.0">
              <emma:interpretation id="{837C5250-E56A-41DA-9BD4-557FD544712A}" emma:medium="tactile" emma:mode="ink">
                <msink:context xmlns:msink="http://schemas.microsoft.com/ink/2010/main" type="inkWord" rotatedBoundingBox="6290,9854 7122,9847 7126,10280 6294,10287"/>
              </emma:interpretation>
              <emma:one-of disjunction-type="recognition" id="oneOf0">
                <emma:interpretation id="interp0" emma:lang="en-IN" emma:confidence="0">
                  <emma:literal>23</emma:literal>
                </emma:interpretation>
                <emma:interpretation id="interp1" emma:lang="en-IN" emma:confidence="0">
                  <emma:literal>z3</emma:literal>
                </emma:interpretation>
              </emma:one-of>
            </emma:emma>
          </inkml:annotationXML>
          <inkml:trace contextRef="#ctx0" brushRef="#br0">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596.3325">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3119C8A4-0CC5-409D-8385-278054DCF2C9}" emma:medium="tactile" emma:mode="ink">
                <msink:context xmlns:msink="http://schemas.microsoft.com/ink/2010/main" type="inkWord" rotatedBoundingBox="7706,9835 8522,9827 8527,10410 7711,10417"/>
              </emma:interpretation>
              <emma:one-of disjunction-type="recognition" id="oneOf1">
                <emma:interpretation id="interp2" emma:lang="en-IN" emma:confidence="0">
                  <emma:literal>g</emma:literal>
                </emma:interpretation>
                <emma:interpretation id="interp3" emma:lang="en-IN" emma:confidence="0">
                  <emma:literal>G</emma:literal>
                </emma:interpretation>
                <emma:interpretation id="interp4" emma:lang="en-IN" emma:confidence="0">
                  <emma:literal>M</emma:literal>
                </emma:interpretation>
                <emma:interpretation id="interp5" emma:lang="en-IN" emma:confidence="0">
                  <emma:literal>4</emma:literal>
                </emma:interpretation>
                <emma:interpretation id="interp6" emma:lang="en-IN" emma:confidence="0">
                  <emma:literal>K</emma:literal>
                </emma:interpretation>
              </emma:one-of>
            </emma:emma>
          </inkml:annotationXML>
          <inkml:trace contextRef="#ctx0" brushRef="#br0" timeOffset="2711.2247">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3520.1475">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5CF05A07-FCB2-4D3B-927E-6383B043B25B}" emma:medium="tactile" emma:mode="ink">
                <msink:context xmlns:msink="http://schemas.microsoft.com/ink/2010/main" type="inkWord" rotatedBoundingBox="9178,9894 9939,9887 9943,10340 9182,10347"/>
              </emma:interpretation>
              <emma:one-of disjunction-type="recognition" id="oneOf2">
                <emma:interpretation id="interp7" emma:lang="en-IN" emma:confidence="0">
                  <emma:literal>56</emma:literal>
                </emma:interpretation>
                <emma:interpretation id="interp8" emma:lang="en-IN" emma:confidence="0">
                  <emma:literal>5b</emma:literal>
                </emma:interpretation>
                <emma:interpretation id="interp9" emma:lang="en-IN" emma:confidence="0">
                  <emma:literal>5s</emma:literal>
                </emma:interpretation>
                <emma:interpretation id="interp10" emma:lang="en-IN" emma:confidence="0">
                  <emma:literal>5€</emma:literal>
                </emma:interpretation>
                <emma:interpretation id="interp11" emma:lang="en-IN" emma:confidence="0">
                  <emma:literal>5°</emma:literal>
                </emma:interpretation>
              </emma:one-of>
            </emma:emma>
          </inkml:annotationXML>
          <inkml:trace contextRef="#ctx0" brushRef="#br0" timeOffset="4858.5745">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5108.555">8989 8932 673,'-8'-7'794,"8"7"-70,0 0-74,0 0-91,-6-7-33,6 7-81,0 0-54,0 0-68,0 0-9,0 0-53,4-14-5,-4 14-36,11-7-5,-2 2-12,3 1-31,-1 0-24,5-1-15,-2 1-33,1 1-25,0 0-9,2-1-6,-2 1-11,1 2-10,-2 0-7,1 1-11,-2 0-37,2 0-56,-2 0-58,1 1-86,-3 0-50,1 0-74,1 1-101,-3 0-67,0 2-70,2-1-92,-12-3-666,16 3-939</inkml:trace>
          <inkml:trace contextRef="#ctx0" brushRef="#br0" timeOffset="5592.9158">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687EEDBD-6446-474B-BBEB-2E0C2A900683}" emma:medium="tactile" emma:mode="ink">
                <msink:context xmlns:msink="http://schemas.microsoft.com/ink/2010/main" type="inkWord" rotatedBoundingBox="10782,9822 11566,9815 11571,10357 10787,10365"/>
              </emma:interpretation>
              <emma:one-of disjunction-type="recognition" id="oneOf3">
                <emma:interpretation id="interp12" emma:lang="en-IN" emma:confidence="0">
                  <emma:literal>43</emma:literal>
                </emma:interpretation>
                <emma:interpretation id="interp13" emma:lang="en-IN" emma:confidence="0">
                  <emma:literal>as</emma:literal>
                </emma:interpretation>
                <emma:interpretation id="interp14" emma:lang="en-IN" emma:confidence="0">
                  <emma:literal>us</emma:literal>
                </emma:interpretation>
                <emma:interpretation id="interp15" emma:lang="en-IN" emma:confidence="0">
                  <emma:literal>433</emma:literal>
                </emma:interpretation>
                <emma:interpretation id="interp16" emma:lang="en-IN" emma:confidence="0">
                  <emma:literal>4s</emma:literal>
                </emma:interpretation>
              </emma:one-of>
            </emma:emma>
          </inkml:annotationXML>
          <inkml:trace contextRef="#ctx0" brushRef="#br0" timeOffset="6719.3474">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7297.4576">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0DC9E159-0AE8-43D0-8021-59B338883EB4}" emma:medium="tactile" emma:mode="ink">
                <msink:context xmlns:msink="http://schemas.microsoft.com/ink/2010/main" type="inkWord" rotatedBoundingBox="12338,9775 12838,9770 12843,10380 12343,10385"/>
              </emma:interpretation>
              <emma:one-of disjunction-type="recognition" id="oneOf4">
                <emma:interpretation id="interp17" emma:lang="en-IN" emma:confidence="0">
                  <emma:literal>19</emma:literal>
                </emma:interpretation>
                <emma:interpretation id="interp18" emma:lang="en-IN" emma:confidence="0">
                  <emma:literal>\ 9</emma:literal>
                </emma:interpretation>
                <emma:interpretation id="interp19" emma:lang="en-IN" emma:confidence="0">
                  <emma:literal>| 9</emma:literal>
                </emma:interpretation>
                <emma:interpretation id="interp20" emma:lang="en-IN" emma:confidence="0">
                  <emma:literal>l 9</emma:literal>
                </emma:interpretation>
                <emma:interpretation id="interp21" emma:lang="en-IN" emma:confidence="0">
                  <emma:literal>1 9</emma:literal>
                </emma:interpretation>
              </emma:one-of>
            </emma:emma>
          </inkml:annotationXML>
          <inkml:trace contextRef="#ctx0" brushRef="#br0" timeOffset="8044.1154">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8676.1019">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annotationXML>
        <emma:emma xmlns:emma="http://www.w3.org/2003/04/emma" version="1.0">
          <emma:interpretation id="{03B3207E-2715-4FC2-A631-04757DB8CC9E}" emma:medium="tactile" emma:mode="ink">
            <msink:context xmlns:msink="http://schemas.microsoft.com/ink/2010/main" type="paragraph" rotatedBoundingBox="6107,13699 6255,11252 7424,11323 7276,13769" alignmentLevel="2"/>
          </emma:interpretation>
        </emma:emma>
      </inkml:annotationXML>
      <inkml:traceGroup>
        <inkml:annotationXML>
          <emma:emma xmlns:emma="http://www.w3.org/2003/04/emma" version="1.0">
            <emma:interpretation id="{727D41E6-9B26-4F7E-A373-A7FD163644A9}" emma:medium="tactile" emma:mode="ink">
              <msink:context xmlns:msink="http://schemas.microsoft.com/ink/2010/main" type="line" rotatedBoundingBox="6107,13699 6255,11252 7424,11323 7276,13769"/>
            </emma:interpretation>
          </emma:emma>
        </inkml:annotationXML>
        <inkml:traceGroup>
          <inkml:annotationXML>
            <emma:emma xmlns:emma="http://www.w3.org/2003/04/emma" version="1.0">
              <emma:interpretation id="{E0CC8EC2-8A05-4A82-A84D-91EC9D2110FF}" emma:medium="tactile" emma:mode="ink">
                <msink:context xmlns:msink="http://schemas.microsoft.com/ink/2010/main" type="inkWord" rotatedBoundingBox="6074,13667 6216,12441 7380,12575 7238,13801"/>
              </emma:interpretation>
              <emma:one-of disjunction-type="recognition" id="oneOf5">
                <emma:interpretation id="interp22" emma:lang="en-IN" emma:confidence="0">
                  <emma:literal>a</emma:literal>
                </emma:interpretation>
                <emma:interpretation id="interp23" emma:lang="en-IN" emma:confidence="0">
                  <emma:literal>@</emma:literal>
                </emma:interpretation>
                <emma:interpretation id="interp24" emma:lang="en-IN" emma:confidence="0">
                  <emma:literal>&amp;</emma:literal>
                </emma:interpretation>
                <emma:interpretation id="interp25" emma:lang="en-IN" emma:confidence="0">
                  <emma:literal>9</emma:literal>
                </emma:interpretation>
                <emma:interpretation id="interp26" emma:lang="en-IN" emma:confidence="0">
                  <emma:literal>%</emma:literal>
                </emma:interpretation>
              </emma:one-of>
            </emma:emma>
          </inkml:annotationXML>
          <inkml:trace contextRef="#ctx0" brushRef="#br1" timeOffset="1.73018E8">6297 12019 679,'0'0'571,"0"0"-46,10-5-18,-10 5-22,9-5-30,-9 5-55,8-7 7,-8 7-60,9-8-8,-9 8-13,9-12-16,-9 12-7,7-9-21,-7 9-14,8-11-18,-8 11 38,5-11-64,-5 11 5,4-12-49,-4 12-10,4-13 4,-4 13-3,0-13-16,0 13-21,-2-15-122,2 15-12,-5-15 0,5 15 0,-7-16 0,1 10 0,1-3 0,5 9 0,-12-11 0,4 4 0,-1 3 0,-1-1 0,10 5 0,-18-5 0,18 5 0,-21-2 0,21 2 0,-20 2 0,10 1 0,1 1 0,-3 1 0,2 0 0,0 4 0,-2-3 0,3 4 0,0 0 0,1 1 0,1-1 0,1 2 0,2 0 0,-1-2 0,2-1 0,0 3 0,1-2 0,2-10 0,0 21 0,0-21 0,5 18 0,-5-18 0,8 17 0,-2-9 0,1-1 0,2 0 0,0 0 0,-2-2 0,4-1 0,0 1 0,2 2 0,-2-2 0,-1-2 0,2 2 0,-1-1 0,1-1 0,-2 2 0,2-1 0,-2-1 0,-1 2 0,1-3 0,-1 3 0,0-1 0,0 0 0,-1 2 0,-8-6 0,12 10 0,-12-10 0,11 10 0,-11-10 0,6 9 0,-6-9 0,5 13 0,-5-13 0,0 12 0,0-12 0,-1 12 0,1-12 0,-4 12 0,4-12 0,-5 14 0,5-14 0,-12 13 0,12-13 0,-11 12 0,3-5 0,-1-1 0,0-1 0,0 1 0,-2-1 0,2-1 0,-1-1 0,-2-1 0,12-2 0,-19 3 0,19-3 0,-22-3 0,12-1 0,-1-1 0,-1-1 0,2-1 0,-2-2 0,3 2 0,2-4 0,-2 2 0,4 0 0,1-1 0,0 0 0,3-1 0,-1 0 0,2 11 0,2-21 0,0 8 0,3 1 0,2-2 0,0 1 0,2 0 0,0 0 0,4-1 0,-3 2 0,1-1 0,0 2 0,1 1 0,-2-2 0,1 4 0,1 1 0,-1-2 0,0 1 0,0 3 0,0-2 0,-2 2 0,3 1 0,-1 0-220,0 0-405,-1 2-156,1-1-120,-11 3-887,18-3-1487</inkml:trace>
          <inkml:trace contextRef="#ctx0" brushRef="#br1" timeOffset="1.73019E8">6646 11747 15,'0'0'771,"0"-14"-135,0 14-61,-1-16-86,1 16-1,-2-17-60,2 17-37,-2-18-45,-1 9-30,0-1-33,0 0-30,-1 1-31,-1-1 14,-2-1-31,2 2 3,-1 0-43,-1-1 22,1 0-23,-3 1-15,1-1-15,-1 1-10,-1 0 22,1 0-8,-1 2-13,-3-2-16,3 1 11,-2 3-6,-1-2 13,1 2-3,-2 0-12,0 1-12,-1 1 21,2-1-51,-1 1-70,0 1 0,0 1 0,-2-1 0,1 1 0,0 1 0,-2 1 0,-1 1 0,0 0 0,2-1 0,-3 4 0,2-3 0,-2 3 0,1 0 0,0 2 0,-1-2 0,-1 2 0,1 1 0,0 1 0,1-1 0,-1 1 0,2 3 0,0-2 0,-1 2 0,1 0 0,-1 0 0,3 3 0,0-1 0,-1 1 0,0-1 0,2 3 0,-2-2 0,2 0 0,0 2 0,1 0 0,1 0 0,0 1 0,1-1 0,-1 3 0,2 1 0,2-1 0,-1 0 0,2 2 0,0-1 0,2 2 0,1-2 0,2 3 0,0-2 0,0-1 0,4 1 0,0 0 0,0 2 0,1-2 0,2 1 0,0 0 0,0 1 0,3-2 0,-2 2 0,1-2 0,0 0 0,1 0 0,1-1 0,0 0 0,0 0 0,1 0 0,0-3 0,-1 2 0,1-3 0,1 1 0,-1-1 0,1 0 0,0-1 0,-1-1 0,1-1 0,0 1 0,0-1 0,0-2 0,0 0 0,0-2 0,-1 0 0,2 1 0,2-3 0,-2-1 0,3 3 0,-2-3 0,0-1 0,2 0 0,-1-1 0,1 0 0,1 0 0,-1 0 0,0-3 0,2 1 0,-1-1 0,-2 0 0,3-2 0,-3 0 0,3 0 0,-3 0 0,2 0 0,1-3 0,-1 2 0,0-2 0,0 1 0,0-1 0,0 1 0,0-3 0,-1 0 0,-1 3 0,1-3 0,0 0 0,0 0 0,-2-1 0,2 1 0,-2-1 0,2-1 0,-2 0 0,0 0 0,1 2 0,-1-2 0,-1-3 0,1 3 0,1-1 0,-2 0 0,-1-1 0,2 0 0,-2-1 0,2 0 0,-1 1 0,-2-1 0,1 0 0,0-1 0,-2 0 0,2 2 0,-2-3 0,-1 2 0,2 0 0,-2-4 0,1 4 0,-2-2 0,1 0 0,-1 0 0,1 0 0,-1-3 0,1 3 0,-1 0 0,-1-2 0,1 0 0,-2 1 0,1 0 0,-1-1 0,0 0 0,1-1 0,-3 2 0,1-1 0,-1 0 0,2-2 0,-3 1 0,1 1 0,-1-2 0,0 1 0,-1-1 0,-1 2 0,1-2 0,-1 2 0,-1-2 0,0-1 0,-1 0 0,0 0 0,-2-1 0,0 0 0,-2-2 0,0 1 0,-2-2 0,0 2 0,-3-1 0,0 0 0,-2-2 0,-2 1 0,0 1 0,-2 1 0,0 0 0,-1 1 0,-1 1 0,-2 0 0,1 2 0,-5 1 0,2 0 0,3 4 0,-2-2 0,0 4 0,-2-1 0,0 4 0,-1 1 0,0 0 0,1 1 0,3 1 0,2 1 0,-1 1-371,-1 2-690,5-2-1068,-2 3-1900</inkml:trace>
        </inkml:traceGroup>
        <inkml:traceGroup>
          <inkml:annotationXML>
            <emma:emma xmlns:emma="http://www.w3.org/2003/04/emma" version="1.0">
              <emma:interpretation id="{632BA4DC-68C5-4EE1-831F-C1B4C02F6E5B}" emma:medium="tactile" emma:mode="ink">
                <msink:context xmlns:msink="http://schemas.microsoft.com/ink/2010/main" type="inkWord" rotatedBoundingBox="6535,11741 6605,11252 7068,11319 6998,11808"/>
              </emma:interpretation>
              <emma:one-of disjunction-type="recognition" id="oneOf6">
                <emma:interpretation id="interp27" emma:lang="en-IN" emma:confidence="0">
                  <emma:literal>j</emma:literal>
                </emma:interpretation>
                <emma:interpretation id="interp28" emma:lang="en-IN" emma:confidence="0">
                  <emma:literal>D</emma:literal>
                </emma:interpretation>
                <emma:interpretation id="interp29" emma:lang="en-IN" emma:confidence="0">
                  <emma:literal>J</emma:literal>
                </emma:interpretation>
                <emma:interpretation id="interp30" emma:lang="en-IN" emma:confidence="0">
                  <emma:literal>.</emma:literal>
                </emma:interpretation>
                <emma:interpretation id="interp31" emma:lang="en-IN" emma:confidence="0">
                  <emma:literal>O</emma:literal>
                </emma:interpretation>
              </emma:one-of>
            </emma:emma>
          </inkml:annotationXML>
          <inkml:trace contextRef="#ctx0" brushRef="#br1" timeOffset="1.72936E8">6290 10414 454,'0'0'544,"0"0"-70,0 0-38,-5-10-21,5 10-44,0 0-12,-6-8 4,6 8-14,0 0-7,-3-12-47,3 12-10,0 0-34,-2-13 11,2 13-11,-1-10-19,1 10-13,1-12-22,-1 12 15,4-12-61,-4 12-6,8-14 4,-1 6-18,1 0 2,2-1-13,1 1-6,2 0-12,1 0-2,-1 3 2,4 0-13,-3 1-19,0 1-8,0 3-9,-1 0-10,1 0-9,-3 3-5,2-1 0,-3 2-5,-1 2-5,0 0-4,-1 2 0,-3 1-3,-1-1-1,-2 1 28,-2-9-41,0 24 35,-2-12-39,-2 2 34,0-1-39,-3 2 2,0-2 9,-1 0-4,1 0 1,-1 1 3,-2-2 1,2-1 1,-1 0-4,0-1 3,2-1-6,0-1 2,-1-1-1,8-7 5,-12 12 1,12-12 1,-11 10-3,11-10-1,-7 4-2,7-4 0,0 0-2,0 0 0,0 0-1,0 0 34,-7-7-39,7 7 38,5-7-42,-5 7 35,9-8-36,-9 8 37,13-10-41,-3 6 38,-1 1-38,0-1 34,3 1-35,-1 2 39,-11 1-35,25-1 36,-13 2-35,1 0 0,-1 2 6,0 1-1,1 2 5,-2-2 5,1 4-3,-4-2 1,1 1 4,0 0-1,-3 2 2,-1-1 4,0 0 7,-2 3-12,0-2 3,-3-9 0,1 17 0,-1-17 1,-3 21 8,-1-11 1,-1 0 6,-1-1 5,-2 1-25,-1 0 0,-1 0 0,-3-2 0,2 1 0,-2-1 0,-2-1 0,-1-1 0,0 0 0,-1 0 0,-1-1 0,-1-2 0,0 1 0,0-3 0,0 1 0,-1-4 0,1 1 0,1-3 0,-1 0 0,1-2 0,0-1 0,-1-1 0,4-1 0,0 0 0,2 0 0,0 1 0,3-2 0,1 2-13,0-1-333,2 1-113,2 0-75,5 8-148,-5-13-159,5 13-840,-2-12-1353</inkml:trace>
        </inkml:traceGroup>
      </inkml:traceGroup>
    </inkml:traceGroup>
  </inkml:traceGroup>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1:09.425"/>
    </inkml:context>
    <inkml:brush xml:id="br0">
      <inkml:brushProperty name="width" value="0.05292" units="cm"/>
      <inkml:brushProperty name="height" value="0.05292" units="cm"/>
      <inkml:brushProperty name="color" value="#FFA500"/>
    </inkml:brush>
  </inkml:definitions>
  <inkml:trace contextRef="#ctx0" brushRef="#br0">15149 11455 411,'0'0'865,"1"-13"-178,-1 13-28,3-14-39,-3 14-37,0-13-20,0 13-100,2-12-24,-2 12-37,0 0-37,0-16-49,0 16-60,0 0 1,0 0 24,0 0-29,0 0 13,-7 7 20,3 3-63,0 4-222,3 2 0,-3 1 0,-1 7 0,0 1 0,0 5 0,0 1 0,-1 1 0,1 1 0,-1 1 0,1-1 0,0 1 0,1 0 0,-1-1 0,1 1 0,-2-1 0,2-1 0,0 0 0,0-1 0,-1-1 0,2-4 0,0-1 0,-1 1 0,-2-4 0,4 0 0,-2-3 0,2-2 0,-1-2 0,1-2 0,0-2 0,2-11 0,-1 16-406,1-16-125,0 0-93,0 0-72,0 0-83,0 0-852,0 0-1292</inkml:trace>
  <inkml:trace contextRef="#ctx0" brushRef="#br0" timeOffset="343.7372">14993 11642 264,'-2'-14'759,"0"1"-155,0 2-60,4-4-1,0 3-80,0-4-26,2 1-41,3-1-87,3-3 41,3 2-58,2 1-4,3-2-51,3 1 9,5 2-37,1 1 9,0 1-16,3 5 9,-1 1-26,-1 2-40,-2 3-22,-3 2-14,0 1-16,-3 1-7,2 4-18,-4-1 4,-2 2-7,-2 3 27,-3-3-46,-5 4 3,-1 0-7,-4 1-4,-5 4-5,-1-3-6,-5 4-6,-4 0-1,-3 1-9,-2 1 5,-3-1-4,2-1-4,-5 1-2,0-1 4,3-3-4,0 1 1,3-3-4,1-1-14,2 0-59,2-1-51,1-1-71,3-2-43,0-1-74,1 0-61,9-6-64,-12 8-97,12-8-102,-6 9-103,6-9-638,0 0-974</inkml:trace>
  <inkml:trace contextRef="#ctx0" brushRef="#br0" timeOffset="921.8413">15519 11772 488,'0'0'813,"0"0"-113,0-17-47,0 17-30,0-13-76,0 13-60,1-15-61,1 5-29,5 3-69,-2-2-16,5 1-28,1 1-35,3 2-29,2 0-2,2 2-9,0 3-13,2 0-24,-1 3-26,2 1-26,-3 0-17,-2 2-20,2 3-14,-3 0-15,-3 0-8,1 2-9,-3 0-11,-2 0-3,-3 0-5,0-1 1,-3 1-6,-2-11-4,0 22 6,0-22-26,-2 19-29,2-19-6,-5 17-14,5-17-4,-5 11-14,5-11-3,-5 9-4,5-9 5,0 0-10,0 0-17,0 0 22,-7-9-18,7 9 24,3-17-27,2 5 20,0-4-11,0 0 37,4-3-14,-1 2 20,-1 0-2,1 2 34,1 3-15,-3 1 23,1 2-18,-1 2 26,3 3-18,-9 4 25,13-3-19,-13 3 18,16 3-18,-8 1 27,-1 3-21,-1 0 30,1 1-25,0 1 30,1-1-13,-1 3 19,2-2-18,-1 3 32,0-3-23,-1-1 27,3 1-34,-1-1 19,0-2-17,1 1 21,1-2-20,-1 0 22,1-2-19,1-2 7,0 0-14,-12-1 12,24-1-11,-12 0 15,0-3 0,-2 0 18,2-2-12,-3 0 2,1-1-16,-3-2-1,-1-1 4,-2 1 2,-1-2-13,-1 0 1,-4 1-6,1-1 3,-3 0-4,-1 0-9,-1 1 3,-2 2-6,0 0 9,1 1 10,-3 2-31,1 0-47,-2 2-85,11 3-63,-19-1-82,19 1-97,-17 4-114,9 1-94,0 1-194,8-6-507,-12 10-904</inkml:trace>
  <inkml:trace contextRef="#ctx0" brushRef="#br0" timeOffset="1422.5659">16428 11560 191,'7'-14'829,"-2"1"-154,-1 3-28,-1 1-42,-1-3-58,0 3-29,-2 9-64,2-17-34,-2 17-67,2-15-35,-2 15-78,1-11-36,-1 11-56,0 0-14,0 0-16,0 0-4,0 0 1,0 0 0,3 18-8,-2-6 1,-1 1-4,0 5-11,0 0-10,-1 1-9,1 0-15,0 3 7,-1 3 3,-1 0-3,1 0-11,0-2-5,-2 1-15,2-3-3,0-2-10,-1 1-1,1-2-4,0-1-3,0 0-5,1-6 1,-2 2 0,2-13 2,0 19-1,0-19-4,0 12 8,0-12-11,0 0 2,7 7-2,-7-7 4,0 0-2,14-10-1,-7 3-5,2-1 2,0-3-11,4-1 2,-1 1-5,2-3 0,1 0 0,-1 3-2,3 0 5,0 0-1,-2 4-2,-1 0 4,2 2-1,-2 1 3,3 1 6,-3 1 0,0 4-2,-1-2 2,1 4 4,0 1 6,-1 1 8,-3 0 14,-1 1 5,-2-1 8,0 3 12,-3-1 3,0 0-5,-4-8-2,1 18-40,-4-8-13,1 0 0,-3 0 0,-2-1 0,-2 2 0,-1-2 0,0 1 0,-3-2 0,2 0 0,-3 1 0,1-1 0,-1-1 0,2-2 0,-1 0 0,1 0 0,0-2-124,0 1-109,12-4-30,-22 1-80,22-1-49,-19 0-116,19 0-139,-16-4-150,16 4-751,-10-7-1187</inkml:trace>
  <inkml:trace contextRef="#ctx0" brushRef="#br0" timeOffset="1814.0482">17114 11935 549,'0'0'732,"17"0"-88,-17 0 6,18-3-99,-18 3-40,19-6-63,-9 1-52,3 0-43,1-3-37,0 0-36,4-3-1,0 1-59,0-1-21,0 1-38,-2-1-9,1-2-29,-3 2-11,0 2-30,-2 0 6,-1-2-26,1 2-15,-3 1-1,0 2-3,-3-2-9,-6 8-6,8-12-13,-8 12-9,0 0 5,-3-12 1,3 12-12,-13-4 11,13 4-11,-16 2 4,3-2-7,3 5 10,-3-1-8,-1 1 8,2 3 4,0 0-9,0 1-4,0 0 9,2 3 17,1-2 26,3 2 12,1 0-12,0 0-2,4-1 14,1 1 3,1-1 17,1 1-32,6 0-5,0 1-7,1-2-8,3-1-5,1-1-2,4 2-8,-2-2-8,4 0-32,2-2-69,2-1-79,0 1-79,2-3-53,-1-1-66,5 0-39,-4-1-82,5 1-69,0-3-75,0 2-182,0-7-355,6 3-785</inkml:trace>
  <inkml:trace contextRef="#ctx0" brushRef="#br0" timeOffset="2215.0356">18232 11797 193,'11'-12'731,"-3"-1"-133,-2 2-49,-1 1-42,-3 1-32,1 0-39,-3 9-34,0-14-69,0 14-21,-5-9-58,5 9 5,-9-7-58,9 7 7,-13 1-39,13-1 18,-15 8-42,6-1 26,-1 3-38,0 0 9,1 2-31,0 2-2,1 1-18,0-1 3,3 2-23,1 0-3,3-2-10,0 1-5,2 2 0,2-2-2,2-1-5,1 1-17,4-4-6,2 1-5,3-1 1,1-1-1,3-2 1,1 0 3,2-4-1,2-1-2,2-2 0,-2 1-4,3-5 4,-3 1 0,3-3-3,-3-2 2,3-3-1,-5-1 1,0-2-16,-2-4 18,-6 0-3,-1-1-2,-3-2-18,-4 1 19,1-2 0,-5 3 4,-3 0-3,-2 2-2,-3-1 6,-2-2-7,-2 3-9,-2 2 0,-3 5 2,1-1-1,-1 3-2,-2 1-4,1 2 1,-2 3-10,2 1-46,-1 1-67,-1 2-79,0 1-41,-2 2-94,1 2-69,2 2-125,1 2-97,2 1-175,4-1-600,2-2-1003</inkml:trace>
  <inkml:trace contextRef="#ctx0" brushRef="#br0" timeOffset="2597.1174">19042 12144 794,'15'5'784,"-4"0"-70,1 1-112,-3-4-21,-9-2-62,13 5-31,-13-5-61,12 5-37,-12-5-29,9 5-43,-9-5-29,0 0 0,9 5-69,-9-5-5,0 0-51,0 0 6,0 0-65,0 0 12,0 0-53,0 0 32,0 0-63,-9 5 25,9-5-47,0 0 35,-13 0-45,13 0 34,-12-2-39,12 2 31,-12-1-38,12 1 38,-11-4-32,11 4-5,-11-3 4,11 3 4,0 0-1,-11-7-1,11 7-3,0 0 3,-8-9-1,8 9 0,0 0-1,0 0 3,8-8-1,-8 8-3,13 0 7,-13 0-3,21 2 2,-9 3 30,2-2-31,-1 4 78,2 1-17,2 1 12,-2 4 19,-1-2-77,0 1-13,-2 3 0,-3-2 0,-2 0 0,-2 2 0,-2 2 0,-4 0 0,-6 5 0,-4 3 0,-5 0-16,-7 4-409,-6 3-127,-8 5-245,-6-7-1217,7-3-1772</inkml:trace>
  <inkml:trace contextRef="#ctx0" brushRef="#br0" timeOffset="3376.5637">20459 11847 677,'3'-14'662,"0"3"-90,0 0-15,-1-3-64,2 2-13,0-2-40,-1-1-24,0 3-24,-2 0-62,2-1-3,-2 4-36,1-3 8,-2 12-32,1-18-49,-1 18-55,2-11-23,-2 11 48,0 0 14,0 0-21,0 13-13,-1-1-7,-1 4-8,-1 1 5,0 3-12,-1 4-36,-1-1-110,0 4 0,2-2 0,-1 0 0,0 1 0,0 0 0,1-1 0,1 0 0,1-1 0,-2 0 0,3-6 0,0 2 0,0-3 0,1 0 0,1-3 0,0 0 0,1-3 0,-1 0 0,2-3 0,0 1 0,-4-9 0,13 11 0,-13-11 0,13 4 0,-13-4 0,19-3 0,-10-2 0,2-2 0,1-4 0,2-1 0,0-2 0,0-2 0,0 1 0,-3-1 0,-2 4 0,1-1 0,-1 3 0,-2 1 0,-1 2 0,-6 7 0,13-9 0,-13 9 0,0 0-4,13 3-11,-13-3 13,6 11-6,-6-11 6,10 16-1,-5-8 2,-1 2 14,3-1 9,-1 1-22,2 1 0,-1 0 0,4-2 0,0 3 0,5-2 0,0 1 0,0-3 0,3 2 0,-1-3 0,-2 0 0,1-1 0,1-2 0,-1 0 0,1-1 0,-1-2-303,-3-1-180,1 0-118,0-1-195,-2-2-250,4-1-526,-2-2-1217</inkml:trace>
  <inkml:trace contextRef="#ctx0" brushRef="#br0" timeOffset="4051.2043">21749 11716 8,'6'-12'748,"-2"1"-146,0-1-52,-1 2-12,1-1-36,0-1-26,-2 2-47,1 0 12,-3 10-65,3-15-8,-3 15-95,0-13-19,0 13-53,0 0 30,-8-8-16,8 8-21,-11 4-14,3 1-5,-2 4-7,0 3-22,-3 3 27,-1 3-26,-1 3-15,-3 3 9,3 1-20,-4 4 2,-1 2-23,5-2-7,0-3-12,2 2-76,0 0-5,3-3 0,2 1 0,2-4 0,1 2 0,4-5 0,1 2 0,3 1 0,4 0 0,0-2 0,4 0 0,1-1-54,5 0-211,2-2-69,1 0-33,2-2-59,0-6-79,1 0-71,0-1-44,1-3-94,1-1-662,-2-3-977</inkml:trace>
  <inkml:trace contextRef="#ctx0" brushRef="#br0" timeOffset="4411.3227">22130 12094 17,'8'-11'748,"-3"0"-139,1 2-80,-3 0-38,-1-3-2,-2 12-44,3-20-27,-3 20-37,-2-17-6,2 17-45,-5-18 9,1 10-36,-3 0 2,2 1-5,-2-1-15,1 0-12,-3 3-30,1 0-12,-1 0-16,0 2-31,-1-1-21,10 4-22,-15-1-10,15 1-18,-14 2-10,14-2-73,-9 10-30,9-10 0,-3 14 0,3-14 0,7 20 0,-1-8 0,4 2 0,2 1 0,0 1 0,0 1 0,1 1 0,1-3 0,-1 1 0,1 1 0,-3 0 0,2-1 0,1 1 0,-1 0 0,0 0 0,-2-1 0,0 1 0,0-1 0,-3-3 0,-1-1 0,1 0 0,-3-2 0,-1-1 0,0 1 0,-4-10 0,1 12 0,-1-12 0,-5 13 0,-2-7 0,7-6 0,-15 9 0,6-5 0,-3-4 0,0 1 0,-1-1 0,-1-1 0,-1-2 0,-2-2 0,2-2 0,-3-2-198,1-1-305,3-2-76,0 0-114,-1-3-133,2 1-879,2-1-1381</inkml:trace>
  <inkml:trace contextRef="#ctx0" brushRef="#br0" timeOffset="4934.9176">22172 11838 367,'15'-9'891,"2"-2"-174,4 0-19,3 1-60,3-2-61,-1 0-52,4 2-93,-2 1-56,1-3-87,-2 4-39,-2-1-61,-1 1-21,0 1-59,-1 1 0,-1 0-42,-3 2-4,1 0-115,-3 1-27,2 2-93,-5-1-20,3 2-64,-3 2-62,1 0-13,-2 0-17,2 2-7,-2 0 23,2 1 25,-4-3 25,-1 3 70,1-1 57,-2 0 17,0 0 48,-9-4 13,16 6 62,-16-6 52,11 6 69,-11-6 40,7 5 35,-7-5 36,0 0-9,1 12 37,-1-12-4,-4 10-1,4-10-16,-9 15-24,3-6 0,-2 0 11,-2 4-2,-1 3 11,0-1-29,0 2 1,-1 0-39,1 3-1,-1-1-28,3 2 29,0 1-2,1-3-19,3 5-28,3-2 27,-1-2-41,3 0 23,3 1-49,1 0-19,1 0-1,4 0-6,1-4-13,3 0 2,1-1-4,1-3-3,3-1-5,1 0-2,2-3-2,-1-1-2,1-4 6,-2 0-7,0-2-4,-4-2 1,0 0 0,-2-1-3,0-1 33,-3-1-40,-1-1 34,-1 0-42,-8 4 35,9-10-31,-9 10 28,0 0-36,0-12 34,0 12-42,-9-10 43,9 10-34,-14-6 41,14 6-49,-21-4 24,21 4-71,-20 0 4,20 0-103,-22 3-51,12-1-58,-3 1-89,4 1-129,-2 1-113,2 0-122,9-5-771,-12 10-1132</inkml:trace>
  <inkml:trace contextRef="#ctx0" brushRef="#br0" timeOffset="5178.4358">23178 12305 670,'11'-1'901,"-11"1"-89,22-1-94,-22 1-15,17-2-89,-17 2-66,16 3-49,-16-3-52,16 6-46,-16-6-58,14 10-1,-8-5-33,-6-5-47,9 14-41,-9-14-32,6 15-32,-2-5-102,-4-10-55,1 21 0,-2-11 0,-1 1 0,-2 0 0,0 3 0,-1-2 0,0 0 0,-2 1 0,0-2 0,0-3-306,0 2-60,-1-1-84,-1 1-83,1-4-134,2 0-137,6-6-800,-12 7-1256</inkml:trace>
  <inkml:trace contextRef="#ctx0" brushRef="#br0" timeOffset="5584.6631">23748 12041 65,'9'-16'867,"-4"4"-192,0 2-56,-1 0-47,-4 10-76,0-17-52,0 17-58,-4-11-45,4 11-15,-10-4-54,10 4-10,-16 1-43,16-1 6,-19 7-43,12 0-15,-1-1-13,0 5-9,-1-3-27,4 3-23,1-1-18,0 2-7,3 0 3,2-2-14,1 2-11,2 0 23,2 0-46,4 0 43,-1-2-62,3-1-2,2 0 7,1-1-3,0-1 1,2-1-5,1-4 3,0 3-3,0-4 6,-2-1-1,1-1-6,1-4-3,-3 1 2,0-1-1,-2-4 3,0 0-1,-4-3 1,-3 0-6,-1-3 8,0 1-6,-3-1 4,-4 1-2,-3-2-3,-1 2-6,-2-1 3,-3 1-2,-3 0 8,1 2-8,-4-1 6,3 4-12,-2 0-16,2 2-53,-3 2-20,3-2-89,-3 4-58,4 0-52,1 2-85,12 1-59,-19-3-57,19 3-63,-16 3-225,16-3-324,0 0-728</inkml:trace>
  <inkml:trace contextRef="#ctx0" brushRef="#br0" timeOffset="5850.2846">24091 11681 677,'7'-8'843,"-1"0"-96,-1 2-78,2-1-72,2 2-23,-9 5-88,16-7-32,-16 7-31,26 2-10,-10 0-15,2 6-26,1 4-15,4 2-20,-2 4-9,1 1-13,-2 1-114,-2 3-201,2 6 0,-1 2 0,-3 1 0,-2 2 0,-5-4 0,-4 0 0,-1-1 0,-2 1 0,-5 1 0,-1 1 0,-4-1 0,-4 4 0,-4-1 0,-6 0 0,-1-4 0,-3 4 0,-3-5 0,-1 0 0,-5 0 0,-6 5-214,7-5-723,-3-9-342,-2 4-539,5-3-1524</inkml:trace>
  <inkml:trace contextRef="#ctx0" brushRef="#br0" timeOffset="6585.5872">26024 11823 193,'0'0'581,"-11"-7"-82,11 7-62,-11-2-9,11 2-5,-11-5-33,11 5 11,0 0-26,-11-4-16,11 4 11,0 0-10,0 0 11,0 0-9,0 0-20,17 0-15,-17 0-44,23 2-27,-9 0-40,1-2-27,3 1-43,0 0-19,0 0-33,-2-1-16,4 2-21,-1-2-9,0 0-13,-3 0-20,0 1-73,-2-1-74,-1 0-59,-1 1-80,-12-1-63,19 2-43,-19-2-81,16 3-50,-16-3-55,7 5-39,-7-5-150,0 0-347,0 0-717</inkml:trace>
  <inkml:trace contextRef="#ctx0" brushRef="#br0" timeOffset="6772.0957">26068 11971 614,'-10'7'670,"1"-2"-75,0 2-9,1-3-50,8-4-47,-10 10-13,10-10 0,0 0-68,-2 11-9,2-11-66,14 4-9,-3-1-42,2-3-38,7 3-62,1-3-25,-2 2-31,4-2-39,0 0-26,2 0-71,2-2-98,-1 2-51,6 0-88,-2 0-62,1 0-141,7 3-119,-2-2-174,4-1-672,1 0-1019</inkml:trace>
  <inkml:trace contextRef="#ctx0" brushRef="#br0" timeOffset="8042.0172">27739 11722 501,'11'-7'544,"-2"0"-60,-1 0-16,0 0-30,1 1-68,1-2-1,-2 1 6,1-2-41,-1 2-51,-2-2-31,2 3-8,-3-3-20,1 2 1,-1-1-50,-5 8-3,9-14-28,-9 14 11,3-12-15,-3 12 23,4-10-28,-4 10 14,3-10-37,-3 10 18,0 0-24,2-12 6,-2 12-12,0 0-16,1-12-11,-1 12-3,0 0-15,0 0-17,0 0 1,1-11 9,-1 11 20,0 0 21,0 0-4,0 0-4,0 0-16,0 0-4,0 0 10,-13 3 8,13-3-1,0 0-9,0 0-7,-12 4 2,12-4-56,0 0-8,0 0 0,0 0 0,-9 4 0,9-4 0,0 0 0,0 0 0,0 0 0,-11 5 0,11-5 0,0 0 0,0 0 0,-8 5 0,8-5 0,0 0 0,-8 4 0,8-4 0,-9 5 0,9-5 0,-8 8 0,2 0 0,-2-2 0,-1 3 0,0 2 0,-3 1 0,1 2 0,-1 1 0,0 0 0,0 2 0,0 1 0,0-1 0,0 0 0,3 0 0,-2 3 0,1-3 0,2 2 0,2 0 0,1-2 0,1 0 0,3 0 0,2 0 0,3 2 0,0-2 0,1 1 0,8 2 0,-3-2 0,3-1 0,2-2 0,1 0 0,2-2 0,1-1 0,0-2 0,2-1 0,2-1 0,-2-1 0,2-2 0,-3-2 0,-2 1 0,3-3 0,-3 0 0,1-2 0,-2 0 0,-2-3 0,1 1 0,-3-2 0,-1-2 0,-2-2 0,-3-1 0,0-1 0,-2 1 0,-3-1 0,0-1 0,-4 2 0,0 1 0,-5-1 0,0 1 0,-1 1 0,-2 0 0,-4 2 0,1 1 0,-2 2 0,-3-1 0,4 4 0,-3 0 0,2 2 0,-3 2 0,3 1 0,-1 0 0,3 2 0,2 0-1,1 1-429,2 1-60,3-1-73,1 2-124,4-10-139,0 17-817,0-17-1307</inkml:trace>
  <inkml:trace contextRef="#ctx0" brushRef="#br0" timeOffset="9268.7812">29251 11519 438,'0'0'576,"8"-14"-6,-8 14-31,5-12-97,-5 12-32,0 0-26,0-16-46,0 16-38,-4-9-38,4 9-22,-9-4-38,9 4-5,-15 1-21,4 2 0,1 1-6,-5 4-5,1 4-5,0 2-9,0 2 2,-3 5 9,3 0-6,-1 1-8,2 3-10,-1-1-12,4 2-22,0-1-4,2-1-2,1-2-21,1 0-4,3 1-13,1 0-5,0-2-15,4-2-3,0 4-11,4-1 0,1-2-10,4 1-3,2 0-41,4-2-89,1-1-36,1-1-88,-1-5-52,1 0-38,3 0-99,-2-3-54,1-1-86,0-3-61,-1-1-710,0-1-943</inkml:trace>
  <inkml:trace contextRef="#ctx0" brushRef="#br0" timeOffset="9509.6008">29615 11844 83,'0'-15'817,"-2"0"-151,-2 3-24,3-1-31,-2 1-54,-1 2-86,2-1-25,-2 2-73,4 9-64,-4-14-56,4 14-5,0 0 16,0 0 0,0 0-37,0 0-24,-11 9-30,11-9-25,-3 17 5,3-17-28,0 23-18,-1-11-24,2 3-12,-1-2-19,1 1-5,-1 3-14,2-2 14,-1 0-22,-1-1-6,0 0-16,2 0-42,-2-2-57,0-1-69,0 2-38,0-13-37,0 21-45,0-21-46,0 17-77,0-17-65,-2 14-80,2-14-107,0 0-627,-3 12-892</inkml:trace>
  <inkml:trace contextRef="#ctx0" brushRef="#br0" timeOffset="9728.3314">29427 11828 543,'-7'-14'662,"0"-2"-90,2 3-20,3-1-54,0-1-39,2 2-38,3-2-40,1 2-55,2-2-51,2 3 9,5 0-37,2 1-34,3 2-30,3 0-25,0 2-17,3 2-24,2 0-21,1 2-19,-2 2-15,1 0-11,-3 2-10,0 0-9,-2 2-12,1 0-43,-1 1-79,-4 1-49,-1 0-48,0 2-29,-3-1-60,0 2-31,-4 0-56,-3 0-32,-2 2-46,-1 1-78,-4 0-509,-3 0-654</inkml:trace>
  <inkml:trace contextRef="#ctx0" brushRef="#br0" timeOffset="10603.2995">29517 12003 338,'-17'10'590,"1"2"-86,4-4-49,-1 0-25,3-1-52,2 0 23,2-1-28,6-6-17,-8 10-44,8-10-12,0 0-43,8 12-11,-8-12-41,15 5-37,-1-5-12,0 1-31,6-1-17,0-1-21,3 0-17,3-1-17,0-3-10,3 2-4,-1-2-9,-2 1-12,-1-1 0,0-2-35,1 1-2,-3-2-20,-1 0-2,-2 1-16,-2-3 15,-3-2-4,2 3 21,-4-4-4,-2 2 14,-2-1-9,-1-1 17,-2-1-10,1 3 13,-4 0-3,1 1 7,-4 10-14,7-14 16,-7 14-13,4-12 27,-4 12 8,0 0 5,0 0 12,0 0 26,0 0-1,0 0 22,2 12 2,-2-12-3,0 17-6,0-17-2,0 19-14,0-7 11,0-12-11,0 24-10,1-14-11,-1-10-8,3 22-6,-1-12-7,1 0-11,-3-10 6,5 17-1,-5-17-4,8 14-3,-2-6 2,-6-8-6,14 10 0,-5-6 2,-9-4-23,19 4-20,-19-4-16,21 3-20,-9-6-13,0 1 8,1-1-12,-3-2-8,2-2 29,-1 1 12,-1-2-1,1-1 19,-3-1-3,0 2 14,-1-2-2,-1 1 16,-1 0-10,1 3 16,-6 6-6,8-15 7,-8 15-6,6-10 5,-6 10-7,0 0 14,0 0-7,0 0 14,0 0-8,0 0 12,0 0-1,8 9 9,-8-9-7,2 12 4,-2-12-12,4 11 7,-4-11-9,4 13 9,-4-13-12,5 14 12,-5-14-12,8 9 6,-8-9 0,13 11 2,-5-6-1,-1-1-2,5 0 1,-1-1-4,2-1-2,2 0 3,-1-1-15,3-1 14,0-3-11,3 1 5,-1-2-7,0-1 13,3-3-17,-3 0 7,-2-2-7,1 0 9,-4-1-8,1-3 12,-5 3-10,1 0 9,-1-1-5,-4 0 7,-1 0-10,1 0 14,-4 3-11,-2 9 10,1-18-11,-1 18 6,-2-14 11,2 14-4,-7-11-11,7 11 10,-9-8-15,9 8 19,-11-6-18,11 6 9,0 0-4,-14 3 12,14-3-11,-8 6 3,8-6 0,-5 12 8,5-12-11,0 16 10,1-6-10,-1-10 13,5 22-18,-1-10 4,1-1-6,2 1 6,-1 1-14,2 1 6,0-3-4,-1 3 16,0-2-1,1-2-1,-1 2 2,-2-3 0,0 2 5,-1-3-6,-4-8-2,8 14 5,-8-14 1,1 13 0,-1-13-1,-3 9-1,3-9 0,-9 8 3,9-8 5,-10 7-2,10-7-4,-13 3 0,13-3 1,-11 2-2,11-2-28,-12 0-45,12 0-68,-10-4-32,10 4-86,-6-6-70,6 6-62,-3-10-70,3 10-109,2-11-491,-2 11-677</inkml:trace>
  <inkml:trace contextRef="#ctx0" brushRef="#br0" timeOffset="10915.7888">30745 12005 260,'0'0'602,"20"-4"-78,-7 2-58,-1 0-42,2-1-72,0-1-56,1-2-42,0 2-20,1 0-34,-4-3-32,2 2-21,-1-2 9,0 0-18,-2 1-5,-1 0-21,-3 1 1,1-1-22,-2 0-10,-6 6-16,5-11-12,-5 11 1,0 0 32,-2-13-22,2 13 5,0 0-15,-12-8 30,12 8-23,-11-2 3,11 2-19,-13 2 8,13-2-20,-14 5 12,8 2-13,-1-2 18,7-5-21,-10 15 1,4-6-9,6-9 7,-6 18-12,4-6-1,2-12-5,-3 20 3,5-9-15,-1-1-9,1 0-53,1 0 1,2-1-68,3 2-11,-1-1-99,2-2-50,1 1-57,-1-2-54,1-2-68,0 0-116,2-3-377,-1 0-547</inkml:trace>
  <inkml:trace contextRef="#ctx0" brushRef="#br0" timeOffset="11439.6406">31098 11968 13,'0'0'695,"4"-18"-144,-4 18-58,4-15-39,-4 15-61,7-14-62,-7 14-26,9-10-43,-9 10-7,12-7-21,-12 7-7,15 0-5,-15 0-50,19 2 49,-9 2-7,0 2-39,3-1-20,-4 1-21,0 0-12,1 1-31,-4 0-3,2 1-26,-1-1-7,-1 0-13,-1 0-1,-5-7-16,9 14 2,-9-14-10,5 10 4,-5-10-12,3 10 6,-3-10-9,0 0 5,-2 12-8,2-12 9,0 0-14,0 0-1,0 0-15,0 0 6,-2 10-10,2-10-30,0 0-21,0 0 12,5-13-11,-5 13-17,9-14-23,-5 6 16,3-3-48,1-2-12,1 0-1,1-3-12,2-1-16,-1 0 3,-1 0 21,1-1 2,0 3 29,-2-2 20,1 2 13,-1 1 26,-1 1 4,-2 0 22,0 0 18,1 1 26,-2 0 33,0 0 28,-1 3 6,0 0 39,-4 9 38,5-17-5,-5 17-8,6-11-24,-6 11 4,4-12 37,-4 12-16,0 0 36,0 0 10,0 0 1,0 0-1,4 12 18,-4-12-20,-1 17 51,1-5-44,0 0-28,-1 1-21,1 1 11,0 3-30,0-1-4,0 1-28,-2 0-1,4-1-36,-2 1 12,1-1-23,1-1 8,1 1-25,0-3 15,2 1 3,0-1-32,2 0 3,1-2-2,0-1-4,2 1-4,0-4-31,2 1-68,0-3-47,1 0-31,-1-1-47,2-1-38,0-3-42,1 0-30,-1-3-67,4 2-23,-2-4-67,1-1-45,-1-1-702,3-3-852</inkml:trace>
  <inkml:trace contextRef="#ctx0" brushRef="#br0" timeOffset="11627.1132">31628 11826 341,'-17'0'661,"6"0"-89,11 0-66,-22 2-92,22-2-67,-15 1-45,15-1-38,-12 2-19,12-2-23,0 0-29,0 0-36,0 0-26,12 7-33,-12-7-20,20 2-14,-3 1-14,0-3-10,3 0-9,0 0-11,3 0-79,-1 0-46,1 0-84,2-3-78,2 1-46,0-2-87,-1 2-143,-2-2-355,0-3-463</inkml:trace>
  <inkml:trace contextRef="#ctx0" brushRef="#br0" timeOffset="11887.6518">32090 11405 474,'0'0'651,"0"0"-74,6-12-15,-6 12-51,15-3-38,-4 6 24,7 0-37,5 1 2,-1 6-14,6-1-12,1 5-3,6 1-53,-2 5 1,-1 2 11,0 3-32,-2 3-17,-5 1-62,-1 0-211,-2 0-70,-8-2 0,-3-1 0,-3 2 0,-4-2 0,-4-2 0,-3 2 0,-4 2 0,-6 1 0,-5 2 0,-6-1 0,-6 0 0,-9 4 0,-6-2 0,-1-5-80,-5 3-530,-3-1-151,0-2-208,-5-3-853,-1-2-1526</inkml:trace>
  <inkml:trace contextRef="#ctx0" brushRef="#br0" timeOffset="13234.1884">26245 9612 600,'0'0'585,"7"-14"-55,-7 14-41,8-13-25,-3 4-15,-1 2-47,2-1-10,0 1-14,-2-3-1,-4 10-27,9-13-4,-9 13-35,6-13 9,-6 13-9,8-10-32,-8 10-28,7-8-37,-7 8-34,0 0-24,6-7 21,-6 7 33,0 0-2,4 10-14,-4-10-176,-2 12-18,2-12 0,-2 20 0,-2-11 0,4 2 0,-2 0 0,-1 1 0,3 0 0,-4 0 0,4 0 0,0-1 0,0-11 0,0 23 0,2-13 0,0 0 0,1 0 0,-3-10 0,4 16 0,-4-16 0,11 15 0,-11-15 0,12 10 0,-4-5 0,1-1 0,1 0 0,-10-4 0,19 6 0,-7-1 0,-3-3 0,4 2 0,-3 0 0,3 0 0,-2-1 0,0 2 0,-2-1 0,1 1 0,-2 0 0,-1 2 0,-1-2 0,1 2 0,-7-7 0,8 11 0,-8-11 0,4 12 0,-4-12 0,-2 14 0,2-14 0,-5 12 0,0-4 0,-2-2 0,-1 1 0,-1-1 0,-3 1 0,1-3 0,-3 1 0,1 0 0,-5-1 0,3 1 0,-2-2 0,2-2 0,1 1 0,1-2 0,0 0 0,-1-2 0,1 1 0,-1-2 0,3-1 0,2-2 0,-4 0 0,4-1-506,2-3-144,0 0-115,2 3-140,5-5-791,-2 1-1372</inkml:trace>
  <inkml:trace contextRef="#ctx0" brushRef="#br0" timeOffset="13515.4236">26407 9526 876,'-7'-8'727,"7"8"-55,0 0-65,0 0-70,0 0-52,0 0-49,4-12-54,-4 12-16,11-5-6,-11 5-24,21-5-31,-6 1-28,3 1-38,1 0 11,0 1-16,6 0-22,2-1-32,-2 1-27,2 1-20,1 0-23,-7 0-20,2 1-15,0 0-15,0 0-11,-4 1-9,2-1-40,-4 1 0,4 0 0,-5 1 0,-3 0 0,0-1-13,1 0-137,-3 0-74,-11-1-73,18 4-57,-18-4-50,15 1-81,-15-1-116,12 4-131,-12-4-830,9 6-1206</inkml:trace>
  <inkml:trace contextRef="#ctx0" brushRef="#br0" timeOffset="14046.6598">27166 9549 152,'0'0'815,"0"0"-116,9-7-66,-9 7-53,6-7-70,-6 7-54,0 0-18,4-10-35,-4 10-6,0 0-61,0 0-19,0-15-41,0 15-1,0 0-13,-12-7-31,12 7-7,-11 0-1,11 0-10,-16 1-4,5 1-21,2 3-15,-1-1-8,-3 2-149,-1 3-16,4-2 0,-3 3 0,0-1 0,1 1 0,0 2 0,3 0 0,-2 2 0,4-1 0,-4 1 0,4-1 0,1 2 0,1-1 0,0 0 0,1 0 0,4-1 0,-2-1 0,4-1 0,-2 0 0,4 1 0,1-1 0,2 0 0,1-1 0,-1 1 0,5-1 0,-3-1 0,4 0 0,-1-1 0,1-3 0,3 2 0,-3-1 0,1-2 0,1-1 0,-1-1 0,-1 1 0,0-2 0,-1 0 0,1-2 0,-13 1 0,23-2 0,-23 2 0,20-4 0,-20 4 0,16-9 0,-16 9 0,13-11 0,-13 11 0,5-13 0,-5 13 0,4-13 0,-4 13 0,-2-14 0,2 14 0,-7-12 0,7 12 0,-13-10 0,4 4 0,0 2 0,-3 1 0,2 1 0,-1 0 0,11 2 0,-23-3 0,9 3 0,14 0 0,-27 2 0,16 0 0,0-1 0,-1 1 0,1 1 0,2 0-98,-2-1-348,2 3-43,9-5-103,-16 7-119,16-7-86,-9 5-805,9-5-1253</inkml:trace>
  <inkml:trace contextRef="#ctx0" brushRef="#br0" timeOffset="14270.2719">27417 9796 270,'17'3'894,"-17"-3"-187,13 2-70,-13-2-57,0 0-45,18 0-90,-18 0-58,0 0-90,11 0-27,-11 0-60,0 0-25,0 0-55,14 0-7,-14 0-48,0 0-22,0 0-101,0 0-48,0 0-108,13 0-102,-13 0-101,0 0-141,0 0-780,0 0-932</inkml:trace>
  <inkml:trace contextRef="#ctx0" brushRef="#br0" timeOffset="16146.5849">9807 11315 426,'0'0'537,"5"-11"-66,-5 11-42,4-15-46,-4 15-3,2-14-17,-2 14-9,5-15-4,-5 15-6,3-17 0,-3 17-65,1-15 18,-1 15 0,-1-17 25,1 17-38,-1-14 0,1 14-12,-8-14-34,8 14-27,-11-11 0,3 7-10,-3 1-9,-1 2-12,-1 1-3,-5 1-11,0 2-3,-2 4-127,-3 1-36,1 2 0,-3 3 0,0 1 0,2 2 0,-1 2 0,2 0 0,3 2 0,0-1 0,2 3 0,2 0 0,2-1 0,3 0 0,2-1 0,3 2 0,3-5 0,0 4 0,2-4 0,3 3 0,2 1 0,3-2 0,2-1 0,1-1 0,2-1 0,3 0 0,0-5 0,2 1 0,1-2 0,1-2 0,1-2 0,1-1 0,-4-2 0,2-1 0,-1-1 0,1-2 0,-3-1 0,1-1 0,0 1 0,-4-4 0,2 2 0,-3-2 0,0-1 0,-2-1 0,-1 0 0,-4 1 0,-1-3 0,-1 1 0,-4 9 0,3-14 0,-3 14 0,-4-17 0,4 17 0,-13-11 0,4 7 0,-1-1 0,-2 3 0,-2-1 0,0 3 0,-1 0 0,-2 1 0,-2 3 0,0 1 0,2-1 0,0 0 0,1 3 0,0 0 0,2 0-177,0 0-147,1 1-77,3-2-24,2 1-68,2-2-96,6-5-74,-4 11-162,4-11-539,0 0-965</inkml:trace>
  <inkml:trace contextRef="#ctx0" brushRef="#br0" timeOffset="16849.6879">10138 11021 670,'-3'-17'582,"-1"2"-95,0 1-20,-2 1-68,-1-2-1,0 0-41,-2-2-41,-1 1-7,1 4-44,-1-4 3,-4 1-51,2 2 35,-3 2-27,1-2-13,-4 4 6,1-1 10,-3 3-26,0 1-18,-2 0-31,-1 3 8,-1-1-11,-3 3-23,0 0-3,-1 3 25,1 0 21,-6 3-55,0 2 2,1 4-9,-6 2 7,3 3-5,0 2-13,2 3 6,0 1-6,1 3-58,1 4-39,3-3 0,1 5 0,2 1 0,2 0 0,1 3 0,4 1 0,0 1 0,3 1 0,1 1 0,2 1 0,3-1 0,0 2 0,4 0 0,3-7 0,2 2 0,1 1 0,1-1 0,2-3 0,4 2 0,1 3 0,1-4 0,3 1 0,-2-7 0,2 1 0,4 1 0,-2-5 0,3 1 0,0-3 0,0-1 0,1-1 0,3-3 0,-2-2 0,3 0 0,3-1 0,-1-4 0,3-2 0,-1-1 0,0-1 0,2-5 0,1 1 0,2-3 0,-1-2 0,7-1 0,-3-2 0,1-3 0,5-1 0,0-4 0,0-1 0,-3 0 0,3-3 0,-3 0 0,0-2 0,-1-1 0,-3-1 0,2-3 0,-4 1 0,-3-3 0,1 0 0,-6-2 0,0-1 0,-1 0 0,-4-2 0,-2-1 0,-3-3 0,-4 5 0,-2-2 0,-4-1 0,-2-4 0,-3 2 0,-4-5 0,-3-1 0,-5 1 0,-3 0 0,-3 2 0,-3 1 0,-4 2 0,-3 2 0,-2 2 0,-3 2 0,-4 3 0,-1 2 0,-2 2 0,-1 4 0,0 0 0,-2 2 0,0 3 0,2 3 0,-2 0 0,8 3 0,2 3 0,5 1 0,0 3 0,5 0 0,4 2-121,-1 0-383,2 1-44,4 4-117,1-2-132,2 0-958,1 3-1445</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84321B6E-7ED7-4162-B553-5647DB89D8A9}" emma:medium="tactile" emma:mode="ink">
          <msink:context xmlns:msink="http://schemas.microsoft.com/ink/2010/main" type="inkDrawing"/>
        </emma:interpretation>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1"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1" timeOffset="155931.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0:13.055"/>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F7D66267-8402-4DBD-B145-3420D2DF6F86}" emma:medium="tactile" emma:mode="ink">
          <msink:context xmlns:msink="http://schemas.microsoft.com/ink/2010/main" type="inkDrawing"/>
        </emma:interpretation>
      </emma:emma>
    </inkml:annotationXML>
    <inkml:trace contextRef="#ctx0" brushRef="#br0">1000 13024 607,'-6'-9'624,"0"3"-50,0-2-60,6 8-8,-9-16-63,5 8-56,-2 2-3,6 6 1,-10-16-32,10 16-16,-5-12-28,5 12-36,-6-9-29,6 9-40,-6-7-34,6 7-22,0 0-9,0 0 18,0 0 18,-9 7-10,9-7-20,-3 17 8,2-5-16,1 1-3,0 1-1,0 3-19,0 2-9,0-1-15,1 1-11,-1 1-76,3 1-3,-3-3 0,0 2 0,2 0 0,-2-1 0,2-1 0,-2 0 0,3-1 0,-2 0 0,0-2 0,-1-1 0,2-1 0,0-2 0,-2-1 0,0-10 0,4 17 0,-4-17 0,2 15 0,-2-15 0,3 9 0,-3-9 0,0 0 0,6 6 0,-6-6 0,0 0 0,10-7 0,-10 7 0,8-14 0,-3 5 0,1-1 0,0-2 0,-2 0 0,3-2 0,-1-1 0,3 1 0,-1-1 0,-2 1 0,2 0 0,-1 1 0,3 1 0,-1 2 0,-1-1 0,2 3 0,0 2 0,0 2 0,2 1 0,-12 3 0,19-2 0,-19 2 0,22 3 0,-22-3 0,19 7 0,-10-2 0,0 0 0,0 2 0,0 0 0,-2-1 0,-1 2 0,3-2 0,-2 2 0,-2 0 0,-1 1 0,0-1 0,2 0-47,-2 0-205,-4-8-60,9 15-58,-9-15-46,4 12-61,-4-12-77,4 12-38,-4-12-36,4 13-815,-4-13-1056</inkml:trace>
    <inkml:trace contextRef="#ctx0" brushRef="#br0" timeOffset="350.9956">1524 12987 400,'5'-14'759,"0"4"-117,-3-2-5,-2 12-96,4-17-72,-4 17-58,2-17-43,-2 17-27,-2-12-52,2 12-45,-2-11-43,2 11-23,-9-4-6,9 4 17,-10 3 14,10-3-21,-10 8 4,3 0-34,0 3 21,0 1-11,1 2-3,-1 0-20,-1 4-3,0 1-22,3-1-1,-3 3-21,2-2-13,2-2-6,0 2 0,1-1-17,1-1-9,1 0-11,-1 1-7,1-3-8,1 0-1,1-1-1,1-1-9,-1 1 2,0-1-12,3-2-27,-2 1-36,4-3-54,0 1-36,-1-2-51,1 1-35,2-4-40,0 0-50,1 0-11,1-2-71,-10-3-72,19 2-14,-19-2-27,23-1-78,-23 1-94,17-4-293,-8 0-584</inkml:trace>
    <inkml:trace contextRef="#ctx0" brushRef="#br0" timeOffset="587.9124">1666 13121 390,'2'-13'657,"-4"2"-81,2 11-40,0-19-41,0 19-15,-3-18-87,3 18-1,-2-16-40,2 16-15,-4-13-33,4 13-34,-2-10-41,2 10-37,0 0-44,-3-12-22,3 12-24,0 0 27,0 0 51,0 0-36,0 0-9,5 14-19,-5-14-6,2 18-26,1-8 0,-2 2-30,0 0 4,1 2-11,0-2-10,1 5-18,-2-2 13,2-1-20,-2 0-93,0 1-84,-1-1-67,2-1-69,-2-1-66,2-2-93,0 2-75,1-3-28,-3-9-201,1 18-416,-1-18-791</inkml:trace>
    <inkml:trace contextRef="#ctx0" brushRef="#br0" timeOffset="900.413">1856 13072 652,'0'0'627,"0"-17"-51,0 17-44,0-14-86,0 14-33,-2-13-97,2 13-28,-7-12-79,7 12 9,-11-7-69,11 7 13,-10-3-75,10 3 42,-13-1-36,13 1 21,-17 4-35,8 1 9,1 0 10,-2 2 2,3 3-16,-1 0-3,-2 1 6,5 0 23,-1 3-13,2-1 9,1 0 7,0 0-11,2-1-13,1 0-11,1 0-11,1 0-12,0-2-9,0 2-8,2-3-7,2 1-3,-1 0-6,2-2-1,0-2-13,1 2-30,-1-1-72,3-2-55,-1-3-70,2 2-47,-11-4-65,20 4-54,-20-4-45,20 2-11,-20-2-82,18 0-46,-18 0-434,18-5-603</inkml:trace>
    <inkml:trace contextRef="#ctx0" brushRef="#br0" timeOffset="1259.7628">1967 13237 401,'0'0'481,"0"0"-59,11-3-56,-11 3-17,0 0-17,0 0-29,0 0 8,12 0-22,-12 0 24,0 0-6,0 0 2,7 5-14,-7-5-28,0 0-27,0 0-14,4 12-10,-4-12-17,0 0-36,0 0-21,-2 12-24,2-12-20,0 0-29,-4 8-2,4-8-12,0 0-6,0 0-7,-5 7-3,5-7 2,0 0 9,0 0 3,0 0-7,0 0-12,0 0-5,0 0-7,-12-3-6,12 3-3,0 0-3,0 0 0,0-12-6,0 12 2,0 0-6,0-13 2,0 13-3,0 0-1,5-11 1,-5 11-5,0 0 10,6-7-8,-6 7 2,0 0-3,0 0 1,13-3 3,-13 3 1,0 0 10,9 5 3,-9-5 7,9 5 0,-9-5-4,6 8 0,-6-8-1,4 9-5,-4-9 1,0 12 2,0-12-7,0 12 2,0-12-3,-1 14 9,1-14-19,-7 17-44,1-9-64,1 1-67,-3 0-61,0 0-60,-2-1-98,0 1-63,0 0-86,-4 1-146,3-5-558,0 3-862</inkml:trace>
    <inkml:trace contextRef="#ctx0" brushRef="#br0" timeOffset="1630.1081">2375 13055 632,'0'0'755,"0"0"-49,3-12-114,-3 12-38,0 0-80,2-11-54,-2 11-67,0 0-59,0 0-29,0 0 16,0 0-12,0 0-34,0 0-5,-1 17-10,1-17-24,-4 19-24,3-8-18,-1-1-25,0 2-23,1 1-10,-2-2-29,2 2-1,-1-3-26,2 3 6,-1-2-26,0-1-34,1-10-88,-1 21-73,1-21-62,0 17-78,0-17-45,0 13-124,0-13-77,0 0-130,1 16-719,-1-16-1012</inkml:trace>
    <inkml:trace contextRef="#ctx0" brushRef="#br0" timeOffset="1926.9741">2475 12761 413,'-3'-13'824,"1"2"-110,2 11-19,-3-20-61,3 20-107,-1-12-93,1 12-72,0 0 7,4-10 45,-4 10-17,11 2 8,-3 3-29,2 2-18,0 1-12,2 4-17,1 0-6,0 2-52,0 3-271,1 0 0,0 5 0,0 1 0,-2 2 0,-2-1 0,0 3 0,-2 0 0,-3-3 0,-1 3 0,-1-1 0,-3 3 0,-3 3 0,-1-1 0,-2 2 0,-5 4 0,-2 0 0,0 1 0,-4-2 0,0-1 0,1 0-409,-6-1-486,0 2-251,-4-2-666,0-2-1516</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00:30.753"/>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definitions>
  <inkml:trace contextRef="#ctx0" brushRef="#br0">26108 17807 399,'0'0'415,"0"0"-104,0 0-21,-7-7-72,7 7 0,0 0-58,0 0 12,-7-7-30,7 7 5,0 0-25,0 0 17,-5-7-17,5 7 14,0 0-23,0 0 12,-8-5-8,8 5 0,0 0 12,0 0-5,0 0 19,0 0 16,-5-8 14,5 8 21,0 0-24,0 0-6,0 0-1,0 0-16,-2-9-5,2 9-20,0 0-4,0 0-12,-2-12 4,2 12-10,0 0 14,0 0-19,0 0 16,-2-12-18,2 12 0,0 0-11,0 0 26,-2-12-19,2 12 32,0 0-38,0 0 38,0 0-53,0-12 50,0 12-3,0 0-11,0 0-16,0 0-13,0 0 6,0 0-16,-1-11-3,1 11 2,0 0-1,0 0-1,0 0 0,0 0-1,0 0-3,0 0-6,0 0 3,0 0-16,0 0 2,0 0-20,0 0-21,0 0 0,0 0 0,0 0 0,0 0 0,-4 13 0,4-13 0,-5 15 0,1-4 0,2-1 0,-1 2 0,-1 3 0,0-1 0,1 0 0,1 1 0,-2 1 0,-2 0 0,4 1 0,-2 0 0,2-3 0,-3 3 0,1 0 0,2-1 0,-2 0 0,0 0 0,2-1 0,0-1 0,0-1 0,-2-1 0,1 0 0,3 0 0,-2-2 0,0 1 0,2-11 0,-5 19 0,5-19 0,-1 16 0,1-16 0,-1 12 0,1-12 0,-2 12 0,2-12 0,0 0 0,-2 14 0,2-14 0,0 0 0,0 0 0,-5 12 0,5-12 0,0 0 0,0 0-202,0 0-382,0 0-72,2-11-157,-2 11-4,0 0-803,0-17-1278</inkml:trace>
  <inkml:trace contextRef="#ctx0" brushRef="#br0" timeOffset="406.2378">25831 18025 212,'0'0'327,"0"0"-86,0 0-5,0 0-48,0 0-12,0 0-37,-12 2 9,12-2-37,0 0 26,0 0-44,0 0 37,0 0-31,0 0 31,-13 1-15,13-1 22,0 0-10,0 0 9,0 0-8,0 0 14,0 0-11,0 0-3,0 0-1,0 0 3,0 0-19,0 0-3,-11-1-40,11 1 23,0 0-4,0 0-25,0 0-9,0 0-28,0 0 10,0 0-8,-11-4-2,11 4-10,0 0-12,0 0-48,0 0-64,0 0-48,0 0-79,0 0-25,0 0-59,0 0-75,0 0-502,0 0-460</inkml:trace>
  <inkml:trace contextRef="#ctx0" brushRef="#br0" timeOffset="822.7361">25863 18103 678,'0'0'583,"0"0"-54,-16-3-30,16 3-72,0 0-52,-14-1-26,14 1-17,0 0-14,0 0-30,-11-4-39,11 4-31,0 0-25,0 0-30,0 0-17,0 0 9,0 0 15,0 0 12,0 0 11,0 0-6,0 0 47,10 7-69,-10-7 43,15 7-88,-6-3 62,0 3-91,0-3 56,1 2-83,0 2 45,-1-2-69,3 1 41,-2 0-75,-1 0 56,1 0-64,-1-1 57,-1 1-85,2 0 76,-1-1-118,-3-2-11,3 3-107,-9-7-53,14 7-67,-14-7-43,13 8-89,-13-8-97,14 4-93,-14-4-64,13 3-654,-13-3-951</inkml:trace>
  <inkml:trace contextRef="#ctx0" brushRef="#br0" timeOffset="1057.1099">26197 18105 180,'0'0'891,"0"0"-160,7-11-68,-7 11-80,0 0-53,4-8-63,-4 8-68,0 0-73,0 0-52,0 0-46,6-7-23,-6 7 3,0 0-16,0 0-15,0 0-20,-5 11-8,5-11-55,-7 10 9,7-10-52,-9 12 17,3-4-40,0-1 19,-2 0-39,3 0-34,-3 0-88,3 1-64,5-8-79,-12 14-85,12-14-87,-11 12-105,11-12-33,-8 11-240,8-11-289,-10 6-712</inkml:trace>
  <inkml:trace contextRef="#ctx0" brushRef="#br0" timeOffset="1870.1888">26373 18064 608,'0'0'695,"0"0"-97,2-10-50,-2 10-74,0 0-25,0 0-85,0 0-53,5-11-39,-5 11-44,0 0-32,0 0-35,0 0-24,0 0 6,0 0 9,0 0-15,0 0-18,10 6 21,-10-6-18,8 11-11,-8-11-3,2 14-2,-2-14-13,4 14-10,-4-14-5,5 17-8,-5-17-9,4 15 24,-4-15-46,2 14 22,-2-14-38,2 13 19,-2-13-31,1 12 24,-1-12-34,0 0 37,4 14-40,-4-14 30,0 0-32,0 12 36,0-12-28,0 0 24,0 0-36,5 9 33,-5-9-37,0 0 30,0 0-31,0 0 31,0 0-31,0 0 28,0-14-29,0 14 1,2-14 37,-2 14-39,3-15 0,1 5 5,-4 10 1,7-17 5,-1 6 5,-2 3-9,2 1-1,0-3 8,1 3 1,-3 0-2,3-1-6,-7 8 2,12-9 3,-12 9-1,12-5 1,-12 5 2,14-3-2,-14 3 1,11 3 4,-11-3 2,11 4 10,-11-4 6,10 8-12,-10-8 1,11 9-2,-11-9 7,6 10 21,-6-10-38,8 10 5,-8-10 41,6 10-47,-6-10 32,7 10-45,-7-10 43,6 9-41,-6-9 38,5 8-38,-5-8 35,0 0-35,7 10 58,-7-10-62,0 0 42,7 7-43,-7-7 42,0 0-39,0 0 44,11 1-44,-11-1 44,11-4-50,-11 4 4,11-6 4,-11 6 1,13-11-11,-5 6 1,-2-1-2,1 0 3,-1-1 4,-1-1 5,-5 8 2,14-12 1,-14 12 8,9-13-3,-9 13 5,8-10 8,-8 10-8,10-8-4,-10 8 2,4-8 0,-4 8-3,5-7-5,-5 7 11,0 0-7,6-7-1,-6 7 2,0 0 3,0 0-3,0 0 5,0 0 17,0 0-11,10 5 12,-10-5-6,0 0 8,2 13-4,-2-13-3,0 11 4,0-11-6,0 11-3,0-11-2,2 13-4,-2-13 46,2 11-47,-2-11 11,0 13-92,0-13-54,2 10-42,-2-10-41,0 0-31,5 12-59,-5-12-68,6 8-39,-6-8-70,0 0 0,15 3-64,-15-3-106,0 0-266,15 0-493</inkml:trace>
  <inkml:trace contextRef="#ctx0" brushRef="#br0" timeOffset="2073.3082">26921 18049 185,'0'0'610,"7"-7"-140,-7 7-44,0 0-24,0 0-19,0 0-65,0 0 9,0 0-34,0 0-21,11 6 6,-11-6-44,0 0-18,0 14-51,0-14-19,0 12-26,0-12-18,0 13-23,0-13-13,-2 13-14,2-13-11,0 15-3,0-15-11,-1 12-10,1-12-46,0 13-78,0-13-94,0 0-70,-2 15-94,2-15-34,0 0-102,-2 10-558,2-10-675</inkml:trace>
  <inkml:trace contextRef="#ctx0" brushRef="#br0" timeOffset="2260.8075">26984 18042 318,'0'0'683,"0"-12"-108,0 12-46,0 0-83,0 0-85,4-10-66,-4 10-64,0 0-47,0 0-39,0 0-24,0 0-26,3-9-21,-3 9-20,0 0-76,0 0-78,0 0-119,0 0-61,6 8-112,-6-8-578,0 0-557</inkml:trace>
  <inkml:trace contextRef="#ctx0" brushRef="#br0" timeOffset="2885.7783">27227 18132 710,'9'-6'635,"-9"6"-68,0 0-72,4-9-66,-4 9-27,0 0-62,0 0-9,0-10-42,0 10-45,0 0-49,0 0-24,-4-9-17,4 9-20,0 0-18,-9-6-17,9 6-9,0 0-6,-14 0-10,14 0-1,-13 2-4,13-2-13,-11 5-8,3 0-5,8-5-3,-13 9-1,5-2 0,3 0-1,-2-2-7,2 3-6,5-8-6,-11 14-5,11-14-4,-6 12 5,6-12-1,-5 14-9,5-14 2,-3 10-3,3-10 0,3 12-1,-3-12 7,5 7 1,-5-7-36,9 5-33,-9-5-25,11 2-17,-11-2-13,14 0-24,-14 0-7,15-1 6,-15 1-2,20-5-10,-11 1-4,0 0 11,1-1-2,0-2 17,-1 0 5,3-1 26,-3-1-10,-1-1 19,2-2 11,-1 0 25,0 0-1,-2-1 24,1-2-8,-3 1 16,4-2-4,-5 1 16,3 0-7,-2-1 14,1 3-9,-4-2 21,1 3 10,1-2 16,-2 4-7,-2 10 25,3-19 29,-3 19 1,0-14-1,0 14-13,-3-15 9,3 15-14,0 0-2,-2-12-3,2 12 11,0 0 5,0 0 17,0 0 18,-9 7 1,9-7 3,-4 15 8,0-6-12,4 1 14,-3 2-8,2 0 2,1 0 6,-1 0 0,2 1-13,-1-1-18,1 1-10,2-1 2,-1 1-14,2 0-6,0-1-14,1 0-9,2 0-9,0-1-5,0-3-10,-1 1 2,1-3-24,0 1-6,0-1-92,1 1-64,-8-7-102,16 7-75,-16-7-115,14 4-70,-14-4-97,15 2-690,-15-2-918</inkml:trace>
  <inkml:trace contextRef="#ctx0" brushRef="#br0" timeOffset="3293.1297">27729 18066 716,'0'0'697,"0"0"-76,0 0-47,0 0-78,-14 0-95,14 0-40,0 0-28,0 0-3,0 0-41,0 0-12,0 0-19,0 0-23,0 0-14,8 5-26,-8-5-28,0 0-30,16 2-38,-16-2-15,13-2-16,-13 2-16,14 0-9,-14 0-10,14-1-22,-14 1-79,16-1-59,-16 1-61,15-3-73,-15 3-62,14 0-84,-14 0-63,13-2-65,-13 2-119,11-3-496,-11 3-764</inkml:trace>
  <inkml:trace contextRef="#ctx0" brushRef="#br0" timeOffset="3496.2577">27750 18142 486,'-8'6'692,"8"-6"-112,0 0-36,-7 8-72,7-8-66,0 0-16,0 0-57,0 0-23,2 12-41,-2-12-44,0 0-38,13 2-37,-13-2-25,17 0-27,-17 0-22,17-2-16,-3 0-33,-14 2-96,24-3-94,-12-1-143,1 1-95,1 0-101,-3-1-181,2 2-348,-1-1-643</inkml:trace>
  <inkml:trace contextRef="#ctx0" brushRef="#br0" timeOffset="4375.1813">28173 17965 878,'0'0'767,"-2"-11"-60,2 11-93,0 0-68,0 0-57,0 0-74,0 0-67,0 0-25,-1-11-46,1 11-34,0 0-30,0 0-32,0 0-34,0 0-23,0 0-17,0 0 9,0 0-18,0 0 13,0 0 57,-8 7-89,8-7 60,-4 9-81,4-9 57,-6 11-72,6-11 74,-8 14-74,8-14 59,-7 14-67,3-6 48,4-8-53,-7 17 44,7-17-63,-8 14 55,8-14-62,-10 15 51,10-15-64,-6 14 59,6-14-64,-7 12 53,7-12-57,-5 10 53,5-10-57,-7 10 57,7-10-55,-4 9 50,4-9-55,0 0 53,-5 9-53,5-9 55,0 0-51,0 0 50,-5 10-58,5-10 61,0 0-58,0 0 59,0 0-59,0 0 51,3 8-47,-3-8 50,0 0-58,11 2 56,-11-2-52,0 0 45,16-2-45,-16 2 52,11-2-63,-11 2 57,13-2-72,-13 2 54,18-3-78,-18 3 61,17-1-70,-17 1 60,17-4-71,-17 4 64,18-3-69,-18 3 4,17-3 15,-17 3 3,15-3 1,-15 3 1,18-3 13,-18 3 2,16-2-4,-16 2-2,16-1-4,-16 1 0,14-3 1,-14 3 11,13-2-1,-13 2 6,12-3-1,-12 3 18,0 0-4,14-1 16,-14 1-1,0 0 11,12-5-2,-12 5 9,0 0-9,8-5 8,-8 5 0,0 0 8,0 0-11,5-7 12,-5 7-4,0 0 4,0 0-2,0 0 4,0-15-5,0 15 5,0 0-5,-3-12 5,3 12-5,-2-9 7,2 9-5,-2-10 7,2 10-9,-2-12 6,2 12 1,0 0 17,-3-14 16,3 14 20,0 0 6,-2-11 11,2 11-2,0 0-6,0 0-8,-3-11-10,3 11-6,0 0-6,0 0-11,0 0-1,0 0 30,0 0 17,0 0 1,0 0 64,0 0-68,-1 11 64,1-11-75,-1 15 63,1-15-46,0 18 49,-2-7-60,2-11 69,-2 22-65,2-12 43,0-10-66,-2 21 36,1-9-79,1-12 0,-1 20 0,1-20 0,-1 22 0,1-22 0,0 23 0,0-23 0,0 18 0,0-18 0,0 14 0,0-14 0,1 15-11,-1-15-112,0 0-110,-1 14-58,1-14-96,0 0-98,0 0-123,-3 10-148,3-10-919,0 0-1346</inkml:trace>
  <inkml:trace contextRef="#ctx0" brushRef="#br0" timeOffset="15962.5923">22976 18463 652,'0'0'511,"0"0"-56,0 0-63,-1-12-41,1 12-60,0 0-10,-6-10-25,6 10-27,0 0-14,-10-10-25,10 10-28,-7-5-8,7 5-20,-8-5-9,8 5 10,0 0-11,-11-4-21,11 4-5,0 0-7,0 0-18,-13-4-1,13 4 5,0 0-6,-13 0-3,13 0-7,0 0 0,-14 4 9,14-4 5,-10 5-5,10-5-5,-13 7-12,5-2-9,0 0-3,2 0-6,-3 2-6,0-2-5,1 2 8,1 0-8,-1-1 2,1 3-9,0-2 6,1 0-10,-2 0 8,3 2-3,0-2 4,0 0-18,5-7 9,-9 13-15,9-13 10,-8 12-9,8-12 9,-6 11-1,6-11 0,0 0-15,-4 12 16,4-12-10,0 0 5,-1 13 0,1-13 8,0 0-4,4 9 5,-4-9-10,9 5 8,-9-5-12,11 2 11,-11-2-9,13 3 7,-13-3-9,16 1 5,-16-1-6,16-1 37,-16 1-37,19 0 1,-19 0-6,21 0 12,-21 0-5,24 1 1,-24-1 4,21 3-9,-21-3 8,22 2-9,-22-2 0,18 3 4,-7-1 8,-2 1-1,-9-3 2,18 7-11,-18-7 10,16 7-9,-16-7 8,12 11-6,-12-11 9,9 12 2,-9-12 1,5 12 3,-5-12 9,2 14 10,-2-14-3,-2 15 8,2-15 2,-5 15-3,5-15 2,-9 14 11,2-5 17,-1-1 0,2-2-7,-3 1-1,-2 1 0,0 0-2,0-3 4,-2 1-12,1 0-5,-2-1-14,1-1 3,1-3-6,0 2-5,0 0-5,-1-2 1,0-1-39,13 0 33,-25-1-3,12-3-3,1 1-2,0-2 1,-2-2-7,4-1-52,0-1-15,-2 1-39,3-2-46,2-1-77,7 11-39,-10-17-128,6 10-114,4 7-131,-8-16-208,8 16-411,-3-16-870</inkml:trace>
  <inkml:trace contextRef="#ctx0" brushRef="#br0" timeOffset="16665.6969">23208 18480 186,'0'0'675,"0"0"-127,7-12-41,-7 12-38,5-8-56,-5 8-27,5-6-24,-5 6-31,0 0-31,5-10-32,-5 10-43,0 0-34,0 0-3,9-5 18,-9 5-11,0 0 1,8 8-9,-8-8 9,5 13-9,-5-13-7,4 21-17,-2-9-11,1-1 38,-1 4-87,0-3 51,-1 5-74,0-2 6,2 2-22,-3 0-16,0 0-5,1 0 1,-2-3-6,1 1-7,0-2-7,0 0-1,-3 2-5,3-4-4,-1 3-9,1-2-9,-1-1 8,1-11 11,-2 23-2,1-13-1,-1 0-18,-1 0 8,3-10-17,-4 14-1,4-14-38,-4 17-18,4-17-59,-4 9-58,4-9-46,0 0-63,-5 10-25,5-10-84,0 0-60,0 0-48,-5 8-23,5-8-65,0 0-610,0 0-822</inkml:trace>
  <inkml:trace contextRef="#ctx0" brushRef="#br0" timeOffset="16931.3101">23145 18703 543,'-9'-5'576,"9"5"-64,0 0-60,-3-11-54,3 11-43,0 0-33,4-10-34,-4 10 8,10-8-56,-10 8 18,13-7-41,-3 4-10,0-1-48,2 1-10,-2-1-46,3 0 2,0 2-38,-1-3 0,1 3-26,-1 2 5,0-2-17,1 1-2,-13 1-80,25-1-64,-25 1-73,24 1-61,-13 2-40,-11-3-73,23 2-38,-23-2-18,22 3-72,-22-3-411,19 2-470</inkml:trace>
  <inkml:trace contextRef="#ctx0" brushRef="#br0" timeOffset="17400.1989">23638 18649 323,'0'0'514,"0"0"-33,11-5-78,-11 5-13,0 0-53,0 0-24,3-9-25,-3 9-8,0 0-5,-5-8-30,5 8 20,0 0-49,-14-4 2,14 4-27,-13 0-8,13 0-34,-16 0 6,16 0-26,-19 5-6,10-1-19,-1-1-5,1 2-26,0 0 6,-2 4 3,3-3-11,-2 3-15,3-1-8,1 0-20,0-1 4,1 3-16,5-10 5,-8 15-13,8-15 6,-4 16-7,4-16 5,1 11-11,-1-11 40,4 12-34,-4-12-4,8 8-11,-8-8 2,12 5-38,-12-5-11,15 1-32,-15-1 13,15 0-42,-15 0 14,18 0-44,-18 0 33,19-4-18,-10-1 23,0 2-18,-1-2 24,2 0 6,-2 1 28,-2-2 4,2-2 28,-2 2-4,-1-1 9,-5 7-2,9-13 20,-9 13-4,8-11 14,-8 11-14,7-10 34,-7 10-2,6-8 32,-6 8-15,5-6 20,-5 6-25,0 0-13,6-7 38,-6 7-12,0 0 13,0 0 24,7 7-26,-7-7 15,4 8-23,-4-8 6,4 8-33,-4-8 18,5 10-29,-5-10 26,4 13-34,-4-13 22,6 13-53,-6-13-75,6 10-74,-6-10-89,6 13-64,-6-13-99,5 12-77,-5-12-582,0 0-711</inkml:trace>
  <inkml:trace contextRef="#ctx0" brushRef="#br0" timeOffset="17775.1852">23777 18710 222,'0'0'580,"8"-8"-59,-8 8-93,6-7-30,-6 7-37,10-4-41,-10 4-50,0 0-8,18 0-10,-18 0-27,13 4-30,-13-4 8,14 9-52,-14-9 5,12 12-42,-12-12 7,10 11-38,-10-11 8,9 13-21,-9-13 0,7 13-30,-7-13 19,6 15-28,-6-15 18,2 13-29,-2-13 22,3 12-29,-3-12 18,-2 10-20,2-10 14,0 0-20,-1 16 17,1-16-16,0 0 10,-2 9-19,2-9 18,0 0-19,-6 7 37,6-7-25,0 0 22,0 0-23,0 0 15,0 0-22,0 0 21,-2-11-19,2 11 19,2-13-25,-2 13 20,7-17-21,-3 6 14,0-2-17,3 1 16,-1-2-21,2 3 20,0-1-52,1 1-13,0-1-73,0 1-67,0 1-50,2 2-64,-2-2-57,0 0-65,1 1-70,0 1-533,-2 2-651</inkml:trace>
  <inkml:trace contextRef="#ctx0" brushRef="#br0" timeOffset="18134.5469">24163 18524 63,'0'0'681,"0"0"-139,3-9-61,-3 9-54,0 0-33,2-11-36,-2 11-22,0 0 26,0 0-56,3-11 0,-3 11-35,0 0-23,0 0-14,2-10-24,-2 10-27,0 0-24,0 0-20,0 0 9,0 0 3,0 0-2,0 0-7,2 11-3,-2-11-7,-3 17-14,2-6-17,-2 0-11,2 1-10,-2 3-13,-1 1-3,2-1-14,-1 0-4,1 2-1,-1-3-11,0 3-6,0-2-6,0-3-4,2 0-23,0-1 15,1 1-4,0-12 11,0 21-8,0-21-1,1 19-1,2-7-4,1-3 4,0 1-7,0 0 2,1-2 0,2-2-22,-1-1-43,-6-5-33,15 8-45,-15-8-33,15 3-43,-15-3-5,14 1-45,-14-1 13,12 0-91,-12 0-40,14 0-25,-14 0-38,0 0-19,16 0-8,-16 0-90,9-4-328,-9 4-454</inkml:trace>
  <inkml:trace contextRef="#ctx0" brushRef="#br0" timeOffset="18368.9166">24080 18710 619,'0'0'608,"0"0"-109,-10-2-81,10 2-83,0 0-74,0 0-40,0 0-25,0 0-24,0 0-31,4-10-30,-4 10-24,9-6-16,-9 6-12,13-5-13,-13 5-11,15-6-64,-15 6-98,17-4-124,-17 4-77,16-7-160,-16 7-350,15-4-379</inkml:trace>
  <inkml:trace contextRef="#ctx0" brushRef="#br0" timeOffset="19009.5138">24474 18678 497,'0'0'448,"0"0"-27,0 0-32,0 0-6,0 0-26,0 0-23,-6-8-15,6 8 8,0 0 7,0 0-44,0 0-3,0 0-46,0 0 4,0 0-19,0 0-5,13 3-14,-13-3-11,0 0-12,13 5-46,-13-5 12,9 5-22,-9-5-28,14 3-16,-14-3-9,14 2-25,-14-2-6,19 4-14,-19-4-7,18 1-5,-18-1-8,21-1-57,-21 1-55,18-2-48,-18 2-22,15 0-66,-15 0-40,15-4-52,-15 4-62,12 1-55,-12-1-39,0 0-64,12 0-566,-12 0-731</inkml:trace>
  <inkml:trace contextRef="#ctx0" brushRef="#br0" timeOffset="19228.2524">24513 18807 276,'0'0'669,"0"0"-116,0 0-65,-13 4-60,13-4-73,0 0-39,0 0-26,0 0-21,0 0-27,0 0-33,0 0-48,0 0-4,0 0-53,0 0 1,18 1-32,-18-1-6,14-2-33,-14 2-15,18-4-95,-18 4-81,18-1-74,-18 1-80,21-2-47,-21 2-48,20-4-94,-9 2-375,-11 2-425</inkml:trace>
  <inkml:trace contextRef="#ctx0" brushRef="#br0" timeOffset="21792.6275">25040 18545 193,'11'-2'741,"-11"2"-165,0 0-64,0 0-56,5-6-52,-5 6-30,0 0-49,0 0-15,0 0-54,0 0-24,9-4-17,-9 4-35,0 0 12,0 0-36,0 0 2,0 0-14,0 0 19,3 9-3,-3-9-10,-3 10-16,3-10-12,-4 10 11,-1-1-13,1 0-16,1 0-11,-1 0-9,-3 2-7,1 2-11,-2-2-5,1 1-4,1 0 0,-3 0-12,2 0-5,-1-1-3,0 0-4,2-1-5,-3 0-1,4 0 0,-1-2-6,1-1-1,-1 1-7,6-8-2,-8 13-2,8-13-1,-7 9-1,7-9-3,-5 7-4,5-7 0,0 0 6,-6 12-1,6-12-1,0 0-3,0 0 5,0 0-4,0 0 5,3 12-1,-3-12-3,0 0-1,13 1 1,-13-1 6,0 0-10,18-1 1,-18 1 2,17 0-1,-17 0 1,20-2-4,-20 2 3,24-2-15,-11 2 6,-1-2 14,1 1-1,-1 1-3,3-3 0,0 3-16,-3-1 13,3 0-5,-1-1-15,-2 0-11,2-1-5,-1 0-7,1 1-7,-2 0-7,-1 1-1,-11 1-11,21-4 10,-12 2-9,-9 2 4,18-7 0,-18 7 11,13-4 3,-13 4-3,12-5 4,-12 5-3,9-4 11,-9 4 0,0 0 6,9-8 18,-9 8-8,0 0-5,0 0 9,4-10-5,-4 10 14,0 0-12,-5-11 12,5 11-5,0 0 18,-8-11-10,8 11 10,-5-9-12,5 9 12,-9-13-12,2 7 12,7 6-2,-10-13 2,10 13-6,-7-11 9,7 11-9,-7-10 9,7 10-10,-7-10 13,7 10-9,0 0 15,-5-11-17,5 11 11,0 0-9,-6-7 6,6 7 22,0 0 37,0 0 2,0 0-11,0 16 35,0-16 0,2 15-1,0-3-4,0-3-9,-1 5-1,0-2 17,0 3-9,1-4-26,-1 3 3,3-2-11,-2 2-4,-2-1-6,1 1-12,1-2-18,-1-2 13,0 2-4,1-1-9,-2-11 6,2 18-5,-2-18-1,2 17-2,-2-17-22,2 11-64,-2-11-74,0 0-66,4 9-70,-4-9-40,0 0-125,5 9-105,-5-9-75,0 0-822,0 0-1075</inkml:trace>
  <inkml:trace contextRef="#ctx0" brushRef="#br0" timeOffset="23085.8131">26051 18744 508,'0'0'524,"0"0"-58,0 0-59,0 0-29,0 0-42,0 0-17,0 0-2,0 0-16,0 0-23,0 0-18,0 0-35,0 0 0,0 0-40,9-5-2,-9 5-43,0 0-3,16 0-22,-16 0 9,16-2-31,-16 2-4,13-1-24,-13 1-5,19-6-17,-19 6 8,20-4-20,-9 0 15,-11 4-21,15-6-2,-4 2-12,-11 4 5,14-5-8,-14 5 7,11-6-9,-11 6 10,12-6-5,-12 6 12,7-5-17,-7 5 5,0 0-8,4-9 4,-4 9-12,0 0 11,0 0-12,-11-4 10,11 4-9,0 0 14,-16 4-10,16-4 3,-15 4-8,15-4 8,-17 9-7,11-4 7,-3 4-5,-2-4 11,2 5-8,2-3 9,-3 3 4,2-3 10,1 2-5,3 0 11,-3 2-4,0-2 10,5 0-4,2-9 0,-5 17-3,5-17-2,2 17 4,-2-17-15,7 15 3,-7-15-4,12 15-4,-3-8-5,-1-2 0,2-1-5,1-1-32,2 0-44,1-2-57,-1 2-6,1 0-63,1-3-8,1-1-44,0 1-27,-2 0-3,1 0 0,1 0 5,-5-2 3,3 2 14,-1-1 24,-2-2 21,1 0 32,-4-1 17,1 1 51,1-2 19,-10 5 12,11-9 27,-11 9 18,8-8 25,-8 8 26,8-11 30,-8 11 38,4-9 19,-4 9 12,2-12 19,-2 12 11,5-10 7,-5 10-2,2-11-9,-2 11-17,0 0-15,2-10 28,-2 10 17,0 0 2,0 0-1,0 0 4,0 0-14,0 0-1,7 9-34,-7-9 25,2 9-28,-2-9 3,2 13-24,-2-13 12,0 12-30,0-12 4,3 13-27,-3-13 11,0 13-27,0-13 9,0 13-23,0-13 14,0 0-21,0 16 21,0-16-23,0 0 17,-3 11-17,3-11 17,0 0-6,0 0 8,0 12-26,0-12 17,0 0-16,0 0 14,0 0-14,0 0 16,0 0-18,0 0 19,0 0-16,-8-7 12,8 7-18,1-10 21,-1 10-24,3-15 18,-3 15-14,7-16 17,-4 6-21,3 0 24,-2 3-14,1-2 14,3 1-19,-2-1 14,2 2-15,-3-1 12,3 3-9,0 0 12,-8 5-4,15-7 6,-15 7-12,18-4 13,-18 4-19,16 1 24,-16-1-14,18 3 16,-18-3-19,15 9 25,-15-9-19,14 11 12,-14-11-3,9 12 7,-9-12-15,9 14 3,-9-14-12,9 14 11,-9-14-43,3 12-52,-1-1-29,-2-11-139,4 14-79,-2-4-69,-2-10-60,3 11-66,-3-11-601,4 8-747</inkml:trace>
  <inkml:trace contextRef="#ctx0" brushRef="#br0" timeOffset="23804.5388">26934 18770 137,'0'0'681,"8"-12"-117,-8 12-65,4-11-43,-4 11-68,2-13-44,-2 13-32,0 0-22,-2-13-30,2 13-44,0 0 1,-7-11-53,7 11 6,-9-5-33,9 5 8,-11-4-39,11 4 5,-14-2-31,14 2 3,-13 3-29,13-3 15,-18 3-16,18-3 17,-16 8-31,7-1 12,0-1-9,2-1-8,1 3-10,-4 0 12,4 0-13,2 0-6,-3 1 2,3-1-17,-1-1 13,0 3-13,3-2 8,2-8-9,-5 17 8,5-17-13,0 13 12,0-13-9,2 13 15,-2-13-16,5 11 8,-5-11-12,10 8 7,-10-8-18,11 6 3,-11-6-23,14 3 6,-14-3-18,15 1-11,-15-1 3,18-1-7,-18 1-3,15-3-6,-15 3-34,21-4 22,-15 0-43,3-3 16,1 1-3,-1-3 7,1 0 3,0-2 3,-1 0 6,-1-2 14,1-4 18,-1 3 1,-2-1 9,3 1 12,-3-2 5,0 2 3,0-1 13,-1-1 4,-1 3 4,2-3-3,-3 4 13,-1-2 0,1 1 1,1 1 12,-4 1-5,2 0 18,-2 11 19,0-21 4,0 21 12,-2-18 2,2 18 17,0-14-1,0 14 27,-2-12-24,2 12 0,-2-12-10,2 12-8,0 0-9,-3-9-9,3 9-4,0 0 8,0 0-1,-7-7 17,7 7-19,0 0 10,-10 7-22,10-7 29,-7 9-16,7-9 12,-8 16-21,4-8 16,0 2-2,-1 5 18,1-3-12,0 5 11,-1-2-13,2 2 12,1 0-14,0 0 9,0-1-25,2 2 16,0-5-16,0 4 18,2-5-26,0 3 13,0-2-24,4-1 5,-4-1-6,4 0-1,-2-2-4,1 0 1,1-3-5,2 1 4,-8-7-8,15 11 7,-15-11-7,18 5 0,-18-5-5,16 3-4,-16-3-56,18 0-43,-18 0-49,15-3-16,-15 3-84,12-3-84,-12 3-75,0 0-89,16-5-112,-16 5-568,0 0-793</inkml:trace>
  <inkml:trace contextRef="#ctx0" brushRef="#br0" timeOffset="25090.8991">25989 18825 305,'0'0'475,"0"0"-67,4-9-53,-4 9-34,0 0-40,0 0-37,0 0-34,0 0-24,0 0-18,2-9-13,-2 9-15,0 0-21,0 0-8,0 0-10,0 0-15,0 0-7,0 0 17,0 0-15,-4-8-4,4 8-6,0 0-7,0 0-6,0 0-15,-11 3 2,11-3-7,0 0-15,0 0-6,-16 3-7,16-3-13,0 0 19,-13 0-7,13 0-4,0 0 0,-14 0 0,14 0-3,0 0 0,-14 0-2,14 0 6,0 0-5,-13-3 10,13 3 5,0 0 10,0 0 16,-13 0 16,13 0-11,0 0 11,0 0-4,0 0-19,0 0 7,0 0-20,-9-3 18,9 3-19,0 0 30,0 0-8,4-7 31,-4 7-20,0 0 23,9-5-15,-9 5 34,0 0-40,10-5 7,-10 5-17,0 0 10,0 0-16,12-1 18,-12 1-12,0 0 9,0 0-7,11 4 2,-11-4-15,0 0 3,0 0-14,8 7 7,-8-7-13,0 0 8,0 0-16,0 0 13,4 10-14,-4-10 6,0 0-12,0 0 10,0 0-10,-6 9 9,6-9-10,0 0 9,0 0-9,-10 5 6,10-5-12,0 0 11,-9 4-11,9-4 11,0 0-13,0 0 12,-16 3-9,16-3 7,0 0-7,0 0 15,-13-3-12,13 3 2,0 0-9,0 0 8,-8-4-10,8 4 13,0 0-15,0 0 15,0 0-10,-5-9-1,5 9-4,0 0 13,0 0-7,0 0 5,0 0-7,9-5 13,-9 5-13,0 0 15,0 0-14,13 1 7,-13-1 1,0 0 2,10 7-6,-10-7 6,0 0-3,8 6 14,-8-6-19,0 0 11,5 11-7,-5-11 10,0 0-12,0 0 15,1 11-11,-1-11 6,0 0-12,-4 10 9,4-10-8,0 0 8,-4 8-10,4-8 15,0 0-7,-12 6 15,12-6-27,0 0 11,-11 5-10,11-5 12,0 0-11,-11 2 10,11-2-16,0 0 11,-13-3-13,13 3 10,-7-6-11,7 6 9,-7-5-9,7 5 7,-4-7-2,4 7 1,-6-10 11,6 10-1,-2-10-6,2 10 2,0 0-9,1-14 12,-1 14-10,0 0 11,2-12 0,-2 12 2,9-8-9,-9 8 6,0 0-7,11-7 10,-11 7-8,0 0 16,16 3-7,-16-3 15,9 8 3,-9-8 10,11 11 14,-11-11 1,14 14 1,-14-14-4,8 18 14,-3-10-8,-3 3-2,0-1-12,1 1 3,-3-11-16,0 22 16,0-22-22,-3 23 1,-1-14-6,-2 1-10,-1-3-12,0 3-77,-2 0-89,-4 4-81,1-2-133,-1-4-190,2-4-96,-5 3-735,2-3-1016</inkml:trace>
  <inkml:trace contextRef="#ctx0" brushRef="#br0" timeOffset="26428.3407">27595 18685 102,'0'0'555,"0"0"-112,0 0-49,0 0-47,-8 6-28,8-6-36,0 0-28,0 0-10,0 0-7,0 0-1,0 0 3,-10 4 9,10-4-11,0 0-38,0 0-4,0 0-29,-2 10-26,2-10-19,0 0-16,0 0-8,0 0-9,0 0-9,0 0 0,0 0-9,0 0-13,0 0 13,0 12-10,0-12 10,0 0-10,0 0 17,0 0 0,7 10 8,-7-10-1,9 4-14,-9-4-6,9 5-14,-9-5 3,13 4-17,-13-4-4,11 2-13,-11-2 8,17 5-13,-17-5 5,17 1-12,-17-1 7,17 3-11,-17-3-1,17 1-4,-17-1-29,16-1-50,-16 1-63,13-2-20,-13 2-37,14-1-59,-14 1-67,0 0-44,15 1-52,-15-1-44,0 0-39,14 3-102,-14-3-333,0 0-515</inkml:trace>
  <inkml:trace contextRef="#ctx0" brushRef="#br0" timeOffset="26741.6078">27606 18841 39,'0'0'657,"0"0"-120,0 0-71,-11 2-37,11-2-35,0 0-49,0 0-27,0 0-20,0 0-16,-13-1-16,13 1-33,0 0-3,0 0-28,0 0-15,0 0-7,0 0-5,0 0-30,9 3-7,-9-3-32,13 3-12,-13-3-21,16 0-14,-16 0-13,21 0-1,-21 0-22,23 0 1,-9 0-48,-1-4-44,1 4-53,0-2-69,0 0-85,-1 0-58,0 4-70,1-2-77,-3-2-92,3 0-531,-14 2-718</inkml:trace>
  <inkml:trace contextRef="#ctx0" brushRef="#br1" timeOffset="33511.0885">28297 18734 115,'0'0'567,"0"0"-90,0 0-46,0 0-23,0 0 1,-10-4-85,10 4-18,0 0-19,0 0-2,0 0-9,0 0-35,-3-9-7,3 9-28,0 0-11,0 0-21,0 0-15,0 0-9,-3-11-11,3 11-9,0 0 9,0 0-5,0 0 0,0 0 2,0 0-22,0 0 5,-2-11-22,2 11-9,0 0-15,0 0 4,2-11-11,-2 11 21,0 0-29,6-11 22,-6 11-8,0 0-15,5-11 11,-5 11-6,6-9-2,-6 9 3,10-10-9,-10 10 0,9-10 9,-9 10 2,10-6 2,-10 6-6,13-5-2,-13 5-4,15-7 25,-15 7-4,14-4-1,-14 4-8,17-2-7,-17 2-14,15-2-34,-15 2-12,14 2 0,-14-2 0,16 5 0,-16-5 0,12 8 0,-12-8 0,9 11 0,-5-1 0,-4-10 0,5 15 0,-5-15 0,-3 19 0,1-9 0,-2 1 0,1-1 0,-4 1 0,1 0 0,-3-1 0,2 1 0,0-1 0,-4 1 0,2-2 0,0 0 0,3-1 0,-3 0 0,2-2 0,0 1 0,1-2 0,-1 2 0,7-7 0,-12 10 0,12-10 0,-8 8 0,8-8 0,-6 7 0,6-7 0,0 0 0,-8 7 0,8-7 0,0 0 0,-8 6 0,8-6 0,0 0 0,0 0 0,0 0 0,0 0 0,0 0 0,0 0 0,10-4 0,-10 4 0,9-4 0,-9 4 0,11-3 0,-11 3 0,18-2 0,-18 2 0,18-2 0,-18 2 0,18-2 0,-18 2 0,21 2 0,-21-2 0,19 2 0,-7 0 0,-12-2 0,16 5 0,-7-1 0,-9-4 0,17 6 0,-17-6 0,14 9 0,-14-9 0,9 8 0,-9-8 0,8 11 0,-8-11 0,5 13 0,-5-13 0,2 10 0,-2-10 0,0 0 0,-1 17 0,1-17 0,-4 11 0,4-11 0,-10 10 0,5-4 0,-4-1 0,9-5 0,-15 9 0,4-5 0,1 0 0,0 0 0,-2-1 0,-2 2 0,1-2 0,-3 3 0,3-6 0,-5 4 0,4-3 0,0 1 0,-1-3 0,0 2 0,-1-2 0,2 2 0,-1-3 0,1 1 0,1-3 0,-1 4 0,1-6 0,1 0 0,-1 1 0,4 1 0,9 4 0,-18-6 0,11 1 0,7 5 0,-11-11 0,11 11-438,-10-10-83,10 10-96,-4-9-124,4 9-66,0 0-798,1-16-1256</inkml:trace>
  <inkml:trace contextRef="#ctx0" brushRef="#br0" timeOffset="38307.7962">22422 18245 397,'0'0'344,"0"0"-99,0 0 8,0 0-70,0 0 11,0 0-70,0 0 39,0 0-57,0 0 40,0 0-38,0 0 18,0 0-35,0 0 22,0 0-24,0 0 17,0 0-17,0 0 11,0 0-15,0 0 7,0 0-15,0 0 5,0 0-11,0 0 12,0 0-9,16 3-9,-16-3-6,0 0-4,0 0-1,13 0-9,-13 0-5,0 0-1,11 1-2,-11-1-5,0 0-11,16 0 0,-16 0-1,0 0-2,17 1-4,-17-1-2,16 2-5,-16-2 1,13 1-5,-13-1 7,17 0-12,-17 0 7,16 0-5,-16 0 2,18 1-1,-18-1 2,19 0 2,-19 0-4,22 0 4,-11 1-4,-11-1-1,26 0 2,-26 0 8,25 0-12,-25 0-3,24 0 2,-24 0-1,28 0 6,-15 0-6,1 0-1,-14 0 8,26 0-1,-13 0 0,0 0-4,-1-1 4,1 1-1,-13 0 2,26 0 5,-26 0-5,23 0-3,-23 0-3,22 0 3,-10-1-5,-12 1 2,22 0 5,-22 0-4,18 0-1,-18 0 5,20-1 0,-20 1 2,23 0-4,-23 0 6,26-2-6,-26 2 0,25 0-3,-11 0 1,0 2 1,0-2-1,1 0-1,1 0 0,-2 0 1,3 0 1,-2 0 5,4 1-2,0-2-2,1 2 1,-1-1-3,0 1 2,1-1 3,1 1-3,-2-1 0,0 2 0,2-2-2,-1 1 1,2-1 0,-2 1-6,1 0 6,0-1 3,2 0 1,-1 3-1,0-3-1,0 2-1,-1-1-1,0 0 1,2 1 1,0 0-2,0-1 2,2 1-1,-3-2-6,4 3 6,-1-3-3,1 3 3,-1-2 1,0 2 1,1-1 0,0-1-2,1 1 0,0-1 2,-2 1-2,2 0-1,0 1-5,-2-2 6,1 2 0,0 0-2,0-2-2,0 0 2,-1 2 0,2-1 3,-1 0 2,-1 0-2,2 1 0,0-1-5,-1 1 4,0-3 2,1 3-3,-2-1 2,1 1 0,0-1-2,-1 0 4,-3-2-5,5 2 1,-1 1 4,-1-1-3,2-1 18,1 0-19,-2 0 11,2 2-12,-1-3-1,-1 1 0,0-1 1,-3 3-1,1-3 0,-1 0-2,-1 2 5,1-2 1,0 0-3,1 0 0,-3 0 3,3 0 0,-1 2 0,1-2-4,3 0 4,-2 0-2,-3 1 3,5-2-2,-5 1 1,2 1-4,-1-1 2,0 0-6,5 0 6,-2 0 4,-1 0-6,2 0 2,-5 0 1,7 0 3,0 0-1,-3-1-1,3 1-5,0 0 5,-2 0 3,2 0-1,-1 0-2,2 0-3,0 0 3,-3 0 0,2 0-5,1-2-1,-1 2 10,0 0-3,-1 0-7,1 0 6,4 0 1,-5 0-3,0 0 5,1 0-4,0 0-2,0 0-1,1-2 5,-2 2 1,2 0-1,1 0-1,-3 0-1,3 0 6,-2 0-8,2 0-6,1 0 10,-3 0-9,2 0 6,1 0-4,-1 0 5,3 0 0,-3 0 7,1 0 6,1 0-14,0 0-7,5 0 9,-2 0-5,-3 2 44,-1-2-53,3 2 9,-5-2-3,1 1 4,0-1-8,-1 0 10,1 0-7,-2 2 13,1-2-7,-1 0 7,-2 0-12,4 0 11,-2 1-9,-1 0 9,1-1-10,0 0 14,0 0-12,-1 1 7,1-1-5,0 2 2,0-1-3,-1 0 6,-2-1-11,2 0 16,0 3-11,1-3 10,-2 1-13,3 1 11,-1-1-9,-2 0 8,4-1-17,0 1 20,-3-1-14,1 1 13,0 1-8,2-2-4,-1 1 5,-1 1 6,2-2-12,1 2 14,0-2-9,3 0 8,3 2-7,-1-1 10,1 0-16,0 0 15,1 1-11,-1-1 8,1 0-10,-2 0 13,1 0 0,2 0-13,-2 2 12,-1-3-18,2 1 2,0 1-3,-1-1 16,2 1-13,-2-1 13,-1 2-23,1-2-4,-1 0-7,-2 1 3,-4-1-1,1-1 10,-5 2 0,1-1 0,0-1 7,-4 0-1,1 1 2,-5-1 6,2 0-7,-2 0 7,-2 0-1,-1 0 6,-3 0-5,0 0 0,-1 0 4,-13 0-5,21 0 3,-21 0 1,22-1 0,-22 1 1,18 0 2,-18 0-1,17 0-3,-17 0 2,12-1 0,-12 1 0,16 0 1,-16 0-2,0 0 0,16-2-1,-16 2 2,0 0 3,16 0-3,-16 0 2,0 0-1,11-1 1,-11 1-1,0 0 0,0 0 2,0 0 1,15 0-2,-15 0 4,0 0-1,0 0 6,0 0 4,0 0 4,12-2 4,-12 2 4,0 0-6,0 0 4,0 0 12,0 0 21,0 0 0,9 6 8,-9-6 4,0 0 4,4 14 9,-4-14 17,1 18 7,-1-6 32,1 1 12,0 6 5,3 3-13,0 2-13,-1 3-10,2 5-9,0-2-13,-2 4 6,2-1-15,-2 3 9,0-5-6,0 5-11,-1-5-6,1 3-15,-1-8-3,1 8-18,0-7 5,-2 5-12,0-9-18,3 0 15,-4-3-16,0-20 1,0 0-3,0 0-2,0 0-10,0 0 5</inkml:trace>
  <inkml:trace contextRef="#ctx0" brushRef="#br0" timeOffset="39385.8837">22520 18292 143,'-3'-10'459,"3"10"-59,-3-8-99,3 8-5,0 0-30,-2-15 28,2 15-36,0 0-17,-1-11-17,1 11-4,0 0-27,-3-13-16,3 13-23,0 0-41,0 0-6,0 0-4,0 0 16,0 0-4,0 0 7,0 0-13,-1 13-4,1-13 4,1 18 0,-1-5-13,3 2-5,-3 2-2,1 3 10,0 1-12,0 2-10,1 1 13,-1 4-23,2 4 30,-3 6-9,1-2 10,-1 2-28,1-3-3,-1 6-17,0-5-2,0 8-12,0-7 16,2-2-17,-2 0-6,1-2-3,-1 1-2,0 0-2,1-4-3,-1 3 2,1-7-21</inkml:trace>
  <inkml:trace contextRef="#ctx0" brushRef="#br0" timeOffset="42245.1602">29389 18323 264,'-6'8'446,"6"-8"-55,-7 6-95,7-6 8,0 0-42,-5 11-4,5-11-32,0 0-18,-5 8-39,5-8 2,0 0-19,0 0 17,0 0 3,5 10 3,-5-10-10,0 0-18,17 3-4,-17-3-36,20 0-15,-8-3-19,4 1-8,2-1-16,4-4 3,2 2-5,2-1-14,3-4-3,2 0 1,6-4 10,3-1 6,-2 1 0,1-3 7,1-1 2,-2-1-29,1 0 5,-2-3 7,-3 0 3,-1 0-19,-2-2-7,0 0 11,-4-3-12,-2 1 6,-3-1 2,0 1 0,-6 2 2,-2 2 10,2 0 12,-6 2-8,-1 3 2,0 0 11,-2 3-2,-1 1 0,-1-1-3,0 2-9,0 2-4,-1 1-11,-2-1-1,1 1-4,-3 9-3,5-17-3,-5 17-4,4-13 0,-4 13-5,4-11 2,-4 11-2,4-10-3,-4 10-4,0 0-3,2-10-30,-2 10-55,0 0-41,6-9-97,-6 9-50,0 0-60,0 0-43,0 0-67,0 0-70,0 0-518,5-8-652</inkml:trace>
  <inkml:trace contextRef="#ctx0" brushRef="#br0" timeOffset="42604.5229">30176 17642 673,'0'0'553,"-9"-4"-119,9 4-15,0 0-26,0 0-39,0 0-28,0 0-32,0 0-24,0 0-8,13 3-16,-13-3-36,17 4-8,-7-1-25,1-1-22,3 2-19,1 0-7,1-1-15,0 1-13,-1 0-11,-1 1-10,0 0-15,-1 0-12,-2 0-4,-1 0-3,-1-1-6,0 2-11,-1-2-2,0 1-5,-8-5-1,9 10 6,-9-10-2,6 12 6,-6-12-10,0 12-2,0-12-10,-6 10 4,6-10-10,-7 12 2,7-12-10,-8 12-48,8-12-33,-9 10-70,9-10-64,-11 9-79,11-9-64,-9 8-97,9-8-58,-9 7-208,9-7-284,-11 5-616</inkml:trace>
  <inkml:trace contextRef="#ctx0" brushRef="#br0" timeOffset="43104.505">30699 17598 63,'0'0'696,"0"0"-120,-14 1-64,14-1-31,0 0-65,0 0-23,-14 3-20,14-3-28,0 0-23,0 0-24,0 0-23,0 0-18,-11 2-8,11-2 21,0 0-24,0 0 10,0 0-42,8 6 0,-8-6-71,13 1 33,-13-1-71,15 0 36,-15 0-73,23 0 51,-10 0-75,1 0 60,0-1-67,0 1 60,0 0-61,2 0 56,-2-2-69,1 2 64,-2 0-66,-13 0 55,24-1-67,-24 1 61,19 0-60,-19 0 54,16-1-53,-16 1 46,15 0-57,-15 0 51,0 0-57,15-2 50,-15 2-55,0 0 49,14 0-62,-14 0 56,0 0-92,0 0 13,12-2-116,-12 2-22,0 0-107,0 0-57,0 0-66,7-5-90,-7 5-139,0 0-63,0 0-816,4-10-1156</inkml:trace>
  <inkml:trace contextRef="#ctx0" brushRef="#br0" timeOffset="43495.1168">31179 17431 100,'0'0'782,"0"0"-133,-1-15-53,1 15-29,0 0-69,-1-11-45,1 11-44,0 0-26,0 0-42,1-14-18,-1 14-20,0 0-28,0 0-38,0 0-28,0 0-36,1-12-35,-1 12 12,0 0 73,0 0-87,0 0 68,5 10-41,-5-10 66,4 12-84,-4-12 63,6 17-49,-3-8-21,1 1-138,-1 2 0,-1-1 0,1 0 0,-1 1 0,1 0 0,-1 0 0,1 0 0,2-2 0,-3 2 0,2-1 0,-1 0 0,-1-1 0,1-1 0,-3-9 0,4 20 0,-4-20 0,4 14 0,-4-14 0,4 15 0,-4-15 0,5 11 0,-5-11 0,3 10 0,-3-10 0,4 8 0,-4-8 0,0 0 0,4 11 0,-4-11 0,0 0-79,0 0-432,7 6-87,-7-6-99,0 0-143,0 0-888,0 0-1409</inkml:trace>
  <inkml:trace contextRef="#ctx0" brushRef="#br0" timeOffset="45799.3672">31303 17670 45,'0'0'421,"0"0"-118,0 0-49,0 0-35,0 0-35,0 0-29,0 0-11,-6 6 10,6-6-62,0 0 47,-4 8-57,4-8 5,0 0 6,-1 13 4,1-13-2,0 12 9,0-12 2,0 14-18,0-14-13,0 14 8,0-14 1,0 17-10,0-17-6,0 15-2,0-15-10,0 14-5,0-14-11,0 16-6,0-16-2,0 14-14,0-14 4,0 14-4,0-14-4,0 13 7,0-13-11,-2 11-4,2-11-3,2 10-7,-2-10-61,0 0-92,0 14-78,0-14-88,0 0-174,0 0-251,-3 11-259</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1:22.659"/>
    </inkml:context>
    <inkml:brush xml:id="br0">
      <inkml:brushProperty name="width" value="0.05292" units="cm"/>
      <inkml:brushProperty name="height" value="0.05292" units="cm"/>
      <inkml:brushProperty name="color" value="#FFA500"/>
    </inkml:brush>
  </inkml:definitions>
  <inkml:trace contextRef="#ctx0" brushRef="#br0">26245 9612 600,'0'0'585,"7"-14"-55,-7 14-41,8-13-25,-3 4-15,-1 2-47,2-1-10,0 1-14,-2-3-1,-4 10-27,9-13-4,-9 13-35,6-13 9,-6 13-9,8-10-32,-8 10-28,7-8-37,-7 8-34,0 0-24,6-7 21,-6 7 33,0 0-2,4 10-14,-4-10-176,-2 12-18,2-12 0,-2 20 0,-2-11 0,4 2 0,-2 0 0,-1 1 0,3 0 0,-4 0 0,4 0 0,0-1 0,0-11 0,0 23 0,2-13 0,0 0 0,1 0 0,-3-10 0,4 16 0,-4-16 0,11 15 0,-11-15 0,12 10 0,-4-5 0,1-1 0,1 0 0,-10-4 0,19 6 0,-7-1 0,-3-3 0,4 2 0,-3 0 0,3 0 0,-2-1 0,0 2 0,-2-1 0,1 1 0,-2 0 0,-1 2 0,-1-2 0,1 2 0,-7-7 0,8 11 0,-8-11 0,4 12 0,-4-12 0,-2 14 0,2-14 0,-5 12 0,0-4 0,-2-2 0,-1 1 0,-1-1 0,-3 1 0,1-3 0,-3 1 0,1 0 0,-5-1 0,3 1 0,-2-2 0,2-2 0,1 1 0,1-2 0,0 0 0,-1-2 0,1 1 0,-1-2 0,3-1 0,2-2 0,-4 0 0,4-1-506,2-3-144,0 0-115,2 3-140,5-5-791,-2 1-1372</inkml:trace>
  <inkml:trace contextRef="#ctx0" brushRef="#br0" timeOffset="281.2351">26407 9526 876,'-7'-8'727,"7"8"-55,0 0-65,0 0-70,0 0-52,0 0-49,4-12-54,-4 12-16,11-5-6,-11 5-24,21-5-31,-6 1-28,3 1-38,1 0 11,0 1-16,6 0-22,2-1-32,-2 1-27,2 1-20,1 0-23,-7 0-20,2 1-15,0 0-15,0 0-11,-4 1-9,2-1-40,-4 1 0,4 0 0,-5 1 0,-3 0 0,0-1-13,1 0-137,-3 0-74,-11-1-73,18 4-57,-18-4-50,15 1-81,-15-1-116,12 4-131,-12-4-830,9 6-1206</inkml:trace>
  <inkml:trace contextRef="#ctx0" brushRef="#br0" timeOffset="812.4714">27166 9549 152,'0'0'815,"0"0"-116,9-7-66,-9 7-53,6-7-70,-6 7-54,0 0-18,4-10-35,-4 10-6,0 0-61,0 0-19,0-15-41,0 15-1,0 0-13,-12-7-31,12 7-7,-11 0-1,11 0-10,-16 1-4,5 1-21,2 3-15,-1-1-8,-3 2-149,-1 3-16,4-2 0,-3 3 0,0-1 0,1 1 0,0 2 0,3 0 0,-2 2 0,4-1 0,-4 1 0,4-1 0,1 2 0,1-1 0,0 0 0,1 0 0,4-1 0,-2-1 0,4-1 0,-2 0 0,4 1 0,1-1 0,2 0 0,1-1 0,-1 1 0,5-1 0,-3-1 0,4 0 0,-1-1 0,1-3 0,3 2 0,-3-1 0,1-2 0,1-1 0,-1-1 0,-1 1 0,0-2 0,-1 0 0,1-2 0,-13 1 0,23-2 0,-23 2 0,20-4 0,-20 4 0,16-9 0,-16 9 0,13-11 0,-13 11 0,5-13 0,-5 13 0,4-13 0,-4 13 0,-2-14 0,2 14 0,-7-12 0,7 12 0,-13-10 0,4 4 0,0 2 0,-3 1 0,2 1 0,-1 0 0,11 2 0,-23-3 0,9 3 0,14 0 0,-27 2 0,16 0 0,0-1 0,-1 1 0,1 1 0,2 0-98,-2-1-348,2 3-43,9-5-103,-16 7-119,16-7-86,-9 5-805,9-5-1253</inkml:trace>
  <inkml:trace contextRef="#ctx0" brushRef="#br0" timeOffset="1036.0835">27417 9796 270,'17'3'894,"-17"-3"-187,13 2-70,-13-2-57,0 0-45,18 0-90,-18 0-58,0 0-90,11 0-27,-11 0-60,0 0-25,0 0-55,14 0-7,-14 0-48,0 0-22,0 0-101,0 0-48,0 0-108,13 0-102,-13 0-101,0 0-141,0 0-780,0 0-932</inkml:trace>
  <inkml:trace contextRef="#ctx0" brushRef="#br0" timeOffset="2912.3965">9807 11315 426,'0'0'537,"5"-11"-66,-5 11-42,4-15-46,-4 15-3,2-14-17,-2 14-9,5-15-4,-5 15-6,3-17 0,-3 17-65,1-15 18,-1 15 0,-1-17 25,1 17-38,-1-14 0,1 14-12,-8-14-34,8 14-27,-11-11 0,3 7-10,-3 1-9,-1 2-12,-1 1-3,-5 1-11,0 2-3,-2 4-127,-3 1-36,1 2 0,-3 3 0,0 1 0,2 2 0,-1 2 0,2 0 0,3 2 0,0-1 0,2 3 0,2 0 0,2-1 0,3 0 0,2-1 0,3 2 0,3-5 0,0 4 0,2-4 0,3 3 0,2 1 0,3-2 0,2-1 0,1-1 0,2-1 0,3 0 0,0-5 0,2 1 0,1-2 0,1-2 0,1-2 0,1-1 0,-4-2 0,2-1 0,-1-1 0,1-2 0,-3-1 0,1-1 0,0 1 0,-4-4 0,2 2 0,-3-2 0,0-1 0,-2-1 0,-1 0 0,-4 1 0,-1-3 0,-1 1 0,-4 9 0,3-14 0,-3 14 0,-4-17 0,4 17 0,-13-11 0,4 7 0,-1-1 0,-2 3 0,-2-1 0,0 3 0,-1 0 0,-2 1 0,-2 3 0,0 1 0,2-1 0,0 0 0,1 3 0,0 0 0,2 0-177,0 0-147,1 1-77,3-2-24,2 1-68,2-2-96,6-5-74,-4 11-162,4-11-539,0 0-965</inkml:trace>
  <inkml:trace contextRef="#ctx0" brushRef="#br0" timeOffset="3615.4995">10138 11021 670,'-3'-17'582,"-1"2"-95,0 1-20,-2 1-68,-1-2-1,0 0-41,-2-2-41,-1 1-7,1 4-44,-1-4 3,-4 1-51,2 2 35,-3 2-27,1-2-13,-4 4 6,1-1 10,-3 3-26,0 1-18,-2 0-31,-1 3 8,-1-1-11,-3 3-23,0 0-3,-1 3 25,1 0 21,-6 3-55,0 2 2,1 4-9,-6 2 7,3 3-5,0 2-13,2 3 6,0 1-6,1 3-58,1 4-39,3-3 0,1 5 0,2 1 0,2 0 0,1 3 0,4 1 0,0 1 0,3 1 0,1 1 0,2 1 0,3-1 0,0 2 0,4 0 0,3-7 0,2 2 0,1 1 0,1-1 0,2-3 0,4 2 0,1 3 0,1-4 0,3 1 0,-2-7 0,2 1 0,4 1 0,-2-5 0,3 1 0,0-3 0,0-1 0,1-1 0,3-3 0,-2-2 0,3 0 0,3-1 0,-1-4 0,3-2 0,-1-1 0,0-1 0,2-5 0,1 1 0,2-3 0,-1-2 0,7-1 0,-3-2 0,1-3 0,5-1 0,0-4 0,0-1 0,-3 0 0,3-3 0,-3 0 0,0-2 0,-1-1 0,-3-1 0,2-3 0,-4 1 0,-3-3 0,1 0 0,-6-2 0,0-1 0,-1 0 0,-4-2 0,-2-1 0,-3-3 0,-4 5 0,-2-2 0,-4-1 0,-2-4 0,-3 2 0,-4-5 0,-3-1 0,-5 1 0,-3 0 0,-3 2 0,-3 1 0,-4 2 0,-3 2 0,-2 2 0,-3 2 0,-4 3 0,-1 2 0,-2 2 0,-1 4 0,0 0 0,-2 2 0,0 3 0,2 3 0,-2 0 0,8 3 0,2 3 0,5 1 0,0 3 0,5 0 0,4 2-121,-1 0-383,2 1-44,4 4-117,1-2-132,2 0-958,1 3-1445</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6:33.941"/>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800080"/>
    </inkml:brush>
  </inkml:definitions>
  <inkml:traceGroup>
    <inkml:annotationXML>
      <emma:emma xmlns:emma="http://www.w3.org/2003/04/emma" version="1.0">
        <emma:interpretation id="{435164E1-31C6-4D92-A16C-4F8DA90F332E}" emma:medium="tactile" emma:mode="ink">
          <msink:context xmlns:msink="http://schemas.microsoft.com/ink/2010/main" type="writingRegion" rotatedBoundingBox="14699,6611 33140,6586 33144,9897 14703,9922"/>
        </emma:interpretation>
      </emma:emma>
    </inkml:annotationXML>
    <inkml:traceGroup>
      <inkml:annotationXML>
        <emma:emma xmlns:emma="http://www.w3.org/2003/04/emma" version="1.0">
          <emma:interpretation id="{AA669CCA-1E71-4582-9403-1820AA2E1C12}" emma:medium="tactile" emma:mode="ink">
            <msink:context xmlns:msink="http://schemas.microsoft.com/ink/2010/main" type="paragraph" rotatedBoundingBox="14785,6889 26926,6473 26959,7435 14818,7851" alignmentLevel="1"/>
          </emma:interpretation>
        </emma:emma>
      </inkml:annotationXML>
      <inkml:traceGroup>
        <inkml:annotationXML>
          <emma:emma xmlns:emma="http://www.w3.org/2003/04/emma" version="1.0">
            <emma:interpretation id="{D9C7FCFD-1BAD-446D-96D8-8733210E4337}" emma:medium="tactile" emma:mode="ink">
              <msink:context xmlns:msink="http://schemas.microsoft.com/ink/2010/main" type="line" rotatedBoundingBox="14785,6889 26926,6473 26959,7435 14818,7851"/>
            </emma:interpretation>
          </emma:emma>
        </inkml:annotationXML>
        <inkml:traceGroup>
          <inkml:annotationXML>
            <emma:emma xmlns:emma="http://www.w3.org/2003/04/emma" version="1.0">
              <emma:interpretation id="{35B6723E-0D15-4CC5-A0CD-08A72B51031D}" emma:medium="tactile" emma:mode="ink">
                <msink:context xmlns:msink="http://schemas.microsoft.com/ink/2010/main" type="inkWord" rotatedBoundingBox="14803,7401 15057,7392 15072,7842 14818,7851"/>
              </emma:interpretation>
              <emma:one-of disjunction-type="recognition" id="oneOf0">
                <emma:interpretation id="interp0" emma:lang="en-IN" emma:confidence="0">
                  <emma:literal>p</emma:literal>
                </emma:interpretation>
                <emma:interpretation id="interp1" emma:lang="en-IN" emma:confidence="0">
                  <emma:literal>P</emma:literal>
                </emma:interpretation>
                <emma:interpretation id="interp2" emma:lang="en-IN" emma:confidence="0">
                  <emma:literal>9</emma:literal>
                </emma:interpretation>
                <emma:interpretation id="interp3" emma:lang="en-IN" emma:confidence="0">
                  <emma:literal>B</emma:literal>
                </emma:interpretation>
                <emma:interpretation id="interp4" emma:lang="en-IN" emma:confidence="0">
                  <emma:literal>8</emma:literal>
                </emma:interpretation>
              </emma:one-of>
            </emma:emma>
          </inkml:annotationXML>
          <inkml:trace contextRef="#ctx0" brushRef="#br0">14901 7453 434,'0'0'530,"0"0"-86,12-7-32,-12 7-16,0 0-34,15-2-3,-15 2-8,10-2-28,-10 2-20,13-3-28,-13 3-53,0 0 0,17 0-33,-17 0 15,11 4-41,-11-4 8,12 3-36,-12-3-3,9 6-34,-9-6 12,6 8-32,-6-8 8,3 7-29,-3-7 13,0 0-38,-3 14 18,3-14-37,-8 9 19,8-9-23,-9 10 25,9-10-35,-12 7 26,12-7-29,-12 7 22,12-7-26,-11 2 9,11-2-47,0 0 16,-17 0-24,17 0 25,-9-4-28,9 4 11,-9-5-13,9 5 33,-6-8-18,6 8 31,-5-11-19,5 11 7,-3-10 1,3 10 28,0-14-17,0 14-4,1-12 2,-1 12 8,2-11 1,-2 11 7,6-13 0,-6 13 11,8-11 12,-8 11 1,9-8-2,-9 8 20,9-6-3,-9 6 29,8-3-26,-8 3 13,0 0-30,15-4 22,-15 4-30,0 0 27,8 6-24,-8-6 15,0 0-27,0 0 20,2 12-23,-2-12 20,-4 8-24,4-8 18,-9 9-25,9-9 24,-12 10-25,5-6 18,-1 0-24,8-4 24,-18 9-35,18-9 15,-18 7-32,7-5 20,2 2-22,9-4 31,-19 4-25,19-4 32,-17 3-25,17-3 29,-14 0-25,14 0 22,-11-6-26,11 6 15,-7-7-24,7 7 11,-4-9-8,4 9 22,3-10-26,-3 10 31,6-8-12,-6 8 16,13-6-23,-13 6 27,16-1-19,-5 2 24,3-1-22,1 4 31,2 2-9,-2-2 30,2 4-7,2 2 32,-4-2-30,2 5 19,-2-3-1,-1 3-7,-1 1 6,-2 3-13,1 0 4,-3 1-6,-5 3-7,0 1-12,-4 0-59,-4 3-76,-2 4-104,-5 0-136,-5 5-131,0-2-144,-1-3-798,-5 0-1047</inkml:trace>
        </inkml:traceGroup>
        <inkml:traceGroup>
          <inkml:annotationXML>
            <emma:emma xmlns:emma="http://www.w3.org/2003/04/emma" version="1.0">
              <emma:interpretation id="{6A510ED8-874D-4890-A2AD-46FDB7C3638F}" emma:medium="tactile" emma:mode="ink">
                <msink:context xmlns:msink="http://schemas.microsoft.com/ink/2010/main" type="inkWord" rotatedBoundingBox="17222,6809 21290,6664 21310,7247 17242,7392"/>
              </emma:interpretation>
              <emma:one-of disjunction-type="recognition" id="oneOf1">
                <emma:interpretation id="interp5" emma:lang="en-IN" emma:confidence="0">
                  <emma:literal>hacks.</emma:literal>
                </emma:interpretation>
                <emma:interpretation id="interp6" emma:lang="en-IN" emma:confidence="0">
                  <emma:literal>hr ac) =</emma:literal>
                </emma:interpretation>
                <emma:interpretation id="interp7" emma:lang="en-IN" emma:confidence="0">
                  <emma:literal>h ac) =</emma:literal>
                </emma:interpretation>
                <emma:interpretation id="interp8" emma:lang="en-IN" emma:confidence="0">
                  <emma:literal>hr a) =</emma:literal>
                </emma:interpretation>
                <emma:interpretation id="interp9" emma:lang="en-IN" emma:confidence="0">
                  <emma:literal>h a) =</emma:literal>
                </emma:interpretation>
              </emma:one-of>
            </emma:emma>
          </inkml:annotationXML>
          <inkml:trace contextRef="#ctx0" brushRef="#br0" timeOffset="1">17268 7057 553,'-3'-17'772,"3"17"-77,-1-22-58,1 22-56,-1-22-2,-1 8-48,2 2-28,0-2-52,-1-1-8,1 1-44,-1 2 1,-2-3-32,2 2-35,0 1-10,0 0-9,1 12-20,-2-20-279,2 20-15,-1-15 0,1 15 0,-3-11 0,3 11 0,0 0 0,0 0 0,0 0 0,-1 17 0,1-5 0,1 3 0,-1 3 0,0 3 0,2 3 0,-2 4 0,0-2 0,0 2 0,0 1 0,0-2 0,0 0 0,0 1 0,-2 0 0,2 0 0,-1-1 0,0-3 0,1 2 0,-1-5 0,1-2 0,-2-1 0,2-4 0,0 2 0,0-4 0,0-12 0,0 21 0,0-21 0,3 12 0,-3-12 0,0 0 0,6 9 0,-6-9 0,0 0 0,13-9 0,-7 3 0,1-2 0,-1-5 0,3 0 0,-1-1 0,1-2 0,2-2 0,-2 1 0,1 0 0,3 2 0,-3 1 0,2-1 0,-2 2 0,0 4 0,-1-2 0,3 5 0,-3 1 0,1 1 0,-10 4 0,20-2 0,-9 5 0,0 0 0,-1 2 0,1 0 0,0 4 0,-1-2 0,1 1 0,-1 2 0,-3 0 0,1-1 0,1 2 0,-1-2 0,-2 2 0,-1-2 0,2 0 0,-1 1 0,-2-2 0,1 0 0,0 0-51,-1 1-476,-4-9-74,8 12-92,-3-3-20,0-2-83,1-1-730,-6-6-1157</inkml:trace>
          <inkml:trace contextRef="#ctx0" brushRef="#br0" timeOffset="2">17835 7238 642,'5'-6'712,"-5"6"-55,11-12-16,-11 12-60,15-10-59,-15 10-12,16-7-81,-16 7-11,21-3-55,-21 3-40,18 2-57,-18-2-32,18 1-45,-18-1-25,15 9-32,-15-9-17,10 12-23,-10-12-21,5 11-4,-5-11-12,0 15-20,0-15-7,-2 17-4,-2-8-23,4-9 24,-7 17-10,3-10-2,4-7-14,-8 16 6,8-16 4,-7 12-3,7-12-1,-5 12 5,5-12-5,-4 8-11,4-8 9,0 0 9,3 9-3,-3-9-4,0 0 3,12 5-3,-12-5 0,16 0 2,-16 0-4,22-2-6,-8-1-39,3 0-59,-1 0-40,2-1-74,1-1-48,3-3-96,-1 2-146,1-1-94,3 0-192,4-3-606,2 2-1000</inkml:trace>
          <inkml:trace contextRef="#ctx0" brushRef="#br0" timeOffset="3">18759 6963 878,'0'0'712,"4"-15"-42,-4 15-51,4-17-75,-4 17-29,1-15-36,-1 15-77,0-16-16,0 16-45,-3-14-41,3 14-34,-7-14-22,7 14-41,-12-9-28,12 9 0,-18-5 25,18 5-48,-21 3 25,8 2-36,-2 2 38,0 5-40,-1-1-4,2 3-13,-1 3-85,2-1-37,1 3 0,1-2 0,0 3 0,4-2 0,-1 2 0,4-3 0,3 1 0,0 0 0,2 0 0,2-3 0,2 2 0,2-3 0,4 3 0,1-3 0,4 0 0,-1-3 0,4 3-58,3-3-228,-1-1-60,3-2-28,-1-1-31,2-2-47,-1 0-37,1-1-52,-3-3-29,0-2-49,3-2-107,-2-3-310,0 1-652</inkml:trace>
          <inkml:trace contextRef="#ctx0" brushRef="#br0" timeOffset="4">19075 7115 212,'7'-16'668,"-2"1"-85,-1 0-43,-1 0-5,1 1-18,-3 2-55,0-1-3,1 1-37,-2 0-13,1 2-8,-1 10-32,1-18-33,-1 18-47,1-14-9,-1 14-63,0 0 64,3-10-15,-3 10 7,0 0-41,7 7-11,-7-7-18,6 14-187,-4-4-16,2 1 0,1 2 0,-2 4 0,2-3 0,-3 1 0,1 2 0,1 1 0,-3-2 0,2 1 0,-2 0 0,1-2 0,0 1 0,-1-3 0,0-1-254,1-1-182,-1 1-50,0 1-61,2-3-20,-1-1-79,-2-9-132,8 17-645,-8-17-1030</inkml:trace>
          <inkml:trace contextRef="#ctx0" brushRef="#br0" timeOffset="5">19452 6994 782,'-3'-12'627,"0"2"-39,-1 0-31,-2 1-68,0 0-67,-3 3-27,-1-3-47,-2 1-26,1 4-58,-2 1 0,1-1-28,-1 4-10,1 2-29,-1 1-20,-2 0-13,2 3 8,-1 4-18,4 0-19,-1 2-12,3 2 16,1 0-11,1 1-16,2 1-3,1 1-26,2 0 0,2-2-6,2 0-13,1 2-20,2-2-4,2 0-7,3-1-13,1 0 2,-1-1-3,5 1 4,-2-3-13,1-3-16,-1-1-50,3 0-36,-2 0-56,3-4-56,-2 2-10,3-2-30,1 0-24,-1-2-68,2-1-80,0 0-22,0-4 8,-3 1-11,5-2-25,-3-2-134,-2-3-426,1 1-636</inkml:trace>
          <inkml:trace contextRef="#ctx0" brushRef="#br0" timeOffset="6">19694 6835 183,'-10'-15'683,"4"0"-100,-1 1-12,1 0-55,1 3-12,-1-1-61,3 3-36,3 9-36,-1-15-52,1 15-9,6-7-2,-6 7-41,17 0 13,-3 5-31,1 2 9,5 3-7,2 2 31,1 5-58,2 0 25,-1 2-55,-1 0-24,-4 1-28,0 2-12,-2 2-17,-3-1-22,-3 2-11,-4-3-67,-1 4-13,-5-4 0,-3 3 0,-4-1 0,-4 2 0,-2 1-101,-9 2-225,0-2-143,-5 1-209,2 0-330,-3-5-763,1 1-1466</inkml:trace>
          <inkml:trace contextRef="#ctx0" brushRef="#br0" timeOffset="7">20947 7047 521,'0'0'522,"0"0"-60,-16-2-37,16 2-20,0 0-52,-14-3-21,14 3-11,0 0-7,0 0-32,-11-2-6,11 2-27,0 0 7,0 0-36,0 0 33,0 0-25,0 0-5,0 0-23,0 0 12,0 0-26,4 14-2,-4-14 1,10 3-52,-10-3-16,20 0-19,-6 0 0,2 0-32,2 0-17,3-3-11,2 3-14,3-1 2,-1-1-4,1 1-13,1-2-65,-2 2-67,-2 0-69,-2 1-77,-3-3-39,0 1-70,-4 2-76,-14 0-70,20-1-81,-20 1-788,0 0-993</inkml:trace>
          <inkml:trace contextRef="#ctx0" brushRef="#br0" timeOffset="8">21048 7167 696,'0'0'642,"-8"11"-10,8-11-24,0 0-68,-3 9-54,3-9-63,0 0-3,8 5-71,-8-5-5,14 3-57,-14-3-26,22-3-57,-8 3-29,-1 0-46,1-3-7,0 2-44,1 0-2,-2-2-67,2 2-52,-1-1-94,0 2-73,2-3-102,0 0-112,1 1-95,-1-1-142,3 0-663,-2 1-926</inkml:trace>
        </inkml:traceGroup>
        <inkml:traceGroup>
          <inkml:annotationXML>
            <emma:emma xmlns:emma="http://www.w3.org/2003/04/emma" version="1.0">
              <emma:interpretation id="{F343748C-2FB5-435D-807A-78CAE8902A7B}" emma:medium="tactile" emma:mode="ink">
                <msink:context xmlns:msink="http://schemas.microsoft.com/ink/2010/main" type="inkWord" rotatedBoundingBox="22712,6653 23379,6905 23207,7362 22540,7111"/>
              </emma:interpretation>
              <emma:one-of disjunction-type="recognition" id="oneOf2">
                <emma:interpretation id="interp10" emma:lang="en-IN" emma:confidence="0">
                  <emma:literal>k</emma:literal>
                </emma:interpretation>
                <emma:interpretation id="interp11" emma:lang="en-IN" emma:confidence="0">
                  <emma:literal>K</emma:literal>
                </emma:interpretation>
                <emma:interpretation id="interp12" emma:lang="en-IN" emma:confidence="0">
                  <emma:literal>l</emma:literal>
                </emma:interpretation>
                <emma:interpretation id="interp13" emma:lang="en-IN" emma:confidence="0">
                  <emma:literal>L</emma:literal>
                </emma:interpretation>
                <emma:interpretation id="interp14" emma:lang="en-IN" emma:confidence="0">
                  <emma:literal>4</emma:literal>
                </emma:interpretation>
              </emma:one-of>
            </emma:emma>
          </inkml:annotationXML>
          <inkml:trace contextRef="#ctx0" brushRef="#br0" timeOffset="9">22704 6805 707,'0'0'604,"-3"-12"-36,3 12-7,-2-14-33,2 14-46,-2-13-33,2 13-27,-2-14-29,2 14-5,-2-12 2,2 12-27,0 0-37,-3-15-53,3 15-52,0 0-39,0 0-24,0-12 7,0 12 22,0 0-4,0 0-20,5 10-21,-5-10 14,4 17 3,-3-7-138,1 2-21,0 3 0,0 1 0,1 2 0,-1 0 0,0 2 0,0 3 0,1 0 0,-2 1 0,0-2 0,3 2 0,-3-1 0,1-2 0,1 1 0,-1-4 0,-1 0 0,3 1 0,-3-3 0,1-1-298,-1-3-161,0 3-80,0-3-99,-1-12-70,2 21-152,-2-21-627,1 12-1114</inkml:trace>
          <inkml:trace contextRef="#ctx0" brushRef="#br0" timeOffset="10">23081 6930 363,'11'-8'722,"-2"2"-94,-1-1-39,1 0-45,-3 0-66,0-1-43,0 0-50,-1 0 6,-5 8-72,7-15 0,-7 15-49,3-14 1,-3 14-54,-3-14 5,3 14-26,-7-11-19,7 11-29,-14-7-22,14 7-7,-22-4-10,22 4-10,-26 2 36,11 3-48,-3-1 38,0 3-49,-1 4 23,-1 0-31,0 4 36,0 2-33,4 0-2,1-2-6,2 2-9,0 0-5,2 1 6,1-1-46,4-1-9,2-1 0,1 0 0,2-2 0,4 2 0,2-2 0,5-1 0,1 0 0,5 1 0,2-3 0,3 0 0,0-1 0,4-4-118,1 2-128,1-2-67,1-1-61,0 0-45,3-2-120,4 0-132,4-2-199,2 0-603,1-2-1094</inkml:trace>
        </inkml:traceGroup>
        <inkml:traceGroup>
          <inkml:annotationXML>
            <emma:emma xmlns:emma="http://www.w3.org/2003/04/emma" version="1.0">
              <emma:interpretation id="{B8C348F6-6C7C-4295-8938-1F5A0F066FC2}" emma:medium="tactile" emma:mode="ink">
                <msink:context xmlns:msink="http://schemas.microsoft.com/ink/2010/main" type="inkWord" rotatedBoundingBox="24078,6769 25656,6596 25716,7146 24138,7318"/>
              </emma:interpretation>
              <emma:one-of disjunction-type="recognition" id="oneOf3">
                <emma:interpretation id="interp15" emma:lang="en-IN" emma:confidence="0">
                  <emma:literal>mod</emma:literal>
                </emma:interpretation>
                <emma:interpretation id="interp16" emma:lang="en-IN" emma:confidence="0">
                  <emma:literal>onod</emma:literal>
                </emma:interpretation>
                <emma:interpretation id="interp17" emma:lang="en-IN" emma:confidence="0">
                  <emma:literal>anod</emma:literal>
                </emma:interpretation>
                <emma:interpretation id="interp18" emma:lang="en-IN" emma:confidence="0">
                  <emma:literal>moel</emma:literal>
                </emma:interpretation>
                <emma:interpretation id="interp19" emma:lang="en-IN" emma:confidence="0">
                  <emma:literal>onoel</emma:literal>
                </emma:interpretation>
              </emma:one-of>
            </emma:emma>
          </inkml:annotationXML>
          <inkml:trace contextRef="#ctx0" brushRef="#br0" timeOffset="11">24176 7032 775,'-10'-4'657,"1"-2"-25,9 6-39,-14-9-60,14 9-74,-12-7-3,12 7-60,-9-7-17,9 7-63,-9-7-19,9 7-76,0 0-22,0 0-30,0 0 25,-10 3-17,10-3 9,3 11-34,-3-11-24,3 16 9,1-6-3,-1-2-22,2 5-19,-1-2-15,-1 0-10,0 0-5,1 0-8,0-1-10,-2 0-9,2-1-10,-4-9-4,6 16-5,-6-16 3,4 12-3,-4-12 3,5 11-4,-5-11-5,0 0-2,6 10 4,-6-10-8,0 0 1,0 0-4,0 0-4,9-8 5,-9 8-1,7-14-4,-3 6 2,1-5-3,0-1 1,2 2 7,0-5-3,1 3 4,1-4-12,1 3 30,2 1-36,-3 2 33,1 0-35,3 2 35,-3 0-36,2 3 35,1 0-40,3 2 39,-4 3-38,-12 2 38,27 2-33,-12 0 39,0 3-30,-1 1-1,0 0 0,-1 4 6,-1-2 0,0 3 0,-2 0 2,0 0 2,-1 0 1,-1 0-7,-2 1 5,2-2-2,-6 0-2,2 0 3,0-1 2,-4-9-2,4 17-2,-4-17 2,1 12 4,-1-12-2,2 12-4,-2-12-2,0 0 1,-3 12 4,3-12-6,0 0 3,0 0 2,0 0-7,0 0 3,0 0-1,0 0-1,-6-7 3,6 7 0,3-14 0,0 3-2,2 2-1,0-3 1,4 0 4,-1 0 36,2-3-44,1 3 32,0 1-41,0 0 38,2 1-31,0 1 37,1 3-13,0-1 50,1 3-32,0 0-5,0 1-28,-3 3 0,4 0 0,-3 3 0,-2-2 0,2 5 0,-3-1 0,-1 1 0,1-1 0,-2 2 0,-3 3 0,1-5 0,-2 6 0,-4-11 0,5 17 0,-5-17 0,0 18 0,0-18 0,-1 14-130,1-14-279,-3 15-45,3-15-94,-3 13-108,3-13-62,-4 12-182,4-12-491,0 0-993</inkml:trace>
          <inkml:trace contextRef="#ctx0" brushRef="#br0" timeOffset="12">25147 7045 215,'0'0'704,"9"-10"-104,-9 10-40,0 0-46,0 0-52,-3-11-29,3 11-57,0 0-8,-12-3-56,12 3-9,-12 3-48,12-3-2,-11 4-69,11-4-14,-12 7-44,12-7 4,-10 10-42,10-10 3,-6 9-35,6-9 13,-5 13-34,5-13 14,0 12-29,0-12 16,6 11-26,-6-11 8,12 13-13,-12-13 16,13 9-24,-3-6 23,-1 2-23,2-3 21,-11-2-25,22 3 22,-22-3-23,25-2 26,-14 1-26,1-3 15,-2 1-17,0-2 24,0 1-24,2-5 23,-3 1-24,0-2 24,-2 1-20,-1 1 19,-1 0-24,-1-1 24,-4 9-10,1-17-16,-1 17 27,-1-15-11,1 15 2,-7-14 1,7 14-3,-10-13-16,10 13 21,-18-7 2,9 5-12,9 2-64,-23-3-52,12 4-83,11-1-54,-25 3-100,15 0-86,-2 0-71,3 1-170,9-4-548,-16 7-838</inkml:trace>
          <inkml:trace contextRef="#ctx0" brushRef="#br0" timeOffset="13">25501 7028 349,'9'-4'687,"1"-3"-60,-2 1-41,-2-1-74,-6 7-56,12-13-51,-9 4-69,1 0 8,-4 9-67,5-17-11,-5 17-15,-1-16-33,1 16-32,-4-16-6,4 16-25,-7-14-25,7 14-19,-16-10-17,16 10-15,-15-8-20,15 8-14,-21-2-10,21 2-4,-24 0-3,15 5-7,-5 0 1,3-1-10,0 6-20,-3-5 23,5 6-28,-2-2 28,4 4-22,0-3 22,1 2-25,3-2 32,0 2-36,2 1 26,1-13-22,1 22 28,3-14-29,0 0 16,1 2-24,3-3 25,-2 0-24,4 0-9,-1-1-41,-1-2-7,2-1-24,-10-3 4,20 3-25,-20-3 15,20-1-32,-8-1 17,-1-3-6,0 2 7,3-3-8,-3-3 9,0 0 13,-2-1-2,1-2 15,2-3 5,-4 2-1,0-5 24,1-3 19,3 1-3,-6-1 22,3-1 4,-4 0 0,4-4-4,-4-1 20,1-2-6,-1 4 33,-3 1-32,2-1 91,-4 3-8,2 1 11,-2 3 30,0 3-5,0-2-11,-2 6-10,2-1-14,0 12 2,-2-16 10,2 16 38,0 0-8,0 0 3,0 0 7,0 0 16,-7 10 4,7 2 16,-4 4-8,4 2 26,-2 4-20,2 2 2,-2 5 43,1-3-56,-2 6-14,3-3-3,-1 2-31,1-2-18,0-2-14,0 1-10,0-2-16,0 0-4,0-5-6,0 0-12,0-3-7,0 0-73,0-1-61,0-4-77,0 0-35,3-3-89,-3-10-31,1 19-100,-1-19-125,3 13-102,-3-13-888,6 9-1212</inkml:trace>
        </inkml:traceGroup>
        <inkml:traceGroup>
          <inkml:annotationXML>
            <emma:emma xmlns:emma="http://www.w3.org/2003/04/emma" version="1.0">
              <emma:interpretation id="{BBCC5714-7581-4E86-9EAD-D49725F9E8C9}" emma:medium="tactile" emma:mode="ink">
                <msink:context xmlns:msink="http://schemas.microsoft.com/ink/2010/main" type="inkWord" rotatedBoundingBox="26528,6730 26934,6716 26956,7356 26550,7370"/>
              </emma:interpretation>
              <emma:one-of disjunction-type="recognition" id="oneOf4">
                <emma:interpretation id="interp20" emma:lang="en-IN" emma:confidence="0">
                  <emma:literal>9</emma:literal>
                </emma:interpretation>
                <emma:interpretation id="interp21" emma:lang="en-IN" emma:confidence="0">
                  <emma:literal>q</emma:literal>
                </emma:interpretation>
                <emma:interpretation id="interp22" emma:lang="en-IN" emma:confidence="0">
                  <emma:literal>8</emma:literal>
                </emma:interpretation>
                <emma:interpretation id="interp23" emma:lang="en-IN" emma:confidence="0">
                  <emma:literal>Q</emma:literal>
                </emma:interpretation>
                <emma:interpretation id="interp24" emma:lang="en-IN" emma:confidence="0">
                  <emma:literal>M</emma:literal>
                </emma:interpretation>
              </emma:one-of>
            </emma:emma>
          </inkml:annotationXML>
          <inkml:trace contextRef="#ctx0" brushRef="#br0" timeOffset="14">26831 6948 95,'5'-8'796,"1"2"-157,-6 6-20,10-15-37,-10 15-60,6-17-77,-6 17-52,3-17-15,-3 17-28,-2-22-54,2 11-5,0 11-38,-5-23-8,3 14-52,-4-4-24,-2 2-16,1 0 0,-3 0-26,-2 1-2,1 2-23,-3 0-3,1 0-12,-1 2-11,-2 2 4,-2 2-18,1-1-7,3 3-17,-4 2 5,0-1-21,3 4-3,-2 0-3,2 2-3,-1-1-6,5 2 3,-1 3-2,1-3 30,3 2-43,0 1 33,2 0-38,3-1 4,1-1 1,4 4 4,1-5 2,1 3 7,0-2-8,6 0 0,1 0 3,3-1-12,-1-1-16,5-1-29,-2 0-9,4-3 10,-2-1 7,2-1-4,-1-1 9,0 0 9,0-2 0,-1-1 6,-1-1 8,0-2 8,-2-1 2,1-2 3,-1 2 14,-1-3-30,-3 2 22,0-1-10,-1 2 11,0 0 3,-3 0 8,1 1-3,-2 0 2,-6 6-9,9-6 5,-9 6-7,0 0 39,10 4-1,-10-4 26,3 14 68,-3-3-20,0 4 27,0 3 9,-2 3 26,1 1-13,-3 4-161,0-1-1,0 1 0,3-1 0,-3-2 0,0 2 0,4 1 0,-4-1 0,4 1 0,-2-1 0,0-1 0,2-2 0,0-4 0,2 0 0,-2-4 0,0-2 0,2 1 0,-2-2 0,4-1 0,-4-10 0,4 16 0,-4-16 0,5 11 0,-5-11 0,4 8 0,-4-8 0,0 0 0,8 6 0,-8-6 0,0 0 0,0 0 0,0 0 0,0 0 0,0 0 0,0 0-517,-2-12-1904,2 12-2231</inkml:trace>
        </inkml:traceGroup>
      </inkml:traceGroup>
    </inkml:traceGroup>
    <inkml:traceGroup>
      <inkml:annotationXML>
        <emma:emma xmlns:emma="http://www.w3.org/2003/04/emma" version="1.0">
          <emma:interpretation id="{612C4D86-7B8E-495B-A269-17A16470B401}" emma:medium="tactile" emma:mode="ink">
            <msink:context xmlns:msink="http://schemas.microsoft.com/ink/2010/main" type="paragraph" rotatedBoundingBox="14701,8463 33142,8438 33144,9897 14703,9922" alignmentLevel="1"/>
          </emma:interpretation>
        </emma:emma>
      </inkml:annotationXML>
      <inkml:traceGroup>
        <inkml:annotationXML>
          <emma:emma xmlns:emma="http://www.w3.org/2003/04/emma" version="1.0">
            <emma:interpretation id="{7A4C66E0-0C9E-4837-9565-FF6BE2ED5727}" emma:medium="tactile" emma:mode="ink">
              <msink:context xmlns:msink="http://schemas.microsoft.com/ink/2010/main" type="line" rotatedBoundingBox="14701,8463 32595,8439 32596,8965 14702,8990"/>
            </emma:interpretation>
          </emma:emma>
        </inkml:annotationXML>
        <inkml:traceGroup>
          <inkml:annotationXML>
            <emma:emma xmlns:emma="http://www.w3.org/2003/04/emma" version="1.0">
              <emma:interpretation id="{538A01B8-6CB1-468C-8AE0-438FFA7D241E}" emma:medium="tactile" emma:mode="ink">
                <msink:context xmlns:msink="http://schemas.microsoft.com/ink/2010/main" type="inkWord" rotatedBoundingBox="24385,8497 24793,8497 24794,8891 24386,8892"/>
              </emma:interpretation>
              <emma:one-of disjunction-type="recognition" id="oneOf5">
                <emma:interpretation id="interp25" emma:lang="en-IN" emma:confidence="0">
                  <emma:literal>0123456789</emma:literal>
                </emma:interpretation>
                <emma:interpretation id="interp26" emma:lang="en-IN" emma:confidence="0">
                  <emma:literal>O 1 2 3 u 5 6 7 8 9</emma:literal>
                </emma:interpretation>
                <emma:interpretation id="interp27" emma:lang="en-IN" emma:confidence="0">
                  <emma:literal>0123456189</emma:literal>
                </emma:interpretation>
                <emma:interpretation id="interp28" emma:lang="en-IN" emma:confidence="0">
                  <emma:literal>o 1 2 3 u 5 6 7 8 9</emma:literal>
                </emma:interpretation>
                <emma:interpretation id="interp29" emma:lang="en-IN" emma:confidence="0">
                  <emma:literal>0 1 2 3 u 5 6 7 8 9</emma:literal>
                </emma:interpretation>
              </emma:one-of>
            </emma:emma>
          </inkml:annotationXML>
          <inkml:trace contextRef="#ctx0" brushRef="#br1" timeOffset="-1.72715E8">24441 8631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72715E8">24463 8584 172,'14'-7'547,"-1"2"-113,3 1-58,5-4-47,2 1-47,1 1-54,2-1-72,3 0-13,2 1-32,0-1-56,-5 2-110,2 0-159,-4-1-596,1 0-343</inkml:trace>
          <inkml:trace contextRef="#ctx0" brushRef="#br1" timeOffset="-1.72719E8">14900 8620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1" timeOffset="-1.72718E8">16765 8674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72717E8">18682 8718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72716E8">20869 8627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72715E8">22696 8636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1" timeOffset="-1.72714E8">26817 8542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1" timeOffset="-1.72713E8">28603 8639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1" timeOffset="-1.72713E8">30805 8650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1" timeOffset="-1.72712E8">32416 8663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annotationXML>
          <emma:emma xmlns:emma="http://www.w3.org/2003/04/emma" version="1.0">
            <emma:interpretation id="{CD5A174A-E093-4850-A974-58FD9BBEBCFE}" emma:medium="tactile" emma:mode="ink">
              <msink:context xmlns:msink="http://schemas.microsoft.com/ink/2010/main" type="line" rotatedBoundingBox="30417,9400 33139,9323 33155,9896 30433,9973"/>
            </emma:interpretation>
          </emma:emma>
        </inkml:annotationXML>
        <inkml:traceGroup>
          <inkml:annotationXML>
            <emma:emma xmlns:emma="http://www.w3.org/2003/04/emma" version="1.0">
              <emma:interpretation id="{23C135E4-C370-483C-9688-7A0377BCFE25}" emma:medium="tactile" emma:mode="ink">
                <msink:context xmlns:msink="http://schemas.microsoft.com/ink/2010/main" type="inkWord" rotatedBoundingBox="30417,9400 31322,9374 31334,9797 30429,9822"/>
              </emma:interpretation>
              <emma:one-of disjunction-type="recognition" id="oneOf6">
                <emma:interpretation id="interp30" emma:lang="en-IN" emma:confidence="0">
                  <emma:literal>23</emma:literal>
                </emma:interpretation>
                <emma:interpretation id="interp31" emma:lang="en-IN" emma:confidence="0">
                  <emma:literal>33</emma:literal>
                </emma:interpretation>
                <emma:interpretation id="interp32" emma:lang="en-IN" emma:confidence="0">
                  <emma:literal>₹3</emma:literal>
                </emma:interpretation>
                <emma:interpretation id="interp33" emma:lang="en-IN" emma:confidence="0">
                  <emma:literal>3</emma:literal>
                </emma:interpretation>
                <emma:interpretation id="interp34" emma:lang="en-IN" emma:confidence="0">
                  <emma:literal>2</emma:literal>
                </emma:interpretation>
              </emma:one-of>
            </emma:emma>
          </inkml:annotationXML>
          <inkml:trace contextRef="#ctx0" brushRef="#br2" timeOffset="147543.7181">30475 9469 532,'0'0'646,"0"0"-84,-15 0-29,15 0-40,0 0-62,-12-4-43,12 4-24,0 0-8,-7-8-54,7 8-3,0 0-19,0 0-5,0-13 0,0 13-25,6-7-3,-6 7 1,9-9-18,-9 9-3,14-8-4,-5 4-2,0-1-17,2 3 17,1-1-12,1-1-34,-2 1-175,3 3 0,2-2 0,-4 2 0,4 0 0,-3 2 0,2 0 0,-4-1 0,3 3 0,-2 0 0,-2 0 0,0 1 0,-1 2 0,-2 0 0,-1 0 0,0 2 0,-2 0 0,-3 2 0,-1-11 0,0 22 0,-3-10 0,-2 0 0,-2 1 0,0-1 0,-2 2 0,-4 0 0,0-1 0,-3 0 0,0 0 0,0-1 0,-1 0 0,-1-1 0,1 0 0,1-1 0,2-2 0,-2-1 0,5 2 0,-3-3 0,5 0 0,0-1 0,-1 0 0,10-5 0,-14 9 0,14-9 0,-10 8 0,10-8 0,-4 7 0,4-7 0,0 0 0,6 11 0,-6-11 0,11 8 0,-11-8 0,17 6 0,-5-2 0,-2-1 0,3-1 0,2 2 0,0-3 0,2 3 0,-1-3 0,2 3 0,-1-2 0,0 1 0,1-3 0,-4 1 0,0 1 0,-1-2 0,-1 2 0,-12-2 0,19 2 0,-19-2 0,17 1 0,-17-1 0,14 0 0,-14 0 0,0 0 0,18 0 0,-18 0 0,0 0 0,14-2 0,-14 2-500,10-5-124,-10 5-82,9-5-91,-9 5-209,8-7-442,-8 7-1061</inkml:trace>
          <inkml:trace contextRef="#ctx0" brushRef="#br2" timeOffset="148215.568">30916 9599 574,'0'0'649,"-2"-9"-65,2 9-40,0-12-81,0 12-56,1-13-2,-1 13-51,5-14-30,-5 14-40,5-14-1,0 5-39,0 2-1,0-1 5,2 1-21,2 1-11,0-2 0,1 2 8,0 2-3,3-3-19,-1 4-4,0 0-12,0-1-8,2 3-12,-2-2-4,4 3-21,-3 0-21,0 1-16,-1 2-80,0-1-24,-1 2 0,-1 0 0,1 2 0,-3-1 0,-1 1 0,-2 2 0,-1 0 0,-4-8 0,4 15 0,-4-15 0,0 20 0,-3-11 0,-1 0 0,-1 1 0,0 0 0,-3-1 0,-1 0 0,2-1 0,-2 1 0,0-1 0,3-1 0,-2-2 0,0 1 0,1 1 0,7-7 0,-11 7 0,11-7 0,-9 8 0,9-8 0,0 0 0,-6 6 0,6-6 0,0 0 0,0 0 0,0 0 0,0 0 0,10-2 0,-10 2 0,0 0 0,17-4 0,-17 4 0,16-3 0,-16 3 0,22-2 0,-10 1 0,-12 1 0,24 0 0,-11 0 0,-1 1 0,1 0 0,0 2 0,0-1 0,-2 1 0,2 1 0,-3 0 0,-1 1 0,3-1 0,-5 3 0,1-2 0,-8-5 0,14 13 0,-14-13 0,8 11 0,-8-11 0,4 12 0,-4-12 0,-2 12 0,2-12 0,-6 12 0,6-12 0,-12 12 0,12-12 0,-16 8 0,6-2 0,-2-3 0,1 0 0,-5 1 0,1 1 0,-2-3 0,1-1 0,-3-1 0,2 2 0,-1-2 0,0 0 0,0 0 0,0-2 0,0 2 0,1-1 0,0 0 0,-1-2 0,3 1 0,2 0 0,0 1 0,0-1 0,2-1 0,-2 1 0,3 0 0,0-3 0,0 2 0,1 0 0,0-1-479,1-2-143,-1 2-90,1-3-91,8 7-958,-17-7-1452</inkml:trace>
        </inkml:traceGroup>
        <inkml:traceGroup>
          <inkml:annotationXML>
            <emma:emma xmlns:emma="http://www.w3.org/2003/04/emma" version="1.0">
              <emma:interpretation id="{6EABB0FA-697B-45D4-AFA6-B41DC898E37D}" emma:medium="tactile" emma:mode="ink">
                <msink:context xmlns:msink="http://schemas.microsoft.com/ink/2010/main" type="inkWord" rotatedBoundingBox="32307,9415 33141,9392 33155,9896 32321,9920"/>
              </emma:interpretation>
              <emma:one-of disjunction-type="recognition" id="oneOf7">
                <emma:interpretation id="interp35" emma:lang="en-IN" emma:confidence="0">
                  <emma:literal>99</emma:literal>
                </emma:interpretation>
                <emma:interpretation id="interp36" emma:lang="en-IN" emma:confidence="0">
                  <emma:literal>9</emma:literal>
                </emma:interpretation>
                <emma:interpretation id="interp37" emma:lang="en-IN" emma:confidence="0">
                  <emma:literal>999</emma:literal>
                </emma:interpretation>
                <emma:interpretation id="interp38" emma:lang="en-IN" emma:confidence="0">
                  <emma:literal>9999</emma:literal>
                </emma:interpretation>
                <emma:interpretation id="interp39" emma:lang="en-IN" emma:confidence="0">
                  <emma:literal>₹9</emma:literal>
                </emma:interpretation>
              </emma:one-of>
            </emma:emma>
          </inkml:annotationXML>
          <inkml:trace contextRef="#ctx0" brushRef="#br3" timeOffset="-1.72708E8">32538 9604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3" timeOffset="-1.72707E8">33086 9572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6:33.926"/>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
  </inkml:definitions>
  <inkml:traceGroup>
    <inkml:annotationXML>
      <emma:emma xmlns:emma="http://www.w3.org/2003/04/emma" version="1.0">
        <emma:interpretation id="{3C398251-7907-4604-9721-01CED985C835}" emma:medium="tactile" emma:mode="ink">
          <msink:context xmlns:msink="http://schemas.microsoft.com/ink/2010/main" type="writingRegion" rotatedBoundingBox="4189,6904 12830,6672 12930,10376 4289,10608"/>
        </emma:interpretation>
      </emma:emma>
    </inkml:annotationXML>
    <inkml:traceGroup>
      <inkml:annotationXML>
        <emma:emma xmlns:emma="http://www.w3.org/2003/04/emma" version="1.0">
          <emma:interpretation id="{0FA0982B-3B01-489F-9ECA-3D56A9CB92D5}" emma:medium="tactile" emma:mode="ink">
            <msink:context xmlns:msink="http://schemas.microsoft.com/ink/2010/main" type="paragraph" rotatedBoundingBox="4189,6904 12830,6672 12852,7479 4211,7711" alignmentLevel="1"/>
          </emma:interpretation>
        </emma:emma>
      </inkml:annotationXML>
      <inkml:traceGroup>
        <inkml:annotationXML>
          <emma:emma xmlns:emma="http://www.w3.org/2003/04/emma" version="1.0">
            <emma:interpretation id="{77775791-4698-4069-8C90-B063B58F70DB}" emma:medium="tactile" emma:mode="ink">
              <msink:context xmlns:msink="http://schemas.microsoft.com/ink/2010/main" type="inkBullet" rotatedBoundingBox="4193,7054 4650,7042 4665,7570 4207,7582"/>
            </emma:interpretation>
            <emma:one-of disjunction-type="recognition" id="oneOf0">
              <emma:interpretation id="interp0" emma:lang="en-IN" emma:confidence="0">
                <emma:literal>↳</emma:literal>
              </emma:interpretation>
            </emma:one-of>
          </emma:emma>
        </inkml:annotationXML>
        <inkml:trace contextRef="#ctx0" brushRef="#br0">4220 7220 506,'0'0'469,"1"-16"-51,-1 16-16,3-15-2,-3 15 6,1-15-36,-1 15 18,2-17-22,-2 17-3,0-17-13,0 17-10,1-15-3,-1 15-21,0-17-44,0 17 10,-1-15 1,1 15-25,-3-15-19,3 15-16,-1-10-35,1 10-32,0 0-27,-3-14-25,3 14-22,0 0-18,0 0 27,0 0 20,0 0-12,-6 12-6,6-12-19,-4 16-62,3-7-12,-1 4 0,1 0 0,1 4 0,-4 1 0,4-3 0,-1 5 0,1-3 0,-1 3 0,1 1 0,0-2 0,0 0 0,1 1 0,-1-1 0,1 1 0,2-1 0,-2-2 0,0 0 0,1-1 0,-1 0 0,1-2 0,0-3 0,-1 1 0,2-3 0,0 1 0,-3-10 0,6 14 0,-6-14 0,11 10 0,-11-10 0,12 3 0,-12-3 0,17-3 0,-8 0 0,3-4 0,1-1 0,-2-2 0,2-2 0,2-1 0,-2 1 0,1-3 0,-1 2 0,0-1 0,-4 2 0,0 1 0,1 0 0,-4 3 0,1 0 0,-1 3 0,-6 5 0,11-9 0,-11 9 0,0 0 0,13-3 0,-13 3 0,8 7 0,-8-7 0,7 10 0,-1-3 0,-3 2 0,1-1 0,0 1 0,0 2 0,0-2 0,1 3 0,0-2 0,-1 0 0,1 1 0,0-1 0,2 0 0,0-1 0,0 1 0,-2-2 0,2 1 0,2-1 0,-4 1 0,3-1-35,-1-2-204,-1 0-59,1 0-35,1-1-69,0 1-25,-8-6-85,15 7-39,-15-7-27,16 5-89,-16-5-648,15 2-918</inkml:trace>
      </inkml:traceGroup>
      <inkml:traceGroup>
        <inkml:annotationXML>
          <emma:emma xmlns:emma="http://www.w3.org/2003/04/emma" version="1.0">
            <emma:interpretation id="{9AE82F96-EB81-41D8-B23D-EE3BFD4C230F}" emma:medium="tactile" emma:mode="ink">
              <msink:context xmlns:msink="http://schemas.microsoft.com/ink/2010/main" type="line" rotatedBoundingBox="4754,6888 12830,6672 12852,7479 4775,7696"/>
            </emma:interpretation>
          </emma:emma>
        </inkml:annotationXML>
        <inkml:traceGroup>
          <inkml:annotationXML>
            <emma:emma xmlns:emma="http://www.w3.org/2003/04/emma" version="1.0">
              <emma:interpretation id="{52B76DF9-2FFE-4924-B1EF-584C629733C5}" emma:medium="tactile" emma:mode="ink">
                <msink:context xmlns:msink="http://schemas.microsoft.com/ink/2010/main" type="inkWord" rotatedBoundingBox="4775,6970 7169,6991 7163,7668 4769,7648"/>
              </emma:interpretation>
              <emma:one-of disjunction-type="recognition" id="oneOf1">
                <emma:interpretation id="interp1" emma:lang="en-IN" emma:confidence="0">
                  <emma:literal>set</emma:literal>
                </emma:interpretation>
                <emma:interpretation id="interp2" emma:lang="en-IN" emma:confidence="0">
                  <emma:literal>ice) =</emma:literal>
                </emma:interpretation>
                <emma:interpretation id="interp3" emma:lang="en-IN" emma:confidence="0">
                  <emma:literal>Kic) =</emma:literal>
                </emma:interpretation>
                <emma:interpretation id="interp4" emma:lang="en-IN" emma:confidence="0">
                  <emma:literal>sic) =</emma:literal>
                </emma:interpretation>
                <emma:interpretation id="interp5" emma:lang="en-IN" emma:confidence="0">
                  <emma:literal>ilic)=</emma:literal>
                </emma:interpretation>
              </emma:one-of>
            </emma:emma>
          </inkml:annotationXML>
          <inkml:trace contextRef="#ctx0" brushRef="#br0" timeOffset="1">4771 7520 602,'0'0'684,"6"-10"-69,-6 10-22,5-10-49,-5 10-42,5-10-17,-5 10-31,3-9-41,-3 9-32,0 0-15,5-10-56,-5 10-30,0 0-48,4-7-34,-4 7-35,0 0-18,0 0-5,0 0-16,0 0-9,0 0-9,0 0-11,0 0-18,5 6-9,-5-6-16,0 0-10,0 13-10,0-13-4,-1 12-6,1-12-4,0 12-8,0-12-61,0 15-52,0-15-50,-1 17-49,1-17-72,-2 15-34,2-15-75,0 14-115,0-14-65,-1 14-60,1-14-207,-1 12-403,1-12-841</inkml:trace>
          <inkml:trace contextRef="#ctx0" brushRef="#br0" timeOffset="2">5246 7118 316,'3'-10'879,"-3"10"-151,4-15-18,-4 15-77,2-15-48,-2 15-51,0-14-116,0 14-27,-2-13 15,2 13-37,-5-13-34,5 13-51,-7-10-52,7 10-31,-10-7-22,10 7-12,-14-1-8,14 1-10,-21 8-10,12-3-10,-3 2 15,2 6-40,-2 0-104,-1 0 0,2 5 0,0 0 0,0-1 0,2 3 0,0-1 0,0 0 0,3 1 0,1-1 0,-1 2 0,3-4 0,0 1 0,2-1 0,-2 1 0,3-2 0,4 0 0,-3 1 0,3-3 0,1 3 0,-1-3 0,3-1 0,1 1 0,1-2 0,2-1-206,0 0-220,2-1-15,0-2-50,2-2-56,-1 2-61,4-5-13,-4 1-126,4-2-553,-3-2-903</inkml:trace>
          <inkml:trace contextRef="#ctx0" brushRef="#br0" timeOffset="3">5525 7328 46,'6'-14'836,"-2"2"-156,0 0-20,1 1-37,-3 0-69,1-1-64,0 2-33,-3 10-20,2-19-11,-2 19-18,2-15-18,-2 15-33,1-13-64,-1 13-28,0 0-62,1-14-39,-1 14-27,0 0 1,0 0 12,0 0-6,0 0-8,-4 11-16,4-11-43,-2 17-77,0-6 0,1 0 0,1 1 0,-1-1 0,-1 2 0,2-1 0,-1 2 0,0 0 0,1-2 0,0 2 0,0-1 0,0-1 0,1 0-283,-1 0-49,3 0-31,-2 0-19,2 0-112,1-2-133,-1 0-57,3-2-164,-6-8-477,11 15-927</inkml:trace>
          <inkml:trace contextRef="#ctx0" brushRef="#br0" timeOffset="4">5839 7286 313,'2'-12'778,"-2"12"-85,1-21-29,-1 21-111,-1-21-56,-2 10-54,0 0-54,3 11-47,-6-15-33,1 5-50,0 3-45,-2 0-23,1 1-15,6 6-20,-14-8-28,14 8-18,-15-3-12,15 3-8,-17 3-2,6 1-3,2 1-7,-3 3-1,1 0 5,0 2 8,1 1-8,0 2 0,1 0-1,1 1-18,2 0-11,-2 3-6,4-4-3,-1 2-17,3-1 3,-1-1 0,2 1-14,2-3-4,-1 2-1,3-2-6,-1 1-1,3-2 8,2 1-2,2-1 3,0 0-9,1-3-32,1 0-65,1-3-48,2 0-72,-3 0-41,2-1-63,1-3-70,0 1-65,0-2-40,0-1-53,0 0-47,1-1-667,0-1-868</inkml:trace>
          <inkml:trace contextRef="#ctx0" brushRef="#br0" timeOffset="5">6095 7064 441,'-3'-11'661,"1"-2"-52,2 13-12,-5-16-69,5 16-28,-3-15-22,3 15-63,-3-13-36,3 13-87,0 0-30,-1-14-59,1 14 40,0 0-4,0 0 26,13 2 14,-5 5-30,-1-2-11,2 8-5,5-1-20,-2 2-4,0 4-21,1-1-5,3 4 7,-4 3-93,1 0-97,0 0 0,-1 3 0,0 1 0,-3 0 0,-1 1 0,-2-1 0,1-3 0,-5 0 0,1 0 0,-3 3 0,0-3 0,-3-2 0,1 1 0,-5-1 0,2-3 0,-1 2 0,-3-3 0,-1 1 0,-1-6 0,0 1-101,-2-1-392,2-5-56,-2 2-138,-1-4-143,1-2-918,-1-2-1434</inkml:trace>
          <inkml:trace contextRef="#ctx0" brushRef="#br0" timeOffset="6">6867 7291 414,'0'0'812,"0"0"-130,-13 4-83,13-4-4,0 0-23,0 0-39,-8 7-43,8-7-13,0 0-17,0 0-27,0 0-15,6 9-36,-6-9-36,11 3-13,-11-3-7,15 2-24,-15-2-285,18 3-17,-18-3 0,22 1 0,-22-1 0,24 1 0,-11-1 0,1 1 0,-14-1 0,25 0 0,-11 0 0,1-1 0,0 0 0,-2 1 0,2-1 0,-1 0 0,0 1-123,-2-3-303,-1 2-47,-11 1-50,22-3-95,-22 3-82,16 0-75,-16 0-671,12 0-1060</inkml:trace>
          <inkml:trace contextRef="#ctx0" brushRef="#br0" timeOffset="7">6934 7432 666,'0'0'755,"-10"9"-40,10-9-78,0 0-50,-9 8-80,9-8-25,0 0-84,-5 7-4,5-7-54,0 0-6,0 0-31,6 8-44,-6-8-49,0 0-35,16 0-53,-16 0-15,16 0-23,-16 0-19,21-3-15,-21 3-84,23-3-97,-11 1-70,3 0-117,1-2-146,0 3-158,0-2-225,2 1-605,0-1-1068</inkml:trace>
        </inkml:traceGroup>
        <inkml:traceGroup>
          <inkml:annotationXML>
            <emma:emma xmlns:emma="http://www.w3.org/2003/04/emma" version="1.0">
              <emma:interpretation id="{DFC7AF03-C4CD-4618-B6C5-326767DF195B}" emma:medium="tactile" emma:mode="ink">
                <msink:context xmlns:msink="http://schemas.microsoft.com/ink/2010/main" type="inkWord" rotatedBoundingBox="8520,6800 9121,7274 8769,7721 8167,7247"/>
              </emma:interpretation>
              <emma:one-of disjunction-type="recognition" id="oneOf2">
                <emma:interpretation id="interp6" emma:lang="en-IN" emma:confidence="0">
                  <emma:literal>K</emma:literal>
                </emma:interpretation>
                <emma:interpretation id="interp7" emma:lang="en-IN" emma:confidence="0">
                  <emma:literal>k</emma:literal>
                </emma:interpretation>
                <emma:interpretation id="interp8" emma:lang="en-IN" emma:confidence="0">
                  <emma:literal>R</emma:literal>
                </emma:interpretation>
                <emma:interpretation id="interp9" emma:lang="en-IN" emma:confidence="0">
                  <emma:literal>r</emma:literal>
                </emma:interpretation>
                <emma:interpretation id="interp10" emma:lang="en-IN" emma:confidence="0">
                  <emma:literal>&amp;</emma:literal>
                </emma:interpretation>
              </emma:one-of>
            </emma:emma>
          </inkml:annotationXML>
          <inkml:trace contextRef="#ctx0" brushRef="#br0" timeOffset="8">8357 7129 511,'0'-18'800,"0"18"-99,0-20-59,0 20-57,1-19-50,0 9 5,-1 10-88,1-22-14,-1 22-39,4-16-24,-4 16 14,3-15-73,-3 15-17,1-14-92,-1 14-5,0 0-49,6-9 20,-6 9 11,0 0 19,7 13-116,-7-13-87,4 18 0,-2-4 0,1 0 0,-2 3 0,0-1 0,2 4 0,-1-3 0,0 2 0,-2 0 0,1 1 0,-1-1 0,1-1 0,-1 1 0,0 2 0,0-3 0,-1 0 0,1 0 0,-1 0 0,-1 0 0,1-4 0,1 2 0,-1-5 0,1 1-118,0-12-385,0 18-55,0-18-119,2 13-86,-2-13-145,5 8-572,-5-8-1103</inkml:trace>
          <inkml:trace contextRef="#ctx0" brushRef="#br0" timeOffset="9">8783 7069 235,'8'-12'842,"-3"5"-168,-5 7-80,4-15-68,-4 15-42,-3-13-79,3 13-22,-10-11-61,10 11-29,-16-7-51,4 5 7,12 2-27,-27 0-2,9 2-29,2 4 7,-5-1-33,2 4-7,0 2-24,-4 3-2,5 1 6,0 0 2,2 5-2,0 1-7,2 0 1,4-1-14,0 0 17,3-2-9,2 3-3,4-5-14,1 4-8,3-2-14,2-2-43,3 2-44,3 1 0,0-3 0,5-1 0,0-1 0,3 0 0,4 0 0,2-1 0,-2-3 0,1-1 0,0-2 0,2-2 0,-1 0-58,0-1-245,2 0-46,-2 0-89,3-4-83,-1 3-125,1-2-106,-2 0-870,0-2-1279</inkml:trace>
        </inkml:traceGroup>
        <inkml:traceGroup>
          <inkml:annotationXML>
            <emma:emma xmlns:emma="http://www.w3.org/2003/04/emma" version="1.0">
              <emma:interpretation id="{4CA67857-493A-4D2E-B321-729F2E29357E}" emma:medium="tactile" emma:mode="ink">
                <msink:context xmlns:msink="http://schemas.microsoft.com/ink/2010/main" type="inkWord" rotatedBoundingBox="9453,7016 11289,6688 11393,7271 9557,7598"/>
              </emma:interpretation>
              <emma:one-of disjunction-type="recognition" id="oneOf3">
                <emma:interpretation id="interp11" emma:lang="en-IN" emma:confidence="0">
                  <emma:literal>mod</emma:literal>
                </emma:interpretation>
                <emma:interpretation id="interp12" emma:lang="en-IN" emma:confidence="0">
                  <emma:literal>moel</emma:literal>
                </emma:interpretation>
                <emma:interpretation id="interp13" emma:lang="en-IN" emma:confidence="0">
                  <emma:literal>med</emma:literal>
                </emma:interpretation>
                <emma:interpretation id="interp14" emma:lang="en-IN" emma:confidence="0">
                  <emma:literal>mocl</emma:literal>
                </emma:interpretation>
                <emma:interpretation id="interp15" emma:lang="en-IN" emma:confidence="0">
                  <emma:literal>inod</emma:literal>
                </emma:interpretation>
              </emma:one-of>
            </emma:emma>
          </inkml:annotationXML>
          <inkml:trace contextRef="#ctx0" brushRef="#br0" timeOffset="10">9514 7342 316,'0'0'952,"0"0"-188,-1-14-66,1 14-28,-3-12-58,3 12-50,0 0-89,-3-12-10,3 12-116,0 0-64,0 0-49,-4-9-19,4 9-8,0 0-5,0 0-17,0 0-3,2 11-18,-2-11-23,3 10-22,-3-10-14,4 16-9,-4-16-23,4 18-14,-4-18-10,5 19-29,-5-19-20,2 19 0,-2-19 0,4 15 0,-4-15 0,3 14 0,-3-14 0,1 11 0,-1-11 0,0 0 0,2 14 0,-2-14 0,0 0 0,0 0 0,0 0 0,0 0 0,0 0 0,0 0 0,0 0 0,-1-19 0,1 19 0,0-20 0,1 10 0,1-2 0,0 0 0,1-4 0,1 3 0,2-2 0,0 1 0,2 2 0,0-2 0,2 3 0,1 1 0,1-1 0,2 5 0,-1-2 0,2 4 0,1 1 0,-3 0 0,2 3 0,0 3 0,0-1 0,0 0 0,2 4 0,-3 0 0,-2 2 0,0-2 0,0 3 0,-2-1 0,0 2 0,-2 0 0,1-2 0,-4 0 0,1 2 0,0-2 0,-1 1 0,-5-9 0,6 15 0,-6-15 0,5 13 0,-5-13 0,4 10 0,-4-10 0,3 10 0,-3-10 0,0 0 0,0 0 0,0 0 0,0 0 0,0 0 0,0 0 0,0 0 0,0 0 0,0 0 0,-8-12 0,8 12 0,0-13 0,0 13 0,1-18 0,2 7 0,0 2 0,0-3 0,1 3 0,1-1 0,0 1 0,2 1 0,0 1 0,2 0 0,-1 2 0,2 1 0,-10 4 0,21-3 0,-21 3 0,21 0 0,-9 3 0,2-1 0,-3 2 0,0 1 0,3 0 0,-3 2 0,1-1 0,-3 0 0,-3 2 0,2-1 0,-1 0 0,0 0 0,-3 1 0,1 0 0,-5-8 0,5 16 0,-5-16 0,1 14-45,-1-14-311,0 14-97,0-14-103,-4 12-156,4-12-108,-1 14-25,1-14-555,5 14-1003</inkml:trace>
          <inkml:trace contextRef="#ctx0" brushRef="#br0" timeOffset="11">10470 7294 383,'9'-11'851,"-1"4"-131,-1-2-70,-7 9-67,8-14-85,-8 14-44,4-14-76,-4 14-27,-4-11-42,4 11-5,-8-7-44,8 7-60,-15-5-42,15 5 5,-19-3-24,19 3-6,-23 4-37,9-1-4,0 1-27,0 0 4,1 4-30,0-2 8,2 2-9,-1 0-13,3 2-12,0 0 12,2-1-11,1 1-2,3 0 0,3-10-1,-7 18-2,7-18 0,4 17-3,0-9-6,1-1 25,1-1-39,2 1 19,2-3 5,-1-1 41,3 1-59,0-2 3,0 0 0,2-2 1,-1 0 1,3-3 7,0-1-7,0 0-2,-2 1 10,2-1-9,-5-1 4,1-3-2,-1 3 7,-2-2-1,-2-2 1,-1-1-4,0 2-1,-2-3-7,-3 1 9,-1 10 17,0-22-30,0 22 3,-2-22 2,-2 11-3,-1 0 10,0 1-6,-1-1 2,-2 3-6,0-1 0,-1 3-12,-1 0-5,1 2-55,-2 0-20,-1 0-62,12 4-30,-23-3-80,23 3-49,-23 2-98,13 0-72,0 1-84,-1 1-206,2 0-374,9-4-770</inkml:trace>
          <inkml:trace contextRef="#ctx0" brushRef="#br0" timeOffset="12">10925 7202 794,'10'-6'680,"-1"2"-47,-1-3-64,-2 3-51,-6 4-84,9-15-5,-5 8-83,1-3-63,-5 10 2,3-15 10,-3 15-68,0-16-15,0 16-42,-3-15-13,-2 6-27,5 9-21,-9-12-19,9 12-8,-13-11-26,13 11-26,-18-7 8,18 7-23,-19 0 13,19 0-20,-23 2 13,10 2-18,1 1 13,-1 3-20,0 0 25,0 3-18,-1 2 17,3 1-31,-2 1 23,4 0-21,-1 1 20,2-2-22,2 0 21,-1 3-13,3-5 13,2 3-20,1-5 13,1 3-19,1-1 20,1-3-27,2 0 6,2 2-55,0-4-2,4 0-29,-1-1-3,0-1-43,4-1 21,0-2-17,0-1 33,0-1-1,3-1 38,0-1-14,1-2 19,-2-1-8,2-3 3,-3 1 3,4-2 2,-4-4 8,1-2-6,-1 1 14,0-4 8,2-5 20,-1 2-1,-2-4 5,2-1 14,-2-3-9,0-4 7,-1 0-1,1 4 11,-5-3 4,1 1 28,-2 1-9,0 1 30,-2 3-10,0 3 27,-2 1-3,-2 2-16,-1 3 6,-1 0 15,-1 2-6,-2 0-2,0 4-15,-2 3-8,1 1 15,5 7-3,-13-7-14,13 7 12,-14 2 6,8 5 26,-1-1-8,-1 6 15,1 0-10,1 8 0,-2-2 22,3 7 2,-1-2 7,2 1-13,1 4 1,3-2-6,0 2-14,2 0-17,0-1-9,2 0-3,4-1-9,-2 3-5,2-7-4,1-2 3,5 4-5,-3-6-1,3-1-6,-1-1-6,1-2-2,0-3-1,1 2-4,0-4-1,0-3-4,-1 2 1,3-2 3,-2-2-23,1-1-62,-3-1-72,2-2-24,-2 0-83,-13 0-32,25 0-124,-14-1-144,2-2-147,-3-1-778,2 0-1103</inkml:trace>
        </inkml:traceGroup>
        <inkml:traceGroup>
          <inkml:annotationXML>
            <emma:emma xmlns:emma="http://www.w3.org/2003/04/emma" version="1.0">
              <emma:interpretation id="{FEA822D0-F815-48DB-807D-6554B67BC43A}" emma:medium="tactile" emma:mode="ink">
                <msink:context xmlns:msink="http://schemas.microsoft.com/ink/2010/main" type="inkWord" rotatedBoundingBox="12113,6937 12837,6918 12848,7339 12125,7358"/>
              </emma:interpretation>
              <emma:one-of disjunction-type="recognition" id="oneOf4">
                <emma:interpretation id="interp16" emma:lang="en-IN" emma:confidence="0">
                  <emma:literal>10</emma:literal>
                </emma:interpretation>
                <emma:interpretation id="interp17" emma:lang="en-IN" emma:confidence="0">
                  <emma:literal>1 O</emma:literal>
                </emma:interpretation>
                <emma:interpretation id="interp18" emma:lang="en-IN" emma:confidence="0">
                  <emma:literal>1 o</emma:literal>
                </emma:interpretation>
                <emma:interpretation id="interp19" emma:lang="en-IN" emma:confidence="0">
                  <emma:literal>1 0</emma:literal>
                </emma:interpretation>
                <emma:interpretation id="interp20" emma:lang="en-IN" emma:confidence="0">
                  <emma:literal>0 O</emma:literal>
                </emma:interpretation>
              </emma:one-of>
            </emma:emma>
          </inkml:annotationXML>
          <inkml:trace contextRef="#ctx0" brushRef="#br0" timeOffset="13">12117 7060 208,'7'-9'842,"0"3"-129,-2-4-41,1 3-100,0-4-55,-2 4 11,1-1-76,0-2-14,-5 10-15,5-15-20,-1 8-28,-4 7 3,4-14-67,-4 14 6,5-11-73,-5 11-44,0 0-33,2-9 1,-2 9 5,0 0-83,0 0-90,0 0 0,2 16 0,-2-16 0,0 18 0,-2-6 0,2 1 0,0 1 0,-2 1 0,-1 1 0,1 1 0,0-2 0,0 2 0,0 2 0,-1-4 0,-1 2 0,2 0 0,-1 0 0,-1-2 0,1 0 0,2 2 0,0-6 0,1 3 0,0-3 0,0 0 0,1 0 0,2 0-313,2-2-233,0-1-75,0-1-74,3-2-50,-1 1-174,2-3-465,-9-3-983</inkml:trace>
          <inkml:trace contextRef="#ctx0" brushRef="#br0" timeOffset="14">12490 7120 830,'5'-10'769,"0"-1"-49,-1 2-78,-4 9-73,6-15-16,-6 15-86,3-13-38,-3 13-64,2-12-20,-2 12-38,0 0-45,2-12-46,-2 12-25,0 0 16,0 0-17,0 0-12,0 0-24,-11 7-16,11-7-19,-6 15-14,5-5-7,-1 3-7,0-2-3,2 3-13,-2 1-8,4-1-51,-2 1-16,0 0 0,2 1 0,0 0 0,-1-1 0,3 0 0,-2 1 0,0-4 0,2 2 0,-1-3 0,3 0 0,-1-2 0,0 0 0,2 0 0,-1-1 0,4-3 0,-2 0 0,3-1 0,1-1 0,1-3 0,0 0 0,3 0 0,-1-2 0,1-1 0,1-3 0,0 1 0,1-2 0,0-1 0,0-2 0,-4 1 0,2-4 0,-3-1 0,1-1 0,-5-2 0,-1 1 0,2-2 0,-4-2 0,-3 1 0,-1 1 0,0 0 0,-6-1 0,2 0 0,-1 2 0,-7-1 0,2 1 0,-1 0 0,-5 3 0,1 0 0,0 1 0,-3 1 0,1 3 0,-2-1 0,1 3 0,1 2 0,-1 2 0,0-1 0,2 2 0,1 2 0,-2 2 0,1 0 0,1 2-80,-1 0-268,3 2-77,-3 2-27,5 1-103,1 1-103,1 2-106,0-2-791,3 3-1198</inkml:trace>
        </inkml:traceGroup>
      </inkml:traceGroup>
    </inkml:traceGroup>
    <inkml:traceGroup>
      <inkml:annotationXML>
        <emma:emma xmlns:emma="http://www.w3.org/2003/04/emma" version="1.0">
          <emma:interpretation id="{A92AECB1-14C5-4C95-8F7C-B72AA5441BE8}" emma:medium="tactile" emma:mode="ink">
            <msink:context xmlns:msink="http://schemas.microsoft.com/ink/2010/main" type="paragraph" rotatedBoundingBox="4721,9767 12838,9749 12840,10401 4722,10419" alignmentLevel="1"/>
          </emma:interpretation>
        </emma:emma>
      </inkml:annotationXML>
      <inkml:traceGroup>
        <inkml:annotationXML>
          <emma:emma xmlns:emma="http://www.w3.org/2003/04/emma" version="1.0">
            <emma:interpretation id="{37E32A25-D441-4FF4-9BDA-807543FDB466}" emma:medium="tactile" emma:mode="ink">
              <msink:context xmlns:msink="http://schemas.microsoft.com/ink/2010/main" type="line" rotatedBoundingBox="4721,9767 12838,9749 12840,10401 4722,10419"/>
            </emma:interpretation>
          </emma:emma>
        </inkml:annotationXML>
        <inkml:traceGroup>
          <inkml:annotationXML>
            <emma:emma xmlns:emma="http://www.w3.org/2003/04/emma" version="1.0">
              <emma:interpretation id="{45AC22C0-C05B-416E-A55D-330847610DEB}" emma:medium="tactile" emma:mode="ink">
                <msink:context xmlns:msink="http://schemas.microsoft.com/ink/2010/main" type="inkWord" rotatedBoundingBox="4721,9767 5479,9765 5480,10303 4722,10305"/>
              </emma:interpretation>
              <emma:one-of disjunction-type="recognition" id="oneOf5">
                <emma:interpretation id="interp21" emma:lang="en-IN" emma:confidence="0">
                  <emma:literal>33</emma:literal>
                </emma:interpretation>
                <emma:interpretation id="interp22" emma:lang="en-IN" emma:confidence="0">
                  <emma:literal>3s</emma:literal>
                </emma:interpretation>
                <emma:interpretation id="interp23" emma:lang="en-IN" emma:confidence="0">
                  <emma:literal>3B</emma:literal>
                </emma:interpretation>
                <emma:interpretation id="interp24" emma:lang="en-IN" emma:confidence="0">
                  <emma:literal>3b</emma:literal>
                </emma:interpretation>
                <emma:interpretation id="interp25" emma:lang="en-IN" emma:confidence="0">
                  <emma:literal>3J</emma:literal>
                </emma:interpretation>
              </emma:one-of>
            </emma:emma>
          </inkml:annotationXML>
          <inkml:trace contextRef="#ctx0" brushRef="#br1" timeOffset="-1.72875E8">4902 9869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1" timeOffset="-1.72875E8">5316 10000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Group>
        <inkml:traceGroup>
          <inkml:annotationXML>
            <emma:emma xmlns:emma="http://www.w3.org/2003/04/emma" version="1.0">
              <emma:interpretation id="{D1742ABE-CB49-44AE-9321-5AB6DC1E2D68}" emma:medium="tactile" emma:mode="ink">
                <msink:context xmlns:msink="http://schemas.microsoft.com/ink/2010/main" type="inkWord" rotatedBoundingBox="6293,9850 7124,9848 7125,10282 6294,10284"/>
              </emma:interpretation>
              <emma:one-of disjunction-type="recognition" id="oneOf6">
                <emma:interpretation id="interp26" emma:lang="en-IN" emma:confidence="0">
                  <emma:literal>23</emma:literal>
                </emma:interpretation>
                <emma:interpretation id="interp27" emma:lang="en-IN" emma:confidence="0">
                  <emma:literal>z3</emma:literal>
                </emma:interpretation>
              </emma:one-of>
            </emma:emma>
          </inkml:annotationXML>
          <inkml:trace contextRef="#ctx0" brushRef="#br1" timeOffset="-1.72874E8">6387 9946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1" timeOffset="-1.72873E8">6856 10013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Group>
        <inkml:traceGroup>
          <inkml:annotationXML>
            <emma:emma xmlns:emma="http://www.w3.org/2003/04/emma" version="1.0">
              <emma:interpretation id="{09B3BEA0-037B-427E-A340-7B58906262D2}" emma:medium="tactile" emma:mode="ink">
                <msink:context xmlns:msink="http://schemas.microsoft.com/ink/2010/main" type="inkWord" rotatedBoundingBox="7708,9834 8524,9832 8525,10410 7709,10412"/>
              </emma:interpretation>
              <emma:one-of disjunction-type="recognition" id="oneOf7">
                <emma:interpretation id="interp28" emma:lang="en-IN" emma:confidence="0">
                  <emma:literal>g</emma:literal>
                </emma:interpretation>
                <emma:interpretation id="interp29" emma:lang="en-IN" emma:confidence="0">
                  <emma:literal>G</emma:literal>
                </emma:interpretation>
                <emma:interpretation id="interp30" emma:lang="en-IN" emma:confidence="0">
                  <emma:literal>4</emma:literal>
                </emma:interpretation>
                <emma:interpretation id="interp31" emma:lang="en-IN" emma:confidence="0">
                  <emma:literal>M</emma:literal>
                </emma:interpretation>
                <emma:interpretation id="interp32" emma:lang="en-IN" emma:confidence="0">
                  <emma:literal>q</emma:literal>
                </emma:interpretation>
              </emma:one-of>
            </emma:emma>
          </inkml:annotationXML>
          <inkml:trace contextRef="#ctx0" brushRef="#br1" timeOffset="-1.72871E8">7853 9886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1" timeOffset="-1.7287E8">8245 9988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traceGroup>
          <inkml:annotationXML>
            <emma:emma xmlns:emma="http://www.w3.org/2003/04/emma" version="1.0">
              <emma:interpretation id="{7E140F18-8AF2-417A-80F2-DBD6A309B040}" emma:medium="tactile" emma:mode="ink">
                <msink:context xmlns:msink="http://schemas.microsoft.com/ink/2010/main" type="inkWord" rotatedBoundingBox="9181,9891 9942,9890 9943,10344 9182,10346"/>
              </emma:interpretation>
              <emma:one-of disjunction-type="recognition" id="oneOf8">
                <emma:interpretation id="interp33" emma:lang="en-IN" emma:confidence="0">
                  <emma:literal>56</emma:literal>
                </emma:interpretation>
                <emma:interpretation id="interp34" emma:lang="en-IN" emma:confidence="0">
                  <emma:literal>5b</emma:literal>
                </emma:interpretation>
                <emma:interpretation id="interp35" emma:lang="en-IN" emma:confidence="0">
                  <emma:literal>5s</emma:literal>
                </emma:interpretation>
                <emma:interpretation id="interp36" emma:lang="en-IN" emma:confidence="0">
                  <emma:literal>5€</emma:literal>
                </emma:interpretation>
                <emma:interpretation id="interp37" emma:lang="en-IN" emma:confidence="0">
                  <emma:literal>5°</emma:literal>
                </emma:interpretation>
              </emma:one-of>
            </emma:emma>
          </inkml:annotationXML>
          <inkml:trace contextRef="#ctx0" brushRef="#br1" timeOffset="-1.72869E8">9374 9972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1" timeOffset="-1.72869E8">9399 9964 673,'-8'-7'794,"8"7"-70,0 0-74,0 0-91,-6-7-33,6 7-81,0 0-54,0 0-68,0 0-9,0 0-53,4-14-5,-4 14-36,11-7-5,-2 2-12,3 1-31,-1 0-24,5-1-15,-2 1-33,1 1-25,0 0-9,2-1-6,-2 1-11,1 2-10,-2 0-7,1 1-11,-2 0-37,2 0-56,-2 0-58,1 1-86,-3 0-50,1 0-74,1 1-101,-3 0-67,0 2-70,2-1-92,-12-3-666,16 3-939</inkml:trace>
          <inkml:trace contextRef="#ctx0" brushRef="#br1" timeOffset="-1.72868E8">9851 9932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FA9EDC97-66B5-4B9D-BCF7-556154E9CF94}" emma:medium="tactile" emma:mode="ink">
                <msink:context xmlns:msink="http://schemas.microsoft.com/ink/2010/main" type="inkWord" rotatedBoundingBox="10784,9821 11569,9819 11570,10361 10785,10362"/>
              </emma:interpretation>
              <emma:one-of disjunction-type="recognition" id="oneOf9">
                <emma:interpretation id="interp38" emma:lang="en-IN" emma:confidence="0">
                  <emma:literal>43</emma:literal>
                </emma:interpretation>
                <emma:interpretation id="interp39" emma:lang="en-IN" emma:confidence="0">
                  <emma:literal>63</emma:literal>
                </emma:interpretation>
                <emma:interpretation id="interp40" emma:lang="en-IN" emma:confidence="0">
                  <emma:literal>Les</emma:literal>
                </emma:interpretation>
                <emma:interpretation id="interp41" emma:lang="en-IN" emma:confidence="0">
                  <emma:literal>Le3</emma:literal>
                </emma:interpretation>
                <emma:interpretation id="interp42" emma:lang="en-IN" emma:confidence="0">
                  <emma:literal>h3</emma:literal>
                </emma:interpretation>
              </emma:one-of>
            </emma:emma>
          </inkml:annotationXML>
          <inkml:trace contextRef="#ctx0" brushRef="#br1" timeOffset="-1.72867E8">10924 9880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1" timeOffset="-1.72866E8">11446 10095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211B6AC7-06E1-4AB1-BF58-C094CBF4622C}" emma:medium="tactile" emma:mode="ink">
                <msink:context xmlns:msink="http://schemas.microsoft.com/ink/2010/main" type="inkWord" rotatedBoundingBox="12341,9772 12838,9771 12840,10380 12342,10381"/>
              </emma:interpretation>
              <emma:one-of disjunction-type="recognition" id="oneOf10">
                <emma:interpretation id="interp43" emma:lang="en-IN" emma:confidence="0">
                  <emma:literal>19</emma:literal>
                </emma:interpretation>
                <emma:interpretation id="interp44" emma:lang="en-IN" emma:confidence="0">
                  <emma:literal>\ 9</emma:literal>
                </emma:interpretation>
                <emma:interpretation id="interp45" emma:lang="en-IN" emma:confidence="0">
                  <emma:literal>| 9</emma:literal>
                </emma:interpretation>
                <emma:interpretation id="interp46" emma:lang="en-IN" emma:confidence="0">
                  <emma:literal>l 9</emma:literal>
                </emma:interpretation>
                <emma:interpretation id="interp47" emma:lang="en-IN" emma:confidence="0">
                  <emma:literal>1 9</emma:literal>
                </emma:interpretation>
              </emma:one-of>
            </emma:emma>
          </inkml:annotationXML>
          <inkml:trace contextRef="#ctx0" brushRef="#br1" timeOffset="-1.72866E8">12363 9906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1" timeOffset="-1.72865E8">12765 9959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traceGroup>
  </inkml:traceGroup>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3:53.538"/>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FF"/>
    </inkml:brush>
  </inkml:definitions>
  <inkml:traceGroup>
    <inkml:annotationXML>
      <emma:emma xmlns:emma="http://www.w3.org/2003/04/emma" version="1.0">
        <emma:interpretation id="{9751D4AF-6DC5-4746-9742-7CFE3CA66EBB}" emma:medium="tactile" emma:mode="ink">
          <msink:context xmlns:msink="http://schemas.microsoft.com/ink/2010/main" type="writingRegion" rotatedBoundingBox="20476,9352 23389,9502 23365,9972 20452,9822"/>
        </emma:interpretation>
      </emma:emma>
    </inkml:annotationXML>
    <inkml:traceGroup>
      <inkml:annotationXML>
        <emma:emma xmlns:emma="http://www.w3.org/2003/04/emma" version="1.0">
          <emma:interpretation id="{64000472-F14C-4A4A-B2B9-D81A2A9F5EF3}" emma:medium="tactile" emma:mode="ink">
            <msink:context xmlns:msink="http://schemas.microsoft.com/ink/2010/main" type="paragraph" rotatedBoundingBox="20476,9352 23389,9502 23365,9972 20452,9822" alignmentLevel="1"/>
          </emma:interpretation>
        </emma:emma>
      </inkml:annotationXML>
      <inkml:traceGroup>
        <inkml:annotationXML>
          <emma:emma xmlns:emma="http://www.w3.org/2003/04/emma" version="1.0">
            <emma:interpretation id="{A652F316-871F-4844-96BC-C3BDD72DE360}" emma:medium="tactile" emma:mode="ink">
              <msink:context xmlns:msink="http://schemas.microsoft.com/ink/2010/main" type="line" rotatedBoundingBox="20476,9352 23389,9502 23365,9972 20452,9822"/>
            </emma:interpretation>
          </emma:emma>
        </inkml:annotationXML>
        <inkml:traceGroup>
          <inkml:annotationXML>
            <emma:emma xmlns:emma="http://www.w3.org/2003/04/emma" version="1.0">
              <emma:interpretation id="{41E303C1-2041-4412-B824-C4C165E78CC3}" emma:medium="tactile" emma:mode="ink">
                <msink:context xmlns:msink="http://schemas.microsoft.com/ink/2010/main" type="inkWord" rotatedBoundingBox="20475,9378 21411,9426 21390,9832 20454,9783"/>
              </emma:interpretation>
              <emma:one-of disjunction-type="recognition" id="oneOf0">
                <emma:interpretation id="interp0" emma:lang="en-IN" emma:confidence="0">
                  <emma:literal>33</emma:literal>
                </emma:interpretation>
                <emma:interpretation id="interp1" emma:lang="en-IN" emma:confidence="0">
                  <emma:literal>3</emma:literal>
                </emma:interpretation>
                <emma:interpretation id="interp2" emma:lang="en-IN" emma:confidence="0">
                  <emma:literal>333</emma:literal>
                </emma:interpretation>
                <emma:interpretation id="interp3" emma:lang="en-IN" emma:confidence="0">
                  <emma:literal>3D</emma:literal>
                </emma:interpretation>
                <emma:interpretation id="interp4" emma:lang="en-IN" emma:confidence="0">
                  <emma:literal>₹3</emma:literal>
                </emma:interpretation>
              </emma:one-of>
            </emma:emma>
          </inkml:annotationXML>
          <inkml:trace contextRef="#ctx0" brushRef="#br0">20101 8416 524,'0'0'726,"0"0"-77,0 0-19,-11-4-66,11 4-50,0 0-22,0 0-31,-7-9-52,7 9 9,0 0-78,-5-8 28,5 8-43,0 0-34,-3-9-24,3 9-27,0 0-24,0 0-13,4-13-11,-4 13-22,11-8-3,-11 8-142,17-7-25,-17 7 0,21-3 0,-21 3 0,23-3 0,-12 6 0,2-1 0,-2-1 0,1 5 0,-1-4 0,0 5 0,0-2 0,-1 2 0,-2 0 0,-2 1 0,0 0 0,-2 1 0,-4-9 0,0 19 0,-3-9 0,-1 0 0,-1-1 0,-3 3 0,-1-1 0,-2-2 0,0 2 0,0-1 0,-2-2 0,0 1 0,-1-1 0,2-1 0,-1 0 0,1 0 0,3-2 0,-1-2 0,10-3 0,-13 7 0,13-7 0,-11 4 0,11-4 0,0 0 0,0 0 0,0 0 0,0 0 0,0 0 0,0 0 0,0 0 0,10-7 0,-10 7 0,14-2 0,-14 2 0,22-3 0,-22 3 0,24-1 0,-24 1 0,26 0 0,-13 1 0,0 2 0,0-2 0,-1 3 0,3 0 0,-3 2 0,0-1 0,-1 2 0,-4-2 0,2 3 0,-2 0 0,-2 1 0,1-2 0,-2 2 0,-4-9 0,4 17 0,-4-17 0,0 14 0,0-14 0,-5 15 0,0-8 0,5-7 0,-12 14 0,3-8 0,2-2 0,-4 1 0,0 0 0,1-1 0,-1-1 0,-1-1 0,-1 1 0,1-2 0,-2 1 0,14-2 0,-25 0 0,13-2 0,1-1 0,-2 2 0,1-1 0,0-1 0,1 1 0,1-1 0,0-1 0,2-1 0,8 5 0,-11-9-338,11 9-180,-8-10-111,8 10-141,0 0-144,8-17-676,-3 10-1241</inkml:trace>
          <inkml:trace contextRef="#ctx0" brushRef="#br0" timeOffset="639.1639">20675 8543 187,'-13'-7'747,"13"7"-157,-13-8-38,13 8-33,-10-9-42,10 9-36,-11-8-50,11 8-69,-7-12-14,7 12-27,-7-10-35,7 10-33,-2-14-19,2 14-23,2-14 21,-2 14-27,8-12 29,-2 4-49,2 3 46,1 0-38,1-2 37,6 4 5,-3 1-26,0-1 9,3 3-16,-1 1 9,2 2-36,-2 1-52,1 3 41,-3 0-41,-1 1-61,1 2-22,-4-1 0,-3 1 0,-1 0 0,-2 2 0,0-2 0,-1 1 0,-4-1 0,-1 2 0,0-4 0,-2 4 0,-1-1 0,-2-1 0,1 0 0,0-1 0,-1-3 0,3 3 0,-1-2 0,-2-1 0,2 1 0,6-7 0,-9 9 0,9-9 0,-8 7 0,8-7 0,0 0 0,-7 8 0,7-8 0,0 0 0,0 0 0,0 0 0,0 0 0,0 0 0,11-3 0,-11 3 0,10-4 0,-10 4 0,15-3 0,-4 1 0,0 0 0,2 1 0,0 0 0,1 1 0,0 0 0,-1 0 0,2 1 0,-2 2 0,1-1 0,-3 0 0,2 2 0,-3 0 0,1 1 0,-3-1 0,0 2 0,-8-6 0,11 12 0,-11-12 0,3 13 0,-3-13 0,-1 13 0,1-13 0,-6 14 0,6-14 0,-12 13 0,3-5 0,2-2 0,-4 0 0,2 0 0,-3-1 0,0 0 0,-3 0 0,2-3 0,-4 1 0,5 0 0,-4-1 0,2-2 0,-1 2 0,1-4 0,-3 2 0,4-1 0,-2-1 0,0 0 0,0-2 0,2-1 0,0-1 0,-1 0 0,3 0 0,0 1-371,3-2-259,-1 0-138,3 1-150,-1-2-821,0 3-1425</inkml:trace>
        </inkml:traceGroup>
        <inkml:traceGroup>
          <inkml:annotationXML>
            <emma:emma xmlns:emma="http://www.w3.org/2003/04/emma" version="1.0">
              <emma:interpretation id="{D1EAD979-59D9-4387-BBAC-67A6E155923A}" emma:medium="tactile" emma:mode="ink">
                <msink:context xmlns:msink="http://schemas.microsoft.com/ink/2010/main" type="inkWord" rotatedBoundingBox="22372,9450 23389,9502 23365,9972 22348,9920"/>
              </emma:interpretation>
              <emma:one-of disjunction-type="recognition" id="oneOf1">
                <emma:interpretation id="interp5" emma:lang="en-IN" emma:confidence="0">
                  <emma:literal>4 hl</emma:literal>
                </emma:interpretation>
                <emma:interpretation id="interp6" emma:lang="en-IN" emma:confidence="0">
                  <emma:literal>44</emma:literal>
                </emma:interpretation>
                <emma:interpretation id="interp7" emma:lang="en-IN" emma:confidence="0">
                  <emma:literal>4</emma:literal>
                </emma:interpretation>
                <emma:interpretation id="interp8" emma:lang="en-IN" emma:confidence="0">
                  <emma:literal>449</emma:literal>
                </emma:interpretation>
                <emma:interpretation id="interp9" emma:lang="en-IN" emma:confidence="0">
                  <emma:literal>66</emma:literal>
                </emma:interpretation>
              </emma:one-of>
            </emma:emma>
          </inkml:annotationXML>
          <inkml:trace contextRef="#ctx0" brushRef="#br1" timeOffset="364475.8365">22061 8499 425,'0'0'777,"5"-13"-125,-5 13-55,7-12-46,-7 12-61,3-13 4,-3 13-60,4-10-20,-4 10-54,4-11-11,-4 11-49,4-7-37,-4 7-48,0 0-34,0 0-32,5-8-13,-5 8-10,0 0 8,0 0-9,0 15-1,0-15 6,-4 19-24,2-7-12,-2-1-16,-1 3 3,0 1-25,-2 1-7,1-1-13,-1 1-2,0 1-6,-3 0-9,2 0-2,0 0-1,-1-3-3,2-1-3,-1 1-4,-1-2 8,4 0-7,-3-3-4,4-1 1,-2 1 1,6-9 0,-6 15-4,6-15 12,-7 8 22,7-8 0,-5 11-35,5-11 0,0 0 0,0 0 0,-1 10 0,1-10 0,0 0 0,13 3 0,-13-3 0,12 0 0,-12 0 0,20-2 0,-9 1 0,-11 1 0,26-1 0,-12 0 0,0-1 0,1 2 0,2-2 0,0 1 0,-2 1 0,1 0 0,0-2 0,0 2 0,-2-1 0,2 1 0,-2 0 0,1 0 0,-2 0 0,-13 0 0,24 0 0,-24 0-34,19 0-6,-19 0-3,17-1 3,-17 1 7,14 0 10,-14 0 1,0 0 3,17 0-1,-17 0 11,0 0-2,10-3 0,-10 3 4,0 0 3,0 0-2,7-7 2,-7 7-2,0 0 0,0 0 7,-1-14-3,1 14 0,0 0 1,-5-14 12,5 14-14,-2-12 13,2 12-9,-7-17-6,3 9 10,4 8-5,-6-15-2,2 5 3,4 10 7,-8-14 17,8 14 20,-5-12 3,5 12 4,-5-10-2,5 10-11,-5-9-10,5 9-5,0 0-20,0 0-4,0 0 0,0 0 0,0 0 0,0 0 0,-6 13 0,6-13 0,0 18 0,0-6 0,-2-2 0,2 4 0,-1-3 0,0 2 0,-1 2 0,1-3 0,-1 0 0,0 2 0,0-2 0,1 1 0,-2-1 0,2 1 0,-2-1 0,1-1 0,-1-1 0,0 0 0,3-10-59,-3 19-262,3-19-85,-4 14-57,4-14-105,-4 12-118,4-12-108,0 0-757,-2 14-1191</inkml:trace>
          <inkml:trace contextRef="#ctx0" brushRef="#br1" timeOffset="365241.424">22659 8612 536,'1'-11'709,"-1"11"-101,3-19-6,0 9-59,-3 10-41,2-21-81,1 12-18,-2-1-66,2 0 10,-3 10-44,3-17 3,-3 17-41,3-15-12,-3 15-35,2-9-54,-2 9-34,0 0-22,3-10-18,-3 10-15,0 0 15,0 0-5,-1 11 8,1-11-8,-5 18-10,2-6 0,-2 1-1,0 0-10,1 3-6,-1 0-6,0-2-8,-2 2-8,0-2-5,0 0-7,1-1 26,-1 1-31,1-2 23,1 0-42,-1-3 23,2 2-8,-1-4 11,-1 0-37,6-7 38,-8 13-38,8-13 35,-5 11-31,5-11 33,-6 10-38,6-10 40,0 0-41,-5 8 36,5-8-33,0 0 32,0 0-34,0 0 32,7 6-36,-7-6 33,0 0-35,14 1 5,-14-1-3,14 0 4,-14 0 4,19 2 5,-19-2 0,23 0-3,-23 0 3,27 2 1,-13-2-2,0 0 3,1 1 6,1-1-20,-1 1-2,-1 0-9,1-1 0,-1 0-9,2 0 2,-2 2-5,0-2 22,-3 1-18,-11-1 48,25 2-46,-25-2 42,18 0-30,-18 0 5,17-2-3,-17 2 5,16-1 0,-16 1 1,14-2 3,-14 2 0,10-3 2,-10 3 3,9-5 3,-9 5-4,9-4-5,-9 4 8,0 0 0,6-10 1,-6 10 11,0 0-15,3-14 6,-3 14 2,0-12-6,0 12 5,-1-15 0,1 15 0,-3-17-1,3 17-1,-3-19 5,1 10 12,2 9 10,-4-18 4,4 18 13,-3-16 16,3 16 6,-4-11-6,4 11-2,-3-12-9,3 12-12,0 0-9,-4-9 13,4 9 11,0 0-52,-5 9 0,5-9 0,-4 15 0,1-5 0,1 1 0,-2 4 0,-1-1 0,1 0 0,2 2 0,-2-2 0,0 1 0,0 0 0,1-1 0,0 1 0,0-1 0,-1-1 0,2-1 0,-1 0 0,2 1 0,-2-3 0,2 2 0,0 0 0,1-12 0,-1 17-14,1-17-418,-2 17-62,2-17-107,-1 15-155,1-15-191,0 17-621,0-17-1210</inkml:trace>
        </inkml:traceGroup>
      </inkml:traceGroup>
    </inkml:traceGroup>
  </inkml:traceGroup>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9:54.957"/>
    </inkml:context>
    <inkml:brush xml:id="br0">
      <inkml:brushProperty name="width" value="0.05292" units="cm"/>
      <inkml:brushProperty name="height" value="0.05292" units="cm"/>
      <inkml:brushProperty name="color" value="#FF00FF"/>
    </inkml:brush>
  </inkml:definitions>
  <inkml:traceGroup>
    <inkml:annotationXML>
      <emma:emma xmlns:emma="http://www.w3.org/2003/04/emma" version="1.0">
        <emma:interpretation id="{DB6F01F0-8285-4FA7-9943-F2987BE825E2}" emma:medium="tactile" emma:mode="ink">
          <msink:context xmlns:msink="http://schemas.microsoft.com/ink/2010/main" type="writingRegion" rotatedBoundingBox="7499,10948 8698,10948 8698,12170 7499,12170"/>
        </emma:interpretation>
      </emma:emma>
    </inkml:annotationXML>
    <inkml:traceGroup>
      <inkml:annotationXML>
        <emma:emma xmlns:emma="http://www.w3.org/2003/04/emma" version="1.0">
          <emma:interpretation id="{995BF610-6EA9-441F-8F1D-F7DD623E3B83}" emma:medium="tactile" emma:mode="ink">
            <msink:context xmlns:msink="http://schemas.microsoft.com/ink/2010/main" type="paragraph" rotatedBoundingBox="7499,10948 8698,10948 8698,12170 7499,12170" alignmentLevel="1"/>
          </emma:interpretation>
        </emma:emma>
      </inkml:annotationXML>
      <inkml:traceGroup>
        <inkml:annotationXML>
          <emma:emma xmlns:emma="http://www.w3.org/2003/04/emma" version="1.0">
            <emma:interpretation id="{823F7038-1421-436B-8461-DBC2EC1BA685}" emma:medium="tactile" emma:mode="ink">
              <msink:context xmlns:msink="http://schemas.microsoft.com/ink/2010/main" type="line" rotatedBoundingBox="7499,10948 8698,10948 8698,12170 7499,12170"/>
            </emma:interpretation>
          </emma:emma>
        </inkml:annotationXML>
        <inkml:traceGroup>
          <inkml:annotationXML>
            <emma:emma xmlns:emma="http://www.w3.org/2003/04/emma" version="1.0">
              <emma:interpretation id="{3D2ADAF1-7C20-4973-8EF8-0EAF60285A1D}" emma:medium="tactile" emma:mode="ink">
                <msink:context xmlns:msink="http://schemas.microsoft.com/ink/2010/main" type="inkWord" rotatedBoundingBox="7499,10948 8698,10948 8698,12170 7499,12170"/>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O</emma:literal>
                </emma:interpretation>
                <emma:interpretation id="interp3" emma:lang="en-IN" emma:confidence="0">
                  <emma:literal>°</emma:literal>
                </emma:interpretation>
                <emma:interpretation id="interp4" emma:lang="en-IN" emma:confidence="0">
                  <emma:literal>9</emma:literal>
                </emma:interpretation>
              </emma:one-of>
            </emma:emma>
          </inkml:annotationXML>
          <inkml:trace contextRef="#ctx0" brushRef="#br0">7928 11323 566,'0'0'506,"0"0"-48,0 0-25,2-10-11,-2 10-36,0 0 10,4-9-1,-4 9 17,0 0-19,5-12-12,-5 12-33,0 0 12,5-10-12,-5 10-4,0 0-7,5-10-16,-5 10-11,0 0-21,4-8-23,-4 8-17,0 0-24,0 0-179,0 0-46,0 0 0,0 0 0,0 0 0,0 0 0,0 0 0,0 0 0,-8 8 0,8-8 0,-10 17 0,5-6 0,-2 0 0,1 3 0,-2-1 0,-1 3 0,2-3 0,-1 5 0,-2-3 0,1 2 0,0 0 0,1-4 0,1 1 0,0 0 0,1-1 0,-1-1 0,0-1 0,2 0 0,1-2 0,4-9 0,-8 16 0,8-16 0,-6 13 0,6-13 0,-7 8 0,7-8 0,-5 7 0,5-7 0,0 0 0,0 0 0,0 0 0,0 0 0,0 0 0,0 0 0,0 0 0,14-3 0,-14 3 0,13-5 0,-13 5 0,17-6 0,-7 3 0,0 0 0,3-1 0,-2 1 0,2 1 0,3-1 0,-1-2 0,0 3 0,2-1 0,-1 1 0,1 0 0,0-1 0,0 3 0,0-3 0,0 3 0,-1 0 0,0-1 0,-1 1 0,-1 0 0,1 0 0,-2 1 0,-13-1 0,26 0 0,-26 0 0,20 0 0,-20 0 0,18 0 0,-18 0-61,17 0 32,-17 0-30,12 0 44,-12 0-32,0 0 47,17 0-34,-17 0 39,0 0-32,12 0 39,-12 0-37,0 0 41,7-5-43,-7 5 41,0 0-34,4-9 39,-4 9-41,0 0 41,0-12-37,0 12 38,-2-12-37,2 12 35,-6-12-30,6 12 36,-5-13-21,5 13 51,-7-14-34,7 14 47,-9-13-15,9 13 15,-8-12-64,8 12-3,-5-11 0,5 11 0,-7-7 0,7 7 0,0 0 0,-6-7 0,6 7 0,0 0 0,0 0 0,-7 9 0,7-9 0,-2 14 0,2-14 0,0 23 0,0-11 0,0 1 0,0 0 0,2 1 0,-2 3 0,0 2 0,0 0 0,0 1 0,-2 3 0,2-4 0,0 2 0,-1-1 0,0 0 0,-2-2 0,2 2 0,0-3 0,-2-1 0,3-1 0,-1-2-11,-1-1-550,1-1-135,0 1-153,-2-2-1065,3-10-1645</inkml:trace>
          <inkml:trace contextRef="#ctx0" brushRef="#br0" timeOffset="1156.8199">8450 11411 639,'0'0'661,"10"-11"-90,-10 11-34,9-12-58,-9 12-36,8-12-43,-8 12-73,6-15-2,-6 15-45,6-14 11,-6 14-57,3-15 3,-3 15-37,2-17 10,-2 17-34,2-19 4,-2 19-32,-2-20 5,0 10-5,-1-1-5,1 0 3,-2-1-28,-1 0 13,1-1-1,-1 0-8,0-1-19,-2 2-9,-1-2 0,0 2 0,-1-2-4,-1 2 8,1-1 22,0 0-51,-3 1-69,2 1 0,-4-1 0,1 1 0,-1-1 0,-1 2 0,-1 1 0,0-1 0,-2 0 0,1 3 0,1 0 0,-5 0 0,4 1 0,0 1 0,-1 1 0,0 1 0,-1 1 0,0-1 0,1 2 0,-1 1 0,-2 0 0,3 0 0,1 1 0,-2 2 0,0-1 0,0 1 0,3 1 0,-2 1 0,1 1 0,-1 0 0,-1 2 0,1 0 0,0 1 0,2-1 0,-2 3 0,2-1 0,-1 2 0,2-1 0,-1 1 0,2 1 0,-1 0 0,2-1 0,-3 4 0,4-2 0,-1 2 0,1 0 0,1 0 0,-2 2 0,1 0 0,1 1 0,1 3 0,0-3 0,-2 0 0,3 1 0,1 2 0,1-1 0,-2 1 0,2 0 0,1 2 0,1 1 0,-3-2 0,5 1 0,0 1 0,0-1 0,2 1 0,1 0 0,0-2 0,1 1 0,1 1 0,2-1 0,-1-1 0,2 0 0,2 0 0,-1 0 0,2 0 0,1-2 0,2 2 0,1 1 0,2-2 0,-1-1 0,3 0 0,-2 0 0,4-3 0,-1 0 0,2-1 0,-4-1 0,3-3 0,0 0 0,0 0 0,1 0 0,0-1 0,1-3 0,0 0 0,1 2 0,0-5 0,1 2 0,-1-1 0,0-3 0,-2 0 0,1 1 0,-1-3 0,0 1 0,-1-1 0,1-1 0,-2-1 0,2 0 0,-3 2 0,1-4 0,2 1 0,-2 0 0,0 0 0,1-2 0,-1 1 0,-1-3 0,1 3 0,1-2 0,-1-2 0,1 1 0,-1-1 0,0 0 0,2-1 0,-1-1 0,0-1 0,0 0 0,0-1 0,-2 0 0,1 0 0,1-2 0,-3 0 0,2 0 0,-2-2 0,0 1 0,-2 0 0,3-1 0,-5 0 0,3-2 0,-2 0 0,-1-1 0,1-1 0,-2-2 0,0 2 0,-1-3 0,0 0 0,-1-2 0,-1-5 0,0 4 0,-1 1 0,-1-1 0,-1-2 0,-1 2 0,-1-1 0,-2 2 0,3-3 0,-6 0 0,1 1 0,-2 0 0,0 0 0,-3-3 0,1 2 0,-4-2 0,1 2 0,-1-1 0,-3 1 0,0 0 0,-2-1 0,1 2 0,-5-7 0,3 9 0,-4-5 0,1 4 0,1 3 0,-4-1 0,3 3 0,-3 2 0,0 0 0,0 4 0,1 3 0,-1-1 0,2 4 0,-1 0 0,0 3-580,0 1-275,2 3-172,0 0-782,-1 0-1510</inkml:trace>
        </inkml:traceGroup>
      </inkml:traceGroup>
    </inkml:traceGroup>
  </inkml:traceGroup>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3:56.301"/>
    </inkml:context>
    <inkml:brush xml:id="br0">
      <inkml:brushProperty name="width" value="0.05292" units="cm"/>
      <inkml:brushProperty name="height" value="0.05292" units="cm"/>
      <inkml:brushProperty name="color" value="#008080"/>
    </inkml:brush>
  </inkml:definitions>
  <inkml:traceGroup>
    <inkml:annotationXML>
      <emma:emma xmlns:emma="http://www.w3.org/2003/04/emma" version="1.0">
        <emma:interpretation id="{C7CF3FDD-E9B9-4816-A5A2-4D45375324AD}" emma:medium="tactile" emma:mode="ink">
          <msink:context xmlns:msink="http://schemas.microsoft.com/ink/2010/main" type="writingRegion" rotatedBoundingBox="4768,11003 5902,11003 5902,12071 4768,12071"/>
        </emma:interpretation>
      </emma:emma>
    </inkml:annotationXML>
    <inkml:traceGroup>
      <inkml:annotationXML>
        <emma:emma xmlns:emma="http://www.w3.org/2003/04/emma" version="1.0">
          <emma:interpretation id="{A9348E7A-A9E4-4FB1-8FB3-E158973FC51C}" emma:medium="tactile" emma:mode="ink">
            <msink:context xmlns:msink="http://schemas.microsoft.com/ink/2010/main" type="paragraph" rotatedBoundingBox="4768,11003 5902,11003 5902,12071 4768,12071" alignmentLevel="1"/>
          </emma:interpretation>
        </emma:emma>
      </inkml:annotationXML>
      <inkml:traceGroup>
        <inkml:annotationXML>
          <emma:emma xmlns:emma="http://www.w3.org/2003/04/emma" version="1.0">
            <emma:interpretation id="{A6A958E5-A3FA-45DC-AFC7-BC0C3F4CE321}" emma:medium="tactile" emma:mode="ink">
              <msink:context xmlns:msink="http://schemas.microsoft.com/ink/2010/main" type="line" rotatedBoundingBox="4768,11003 5902,11003 5902,12071 4768,12071"/>
            </emma:interpretation>
          </emma:emma>
        </inkml:annotationXML>
        <inkml:traceGroup>
          <inkml:annotationXML>
            <emma:emma xmlns:emma="http://www.w3.org/2003/04/emma" version="1.0">
              <emma:interpretation id="{5817F79C-8C6C-400E-8911-8768811A59D6}" emma:medium="tactile" emma:mode="ink">
                <msink:context xmlns:msink="http://schemas.microsoft.com/ink/2010/main" type="inkWord" rotatedBoundingBox="4768,11003 5902,11003 5902,12071 4768,12071"/>
              </emma:interpretation>
              <emma:one-of disjunction-type="recognition" id="oneOf0">
                <emma:interpretation id="interp0" emma:lang="en-IN" emma:confidence="0">
                  <emma:literal>30</emma:literal>
                </emma:interpretation>
                <emma:interpretation id="interp1" emma:lang="en-IN" emma:confidence="0">
                  <emma:literal>300</emma:literal>
                </emma:interpretation>
                <emma:interpretation id="interp2" emma:lang="en-IN" emma:confidence="0">
                  <emma:literal>308</emma:literal>
                </emma:interpretation>
                <emma:interpretation id="interp3" emma:lang="en-IN" emma:confidence="0">
                  <emma:literal>38</emma:literal>
                </emma:interpretation>
                <emma:interpretation id="interp4" emma:lang="en-IN" emma:confidence="0">
                  <emma:literal>380</emma:literal>
                </emma:interpretation>
              </emma:one-of>
            </emma:emma>
          </inkml:annotationXML>
          <inkml:trace contextRef="#ctx0" brushRef="#br0">4968 10357 601,'0'0'484,"-12"-3"-61,12 3-13,-10-2-13,10 2-31,0 0-8,-12-5-19,12 5-28,-10-4 1,10 4-40,-9-5 7,9 5-43,-7-6 17,7 6-34,-8-6 17,8 6-52,0 0 15,-6-10-42,6 10 0,0 0-19,-2-14-1,2 14-8,4-10 8,-4 10-10,12-15 7,-6 8-22,2 1 6,1-2 3,1 3-4,3-2-6,-2 4-14,2-1-7,-1 3-14,0 0-11,1 1-8,0 1-9,-2 2-8,1 1-2,-1 2-2,-2-2-3,0 3-4,-1 1-21,-2 1-8,-3 1 0,-1 0 0,0 2 0,-5-1 0,0 4 0,-2-2 0,-2 1 0,0-1 0,0 1 0,-1-2 0,-1 1 0,1-1 0,-1-3 0,2 0 0,-2 1 0,2-3 0,7-7 0,-10 13 0,10-13 0,-10 9 0,10-9 0,-6 7 0,6-7 0,0 0 0,0 0 0,0 0 0,0 0 0,0 0 0,0 0 0,7-4 0,-7 4 0,13-5 0,-13 5 0,15-3 0,-15 3 0,20-4 0,-20 4 0,22-2 0,-22 2 0,25 1 0,-14 0 0,-11-1 0,23 4 0,-12-1 0,0 1 0,-1-1 0,-1 2 0,0-1 0,-9-4 0,14 10 0,-14-10 0,7 12 0,-7-12 0,1 14 0,-1-14 0,-7 15 0,2-9 0,-3 3 0,0-2 0,-4 1 0,-2-1 0,0 0 0,-2 0 0,0-2 0,-3 0 0,2-3 0,-2 2 0,-1-1 0,2-2 0,-2-1 0,0-1 0,2 0 0,-2-2 0,2-1 0,0-1 0,0-1 0,3 0 0,-3-5 0,5 2-51,-1 0-203,3-1-76,2-1-41,-1 1-65,3-2-108,3 2-110,2-1-104,1 0-762,1 11-1152</inkml:trace>
          <inkml:trace contextRef="#ctx0" brushRef="#br0" timeOffset="769.4194">5306 10113 615,'0'0'658,"4"-10"-63,-4 10-26,0 0-45,0-12-82,0 12-40,-6-8-57,6 8-17,-9-11-48,3 5 15,-1 0-68,1 0 14,-2 0-20,-2 1-16,0-3-6,-3 1-16,1 0 45,-1 1-71,-1 1 42,0-1-65,-1-1 43,0 3-55,-2-1 23,2-1-36,-3 4 22,-1-1-41,3 1 33,-3-1-34,1 3 32,-1 0-84,0 0-37,0 3 0,-2-1 0,1 1 0,-1 2 0,-2-1 0,1 1 0,0 2 0,0 1 0,-1-1 0,0 3 0,-1 1 0,-2 1 0,2 1 0,-2 1 0,1 1 0,1 2 0,0 0 0,1 1 0,1 0 0,0 3 0,3 0 0,0 0 0,0 3 0,2-1 0,0 3 0,2-1 0,1 0 0,1 0 0,3 4 0,-2-2 0,5 1 0,0-1 0,3-2 0,0 1 0,3 0 0,1-1 0,3 0 0,1 0 0,1 0 0,2 1 0,3 2 0,1-2 0,0-2 0,5 1 0,-1-2 0,4 0 0,0-2 0,1 0 0,1-1 0,1-2 0,0-1 0,2 0 0,0-1 0,0-3 0,3-2 0,-2 1 0,0-2 0,-1 0 0,2-5 0,-2-1 0,2 1 0,-1-2 0,1-1 0,-2-2 0,-1 0 0,4-1 0,0-1 0,-1-3 0,-1 1 0,2-2 0,-2 1 0,5-4 0,-3 0 0,1-3 0,-3 0 0,0-1 0,0-1 0,-1-1 0,-1 0 0,-1-2 0,0 1 0,-2-2 0,1 0 0,-3-2 0,-2 1 0,0-4 0,-1 1 0,-2-1 0,-3-2 0,1 0 0,-2-3 0,-1-1 0,0-1 0,-5-3 0,1 3 0,-2-5 0,-2 2 0,-2-2 0,-2 2 0,-1-1 0,-3 2 0,-3-3 0,-3 0 0,0 0 0,-2 4 0,-2 1 0,-4 0 0,0 4 0,3 6 0,-4-2 0,-1 4 0,-2 3 0,0 0 0,-3 3 0,1 2 0,-1 1 0,-1 1 0,3 1 0,-1 5 0,3-2 0,-2 3-211,3-1-516,-1 4-139,-1-5-295,4 4-493,-1 1-1317</inkml:trace>
        </inkml:traceGroup>
      </inkml:traceGroup>
    </inkml:traceGroup>
  </inkml:traceGroup>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8:58.453"/>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C46941ED-7DCD-4BB7-9331-C030F44B3843}" emma:medium="tactile" emma:mode="ink">
          <msink:context xmlns:msink="http://schemas.microsoft.com/ink/2010/main" type="writingRegion" rotatedBoundingBox="6146,11288 7316,11288 7316,13729 6146,13729"/>
        </emma:interpretation>
      </emma:emma>
    </inkml:annotationXML>
    <inkml:traceGroup>
      <inkml:annotationXML>
        <emma:emma xmlns:emma="http://www.w3.org/2003/04/emma" version="1.0">
          <emma:interpretation id="{BBF317EE-1033-45EA-A333-3460BC73CC6E}" emma:medium="tactile" emma:mode="ink">
            <msink:context xmlns:msink="http://schemas.microsoft.com/ink/2010/main" type="paragraph" rotatedBoundingBox="6146,11288 7316,11288 7316,13729 6146,13729" alignmentLevel="1"/>
          </emma:interpretation>
        </emma:emma>
      </inkml:annotationXML>
      <inkml:traceGroup>
        <inkml:annotationXML>
          <emma:emma xmlns:emma="http://www.w3.org/2003/04/emma" version="1.0">
            <emma:interpretation id="{E6E64E24-AD35-46C2-8F5E-F36FB1BCB446}" emma:medium="tactile" emma:mode="ink">
              <msink:context xmlns:msink="http://schemas.microsoft.com/ink/2010/main" type="line" rotatedBoundingBox="6146,11288 7316,11288 7316,13729 6146,13729"/>
            </emma:interpretation>
          </emma:emma>
        </inkml:annotationXML>
        <inkml:traceGroup>
          <inkml:annotationXML>
            <emma:emma xmlns:emma="http://www.w3.org/2003/04/emma" version="1.0">
              <emma:interpretation id="{73BDC286-FCBE-4FEE-AF0A-68100BAD61E5}" emma:medium="tactile" emma:mode="ink">
                <msink:context xmlns:msink="http://schemas.microsoft.com/ink/2010/main" type="inkWord" rotatedBoundingBox="6146,11288 7316,11288 7316,13729 6146,13729"/>
              </emma:interpretation>
              <emma:one-of disjunction-type="recognition" id="oneOf0">
                <emma:interpretation id="interp0" emma:lang="en-IN" emma:confidence="0">
                  <emma:literal>so</emma:literal>
                </emma:interpretation>
                <emma:interpretation id="interp1" emma:lang="en-IN" emma:confidence="0">
                  <emma:literal>8</emma:literal>
                </emma:interpretation>
                <emma:interpretation id="interp2" emma:lang="en-IN" emma:confidence="0">
                  <emma:literal>80</emma:literal>
                </emma:interpretation>
                <emma:interpretation id="interp3" emma:lang="en-IN" emma:confidence="0">
                  <emma:literal>8°</emma:literal>
                </emma:interpretation>
                <emma:interpretation id="interp4" emma:lang="en-IN" emma:confidence="0">
                  <emma:literal>8:</emma:literal>
                </emma:interpretation>
              </emma:one-of>
            </emma:emma>
          </inkml:annotationXML>
          <inkml:trace contextRef="#ctx0" brushRef="#br0">6297 12019 679,'0'0'571,"0"0"-46,10-5-18,-10 5-22,9-5-30,-9 5-55,8-7 7,-8 7-60,9-8-8,-9 8-13,9-12-16,-9 12-7,7-9-21,-7 9-14,8-11-18,-8 11 38,5-11-64,-5 11 5,4-12-49,-4 12-10,4-13 4,-4 13-3,0-13-16,0 13-21,-2-15-122,2 15-12,-5-15 0,5 15 0,-7-16 0,1 10 0,1-3 0,5 9 0,-12-11 0,4 4 0,-1 3 0,-1-1 0,10 5 0,-18-5 0,18 5 0,-21-2 0,21 2 0,-20 2 0,10 1 0,1 1 0,-3 1 0,2 0 0,0 4 0,-2-3 0,3 4 0,0 0 0,1 1 0,1-1 0,1 2 0,2 0 0,-1-2 0,2-1 0,0 3 0,1-2 0,2-10 0,0 21 0,0-21 0,5 18 0,-5-18 0,8 17 0,-2-9 0,1-1 0,2 0 0,0 0 0,-2-2 0,4-1 0,0 1 0,2 2 0,-2-2 0,-1-2 0,2 2 0,-1-1 0,1-1 0,-2 2 0,2-1 0,-2-1 0,-1 2 0,1-3 0,-1 3 0,0-1 0,0 0 0,-1 2 0,-8-6 0,12 10 0,-12-10 0,11 10 0,-11-10 0,6 9 0,-6-9 0,5 13 0,-5-13 0,0 12 0,0-12 0,-1 12 0,1-12 0,-4 12 0,4-12 0,-5 14 0,5-14 0,-12 13 0,12-13 0,-11 12 0,3-5 0,-1-1 0,0-1 0,0 1 0,-2-1 0,2-1 0,-1-1 0,-2-1 0,12-2 0,-19 3 0,19-3 0,-22-3 0,12-1 0,-1-1 0,-1-1 0,2-1 0,-2-2 0,3 2 0,2-4 0,-2 2 0,4 0 0,1-1 0,0 0 0,3-1 0,-1 0 0,2 11 0,2-21 0,0 8 0,3 1 0,2-2 0,0 1 0,2 0 0,0 0 0,4-1 0,-3 2 0,1-1 0,0 2 0,1 1 0,-2-2 0,1 4 0,1 1 0,-1-2 0,0 1 0,0 3 0,0-2 0,-2 2 0,3 1 0,-1 0-220,0 0-405,-1 2-156,1-1-120,-11 3-887,18-3-1487</inkml:trace>
          <inkml:trace contextRef="#ctx0" brushRef="#br0" timeOffset="1062.4614">6646 11747 15,'0'0'771,"0"-14"-135,0 14-61,-1-16-86,1 16-1,-2-17-60,2 17-37,-2-18-45,-1 9-30,0-1-33,0 0-30,-1 1-31,-1-1 14,-2-1-31,2 2 3,-1 0-43,-1-1 22,1 0-23,-3 1-15,1-1-15,-1 1-10,-1 0 22,1 0-8,-1 2-13,-3-2-16,3 1 11,-2 3-6,-1-2 13,1 2-3,-2 0-12,0 1-12,-1 1 21,2-1-51,-1 1-70,0 1 0,0 1 0,-2-1 0,1 1 0,0 1 0,-2 1 0,-1 1 0,0 0 0,2-1 0,-3 4 0,2-3 0,-2 3 0,1 0 0,0 2 0,-1-2 0,-1 2 0,1 1 0,0 1 0,1-1 0,-1 1 0,2 3 0,0-2 0,-1 2 0,1 0 0,-1 0 0,3 3 0,0-1 0,-1 1 0,0-1 0,2 3 0,-2-2 0,2 0 0,0 2 0,1 0 0,1 0 0,0 1 0,1-1 0,-1 3 0,2 1 0,2-1 0,-1 0 0,2 2 0,0-1 0,2 2 0,1-2 0,2 3 0,0-2 0,0-1 0,4 1 0,0 0 0,0 2 0,1-2 0,2 1 0,0 0 0,0 1 0,3-2 0,-2 2 0,1-2 0,0 0 0,1 0 0,1-1 0,0 0 0,0 0 0,1 0 0,0-3 0,-1 2 0,1-3 0,1 1 0,-1-1 0,1 0 0,0-1 0,-1-1 0,1-1 0,0 1 0,0-1 0,0-2 0,0 0 0,0-2 0,-1 0 0,2 1 0,2-3 0,-2-1 0,3 3 0,-2-3 0,0-1 0,2 0 0,-1-1 0,1 0 0,1 0 0,-1 0 0,0-3 0,2 1 0,-1-1 0,-2 0 0,3-2 0,-3 0 0,3 0 0,-3 0 0,2 0 0,1-3 0,-1 2 0,0-2 0,0 1 0,0-1 0,0 1 0,0-3 0,-1 0 0,-1 3 0,1-3 0,0 0 0,0 0 0,-2-1 0,2 1 0,-2-1 0,2-1 0,-2 0 0,0 0 0,1 2 0,-1-2 0,-1-3 0,1 3 0,1-1 0,-2 0 0,-1-1 0,2 0 0,-2-1 0,2 0 0,-1 1 0,-2-1 0,1 0 0,0-1 0,-2 0 0,2 2 0,-2-3 0,-1 2 0,2 0 0,-2-4 0,1 4 0,-2-2 0,1 0 0,-1 0 0,1 0 0,-1-3 0,1 3 0,-1 0 0,-1-2 0,1 0 0,-2 1 0,1 0 0,-1-1 0,0 0 0,1-1 0,-3 2 0,1-1 0,-1 0 0,2-2 0,-3 1 0,1 1 0,-1-2 0,0 1 0,-1-1 0,-1 2 0,1-2 0,-1 2 0,-1-2 0,0-1 0,-1 0 0,0 0 0,-2-1 0,0 0 0,-2-2 0,0 1 0,-2-2 0,0 2 0,-3-1 0,0 0 0,-2-2 0,-2 1 0,0 1 0,-2 1 0,0 0 0,-1 1 0,-1 1 0,-2 0 0,1 2 0,-5 1 0,2 0 0,3 4 0,-2-2 0,0 4 0,-2-1 0,0 4 0,-1 1 0,0 0 0,1 1 0,3 1 0,2 1 0,-1 1-371,-1 2-690,5-2-1068,-2 3-1900</inkml:trace>
          <inkml:trace contextRef="#ctx0" brushRef="#br0" timeOffset="-82226.8454">6290 10414 454,'0'0'544,"0"0"-70,0 0-38,-5-10-21,5 10-44,0 0-12,-6-8 4,6 8-14,0 0-7,-3-12-47,3 12-10,0 0-34,-2-13 11,2 13-11,-1-10-19,1 10-13,1-12-22,-1 12 15,4-12-61,-4 12-6,8-14 4,-1 6-18,1 0 2,2-1-13,1 1-6,2 0-12,1 0-2,-1 3 2,4 0-13,-3 1-19,0 1-8,0 3-9,-1 0-10,1 0-9,-3 3-5,2-1 0,-3 2-5,-1 2-5,0 0-4,-1 2 0,-3 1-3,-1-1-1,-2 1 28,-2-9-41,0 24 35,-2-12-39,-2 2 34,0-1-39,-3 2 2,0-2 9,-1 0-4,1 0 1,-1 1 3,-2-2 1,2-1 1,-1 0-4,0-1 3,2-1-6,0-1 2,-1-1-1,8-7 5,-12 12 1,12-12 1,-11 10-3,11-10-1,-7 4-2,7-4 0,0 0-2,0 0 0,0 0-1,0 0 34,-7-7-39,7 7 38,5-7-42,-5 7 35,9-8-36,-9 8 37,13-10-41,-3 6 38,-1 1-38,0-1 34,3 1-35,-1 2 39,-11 1-35,25-1 36,-13 2-35,1 0 0,-1 2 6,0 1-1,1 2 5,-2-2 5,1 4-3,-4-2 1,1 1 4,0 0-1,-3 2 2,-1-1 4,0 0 7,-2 3-12,0-2 3,-3-9 0,1 17 0,-1-17 1,-3 21 8,-1-11 1,-1 0 6,-1-1 5,-2 1-25,-1 0 0,-1 0 0,-3-2 0,2 1 0,-2-1 0,-2-1 0,-1-1 0,0 0 0,-1 0 0,-1-1 0,-1-2 0,0 1 0,0-3 0,0 1 0,-1-4 0,1 1 0,1-3 0,-1 0 0,1-2 0,0-1 0,-1-1 0,4-1 0,0 0 0,2 0 0,0 1 0,3-2 0,1 2-13,0-1-333,2 1-113,2 0-75,5 8-148,-5-13-159,5 13-840,-2-12-1353</inkml:trace>
        </inkml:traceGroup>
      </inkml:traceGroup>
    </inkml:traceGroup>
  </inkml:traceGroup>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2:06.869"/>
    </inkml:context>
    <inkml:brush xml:id="br0">
      <inkml:brushProperty name="width" value="0.05292" units="cm"/>
      <inkml:brushProperty name="height" value="0.05292" units="cm"/>
      <inkml:brushProperty name="color" value="#002060"/>
    </inkml:brush>
  </inkml:definitions>
  <inkml:trace contextRef="#ctx0" brushRef="#br0">14310 11933 393,'-13'-1'288,"13"1"-59,0 0-36,0 0-31,0 0-42,4-11-8,-4 11-8,5-7-12,-5 7-11,6-9 3,-6 9-42,8-11 46,-8 11-53,8-9 38,-8 9 2,5-10-32,-5 10 31,6-12-6,-6 12-2,8-12 19,-8 12 13,6-13 17,-6 13 31,7-12-2,-7 12 42,6-14 26,-6 14 17,4-14 57,-4 14-7,4-13 3,-4 13 10,2-14 12,-2 14-1,5-13 56,-5 13-58,1-11 37,-1 11-72,0 0 22,3-12-59,-3 12 11,0 0-35,0 0 45,0 0-23,0 0-122,0 0-105,4 19 0,-4-19 0,0 24 0,0-8 0,0 4 0,0 2 0,0 2 0,0 3 0,0 0 0,0 1 0,0 2 0,-2-3 0,2 2 0,0-2 0,-2 1 0,4-1 0,-2-1 0,2-1 0,-2-1 0,0-4 0,2 1 0,0-2 0,-1-2 0,0-1 0,1-3 0,-1-1-525,-1-2-44,0-10-115,4 15-66,-4-15-169,0 0-586,5 9-1133</inkml:trace>
  <inkml:trace contextRef="#ctx0" brushRef="#br0" timeOffset="328.1141">14370 11821 482,'-4'-19'841,"2"2"-134,0 0-46,2 0-71,2 1-58,0-1-48,3 0-23,4 0-64,0 0 3,4 1-70,5 0 24,1 4-27,4 0-52,1 5 9,0 0-56,3 2 10,-1 5-63,-5 0 18,4 1-56,2 4-42,-4 1-95,1 3 0,-2-1 0,-3 3 0,-1 1 0,-2 0 0,-2 1 0,-4 0 0,-3 1 0,-3 0 0,-4-2 0,0 1 0,-4 3 0,-5 1 0,-5-2 0,-1 2 0,-5-1 0,-3 1 0,-1-1 0,-3-2 0,0 0 0,1-2 0,0-1 0,2-3 0,1 0 0,2-3 0,1 0 0,4-1-156,-2-2-160,3 1-49,3-1-41,12-2-81,-22 1-102,22-1-80,-16 1-141,16-1-586,0 0-1000</inkml:trace>
  <inkml:trace contextRef="#ctx0" brushRef="#br0" timeOffset="921.849">14764 12107 412,'0'0'770,"0"0"-136,0 0-7,0 0-34,0 0-48,0-13-38,0 13-52,0 0-50,2-14-32,-2 14-35,6-12-23,-6 12-27,8-14 17,0 7-46,1 1 24,3-1-51,0 2 23,4 1-40,-1 1 7,0 3-64,-1 0-158,5 0 0,-4 5 0,2 0 0,-3 0 0,0 1 0,-1 2 0,-1 2 0,-1 0 0,-3-1 0,-3 3 0,0-2 0,-3 2 0,-2-12 0,-2 20 0,0-8 0,2-12 0,-6 17 0,2-8 0,4-9 0,-6 12 0,6-12 0,-5 9 0,5-9-59,0 0-79,0 0 50,0 0-7,0 0-61,0 0 72,1-14-51,2 5 62,2-1-44,1-2 17,2-2 12,1 3 11,1 0 17,0 0 14,-1 2 18,2-1-6,1 3 10,-3 3-5,1-1 8,-10 5 4,19 0 49,-19 0-47,18 5 46,-9 0-46,-1 2 51,-1-1-52,0 3 52,2 2-8,-1 1 58,-1-2-66,1 2 53,2-2-49,-2 0 56,0 2-57,4-3 67,-2 0-48,3-1 63,-1-3-66,-2-1 34,4-1-42,-2 0 34,1-3-46,0-2 33,0 1-10,2-4-7,0 1-14,-1-4 6,-2 1-37,2-3 27,-3-1-30,-1-2 39,-2 1-39,0-3 35,-2 1-38,-4-3 45,-1 3-46,-1-1 38,-2 3-44,-2-2 38,-1 1-36,-3 1 36,-1 3-41,-1-1 41,-2 5-45,1-1 17,1 2-52,-4 2-27,2 2-111,12 0-63,-26 3-62,11 3-68,1-2-126,2 3-115,-1 2-81,4-2-723,1 1-1054</inkml:trace>
  <inkml:trace contextRef="#ctx0" brushRef="#br0" timeOffset="1453.6265">15747 11861 833,'12'-14'755,"-2"3"-26,0-2-111,-3 4-15,-1-1-72,-2 0-49,1 3-64,-5 7-52,5-12-61,-5 12-57,2-10-47,-2 10-36,0 0 15,0 0-18,0 0-12,3 11-11,-3-11-7,-1 18 12,1-5-46,-2 2 36,4 0-56,-4 3 13,1 2-50,0-1 32,0 5-47,-1-4 23,1 1-41,0-2 35,-2 1-45,2-2 36,0 0-6,1-1-7,-1-2-37,1-1 34,-2-2-33,2-12 35,0 20-33,0-20 37,-1 17-35,1-17 33,1 11-5,-1-11-7,0 0-6,0 0 1,0 0-38,0 0 30,13-3-53,-13 3 28,9-11-51,-4 2 46,2 3-46,1-3 55,1 1-54,2-1 44,0 1-41,2-1 70,1 4-57,-1-2 61,2 2-54,0 2 58,2 1-53,-2 2 70,0 0-59,1 2 56,0 1-52,0 1 59,-2 1-51,-3 1 63,0 0-53,-1 2 56,-4-1-50,-6-7 60,8 14-3,-8-14-5,1 15 11,-5-5-11,1-3-6,-4 3-2,-3 0-2,0-2-1,-3 2-35,-2-2 36,-3 0-31,0 1 34,0-1-43,1-3 37,-1 2-34,2-2 34,-1-1-37,2-1 29,-2-1-41,4 1 35,1-1-51,12-2-26,-22 0-107,22 0-37,-17-2-82,17 2-61,-11-6-99,11 6-85,-6-6-80,6 6-38,0 0-735,3-17-986</inkml:trace>
  <inkml:trace contextRef="#ctx0" brushRef="#br0" timeOffset="1828.6142">16279 12182 777,'0'0'719,"19"3"-53,-19-3-50,17 2-63,-17-2-49,16 0-34,-16 0-30,21-3-73,-10 1 6,1-1-89,2-1 27,0 0-77,2-2 16,0 1-83,-1-2 15,0 0-78,1-1 23,-2 0-60,1 1 28,-3-1-60,0 0 28,-1-1-39,-4 4 19,2-1-43,-4-1 42,-5 7-54,4-9 43,-4 9-54,0 0 46,-8-11-50,8 11 42,-15 0-47,4 3 41,-5 0-53,1 2 56,0 1-51,-1 2 57,0 0-54,-1 1 55,0 3-4,3 0 1,2-2-4,3 1-51,0 0 51,1 1-41,3-2 54,1 1-45,2-1 42,2-10-27,1 20 23,1-11-34,1 1 36,2-2-43,4 1 52,-1-2-54,1 2 56,3-3-93,1-1-57,1 1-43,3-3-82,-1 1-27,2-2-72,0-1-86,3 0-66,-1 1-31,3-1-64,5-2-185,0-1-304,2 0-695</inkml:trace>
  <inkml:trace contextRef="#ctx0" brushRef="#br0" timeOffset="2257.3821">17497 11993 784,'5'-12'694,"-5"12"-101,1-19-28,-1 19-42,-4-18-54,-1 12-35,0-2-51,5 8-26,-12-9-50,4 4-15,8 5-25,-17-5-25,17 5-14,-18 3-25,9 1-16,-1 3-3,-2 1 30,2 3-61,0 2 23,-2 2-50,3 3 16,2-3-48,-2 5 18,2-3-47,2 1 19,1-1-42,2 0 21,1 3-32,1-3 19,0 0-32,2 1 26,2-1-37,1-2 42,0 0-52,5-1 15,1 1-12,2-2 0,2-3 0,0 1 0,2-5 0,0 1 0,0-3 0,4-3 0,-2 2 0,1-2 0,1-2 0,-2-2 0,0-1 0,3-3 0,-3 0 0,1-5 0,-3-1 0,-3-3 0,0-1 0,-2-1 0,-5-4 0,0-1 0,-2 1 0,-5 3 0,-3-1 0,1-2 0,-5 1 0,-2 3-5,-1 0-14,-3 2 8,0 1 5,-2 4-1,0 2-1,0 0 3,-1 2-2,-2 3-1,3 2-12,-3-1-53,0 3-7,2 1-98,-1 3-50,0-1-54,0 4-82,1-1-35,1 0-122,2 4-77,-1 4-94,2-5-793,5 2-1109</inkml:trace>
  <inkml:trace contextRef="#ctx0" brushRef="#br0" timeOffset="2874.8944">18024 12339 390,'16'3'801,"-2"1"-134,-4-2-49,0 1-83,-10-3-13,17 4-62,-17-4-26,13 5-82,-13-5-6,11 6-31,-11-6-23,8 5-16,-8-5-34,0 0-46,9 7-35,-9-7-29,0 0-26,0 0-19,5 10-12,-5-10-13,0 0-18,0 0-13,0 0-5,3 9-5,-3-9 8,0 0-12,0 0-3,0 0-2,0 0 8,0 0-10,0 0-6,0 0-1,0 0 0,0 0 1,0 0-3,0 0 1,0 0 0,0 0 15,0 0-11,0 0-13,0 0 1,0 0 2,-7-5 5,7 5-2,0 0 11,0 0-14,0 0 1,6-7 1,-6 7-2,0 0 3,0 0 30,13-5-37,-13 5 2,0 0 2,13 3 3,-13-3-3,0 0 5,13 5-4,-13-5 0,0 0 2,7 7-5,-7-7 4,0 0 2,0 0 0,2 14 0,-2-14 1,-4 7 0,4-7 0,-5 8-2,5-8-3,-8 7 1,8-7-2,-11 6-2,11-6 3,-11 4-1,11-4 3,-11 2 2,11-2-7,0 0-1,-16 0 1,16 0-3,0 0-3,-13-4 11,13 4-4,-7-9 0,7 9 1,0 0 1,-1-16 4,1 16-2,4-13 2,2 6 0,-1 0-2,1 0 4,3 2 6,1-2 62,2 3-33,0 0 73,2 2-12,0 0 63,2 2-11,1 3 43,1 1-37,-3 1-156,2 2 0,-2 1 0,-1 1 0,-2 1 0,-1 2 0,-3 0 0,-2 5 0,-2 0 0,-4 0 0,-2 2 0,-4 3 0,-5 4 0,-6 4 0,-4-3 0,-3 2-9,-4-1-519,-4-2-114,-3 2-196,-4-3-243,0-3-532,-6-3-1266</inkml:trace>
  <inkml:trace contextRef="#ctx0" brushRef="#br0" timeOffset="4188.1547">19904 12001 485,'0'-11'621,"1"0"-125,0 0 4,-1 11-32,2-21-22,-2 21-27,1-21-55,0 11 22,-1 10-52,0-19-16,0 19-9,0-15 5,0 15-23,0-16-17,0 16-12,0-12-37,0 12-27,0 0 9,0-16-69,0 16-31,0 0 30,0 0-43,0 0 45,0 0 1,-2 15-2,2-2-15,0 3-11,-2 3 1,1 1-80,0 3-33,0 4 0,-2 0 0,2 0 0,-2 2 0,2-3 0,-1 8 0,0-7 0,0 4 0,0 3 0,1-1 0,0-5 0,0 1 0,-1-3 0,2 3 0,0-4 0,-1 0 0,1-4 0,0 0 0,0-4 0,0 0 0,0-3 0,0-1 0,-1-1 0,2-1 0,-1-11 0,-1 17 0,1-17 0,0 12 0,0-12 0,0 0 0,0 0 0,0 0 0,0 0 0,7-11 0,-3 1 0,1-2 0,2-2 0,-1-2 0,0-2 0,2-2 0,1 1-3,0-1-62,0 1 49,1 0-39,0 0 45,1 3-25,1 1 35,0 0-33,1 1 36,2 4-28,-2 0 26,1 3-19,1 1 34,2 4 3,-2 0-7,2 2 47,1 2-21,-2 1 31,3 3-40,-1 2-15,0 1-14,-2 1 0,-2 1 0,-3 0 0,0 1 0,-3 0 0,0 0 0,-2 1 0,-2-1 0,0-2 0,-4-10 0,0 22-97,-4-9-133,2-2-54,-2-2-70,0 1-40,-1-1-60,0-1-73,-2 1-62,0-2-40,2 1-841,5-8-1092</inkml:trace>
  <inkml:trace contextRef="#ctx0" brushRef="#br0" timeOffset="4579.3876">20848 11955 131,'7'-15'750,"-2"2"-168,0 2-18,1-4-17,-2 6-44,0-1-37,-2 0-75,2 0-30,-4 10-74,4-15-12,-4 15-63,3-13-17,-3 13-56,0 0 15,-5-8-5,5 8 22,-11 4-22,1 2 20,1 4-31,-4 4 13,-1 4-5,-1 5-7,-1 1-11,-3 5 25,0 1-53,3 2 28,3-5-44,0 1 24,3 1-49,2 1 67,3 1-38,3 0-16,0-2-10,2-2-12,4 4-13,1 0-7,2-4-6,4 2-5,1-3-8,1-2-12,3 0-72,2-4-67,1-3-77,3-1-93,-4-4-53,2-1-124,1-2-145,-2-1-107,3-3-872,-3 0-1263</inkml:trace>
  <inkml:trace contextRef="#ctx0" brushRef="#br0" timeOffset="5720.8792">21483 12101 728,'0'0'609,"8"-11"-32,-8 11 5,6-10-57,-6 10-52,7-12-23,-7 12-59,7-9-19,-7 9-41,7-9 3,-7 9-53,0 0-19,6-11-43,-6 11-44,0 0-26,0 0-5,0 0-14,0 0-12,0 0-14,-7 12 7,1-5 14,-1 1-53,0 1 36,0 1-64,-1-1 30,-1 2-41,2 0 39,-1 1-48,-1-2 27,0 1-44,0 0 21,1-1-26,-2-1 33,2 1-41,2-2 39,0 0-42,0 0 33,-1 0-47,7-8 58,-9 9-41,9-9 29,-8 10-37,8-10 38,-4 8-36,4-8 38,0 0-31,0 0 27,7 12-37,-7-12 32,10 4-34,-10-4 35,15 3-39,-15-3 38,22 5-37,-8-4 28,0 2-34,3-1 27,0-1-64,0 1 28,2-1-59,-2 1-10,2 0-11,-2 1 4,1-2-7,-4 2-9,0-3 0,0 1 4,-14-1 37,24 0-23,-24 0 20,19 0-18,-19 0 22,17-1-6,-17 1 30,18-4-22,-18 4 46,10-7-11,-10 7 25,9-9-3,-9 9-5,5-12 23,-5 12 5,4-16-1,-4 16 0,1-15 2,-1 15 5,0-17-4,0 17-17,0-16 32,0 16 8,-1-14 41,1 14 8,0-12-3,0 12-6,0 0-13,-1-11 2,1 11 22,0 0 19,0 0 1,0 0 5,-4 7 59,4-7-62,-3 13 41,3-13-32,-3 21 7,1-9-34,1 1 1,-2 1-21,1 2-8,-1 0-10,1-1-8,-1 2-8,2-1 1,-2-1-4,1 0-6,0-2 4,1 0-38,0-1-70,0 0-86,1-12-42,0 21-84,0-21-48,1 16-122,-1-16-135,2 14-108,-2-14-783,7 10-1126</inkml:trace>
  <inkml:trace contextRef="#ctx0" brushRef="#br0" timeOffset="6252.1155">22092 12136 575,'0'-13'672,"-2"2"-115,2 11 4,2-20-50,-1 8-61,1 3-60,1-2-55,0 1 0,2-1-50,0 2 28,4 0-47,0 0 4,1 2-31,0 1-5,2 3-23,-1 0-20,2 1-14,0 2-27,-1 2-16,0 1-19,0 1-16,-2 1-14,0 5 29,-4-3-55,2 3 23,-4-1-49,-2 1 30,-2-10-40,0 20 16,-4-8-33,-2-1 19,-3 2-30,-1-1 38,-3 1-46,0 1 40,0-2-44,-2 0 34,4-3-46,-2-1 30,1 1-49,3-1 39,1-2-51,0 0 47,2-1-56,6-5 54,-8 7-49,8-7 67,0 0-52,0 0 61,0 0-52,8 7 56,-8-7-52,14 0 54,-14 0-50,21 0 56,-8 0-55,2 0 66,1 2-70,3-1 5,0 1 19,-2 1 15,2 1 48,-1-1 63,1 1-25,-3 2 26,1-2-36,-3 3 1,0-2 6,-3 0-11,-1 1-3,-3 0-4,-7-6-8,9 12-3,-9-12-8,3 13-50,-3-13 0,-4 12 0,4-12 0,-11 13 0,3-6 0,-1-2 0,-1 1 0,-1-1 0,-1 0 0,0-1 0,0-1 0,0 2 0,2-3-54,-2 1-130,1-2-55,11-1-63,-21 4-32,21-4-72,-15 1-97,15-1-100,-14 0-65,14 0-223,0 0-375,-8-5-874</inkml:trace>
  <inkml:trace contextRef="#ctx0" brushRef="#br0" timeOffset="6627.0961">22575 12400 780,'14'1'735,"0"2"-62,-4-1-67,-10-2-42,22 4-80,-22-4-27,15 4-86,-15-4-8,13 5-48,-13-5 2,9 5-14,-9-5-46,0 0-38,10 6-30,-10-6-20,0 0-23,0 0-23,0 0-18,0 0-15,0 0-18,-4 11-6,4-11-21,0 0-10,-11 2-5,11-2-10,0 0 1,-17 0-13,17 0 15,0 0-8,-13-4-8,13 4 1,-10-6 0,10 6-2,-8-7 0,8 7-3,-5-10-3,5 10 1,-4-11-5,4 11 5,2-12-2,-2 12 34,5-13-31,-5 13 41,10-9-21,-10 9 59,14-8-6,-14 8 27,17-3 14,-17 3-35,21 3-81,-8 2 0,0-1 0,0 4 0,-1-1 0,0 3 0,-3 0 0,2 4 0,-2 1 0,-2 0 0,-1 2 0,-3 0 0,-3-1 0,-3 4 0,-4-1 0,-2 2 0,-4 2 0,-2-2 0,-5 1 0,1 0-322,-6 0-420,-4 0-134,0-1-249,4-7-498,-3-1-1279</inkml:trace>
  <inkml:trace contextRef="#ctx0" brushRef="#br0" timeOffset="7136.7923">23184 12235 462,'4'-12'706,"-1"2"-104,-2-2-41,0 2-32,-1 10-63,3-19-43,-3 19-77,0-17-26,0 17-58,-2-15-1,2 15-45,-2-12-10,2 12-46,-7-7 3,7 7-12,0 0 12,-15 2-7,15-2-32,-13 11-24,6-2 23,-2 3-37,2 1-10,1 2-4,-1 0-17,0 1-4,2 2-2,1-2-9,1 1-5,1 0-4,2-1-4,1-1-6,2 1-8,1-2 5,2-1-9,3-1 0,0 0-8,1-3 12,3-1-8,0-1 2,2-2-5,0-3 5,3 1-4,-4-3 2,5-2-2,-2 0 4,1-3-5,1-3 1,-2-1-13,-1-2 12,-2-2 0,2-1 2,-6-2 43,0-1-61,-2-1 56,-2-1-56,-5 1 1,1 0 6,-5 0 3,-1 1-1,-5-1-2,0 2-5,-2 1 8,-3 1 0,0 1 0,-3 3 0,0 1-1,-2 1-13,4 3-36,-3 1-41,3 1-47,0 3-65,2-1-16,13 1-94,-25 0-70,25 0-61,-19 4-62,19-4-105,-9 4-692,9-4-909</inkml:trace>
  <inkml:trace contextRef="#ctx0" brushRef="#br0" timeOffset="7428.4952">23634 11855 431,'2'-12'871,"2"1"-167,0 2-29,-4 9-53,7-17-62,-7 17-42,9-13-84,-9 13 0,15-10-47,-15 10-12,20-1-8,-8 4-15,1 2-19,4 5-20,3 4-18,-1 2-9,3 3-52,0 7-234,0 0 0,0 3 0,-2 0 0,0 0 0,-3 4 0,0 1 0,-3 1 0,-2 1 0,-5-7 0,-2 3 0,-3-3 0,-5 2 0,-3 1 0,-4-1 0,-6 2 0,-4 1 0,-4-2 0,-6-1 0,-3-4-561,-8 10-332,-5-4-272,8-8-595,-8 3-1451</inkml:trace>
  <inkml:trace contextRef="#ctx0" brushRef="#br0" timeOffset="8008.9036">24974 12155 376,'0'0'789,"-19"0"-130,19 0-28,-14 3-69,14-3-14,0 0-41,-16 2-54,16-2-40,0 0-14,0 0 14,0 0-82,0 0-1,0 0-53,15 3-30,-15-3-79,23 0 1,-8 0-62,-1 2 5,5-2-52,2 0 15,-2 0-73,1-2-52,1 4-123,-1-4-54,0 4-63,-6-4-42,1 4-93,-1-2-90,-14 0-78,22 1-47,-22-1-753,13 4-996</inkml:trace>
  <inkml:trace contextRef="#ctx0" brushRef="#br0" timeOffset="8227.6423">24941 12310 804,'0'0'693,"-14"6"-70,14-6-26,0 0-69,-11 5-35,11-5-36,0 0-21,0 0-59,0 0-20,3 9-44,-3-9-36,16 2-32,-16-2-46,25 0-41,-8 0-35,1-2-23,2 2-23,3-1-52,-3 0-35,1-2-73,3 0-77,-1 3-75,-3-1-56,0-2-95,0 3-122,0-1-20,0 1-110,2 1-640,-1-1-886</inkml:trace>
  <inkml:trace contextRef="#ctx0" brushRef="#br0" timeOffset="9745.3659">27426 11978 542,'-2'-12'763,"2"12"-134,-4-10-14,4 10-76,-2-12-50,2 12-50,-5-9-59,5 9-48,-8-5-26,8 5-10,-14-3-37,14 3 4,-22 6-33,8 3-24,-2 3-27,-4 6-14,1 1-7,-2 7 32,0 2-45,-1 2 15,4 2-54,0 1-10,3-1-10,-1 2-12,2 2-12,2-2-12,2-2-7,3-1-8,2 1 0,2-3-5,4 0-3,4 2-11,3-4-5,3 2-19,4-3-68,2-4-40,6-2-63,1-1-25,3-5-52,1-2-34,1-4-28,-3-2-21,3-4-50,-1-1-30,0-4 10,-1-1 28,3-5-19,-3 0 33,2-3-3,-4-1 62,-3-3 6,1 0 58,-1-3 77,-4 2 97,-4 0 55,-1 2 67,-1-1 18,-3 1 73,-1 1 15,-2 3 7,-2 0 25,0 1 17,-4 10 33,2-18 7,-2 18-11,-2-13 0,2 13-27,-4-8 21,4 8-24,0 0 25,-12-4-46,12 4 10,-11 7-30,11-7 20,-11 12-33,6-3 4,-1 1-37,1 0-2,3 2-36,-2 0 0,3 0-23,1 0 3,1 0-23,1 0 5,2 0-24,3-2 7,0 2-9,2-3 8,2-1-18,1 1 9,0-3-20,1-2 14,1 1-52,-2-4-20,2 0-11,-1-2-9,2 0 0,1-4 13,-2 1 7,-1-3-1,1-1 11,-1 1 6,-2-3 29,1 2-11,-2 0 20,-5 0-17,5 1 23,-10 7-29,10-10 13,-10 10 4,0 0 25,5-7-25,-5 7 4,0 0 16,0 0-8,0 0 4,-3 11 11,3-11 2,-2 11 1,2-11-4,0 12-2,0-12 0,3 12 4,-3-12-1,4 12-2,-4-12-2,9 11 0,-9-11-2,14 10-1,-14-10 0,15 5-3,-15-5 2,22 5-7,-22-5 7,23 0-2,-12-2 0,1-1-2,-3 1 2,2-3 5,-1-2-7,1-1-2,-5 1 3,3-4-2,-4 1 0,0-2-4,-2 0 1,-2 0 24,-2-1-28,-2 1 1,-2 0 23,-1-1-27,-2 2 31,-1 2-32,0 0 23,-4 1-26,2 2 23,-1 2-38,1-1-46,-2 3-66,1 1-55,-1-1-101,1 4-107,1-1-78,-2 1-189,3 0-603,1 3-881</inkml:trace>
  <inkml:trace contextRef="#ctx0" brushRef="#br0" timeOffset="10122.6383">28477 12132 579,'0'0'532,"0"0"-48,1-11 3,-1 11-34,0 0-16,0-15-17,0 15-41,0 0-23,0-16-24,0 16 5,-1-10 26,1 10-33,-3-12-1,3 12-10,0 0-18,0-14-32,0 14-32,0 0-46,0 0-16,0 0 12,0 0 25,0 0-3,8 6-15,-5 5-115,-1 3-79,3 1 0,-1 1 0,-2 4 0,1-1 0,-3 1 0,5 2 0,-4-3 0,1 2 0,-1-1 0,0-1 0,-1-1 0,1 0 0,-2-1 0,1-1 0,0-2-227,0 3-129,-2-1-32,0-1-30,1-1-80,0-3-82,-1 1-32,0-1-29,2-11-189,0 15-312,0-15-756</inkml:trace>
  <inkml:trace contextRef="#ctx0" brushRef="#br0" timeOffset="10374.5065">28658 12193 801,'1'-16'605,"1"1"-20,-1 1-37,0 0-18,-1 2-58,2 0-41,-2 12-43,1-20-63,-1 20-38,1-14-21,-1 14 6,0 0 27,0 0-36,0 0-9,9 7-18,-9-7-15,4 22 29,0-6-41,-2-1-23,2 3-32,0 3-30,0 1-20,1-1-24,-3 1-11,1-2-19,-1-1-9,1 0-15,0-1-57,-1 0-78,1-2-70,-2 0-41,2-2-68,-1-2-53,2 0-50,0-2-91,-4-10-75,6 16-42,-6-16-70,8 13-666,-8-13-939</inkml:trace>
  <inkml:trace contextRef="#ctx0" brushRef="#br0" timeOffset="10582.039">28951 12311 231,'0'0'633,"0"0"-74,5-7-14,-5 7-41,0 0-18,0 0-46,-4 13-51,4-13-12,-4 15-55,4-15-28,-5 18-35,4-8-34,1-10-38,-4 20-30,4-20-31,-1 22-25,1-22-19,1 21-16,-1-21-16,3 18-2,-3-18-13,6 14-10,-6-14-7,8 13-41,-8-13-39,9 9-42,-9-9-23,12 5-25,-12-5-26,13 1-61,-13-1-40,13-3-41,-13 3-33,16-8-50,-7 2-71,0-2-602,2-4-692</inkml:trace>
  <inkml:trace contextRef="#ctx0" brushRef="#br0" timeOffset="10894.9614">28971 12140 435,'-10'3'570,"10"-3"-51,-13 8-24,13-8-41,-10 9-65,10-9-48,-4 8-38,4-8-23,0 0-5,1 12-49,-1-12 7,0 0-49,16 7 0,-16-7-34,14 2 14,-14-2-25,21-2 25,-9 0-18,-1 0-16,1-2-19,0 0 16,-1 0-44,-2-1 15,1-1-35,-1-3 7,-3 1-25,1-1 11,-3 1-32,0-3-2,-4 11-6,1-18-5,-1 18-2,-5-17-6,5 17 1,-9-14-5,9 14-16,-15-10-56,15 10-38,-20-2-61,20 2-63,-21 1-75,8 2-98,-1 3-85,1 1-165,-2-1-621,1 2-886</inkml:trace>
  <inkml:trace contextRef="#ctx0" brushRef="#br0" timeOffset="11363.6927">29441 12286 838,'13'-5'694,"-1"2"-67,-2-2-38,-1 1-51,0-1-84,-9 5-33,13-9-70,-13 9-47,9-11-53,-9 11-15,2-9-58,-2 9 6,-4-9-37,4 9 16,-10-5-45,10 5 0,-16-5-41,16 5 3,-22-2-26,22 2 7,-25 0-25,11 2 12,2 0-24,0 1 11,-1-1-23,2 2 18,2 1-26,-1-2 18,2 2-21,0 0 14,8-5-15,-10 11 19,10-11-26,-2 10 6,2-10-2,3 13-1,-3-13 1,12 14-1,-4-9 5,2 2-10,1 1-1,1 0-7,2-1 2,-1 0 0,-1 0-1,2 1 5,1-2 4,-2 2-1,-1-1 2,1-1 1,-4 0 19,-2-1-20,1 1 3,-8-6 2,14 8 1,-14-8 1,7 8 5,-7-8 5,0 0 0,-3 9-3,3-9-1,-10 5-2,10-5-1,-18 4 1,6-3 3,-2-1-2,1 1-5,-2-1-5,1 0 1,-2 0 3,3-1-4,-2 0-27,15 1-42,-24-2-52,24 2-65,-21-2-63,21 2-88,-14-5-94,14 5-64,0 0-67,0 0-746,0 0-917</inkml:trace>
  <inkml:trace contextRef="#ctx0" brushRef="#br0" timeOffset="11613.7002">29693 12286 848,'0'0'674,"9"-10"-50,-9 10-37,8-9-34,-8 9-74,5-6-35,-5 6-97,0 0-38,6-7-59,-6 7-4,0 0-44,0 0 12,0 0-44,7 8 1,-7-8-35,1 11-9,-1-11-34,1 16-11,-1-16-27,3 19 0,-3-19-23,2 19-4,-2-19 3,3 18-18,-3-18-11,2 15-47,-2-15-58,2 15-54,-2-15-39,2 12-48,-2-12-42,0 0-93,2 13-58,-2-13-45,0 0-131,0 0-594,0 0-815</inkml:trace>
  <inkml:trace contextRef="#ctx0" brushRef="#br0" timeOffset="11910.5505">29682 12117 256,'0'0'746,"-8"6"-85,8-6 2,0 0-102,-5 8-45,5-8-58,0 0-23,6 10-60,-6-10-2,10 5-53,-10-5-13,22 3-54,-10-2-24,1 0-43,1-1-19,1 0-31,0 0-28,-1-2-20,3 1-13,-2-1-19,1-1-5,-4 0-12,1-1-6,-3 0-6,-1 0-4,-9 4-12,16-9 0,-16 9-13,7-8 3,-7 8-18,0 0-20,-1-13-45,1 13-10,-8-5-11,8 5-25,-14-5-31,14 5-22,-18 0-35,6 1-32,1 2-76,0-1-68,-4 4-70,2-1-99,1 1-168,3-1-343,2 2-687</inkml:trace>
  <inkml:trace contextRef="#ctx0" brushRef="#br0" timeOffset="12316.7943">30024 12264 113,'0'0'741,"7"-7"-123,-7 7-11,0 0-48,7-7-77,-7 7-80,0 0-71,5-7-60,-5 7-53,0 0-23,0 0-24,0 0-7,0 0 10,0 0-31,-4 13-23,4-13-14,-3 13-16,3-13 0,-2 15-10,2-15-13,0 17-4,0-17 4,5 19-10,-1-11-4,0 1-6,1-1-9,2-2-5,0 1-6,3 1-5,2-3-3,1 0-5,1-1-1,1 1-3,-2-3-4,1-1-1,1 0-3,0-1 1,0 0 2,-2-2-2,1-2-1,-3-1 0,0 0 5,0 0-6,-4-2 0,0 0 1,-1-4-1,-2 2 2,-3-3-5,1 1 26,-5-1-23,0 0 24,-3-2-26,0 2-1,-2 1 5,0-1-4,-3 1 1,1 2 1,-3 1-2,-1 2-1,1-1-3,-1 2 1,1 2 5,-1 3-10,14 0-44,-23 0-105,10 2-44,3 0-105,10-2-86,-16 8-69,16-8-101,-8 10-194,8-10-297,0 0-672</inkml:trace>
  <inkml:trace contextRef="#ctx0" brushRef="#br0" timeOffset="12754.2703">30431 12252 137,'0'0'789,"19"-4"-169,-19 4-30,16-1-83,-16 1-71,13-2-54,-13 2-37,15 2-16,-7 3-12,-8-5-35,12 10-30,-6-3-33,-6-7-28,10 14-21,-6-4-21,0-3-21,-4-7-24,5 17-19,-5-17-16,4 16-15,-4-16-10,2 14-2,-2-14-10,0 13-7,0-13-4,-1 11-3,1-11-2,0 0-5,-2 12-1,2-12-3,0 0 1,0 0-6,-7 6-4,7-6-6,0 0-10,0 0 1,-6-9 0,6 9 0,0 0-2,0-17 1,2 8 3,1-3 2,-1 2 24,4-4-28,0 1 25,1 1-17,2-2 0,0 1 2,3 2 1,-1 0-1,1 0-1,1 1 3,1 5 0,0-2 3,0 4-4,-1 0 0,-1 3 1,4 1 13,-3 2 0,-1 2 10,2-1 9,-1 4 18,0 1-5,-2-1-7,0 1-3,0 1-6,-2 0 0,-2 0-4,0 1-5,-3-3-6,0 2 0,0 1-4,-2-1-5,1 0-67,-2 2-65,-1-12-91,1 21-41,-1-21-112,-1 18-102,1-18-72,-2 16-215,2-16-375,-3 13-753</inkml:trace>
  <inkml:trace contextRef="#ctx0" brushRef="#br0" timeOffset="13036.7184">31035 11973 223,'7'-13'788,"0"1"-122,1 2-27,1-1-53,2 2-22,-1 1-53,2 2-25,2 0-35,-1 4-31,2 0 9,-1 4-60,4 3-21,2 2-33,0 6-23,1 4-13,-2 4-29,-1 0-33,0 3-33,-5 2-16,0 3-162,-6 2-6,-2 2 0,-3 4 0,-4-2 0,-4 5 0,-5 1 0,-3-2 0,-6 0 0,-8 4 0,-5 0 0,-5-3 0,-7 1-267,-7-2-287,-3-3-121,-4 5-138,-4-2-1042,1-4-1571</inkml:trace>
  <inkml:trace contextRef="#ctx0" brushRef="#br0" timeOffset="22599.9237">25755 11971 86,'0'0'623,"0"0"-125,-3 10-68,3-10-18,0 0-21,0 0-31,0 0-6,-4 9-16,4-9-7,0 0 4,0 0-38,0 0 6,0 0-39,0 0 1,0 0-43,0 0 3,0 0-43,0 0-8,0 0-43,0 0-1,0 0-36,7-10 4,2 3-28,-9 7 9,13-9-22,-4 2 13,3 0-28,-1 1 5,3-1-13,1 0 11,-1 0-7,3 2-1,-3 0-5,1-2 1,2 5-1,-6-2-5,3 2 31,-1 1-42,-13 1-9,22 1 4,-22-1-4,18 7 1,-12-1 12,0 1-9,-2 2-7,-4-9-1,0 20-6,0-8 9,-4 0-2,-4 0-1,2 2-2,-3-1 1,-2 2-1,-3-1 1,1 1 42,-1-1-54,1-2 40,-1 2-45,3-3 45,-2-2-41,3 0 41,-1-1-70,3-1 61,0 1-36,0-3 46,8-5-48,-9 10 41,9-10-47,-8 6 48,8-6-50,0 0 45,0 0-52,0 0 53,0 0-37,17 0 1,-17 0-2,18-4 4,-18 4 6,18-2-3,-5 1 4,-13 1 1,24-2 0,-10 2 3,-1 0 4,1 0-5,0 2 38,0 0-33,3 2 47,-3 2-4,1 0 34,-1 3-30,2 1 34,-1 2-34,-2 0 14,-1 0 4,-3 2-5,0-2-6,-1 1 24,0-1 3,-2 1-32,-1 0-51,-1-2 0,-4 0 0,0-1 0,-4 2 0,0-5 0,-3 3 0,-3-1 0,-1-2 0,-5-1 0,-1-1 0,-2-1 0,-5-1 0,-2-2 0,-1-1 0,-1-1 0,-3-2 0,2-1 0,0 0 0,2-1 0,1 1 0,2-1 0,2-2 0,3 2 0,1 1-405,3-2-113,1 2-128,3 1-155,0 2-206,11 1-520,-14-7-1159</inkml:trace>
  <inkml:trace contextRef="#ctx0" brushRef="#br0" timeOffset="24866.7954">11092 11478 98,'-6'7'704,"6"-7"-158,0 0-41,0 0-38,0 0-39,0 0-10,-14-2-13,14 2-33,0 0-32,-10-3-40,10 3-2,0 0-36,-9-7 1,9 7-47,-7-5 33,7 5-53,-5-8 49,5 8-78,-4-9 29,4 9-46,-2-9 37,2 9-39,0-13 19,0 13-43,2-14 22,-2 14-45,7-16 16,-3 7-28,1 1 32,1-1-34,3 3-8,-4-1-79,4-1 0,0 3 0,1-2 0,1 4 0,-1-2 0,1 3 0,-11 2 0,21-2 0,-21 2 0,23 2 0,-12 3 0,-1-1 0,-2 1 0,0 2 0,1 2 0,-4-1 0,0 3 0,-1-2 0,-3 3 0,0-1 0,-1 3 0,-2 0 0,-1 1 0,-1-1 0,-1-2 0,-1 2 0,-2 1 0,-2-3 0,2 0 0,2 1 0,-3-4 0,3 1 0,-1-3 0,2 3 0,-2-3 0,7-7 0,-7 11 0,7-11 0,-9 6 0,9-6 0,0 0 0,-9 7 0,9-7 0,0 0 0,0 0 0,0 0 0,0 0 0,0 0 0,5-13 0,-5 13 0,7-8 0,-7 8 0,10-9 0,-10 9 0,15-8 0,-6 2 0,-9 6 0,19-5 0,-19 5 0,18-4 0,-18 4 0,18 1 0,-18-1 0,22 3 0,-12 0 0,-10-3 0,18 8 0,-9-4 0,-3 2 0,2 1 0,-1-1 0,-1 2 0,-3 3 0,1-1 0,0 0 0,-2 0 0,-2-10 0,1 22 0,-4-11 0,3-1 0,-5 1 0,0 0 0,0-1 0,-4 2 0,1-3 0,-2 2 0,0-2 0,-4-1 0,0-1 0,1 0 0,-1 0 0,-3-2 0,-1-1 0,2 0 0,-2-2 0,1 1 0,-4-3 0,1 0 0,2-3 0,-1 1 0,1-3 0,-1-1 0,-1 0 0,4 0 0,-1-1 0,3 0 0,-2-2 0,5 1 0,-1-1-406,-1 1-86,4-1-94,1 2-124,1 0-178,1 0-730,1 0-1272</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3:00.948"/>
    </inkml:context>
    <inkml:brush xml:id="br0">
      <inkml:brushProperty name="width" value="0.05292" units="cm"/>
      <inkml:brushProperty name="height" value="0.05292" units="cm"/>
      <inkml:brushProperty name="color" value="#002060"/>
    </inkml:brush>
  </inkml:definitions>
  <inkml:trace contextRef="#ctx0" brushRef="#br0">14486 14413 406,'0'0'641,"0"-17"-74,0 17-10,0-13-46,0 13-9,1-17-46,-1 17-24,0-15-39,0 15-26,2-16-35,-2 16-28,1-15-32,-1 15-4,0-15-11,0 15-25,2-14-35,-2 14-28,2-13-28,-2 13-23,0-11-23,0 11-19,0-13-13,0 13-15,0 0-11,0-14-6,0 14-6,0 0-9,3-11-1,-3 11-19,0 0 12,0 0-7,-3-13-3,3 13-53,0 0-45,0 0-40,0 0-48,0 0-55,0 0-31,0 0-57,0 0-39,-9 6-41,9-6-33,0 0 1,-8 9-44,8-9-102,0 0-490,-7 10-697</inkml:trace>
  <inkml:trace contextRef="#ctx0" brushRef="#br0" timeOffset="1180.3352">14513 13880 234,'0'0'509,"0"-19"-75,0 19-71,0-20-13,0 20 25,0-19-59,0 19-11,-1-18-27,1 18 2,-2-18-9,2 18 21,-2-16-20,2 16-20,-2-15-16,2 15-21,-3-11-26,3 11-13,0 0 5,-6-10 2,6 10-17,0 0 24,-10 8-23,10-8 17,-8 17-4,6-5-9,-2 1 0,-1 4-11,0 4-9,0 2-16,1 0-5,0 1-17,2 0-14,-1 1-11,-1 1-17,4-1-11,-2 1-12,0 0-9,0 1-8,-1-1-6,2-1 0,-1 3-10,2-3 6,0-2-12,-2 3 6,2-5-13,-2-2-2,2 0-55,0-2-60,0-2-55,0-2-52,-2-1-20,4-1-46,-2-11-28,-2 18-34,2-18-70,2 11-80,-2-11-43,0 0-38,6 8-153,-6-8-408,0 0-756</inkml:trace>
  <inkml:trace contextRef="#ctx0" brushRef="#br0" timeOffset="1524.629">14407 13961 536,'-2'-18'571,"-1"1"-66,1 0-21,0 1-49,2-1 5,0-1-48,0-1-44,0 2-35,2-1-18,3-2-17,-1 0-22,3 0-9,0-1-19,5 2-27,-2-1-9,3 4-13,2-2-14,-1 2-1,3 4-22,0-1-19,4 4 13,-3 4-14,1-1-24,0 5-15,0 1-8,0 2-11,-2 3-4,1 4-17,-1-1 3,-2 4-12,1 0 2,-5 1-3,-4 1-1,1 1-7,-4-1 2,-3 3-7,-1-1 3,-3 1-12,-4 2 9,0-1-8,-4 1-2,0-1 0,-3-1-4,-3 1 0,-2 2 0,3-5-3,1-1 1,-1-2-6,0 2-3,0-2-50,3-1-62,-1-2-44,3-1-50,0-1-44,-1-1-75,5-1-72,-3 0-121,3 0-88,7-5-180,-11 8-500,11-8-893</inkml:trace>
  <inkml:trace contextRef="#ctx0" brushRef="#br0" timeOffset="2133.9709">14822 14149 897,'14'-3'749,"-14"3"-79,0 0-54,9-4-66,-9 4-39,8-5-69,-8 5-62,9-4-56,-9 4-45,0 0-54,14-4-37,-14 4-3,11 3-33,-11-3-26,14 5-22,-7 2-11,-1-1-23,-1 0-4,1 4-19,-2-3-5,0 3-12,-2-1-1,0 1-8,1 0-2,-3-10-6,0 20-3,0-20-4,-2 22 0,2-22 6,-5 18-12,5-18 4,-2 19-8,2-19-3,-4 13-4,4-13-3,-5 12-4,5-12-14,0 0-11,-5 9-15,5-9 0,0 0-2,0 0 14,0 0-7,0 0 1,5-16-3,-5 16 13,7-18-9,-3 6 16,3 0 1,-1-2 13,3 1-6,-1 0 15,0 2-7,0 0 14,2 0-10,-2 2 9,0 2-8,1 2 19,-2 1-21,-7 4 16,15-5-6,-15 5 6,14 2-10,-14-2 5,15 4 1,-15-4 6,15 7-7,-7-1 12,-8-6-5,16 11 11,-8-7-7,1 3 13,-2-3-12,4 1 11,-1 0-2,1 0 5,1-3-7,-2 1 6,4-1-2,-1-1 9,2 0-6,-2-2 4,2 0-8,2-1 10,0-2-9,-3 0 15,0-1-4,1-2 2,-3 2-3,-1-4 2,-1 3-1,-2-3-6,0 0-6,-4 0 1,0-2 5,-3 0-8,-1 11 0,0-20-5,-1 8-5,-3 3-8,-2 1 5,0-1 1,-2 3-5,1-2 2,-2 2 2,-2 1 1,0 1-1,1-1-4,0 4-28,-2 0-56,12 1-64,-20 0-52,20 0-71,-17 1-82,7 3-103,1 0-76,1 0-215,0 1-449,8-5-808</inkml:trace>
  <inkml:trace contextRef="#ctx0" brushRef="#br0" timeOffset="2691.0877">15669 13859 290,'5'-9'856,"-1"-2"-168,0 2-37,-4 9-74,4-15-52,-4 15-40,2-15-57,-2 15-48,3-11-87,-3 11-34,0 0-66,3-12-16,-3 12-12,0 0 5,0 0-17,-3 11-20,3-11-17,-3 16-1,1-4-15,0 1-16,0 2 3,-2 1-30,2 1-10,0 1-4,-1-1-10,0 3-10,0-1-2,2-2-5,-1 2-9,0-2 1,0 0 11,0-3-6,1-1 10,0 1-16,1 0-8,-1-4 0,-1 1 10,2-11-13,-1 16 2,1-16-3,-3 15 9,3-15-1,0 12 1,0-12-5,0 0 11,0 0-13,0 0-6,8 6 4,-8-6-8,7-6-10,-7 6 2,10-11-16,-4 4-7,2 1 18,5-2-11,-1 0-1,1-1-3,0 2 10,1 0 0,1 1 6,1-1 4,-2 2 15,1 2-7,-3 1 0,0-1 2,0 2 3,-12 1-4,24 0 7,-24 0 1,19 4-3,-19-4 2,17 5 3,-9 0 7,-8-5 5,10 9 12,-10-9 14,7 10 1,-7-10 5,3 11 39,-3-11-41,-1 13-2,1-13 4,-5 12-4,5-12-1,-10 13-8,3-8-2,-1 2-8,2-1-2,-4-2-2,1 1-3,-2 0 8,1 0-6,-1-2-6,1 1-4,-2 0-24,2-1-43,10-3-41,-19 2-37,19-2-29,-17 3-55,17-3-53,-16-1-49,16 1-83,-15-3-90,15 3-74,-12-6-260,12 6-332,-11-8-781</inkml:trace>
  <inkml:trace contextRef="#ctx0" brushRef="#br0" timeOffset="3112.9618">16024 14169 830,'0'0'730,"15"1"-40,-15-1-107,19-2-26,-19 2-67,23-4-35,-13 0-76,2 0-41,3-1-55,-2 2-24,2-4-22,-2 0-19,1 2-28,-1-2-32,-1 1-33,-2-2-17,2 1-23,-1 0-18,-3 2-11,0-3-10,0 2-11,-1-3-7,-2 2-5,0-1-4,-5 8-4,7-14 4,-7 14-16,1-12 0,-1 12-5,-2-9-7,2 9 6,-8-6-2,8 6-2,-13-2 2,13 2-2,-18 3 1,9 2 9,-2-3-6,0 5 13,0 1-15,0-1 3,-1 3-8,2-1 5,0 3-1,1-1 2,2 1-2,-2 1-6,4-1 13,-1-1 2,3 0 11,1-1-11,2-10 7,-3 21-1,3-21 6,3 20-2,0-12 1,3 1 4,0 0-10,4-1 2,2-1-4,-1 1 10,5-1-26,-1-2-63,3-1-56,1-1-60,0-2-71,2 0-24,0-1-78,0-1-49,2 0-26,-2-1-19,2-2-62,-1-1-31,0-1-514,1-1-680</inkml:trace>
  <inkml:trace contextRef="#ctx0" brushRef="#br0" timeOffset="3409.8146">16726 13912 592,'4'-15'649,"-2"4"-86,2-2 10,-2 4-51,0-4-26,-2 13-57,4-18-8,-4 18-66,2-15-8,-2 15-65,3-13-27,-3 13-56,0 0 35,0 0 1,0 0-10,0 0 12,0 0-31,5 8-1,-5-8-1,0 24 6,0-10-20,0 3 4,0 2-17,-1 0-176,0 1-11,-1-2 0,2 3 0,-2-2 0,0 1 0,1-2 0,0 3 0,-1 1 0,-1-3 0,2 2 0,-1-1 0,1 0 0,0-1 0,1 0 0,-2-2 0,2 1 0,0-3 0,0 0 0,0-2 0,0-2 0,0-11 0,0 22 0,0-22 0,0 18 0,0-18 0,2 13-233,-2-13-295,0 0-79,0 15-117,0-15-128,0 0-808,0 0-1326</inkml:trace>
  <inkml:trace contextRef="#ctx0" brushRef="#br0" timeOffset="4077.4323">17281 14371 395,'0'0'836,"0"0"-168,15-5-21,-15 5-114,10-2-2,-10 2-65,0 0-44,11-2-54,-11 2-39,0 0-33,0 0-39,12-5-33,-12 5-30,0 0-29,0 0-28,0 0-6,0 0-33,0 0-6,0 0-20,0 0-11,0 0-13,0 0-7,0 0-17,0 0-4,0 0-1,-18 0-8,18 0-4,0 0 1,-15 2-10,15-2 12,0 0-3,-17 0-1,17 0 0,0 0-2,-14-2 4,14 2-2,0 0 0,-12-3 0,12 3-11,0 0 10,-8-7-1,8 7-2,0 0 0,0 0-1,1-10-1,-1 10 2,0 0-9,10-10 8,-10 10-1,10-6 2,-10 6 5,13-5-2,-13 5-7,14-3 1,-14 3 0,13-1-9,-13 1 14,15 3 11,-15-3 2,12 3 2,-12-3-1,10 5 1,-10-5-1,8 7-4,-8-7 2,4 8 0,-4-8-3,0 0-5,1 12 13,-1-12-12,-4 7-5,4-7 4,-7 5-3,7-5 0,-9 7-3,9-7 2,-12 4-4,12-4 4,-13 2-12,13-2 8,0 0 3,-15 0 7,15 0-14,-11-3-5,11 3-3,0 0 0,-9-10 1,9 10 1,-4-8 0,4 8 2,1-11 3,-1 11-1,5-10 0,0 2 1,3 1 1,-8 7-1,15-9 2,-4 4 3,1 2-3,0 1 10,2 2 22,0 0 12,0 1 20,1 0 29,0 5 15,-2-1-10,1 1 1,-1 2 12,-3 0-18,2 2-13,-5 0-16,0 1-23,-3 4-38,-2 0 0,-3 2 0,-3 0 0,-4 4 0,-3 1-58,-4 3-205,-6 2-109,-2 0-107,-2 1-161,-1-3-179,-3-1-937,-3 2-1447</inkml:trace>
  <inkml:trace contextRef="#ctx0" brushRef="#br0" timeOffset="18847.042">18222 14128 810,'-6'-15'665,"1"2"-53,1 1-34,0-1-39,2 0-25,-2 2-53,1 0-49,3 11-59,-2-19-45,2 19-22,-3-12-62,3 12-1,0 0 13,0 0-14,0 0-3,0 0-24,-1 19-17,0-5-16,-1 1-1,0 4-13,-1 1-10,1 1-26,-2 3-18,1 1-10,-3-1-11,3 2-10,1-2-8,-2 1-16,1-3-12,1 2-27,0-2 0,1-3 0,0 0 0,1-1 0,0-2 0,0-3 0,1 1 0,-1-2 0,1-2 0,-1-10 0,4 17 0,-4-17 0,8 12 0,-8-12 0,13 2 0,-13-2 0,16-5 0,-5 1 0,0-4-58,-1-1-8,2 0 6,-2-4 10,2-2 3,-1 0 4,-1-1 1,-1-1 7,0 2 5,-1 1 6,0 3 8,-2 0 4,0 3 0,-1-2-3,-5 10 1,9-9 1,-9 9 1,9-7 4,-9 7 1,0 0 2,13 7-4,-13-7 3,9 12-1,-9-12 4,8 17-1,-3-8 7,0 1-5,-1 1 7,0-1-10,1 1 2,-1 1 1,1-2 2,0 0 2,1 2-3,-1-3 3,0 1-81,1-2-82,1 2-43,-2-3-93,3-3-63,0 1-104,-8-5-119,16 7-113,-16-7-811,18 3-1133</inkml:trace>
  <inkml:trace contextRef="#ctx0" brushRef="#br0" timeOffset="19159.5331">18891 14122 227,'2'-17'796,"0"2"-150,-2 1 1,1-1-51,-2 1-31,1 0-67,-2 2-67,1 0-72,-2 2-34,3 10-40,-3-18-42,3 18-39,-4-11 32,4 11-8,0 0-11,-12 5 4,6 2-21,1 2-7,0 5-20,-1 2-5,1 5-11,0-1-3,-1 6-26,2-3-13,0 3-10,0-1-31,2 1-74,-2 0 0,1-1 0,1-2 0,0 2 0,2 0 0,0-4 0,0 0 0,2-2 0,0-1 0,1 1 0,1-2 0,1-2-35,1 0-209,3-2-90,-1 0-66,2-3-42,3-2-92,-2 0-74,5-2-98,-2 0-188,4-3-368,-2-1-869</inkml:trace>
  <inkml:trace contextRef="#ctx0" brushRef="#br0" timeOffset="19737.6411">19307 14195 671,'-1'-12'690,"0"1"-47,1 11-13,-4-18-80,4 18-39,-5-20-51,5 20-44,-8-12-64,8 12-47,-4-9-10,4 9-4,0 0-6,0 0-35,-10 3-12,10-3-19,-5 14-30,5-14-7,-7 21-40,4-8-21,-1 1-8,0 2-21,1-1-18,0 2-9,-1 0-10,0 0-15,0 0-14,0 0 8,1-2-15,0 1-4,0-4-6,1 1-1,-1-1-4,2-2 4,1-10-3,-3 19 3,3-19-6,0 13 6,0-13-4,3 12 0,-3-12-3,9 9 4,-9-9-9,13 5-2,-13-5-23,15 4-8,-15-4-14,24 0-12,-12 0-12,3 0-24,-1-2 10,4-1-17,-1 1 14,1-3-11,-1 1 8,1 1-20,0-2 16,0 0 6,-1 0 9,0 1 8,-2-1 20,-1 2 3,1-2 11,-3 1 9,-1-1 5,-2 2 8,0-3 3,-9 6 10,17-8-4,-17 8 1,11-7 3,-11 7 3,10-10 0,-10 10 2,7-12-1,-7 12 1,3-10 1,-3 10 0,3-13 12,-3 13-12,0-13 2,0 13 14,0-13 17,0 13 11,-1-12 3,1 12 6,-2-14 6,2 14 12,-1-10 0,1 10-7,0 0-12,0-14-13,0 14 21,0 0 24,0 0 11,0 0-13,0 0 9,0 0-5,7 11 9,-7-11-7,2 15 2,-2-15-13,2 22-7,-2-10-16,0 0-10,0 2-9,0-1-4,-2 1-5,2 0-8,-1 1-3,0-2-16,-1 2-77,2-1-57,0-2-67,2 0-51,-1 1-98,-1-13-61,1 21-105,1-9-105,-2-12-88,5 17-812,1-10-1156</inkml:trace>
  <inkml:trace contextRef="#ctx0" brushRef="#br0" timeOffset="20240.7018">19904 14214 200,'-3'-19'777,"3"19"-102,-1-15-45,1 15-65,1-18-91,-1 18-45,4-17-56,0 9-49,1 0-34,0 1-26,3 0-26,2 3-9,-1 1 5,1 0-46,-10 3-8,25 2 12,-13 1-36,-1 0 3,2 4-37,-2 0-14,-1 0-19,-2 1 7,1 1-30,-4-1-20,-1 2-3,-4-10-13,2 20-6,-2-20-7,-1 20 0,-3-8-1,-1-4-6,0 3-1,-3-1-8,1 0 8,0-2 0,-1-1-7,1 1 3,1-2 1,-1 1-4,7-7-1,-10 9 2,10-9 2,-9 7-17,9-7-11,0 0-1,0 0 0,0 0 2,0 0 17,0 0-13,10-5 4,-10 5 3,14-6-1,-5 4 4,-9 2 13,21-5-12,-11 2 1,3 1 0,-2 0 0,3 2 3,-2 0 6,-1 0-2,3 2 4,-2-2-9,0 5 3,0-3-9,-2 2 44,0 0 1,1 1 3,-11-5-5,15 9-4,-15-9 26,9 12-2,-9-12 0,4 12-20,-4-12 3,-3 12-2,3-12-13,-6 11-1,-2-3-4,2-2-5,-2-1 0,0 2 3,-2-3-4,0 1-1,0 2-18,-3-4-52,3 2-54,-1-2-48,1 1-100,0-1-75,10-3-95,-19 4-153,19-4-122,-14 3-869,14-3-1225</inkml:trace>
  <inkml:trace contextRef="#ctx0" brushRef="#br0" timeOffset="20678.187">20402 14362 800,'0'0'758,"17"0"-53,-17 0-151,10 3 5,-10-3-43,0 0-39,13 8-60,-13-8-42,9 4-49,-9-4-24,8 7-48,-8-7-25,0 0-46,7 7-24,-7-7-23,0 0-16,7 10-12,-7-10 6,0 0-50,0 0-13,3 11-2,-3-11-18,0 0 0,0 0-11,0 0 0,-8 6-5,8-6 5,0 0-8,0 0 2,-12-1-8,12 1 0,0 0 2,-9-4-3,9 4 7,-5-9-5,5 9-5,0 0 14,0-13-3,0 13 5,5-11-16,-5 11 7,9-9-3,-9 9 4,13-9 2,-13 9 14,15-3-9,-15 3 9,16-2 2,-16 2 13,19 5 11,-19-5 30,16 7-7,-7-2 13,-1 1 13,-2 0-1,1-1-96,-1 3-4,-1 0 0,-5-8 0,7 13 0,-7-13 0,2 14 0,-2-14 0,-1 15 0,1-15 0,-7 16 0,2-10 0,-2 2 0,-1 0 0,-1-2 0,-4 1 0,2 0 0,-1-5 0,-2 3-495,1-1-144,-3 1-222,-1-4-1091,3 4-1691</inkml:trace>
  <inkml:trace contextRef="#ctx0" brushRef="#br0" timeOffset="21127.9753">21126 14231 680,'-3'-10'680,"2"-2"-69,-2 1-21,1 2-60,-1 0-30,3 9-15,-4-17-27,4 17-40,-3-13-47,3 13-49,-3-11-40,3 11-1,0 0 18,0 0-19,0 0-21,0 0-22,-1 15-16,1-15-24,0 19-4,0-5-20,-2-1-49,2 3-124,0 3 0,-1-3 0,0 3 0,-1-2 0,1 1 0,0 0 0,0 1 0,1-2 0,-2 0 0,4-2 0,-4 1 0,2-3 0,0-1-36,0 0-288,0-12-56,0 20-51,0-20-45,2 14-106,-2-14-96,2 11-89,-2-11-668,0 0-1046</inkml:trace>
  <inkml:trace contextRef="#ctx0" brushRef="#br0" timeOffset="21430.3482">21155 14062 21,'-3'-12'835,"1"-1"-179,-1 1-41,2 0-24,0 1-33,1 11-42,0-20-49,0 20-50,5-19-27,-5 19 10,11-11-23,-3 5-23,5 4-35,0 2-20,4 4-3,1 1-14,5 4-14,4 6-13,5 4 11,-1 3-257,-2 4-9,1 2 0,-4 0 0,-1 5 0,-2 0 0,-3-2 0,-1 3 0,-5 2 0,2-2 0,-6 3 0,-2-4 0,-2-1 0,-1 2 0,-2-1 0,-2 1 0,-4-2 0,-2 2 0,-5 1 0,0-3 0,-4 0 0,2-3-597,-7 5-388,5-9-1095,-6 2-1848</inkml:trace>
  <inkml:trace contextRef="#ctx0" brushRef="#br0" timeOffset="22168.3996">22227 14413 801,'0'0'688,"0"0"-44,-14 0-85,14 0-22,0 0-38,0 0-31,0 0-32,0 0-30,0 0-36,0 0-38,0 0-33,0 0-42,14 0-40,-14 0-33,19 0-38,-19 0-26,26-1-16,-13 1-30,2-2-17,-1 1-10,4-1-48,-1 0-87,0 0-63,0 0-60,0 0-49,-3-1-36,0 2-83,-1 0-81,0 0-64,-2-1-79,-11 2-754,18 0-957</inkml:trace>
  <inkml:trace contextRef="#ctx0" brushRef="#br0" timeOffset="22364.3304">22257 14518 691,'0'0'605,"-13"11"-39,13-11 7,-9 7-77,9-7-24,0 0-50,0 0-13,2 12-43,-2-12-57,12 4-43,-1-3-44,3-1-45,0 1-37,2-2-24,2 1-29,1-2-34,1 1-108,-1-1-94,2-2-97,0 1-129,-1 2-115,0-1-172,1-2-599,-2 2-870</inkml:trace>
  <inkml:trace contextRef="#ctx0" brushRef="#br0" timeOffset="23574.197">23672 14272 353,'0'0'830,"7"-10"-135,-7 10-35,6-8-102,-6 8-40,7-8-80,-7 8-47,0 0-63,7-6-29,-7 6-33,0 0-17,0 0 14,0 0-40,8 6-31,-8-6 2,0 12-21,0-12-11,-3 19-19,1-7-16,-2 0-16,0 3-9,-2-1-10,-1 1-14,1 2-10,-2-2-4,-2 3-15,1-1 2,0-1-4,0-2-15,3 1 1,-2-4-4,2 4-5,-1-5-4,1-1-4,1 1-4,5-10 0,-8 17 0,8-17 3,-4 11 4,4-11 4,0 0-10,3 14 2,-3-14-3,10 7-4,0-3-1,2-2-1,1-1 1,4 1-4,3 1-1,0-3 1,2 2 0,5-4-3,-3 2-10,3 0-30,0-1-22,-2-1-3,2 0-11,-1 0 13,-2-1-26,-5 1 5,1-1 17,-2-1 1,-1 1 14,-1-2-7,-1 2 25,-3-1-18,-1-2 14,-4 2-6,2-1 17,-2-1-5,-7 6-1,7-11 4,-7 11 16,3-15-5,-3 15 3,-3-17 6,1 8 1,-1-3 1,-1 2 3,-1-2 1,-2 0-5,1 0 7,0-1 1,1 4 0,1 0 0,-1 1 4,1 1 7,4 7-8,-6-11 1,6 11 7,0 0 23,0 0 57,0 0 9,-8 8-3,8-8 7,1 17-1,-1-4-3,2-1-2,-1 5 2,-1-1-3,1 4-16,0-3-12,1 1-8,-1 1-17,-1-1-7,1-1-37,-1 1 0,0-2 0,0-2 0,0 0 0,0-1 0,0 2-107,0-3-76,0-12-61,2 21-55,-2-21-47,0 16-82,0-16-45,2 15-98,-2-15-76,5 10-209,-5-10-420,9 5-884</inkml:trace>
  <inkml:trace contextRef="#ctx0" brushRef="#br0" timeOffset="24069.3074">24220 14398 655,'3'-14'608,"0"3"-50,0 0-16,3-1-82,1-3-18,1 2-55,2 3-12,3-2-24,0-1-31,4 4-46,0 1 11,1 2-33,-3 0-32,3 5-33,-3 1-36,-1 1-22,-1 2-24,-2 3-25,-2-1-12,-2 3-11,-3 1-10,0 2-9,-4-11-6,-1 20-6,-2-7-8,-3-2 0,-2 2-4,-2-1-3,0 3 10,-2-4-18,1 1-1,-1-2 1,2 0 1,-2 0 1,3-2-1,2-2 1,-2 1 1,9-7-2,-10 8-5,10-8 4,-7 6 0,7-6 15,0 0-24,0 0 3,0 0 1,12-4 1,-12 4-3,16-3 4,-5 1-3,1-1 1,1 1 0,0 1 2,1 1 1,0 0-4,1 0 11,1 1-12,0 1 29,1 3 6,-1-2 17,-1 2-13,-1 1 10,-3 2-8,1-1 11,-5 0 8,0 0 0,-1 1 11,-6-8-8,3 16-6,-3-16-3,-3 18-3,-2-10-6,0 1 7,-2-1-17,-3 1 1,0 1-8,-2-2-4,0-1-5,0 0-3,-2 1 0,1-3-4,1 0 1,-1 0-2,3-1 1,10-4-43,-20 4-91,20-4-65,-15 0-65,15 0-77,-12-2-59,12 2-121,0 0-100,-4-8-88,4 8-739,7-11-1052</inkml:trace>
  <inkml:trace contextRef="#ctx0" brushRef="#br0" timeOffset="24413.481">24905 14369 318,'0'0'699,"5"-10"-88,-5 10-55,0 0-67,0 0-19,-2-9-96,2 9-10,0 0-57,0 0-34,-14 2-58,14-2-23,-10 10-25,10-10-6,-10 12-8,10-12-24,-7 15-19,7-15-16,-4 15-17,4-15-5,-2 16-10,2-16 24,1 14-39,-1-14-2,5 15-9,-5-15-6,8 11 3,-1-5-10,-7-6 2,12 7 7,-12-7-4,14 3 1,-14-3 2,15 2-1,-15-2 1,13-5 0,-13 5-9,14-7 4,-14 7-8,10-15 1,-10 15-3,7-17 0,-7 17-1,4-19-7,-4 7 8,-2 0-13,0 1 2,-1 0-4,1-1 0,-1 0 10,-1 4-13,0-1-5,4 9-2,-9-12-59,9 12-44,-10-8-77,10 8-38,-9-4-90,9 4-85,0 0-86,-13 5-107,13-5-734,-7 7-932</inkml:trace>
  <inkml:trace contextRef="#ctx0" brushRef="#br0" timeOffset="24710.3451">25272 14320 628,'0'0'735,"4"-13"-68,-4 13-15,2-11-89,-2 11-43,3-14-59,-3 14-35,0-12-36,0 12-39,0 0-46,0-13-60,0 13-21,0 0 35,0 0-14,0 0-12,0 0-10,-8 11-23,4-1-18,-2 3 3,1 1-6,-1 4 0,-1 3-40,-2-1-139,2 2 0,-2 0 0,-1 2 0,2-2 0,-1-1 0,0 1 0,-1-3 0,2 3 0,-1-2 0,0-3 0,2 2 0,-1-1 0,1-1 0,1-1 0,-2-2-120,3 2-315,1-2-74,2-2-131,-3 2-75,2-3-91,3-11-767,1 21-1219</inkml:trace>
  <inkml:trace contextRef="#ctx0" brushRef="#br0" timeOffset="25038.4681">25373 14679 263,'5'-8'788,"-5"8"-139,0 0-54,0 0-31,0 0-80,0 0-34,0 0-54,0 0-41,0 0-22,-10 3-42,10-3-52,-4 8-22,4-8-19,-5 11-15,5-11-27,-2 14-29,2-14-19,2 12-11,-2-12-6,5 11-17,-5-11 13,5 11-17,-5-11-13,10 9-11,-10-9-7,13 5-6,-13-5-5,17 2-8,-17-2-12,16 0 8,-16 0-2,15-3-2,-15 3 6,17-6 14,-17 6-3,13-11-15,-13 11-6,10-11 5,-10 11-4,5-11 0,-5 11-6,3-14 0,-3 14-1,0-11-3,0 11 0,-8-11 6,8 11-11,-8-10-40,8 10-52,-7-10-52,7 10-79,-11-5-64,11 5-101,-11-7-118,11 7-93,0 0-164,-12-4-540,12 4-910</inkml:trace>
  <inkml:trace contextRef="#ctx0" brushRef="#br0" timeOffset="25321.2416">25705 14430 853,'3'-17'707,"-3"17"-42,2-18-46,-2 18-47,0-13-25,0 13-53,2-13-48,-2 13-41,0 0-47,2-17-58,-2 17-45,0 0-33,0 0 11,0 0-8,0 0-18,0 0-8,7 12-7,-7-12-22,2 22-14,-2-9-15,0 1-20,0 3-18,0 0-102,0 1-1,0-3 0,0 2 0,2 0 0,-2 1 0,0-5 0,0 1 0,0 0 0,0-3-152,3 2-157,-3-13-73,0 21-48,0-21-90,5 18-113,-5-18-110,4 14-847,-4-14-1241</inkml:trace>
  <inkml:trace contextRef="#ctx0" brushRef="#br0" timeOffset="25711.8435">25999 14437 112,'0'0'829,"-4"-19"-139,4 19-43,-2-14-75,2 14-95,-4-13-59,4 13-52,-5-7-30,5 7-60,0 0 6,0 0-41,0 0-26,-11 7-31,11-7-17,-2 10-22,2-10-16,0 16-22,0-16-20,2 20-8,-2-20-22,3 20-12,1-11 9,0 0-2,-2 1-6,5-2-5,-3 0-3,4-1-11,-2 0 2,3-1-3,-2-1-4,4-1-5,-2-1-7,-9-3-16,19 3 19,-19-3-3,19 0-5,-19 0 4,20-4-2,-11 1 19,-1-2 5,-2-1 26,1-1-20,-1-2 1,-6 9-2,7-16 4,-7 16-4,2-18-2,-2 18-1,0-19 4,-4 9-23,1 0 1,-1 1-3,-2 2 1,1-2 0,-5 1-4,4 3-13,-3-2-2,1 3-19,-2-1-76,10 5-82,-18-6-60,18 6-73,-18-3-47,18 3-99,-17 3-67,17-3-43,-12 0-164,12 0-461,0 0-807</inkml:trace>
  <inkml:trace contextRef="#ctx0" brushRef="#br0" timeOffset="26008.7134">26330 14051 572,'-5'-11'771,"5"11"-82,-4-16-4,4 16-78,-4-14-37,4 14-76,-2-10-66,2 10-32,6-9-8,-6 9 7,18-2-29,-5 7-44,2 2 0,6 3-16,4 6-2,2 4-1,2 4-30,-3 1-273,0 1 0,-2 2 0,-5 0 0,1 3 0,-4 3 0,-5 1 0,-2 3 0,-4-3 0,-3 2 0,-5 5 0,-5 3 0,-6-1 0,-6 7 0,-7 2 0,-4-4 0,-7-2 0,-6-2 0,-5-2-582,-5-1-119,-6 2-153,-5-9-1055,-4-1-1635</inkml:trace>
  <inkml:trace contextRef="#ctx0" brushRef="#br0" timeOffset="26603.0003">23591 14149 706,'5'-9'669,"-1"1"-78,2 1-57,-2-2-25,-4 9-62,6-15-19,-6 15-60,4-12-58,-4 12-50,0 0-35,-1-16-28,1 16 1,0 0-12,-13-5-12,13 5 2,-17 8 33,4-1-9,-2 6-8,1 2 3,-5 7 4,-4 4 6,2 5-25,-2 3-18,2-1-10,3 4-13,-3-1-18,5 3-22,0-3-12,5 4-20,3 2-61,2 0-6,5-4 0,6 5 0,5 1 0,8-2 0,11 4-12,7-2-239,7-4-123,7-3-145,5-4-135,8-1-213,2-8-875,4-2-1429</inkml:trace>
  <inkml:trace contextRef="#ctx0" brushRef="#br0" timeOffset="27236.7811">27101 14471 150,'0'0'823,"-16"0"-130,16 0-16,-11 0-104,11 0-25,-14 1-43,14-1-27,0 0-28,-17 1-60,17-1-10,0 0-5,0 0-2,-12 3-40,12-3-21,0 0-28,12 3-18,-12-3-30,17 4-39,-5-4-49,1 2-148,5 0 0,-2-1 0,4 0 0,-1 0 0,2 1 0,0 0 0,2-1 0,-1-1 0,-4 2 0,2-2-6,-4 0-288,-1 0-48,-1 0-55,0-2-43,-3 0-85,-11 2-72,16-1-37,-16 1-107,10-4-596,-10 4-940</inkml:trace>
  <inkml:trace contextRef="#ctx0" brushRef="#br0" timeOffset="27486.776">27288 14374 156,'-5'-9'781,"5"9"-105,-6-14-34,6 14-80,-6-13-14,6 13-50,-4-12-16,4 12-49,-4-10-19,4 10-21,0 0-57,-3-12-40,3 12-29,0 0-9,0 0-16,0 0-28,0 0-9,0 0-33,1 12-5,-1-12-28,2 17 9,-2-5-8,0 2-118,0 0-22,0 4 0,0-1 0,0 2 0,0-1 0,0 2 0,0-2 0,0 0 0,0 0 0,2 1 0,-2-2 0,2 0 0,-2-2 0,2 2-83,-2-5-259,2 1-64,1 0-87,0-2-100,1-2-149,2 5-201,-1-6-514,2 4-1074</inkml:trace>
  <inkml:trace contextRef="#ctx0" brushRef="#br0" timeOffset="28187.3144">27930 14255 823,'0'0'717,"4"-10"-47,-4 10-50,4-10-25,-4 10-37,1-11-32,-1 11-29,5-10-18,-5 10-34,0 0-57,2-12-65,-2 12-54,0 0-22,0 0-26,0 0 6,0 0-3,7 5 10,-7-5-106,2 17-128,0-5 0,-2 2 0,-2 3 0,2 0 0,-2 0 0,2 3 0,0-1 0,0 3 0,0-4 0,0 1 0,0 0 0,0 0 0,-2-2 0,4 0 0,-2 0 0,0 0 0,0-3 0,0-1 0,0 0 0,0 0 0,0-13 0,0 22 0,0-22 0,0 17 0,0-17 0,0 13 0,0-13 0,0 13 0,0-13 0,0 0-186,0 0-446,7 5-152,-7-5-166,0 0-830,14-4-1478</inkml:trace>
  <inkml:trace contextRef="#ctx0" brushRef="#br0" timeOffset="28484.7504">28225 14388 61,'0'0'906,"-7"-16"-170,7 16-48,-5-13-30,5 13-68,-2-9-59,2 9-75,0 0-37,0 0-35,4-13-30,-4 13-19,0 0-39,18 3-21,-9 0-28,1 1-22,1 3-22,3 1-11,-1 1-22,2 2-29,2-2-22,-3 5-19,3-2-18,-1 1-59,-3-1-23,2 3 0,-1-4 0,-3 0 0,3-1 0,-4 1 0,-1-2 0,1 0 0,-3-1 0,2-2-174,-3 1-67,1-2-50,0 2-46,-7-7-59,10 7-49,-10-7-99,10 4-51,-10-4-20,0 0-222,0 0-330,13 0-781</inkml:trace>
  <inkml:trace contextRef="#ctx0" brushRef="#br0" timeOffset="28695.4105">28539 14338 525,'-4'-10'698,"1"2"-91,3 8-40,-8-11-104,8 11-33,-8-9-28,8 9-51,-7-4-27,7 4-30,0 0-4,-17 4-23,17-4-22,-15 12-33,7-3-30,-3 3-31,2-2-24,0 2-28,-4 2-17,3 1-18,-2 0-11,-1-1-12,3 2-9,-3-1-30,4-2-117,-1-2-99,1 0-136,-2-1-145,4 1-162,0-3-827,0 0-1108</inkml:trace>
  <inkml:trace contextRef="#ctx0" brushRef="#br0" timeOffset="29513.1672">29164 14326 673,'-6'-10'600,"6"10"-79,-5-11-12,5 11-26,-3-9-20,3 9-22,0 0-28,0-14-35,0 14-36,0 0-36,3-12-42,-3 12-27,0 0-16,0 0-12,0 0 12,0 0-51,8 10 3,-8-10-24,0 16 8,0-16-34,-3 20-26,-2-10-16,0 4-9,-2 0-14,-1-2-3,-2 2-18,0 1 1,0 2-11,-3-4-8,1 1-2,2-3-5,0 2 0,2-4-1,1 2-4,0-4-2,0 0 7,2 3-12,5-10 1,-8 11 2,8-11 1,-1 12-3,1-12 1,5 10 1,-5-10 1,9 6 1,1 0-2,-1-3-1,2 0-8,5 0-13,0 1-6,2-2-30,1 1 2,2-1-36,3 1 6,2-3-17,0 2-15,0 0 1,0-1 3,-2-2-2,-1 1-2,0-2 29,-3 0 3,2 2 18,-3-3-1,-3 1 15,0-3-8,-3 1 18,-2 1-3,0-3 14,-4 0-2,1 1 13,-2-3-8,-6 8 21,8-15-5,-8 15 8,1-18-6,-1 18 10,-4-20-12,2 11 16,-2 2-5,-1-3-6,1 1 10,-1 1-12,5 8 13,-9-15 0,9 15 12,-8-10-5,8 10 19,-10-7 12,10 7 42,0 0-8,-13 2 11,13-2 2,-9 9 0,9-9 7,-7 18 1,4-8-13,1 3-8,0-2-12,1 4-14,0-3 4,1 2-24,0 1 21,-1 0-34,2-1 10,-1 0-19,1 0 2,0-1-26,-1 0-70,3 0-69,-2 0-64,1-3-69,0 1-71,1-3-82,2 2-65,-5-10-84,6 17-150,-6-17-466,9 11-815</inkml:trace>
  <inkml:trace contextRef="#ctx0" brushRef="#br0" timeOffset="30028.7781">29624 14420 661,'3'-12'606,"1"-1"-86,-1 4-12,1-2-51,2 1-52,2 1-25,3 0-26,-2 2-15,3 2-37,0 3-20,0-1-26,1 3-16,1 0-37,-2 4-30,-1 0-19,2 3-29,-3 2-11,-2-1-18,1 3-14,-4 0-12,-2 0-10,-2 2-11,-1-1-6,-1 0-9,-2 1-4,-2-1-7,-3 1-3,1 0-2,-1-3-3,-1 1-4,-2-1 0,2 0 7,-1-1-11,2-1 3,0-1-10,2 0 4,-1-1 0,7-6 3,-11 9-2,11-9-3,-7 5-1,7-5-1,0 0 6,0 0-10,0 0-1,0 0 0,0 0 0,8-5 1,-8 5-2,15-7 9,-15 7-9,17-8-2,-6 5 2,0-1-1,0 1 4,2 1 0,0 0-5,2 2 5,-1 0 5,1 0-1,1 2-6,0 1 5,-1 2-2,0 2 1,-1-4 1,-1 3 1,-3 0 1,-1 2 7,-2-2 4,0 1-2,-7-7 17,5 14-3,-5-14 13,-1 15 8,1-15 4,-7 15-16,1-8 11,0 2-19,-2-2 6,0-1-13,-3 1 0,0-2-11,1-1 9,-4 3-12,3-4-21,-2 1 22,1-1 27,2 0-40,-3-1-32,13-2-79,-20 2-82,20-2-76,-18 0-65,18 0-92,-14-3-110,14 3-169,-10-5-691,10 5-1005</inkml:trace>
  <inkml:trace contextRef="#ctx0" brushRef="#br0" timeOffset="30388.1491">30234 14442 179,'5'-8'683,"-5"8"-93,0 0-37,0 0-67,0 0-49,0 0-59,-9 10-19,9-10-50,0 0-10,-4 10-59,4-10-32,0 0-32,-3 14-11,3-14-27,4 10-7,-4-10-24,8 10-5,-8-10-27,13 9-2,-13-9-21,15 7 19,-15-7-30,18 5 10,-18-5-8,15 3-2,-15-3-17,19 0 9,-19 0-17,17-4 6,-17 4-5,18-6 8,-18 6 10,13-9 15,-13 9-15,10-14 1,-10 14-11,5-13-1,-5 13-7,1-17-6,-1 17-4,-4-20-2,1 11 1,-5 1-3,2-1-1,-2 0 1,-2 3-2,1 0 0,0-1-4,-2 3-7,0-1-74,1 1-67,10 4-97,-21 0-64,21 0-85,-18 0-67,18 0-98,-15 3-170,15-3-336,-10 4-685</inkml:trace>
  <inkml:trace contextRef="#ctx0" brushRef="#br0" timeOffset="30686.5276">30598 14386 619,'0'0'745,"10"-7"-70,-10 7-35,10-6-59,-10 6-54,8-4-66,-8 4-75,0 0-64,8-7-55,-8 7-34,0 0-2,0 0-6,6 7-15,-6-7 15,-2 11-25,-2-2 23,0 0-36,-1 3-18,-1 0-29,-1 3-11,-2 2-16,-1 0-27,1 0-14,-3 2-12,1-3-13,-1 2-11,2 0 0,0 2-9,-5 1-1,0 2-11,1-1-38,4-3-79,-1 0-64,1-1-61,-1 1-54,3-2-58,1-3-72,1-1-59,2-1-41,0-1-20,4-11-44,-4 18-58,4-18-510,0 14-757</inkml:trace>
  <inkml:trace contextRef="#ctx0" brushRef="#br0" timeOffset="31007.0091">30616 14778 241,'9'-8'672,"-9"8"-98,6-6-58,-6 6-60,0 0-60,0 0-15,0 0-30,0 0-43,0 0-9,0 0-22,0 0-48,0 0-25,0 0-7,0 0-24,0 14-13,0-14-17,0 0-7,1 15-18,-1-15-8,0 0 2,4 13 17,-4-13-13,5 10-1,-5-10-24,7 7-6,-7-7-6,9 6 2,-9-6-20,9 4-10,-9-4-4,0 0 2,17 2 6,-17-2-17,0 0-6,16-2 1,-16 2-3,11-6-2,-11 6 1,7-5-8,-7 5-8,5-8-1,-5 8-4,0 0 9,-3-14-14,3 14 3,-5-8-11,5 8 7,-13-9-12,13 9-23,-14-11-75,5 7-67,9 4-50,-19-7-48,10 3-54,-1 1-80,0-1-67,-1 2-88,11 2-113,-17-4-592,17 4-875</inkml:trace>
  <inkml:trace contextRef="#ctx0" brushRef="#br0" timeOffset="31553.8672">31172 14539 24,'7'-9'741,"0"2"-133,0-1-72,-3 1-67,-4 7-72,5-16-51,-5 16-29,2-13-44,-2 13-43,-3-14-23,-2 6-27,5 8-33,-14-12-31,4 6-11,-1 1-19,0 3-20,-2-1-9,-1 1-13,14 2-8,-24 0-8,11 0-8,1 1-2,0 1-5,1 2-9,1-1 12,10-3-6,-16 7-6,16-7 23,-13 7-25,13-7 21,-6 8-28,6-8 26,0 0-26,1 13 2,-1-13-4,7 7 1,-7-7 6,12 4 0,-12-4 2,14 4-2,-14-4-4,17 1 3,-17-1 1,19 0 10,-19 0-14,18-3 2,-18 3-2,19-6-8,-19 6 14,15-4-3,-15 4-8,13-5 2,-13 5 14,11-4-1,-11 4-5,0 0 7,14 0-4,-14 0 28,7 5 55,-7-5 12,5 14 4,-2-5 6,-2 2 22,0 0 26,-1 3-2,1-1 18,-1 2-1,0 0 7,0-1 15,-1 3-44,1-1-9,-1 1 10,1 0-24,0-3-15,-1 2-16,1-1-16,-2-2-16,2 1-12,-1-3-10,2 1-12,-2-2 1,1-10-5,0 17-5,0-17-14,1 15-45,-1-15-62,2 10-90,-2-10-93,0 0-48,5 11-70,-5-11-89,0 0-96,0 0-99,0 0-824,14-6-1139</inkml:trace>
  <inkml:trace contextRef="#ctx0" brushRef="#br0" timeOffset="31866.3441">31413 14200 777,'0'0'701,"-4"-10"-43,4 10-73,0 0-62,0 0-4,9-7-58,-9 7-22,17 5-61,-6 1 37,3 2-32,6 4-15,-1-1-42,4 7-30,-2-1-32,2 2-11,-1 2-33,-1-1-16,-2 3-38,-2-1 6,-2 4-89,-2 3-83,-3 0 0,-3 1 0,-3 2 0,-4-3 0,-2 3 0,-3 0 0,-5 0 0,-3 4 0,-6-3 0,-2 1 0,-3-2 0,-4-1 0,-4 1 0,-7 1 0,-5-1-289,-3-1-157,-1-3-60,-4-2-95,-3 1-112,-6-4-111,0-3-702,-4-1-1159</inkml:trace>
  <inkml:trace contextRef="#ctx0" brushRef="#br0" timeOffset="32491.0108">29045 14236 300,'0'0'616,"7"-10"-77,-7 10-54,4-10-36,-4 10-66,3-11-51,-3 11-26,-1-12-24,1 12-30,-4-10-16,4 10-7,-9-8-24,9 8-6,-12-3-9,12 3-14,-18 4 22,6 0-21,-2 4 10,-2 2-17,-1 4 10,-4 3-1,1 5 5,-4 5-8,-1 0-2,2 5-1,2 0-2,3 2-21,0 0-18,3 2-26,3 0-14,4-4-17,3 2-13,4 0-15,2 2-4,4 3-11,3 3-12,6-2-47,2-2-86,4 1-111,3-4-81,2 0-104,11 2-106,1-3-193,4-2-218,-3-8-559,0-2-1109</inkml:trace>
  <inkml:trace contextRef="#ctx0" brushRef="#br0" timeOffset="33579.3922">23288 13744 642,'7'-9'554,"2"1"-66,-2 2-39,-1-2-1,-6 8-28,10-12-8,-10 12-52,10-12-27,-10 12-36,7-10-44,-7 10-41,0 0-28,0 0-19,0 0-11,0 0-6,-13-2 8,2 9-16,-6 6 5,-2 3-17,-3 4-6,-1 8-8,-3 2-16,-5 12 3,-1 4 23,-4 5 5,1 6 1,1 3 0,-1 4 5,5 5-16,2 4-18,3 2 2,9 4-29,3-1-15,8-1-15,6 1-12,9 1-8,7-3-63,11-1-61,14 12-86,9-10-68,8-3-104,8-3 2,8-5-66,3-6-70,6-2-84,8-4-171,7-6-584,8-5-934</inkml:trace>
  <inkml:trace contextRef="#ctx0" brushRef="#br0" timeOffset="34615.2958">31749 13877 740,'0'0'544,"0"0"-95,0 0 2,0 0-41,0 0-54,9 6-31,1 1-2,1 1-11,4 6-19,4 3-7,1 5-35,2 4-1,3 3-38,-1 4-9,0 1-38,-2 1 10,-2 5-41,-1 1 63,-2 3 3,0 10-12,-2 1-22,-4-6-34,-4 2-58,-3 0 36,-4 0-69,-4-1 41,-3-1-59,-3-1 38,-3-2-58,-2 0 46,-5-5-56,-2 0 47,0-5-13,-1 0-67,0-4-48,-1-3-61,0-2-24,4-8-53,0-1-59,4-5-35,0-2-81,1-2-70,2-4-29,3-1-93,-2-1-677,12-3-878</inkml:trace>
  <inkml:trace contextRef="#ctx0" brushRef="#br0" timeOffset="35003.948">32271 14328 34,'-3'-13'884,"3"13"-197,-1-11-83,1 11-88,0 0-81,-3-12-82,3 12-65,0 0-51,0 0-8,0 0-25,0 0-17,0 0-31,-9 5-14,9-5-29,0 0-6,3 16-19,-3-16 13,5 12-27,-5-12 0,10 12-14,-3-6 19,1 1-3,1-5 12,2 3-34,0-3 12,-1 1-19,-10-3 24,22 3-10,-22-3 23,17-1-27,-17 1 29,16-2-12,-16 2 18,13-8-40,-13 8 30,9-10-44,-9 10 27,5-11-41,-5 11 23,1-15-36,-1 15 29,-1-14-43,1 14 34,-9-15-39,9 15 35,-9-12-41,3 5 46,6 7-65,-14-6-50,14 6-92,-14-4-66,14 4-71,-17 1-75,7 3-93,-2 1-67,2 4-199,0-1-493,1 2-849</inkml:trace>
  <inkml:trace contextRef="#ctx0" brushRef="#br0" timeOffset="35291.8062">32471 14514 191,'0'0'842,"0"0"-146,9-6-66,-9 6-93,0 0-59,0 0-63,0 0-32,0 0-38,0 0 15,0 0-58,3 11 33,-3-11-81,-9 17 13,3-3-43,-1-2 6,-1 6-79,-2-2 38,-1 2-89,-1 1 35,0-2-83,-1 7 49,-2-2-63,0 2 54,0 2-75,-1-3 55,1 1-71,1-1 56,0 2-66,1-3 31,3-5-121,1 0-37,0-2-89,1-1-45,3-2-53,0-3-46,1 2-48,0-4-45,4-7-57,-4 14-82,4-14-693,-2 9-897</inkml:trace>
  <inkml:trace contextRef="#ctx0" brushRef="#br0" timeOffset="35672.1148">32484 14870 319,'4'-8'692,"-4"8"-153,0 0-59,0 0-26,0 0-48,5-8-12,-5 8-57,0 0-42,0 0 1,0 0-28,0 0-48,-4 13-20,4-13-17,0 0-31,-2 15-17,2-15-8,-2 11-2,2-11-12,-1 14-18,1-14-1,-3 11-8,3-11-12,-1 11-5,1-11-1,-2 11-1,2-11-4,0 0-3,0 17-3,0-17 7,0 0 41,1 12-46,-1-12 37,0 0-51,4 10 44,-4-10-50,0 0 41,10 8-55,-10-8 48,0 0-43,13 4 38,-13-4-57,0 0 62,0 0-60,15-3 69,-15 3-83,0 0 60,10-4-75,-10 4 70,0 0-74,0 0 60,1-13-57,-1 13 55,-2-9-63,2 9 60,-6-11-61,6 11 41,-7-10-103,7 10-10,-6-8-87,6 8-40,-8-11-49,8 11-56,-5-7-85,5 7-102,0 0-72,-9-8-100,9 8-625,0 0-917</inkml:trace>
  <inkml:trace contextRef="#ctx0" brushRef="#br0" timeOffset="36027.1428">32889 14565 261,'-2'-13'752,"-2"1"-135,0 1-61,1 1-2,1-1-25,2 11-46,-4-19-47,4 19-46,-4-16-50,4 16-51,-3-10-46,3 10-5,0 0-3,0 0-35,0 0 61,0 0-84,0 0 60,3 15-68,-1-4 44,0 5-65,0 1 43,1 1-69,1 3 26,-2 2-66,1 0 28,-2-1-69,2 2 45,-1-1-71,1-4 43,-1-1-51,0 2-4,-1-3-41,0 1-42,0-3-116,-1-3-42,0 2-87,2-1-65,-2-13-59,0 21-126,0-21-81,0 19-126,0-19-636,1 13-1025</inkml:trace>
  <inkml:trace contextRef="#ctx0" brushRef="#br0" timeOffset="36433.5388">33116 14632 671,'0'0'702,"3"-19"-60,-3 19-52,1-13-78,-1 13-78,2-11-76,-2 11-49,0 0-32,0 0 11,0 0-26,0 0-18,0 0-41,-4 12 15,1-3-14,2 4-19,0-2-25,1 2-10,-2 2-21,2-1-18,0 1-15,2 1-15,0-1-7,-1 0-10,3-1-3,-2-2 57,3 1-81,0-2 46,2-1-67,0-1 59,1-1-59,1-1 61,-1-2-72,3-2 60,-2 2-61,-9-5 1,19 2 20,-19-2 12,21-1 5,-21 1 2,18-8-1,-5 2 1,-4-3 0,-1-1 45,1 0-21,-3-3 34,-1 0-51,-1-2 25,-1 1-76,-3-1 0,-2 4 0,1-5 0,-3 0 0,-1 3 0,-1-1 0,-4-1 0,1 3 0,-2 0 0,-1 3 0,0 0 0,-2 1-152,0 3-117,0 0-35,0 3-72,-1 2-65,0 0-76,-2 4-102,0 0-126,0 2-768,-1 2-1141</inkml:trace>
  <inkml:trace contextRef="#ctx0" brushRef="#br0" timeOffset="37457.8028">21459 16055 984,'0'0'765,"0"0"-107,-12 3-48,12-3-52,0 0-23,0 0-58,0 0-59,0 0-42,0 0-39,0 0-26,12 3-65,-12-3-48,16 0-40,-16 0-31,24 0-24,-9 0-22,-2 0-21,3 0-44,2 1-94,0-1-77,3 0-86,-3 0-46,1-1-98,-4 1-86,2 1-76,-3-1-54,0 0-749,-1 0-952</inkml:trace>
  <inkml:trace contextRef="#ctx0" brushRef="#br0" timeOffset="37658.9475">21451 16243 39,'-10'5'903,"3"-1"-214,7-4-57,-9 9-65,9-9-44,-7 5-37,7-5-49,0 0-59,4 10-74,-4-10-36,14 5-50,-1-3-34,0 1-41,6-3-33,0 1-55,3-1-106,1-1-90,5 1-72,1-3-102,2 1-76,-1 4-87,2-4-224,6 2-441,0-2-758</inkml:trace>
  <inkml:trace contextRef="#ctx0" brushRef="#br0" timeOffset="38379.9688">23896 16136 465,'0'0'808,"10"-16"-106,-10 16-25,6-11-35,-6 11-43,7-7-53,-7 7-59,6-8-51,-6 8-31,0 0-28,8-8-35,-8 8-19,0 0-39,0 0-1,10 2-20,-10-2-18,1 12-17,-1-12-149,-2 19-79,-2-5 0,-1 0 0,-3 4 0,1-1 0,-1 3 0,-3 1 0,0-3 0,0 3 0,-2 0 0,1-1 0,1-1 0,-1 0 0,2-2 0,-2 0 0,3-2 0,-1-3 0,3 1 0,-1-3 0,3-2 0,0 1 0,0-1 0,5-8 0,-8 15 0,8-15 0,-2 9 0,2-9 0,0 0 0,6 10 0,-6-10 0,0 0 0,15 3 0,-15-3 0,16-3 0,-16 3 0,15-3 0,-15 3 0,17-4 0,-17 4 0,15-6 0,-15 6 0,15-6 0,-15 6 0,12-6 0,-12 6 0,11-4 0,-11 4 0,10-3-144,-10 3-156,0 0-31,12-7-34,-12 7-21,0 0-17,10-4-45,-10 4-28,0 0-7,9-5-38,-9 5-59,0 0-601,0 0-791</inkml:trace>
  <inkml:trace contextRef="#ctx0" brushRef="#br0" timeOffset="39406.2363">23736 16209 79,'0'0'558,"-10"-6"-88,10 6-41,-10-6-11,10 6-26,-11-6-54,11 6-3,-9-8-10,9 8-14,-8-7-27,8 7 1,-8-11-20,8 11 17,-8-11-13,8 11-11,-4-12-47,4 12 1,-2-11 24,2 11-22,0-15-18,0 15 7,4-14-32,0 6 8,2 1-18,4-2-5,2 1-10,1 2-8,2 0 8,1 0-6,2 1-2,3 2 5,-1 2-40,2 1-103,0 1 0,-3 0 0,3 5 0,-2 1 0,-3 1 0,-1 2 0,-4 1 0,-2 1 0,-2 1 0,-3 0 0,-3 1 0,-2 1 0,-4 0 0,-3 3 0,-5 0 0,-1 0 0,-3 2 0,-1-1 0,-2 0 0,-1-2 0,0 0 0,0-1 0,3-2 0,0-1 0,0-2 0,3 0 0,1-1 0,-1-2 0,4-2 0,0 2 0,2-4 0,0 3 0,8-7 0,-12 8 0,12-8 0,-8 5 0,8-5 0,0 0 0,0 0 0,0 0 0,0 0 0,0 0 0,0 0 0,18-3 0,-18 3 0,19-4 0,-8 1 0,2 2 0,2 1 0,1 0 0,-1 0 0,3 1 0,0 2 0,-3-1 0,3 3 0,-1 0 0,-3 1 0,1 1 0,-3 1 0,-1-1 0,1 3 0,-3-2 0,-4 1 0,-1 0 0,-2 0 0,-2-9 0,0 19 0,-2-8 0,-2-1 0,-3 0 0,-2 0 0,-1-1 0,0 1 0,-2-1 0,-2-1 0,1 1 0,-3-2 0,1-2 0,-3 2 0,-1-2 0,1-2 0,-3 0 0,2 0 0,-3-1 0,-1-2 0,2 0 0,1-2 0,1-1 0,0 2 0,1-3 0,2 1 0,0-2 0,1-2 0,2 2 0,3-3 0,-1 0-19,4-1-409,2 1-53,1-2-44,4 10-69,-3-16-82,3 16-16,2-16-823,3 7-1145</inkml:trace>
  <inkml:trace contextRef="#ctx0" brushRef="#br0" timeOffset="40518.6633">25346 16501 308,'-13'-4'588,"3"1"-108,10 3-17,-20-6-39,8 2-39,12 4-32,-18-7-17,7 4-15,11 3 1,-17-9-17,17 9-16,-16-7-29,16 7 10,-13-6-19,13 6 21,-12-5-9,12 5-17,-10-5-11,10 5-22,0 0-13,-10-6-24,10 6-13,0 0-9,0 0 3,0 0 7,0 0 20,0 0-17,0 0 28,9 6-148,0-3-47,5 1 0,-1 1 0,4 0 0,6 1 0,2-1 0,0 1 0,7-1 0,3 2 0,-2-1 0,4-2 0,-1 1 0,-2 0 0,1-2 0,-5 0 0,-3-1 0,0 1 0,-4-2 0,-2-1 0,0 0 0,-3 0 0,-2 0 0,0 0 0,-3-1 0,0-2 0,-13 3 0,20-3 0,-11-1 0,1 1-15,-10 3-459,15-8-32,-15 8-56,10-9-41,-10 9-43,4-10-37,-4 10-142,0 0-398,-2-17-830</inkml:trace>
  <inkml:trace contextRef="#ctx0" brushRef="#br0" timeOffset="40853.0638">25599 16266 801,'-6'-7'667,"-2"2"-76,8 5-20,-12-13-29,12 13-37,-11-10-9,11 10-18,-7-11-12,7 11-25,-7-9-15,7 9-46,-7-6-54,7 6-40,0 0-49,-7-9-32,7 9-29,0 0-4,0 0-10,0 0 44,-4 12-149,4-12-57,2 17 0,-2-5 0,1 3 0,0 3 0,0 3 0,1 1 0,0 4 0,0-1 0,0 1 0,1 3 0,-2-3 0,-1 3 0,1-2 0,-1 0 0,0-1 0,0 1 0,0 0 0,0-3 0,-1 2 0,1-7 0,-1 2 0,1 0 0,-3-4 0,3 1 0,0-1 0,0-2 0,0-4 0,0 1-436,3-1-140,-3-11-73,1 20-116,1-11-120,-2-9-662,6 9-1185</inkml:trace>
  <inkml:trace contextRef="#ctx0" brushRef="#br0" timeOffset="42755.5899">31108 14502 233,'0'0'489,"0"0"-107,7-5-28,-7 5-49,0 0-22,0 0-39,8-7-24,-8 7-27,0 0-3,0 0 15,9-7-12,-9 7 5,0 0-16,0 0 2,5-8-8,-5 8-16,0 0-26,0 0-12,3-9-5,-3 9-9,0 0-8,0 0-8,-2-12-4,2 12 1,0 0 6,-5-9-16,5 9-4,-9-6 9,9 6 0,-11-5-7,11 5-2,-15-2-4,15 2-12,-15-3 7,15 3-2,-16-1-8,16 1-7,-16 1-8,16-1 3,-17 5 1,8-2-4,0-1 6,0 4 6,1 0-1,2 0-9,-1 2 3,2-2 0,-1 2-8,2 1 0,0 0 0,4-9-8,-2 18 2,2-18 1,1 19-3,-1-19-3,4 19 6,0-11-3,2 1-7,-1 0-6,3-1-6,-1-3 1,1 3-2,2-4 0,-1 2-2,2-2-1,0 0-3,-1 1 2,3-3-3,-3 1 1,-10-3-17,23 4 8,-23-4-70,21 1-47,-21-1-60,21-1-57,-21 1-68,22-5-90,-22 5-93,18-6-74,-18 6-861,15-5-1032</inkml:trace>
  <inkml:trace contextRef="#ctx0" brushRef="#br0" timeOffset="57736.6223">26461 16358 530,'0'0'501,"0"0"-41,0 0-32,0 0-14,0 0-29,0 0-18,0 0-3,0 0-28,6-9-5,-6 9-16,0 0-26,0 0-14,0 0-35,0 0-19,-4-8-1,4 8 1,0 0 13,0 0-51,-10-9-13,10 9-24,0 0 26,-8-6-43,8 6-1,0 0-18,-9-6-6,9 6-16,0 0-4,0 0-22,-9-5-6,9 5-10,0 0-8,0 0-7,0 0-3,0 0-7,0 0-1,0 0-7,0 0 9,5-8-9,-5 8-5,13-2-2,-13 2 0,22-2-1,-11 1-1,3-1-2,-1 2 6,3-2-10,0 1 1,2-1 6,-1 0-3,2 1-3,-1-1 8,-2-1-6,4 2 2,-3-2-3,0 1 1,-4 2-3,1-3 4,-3 1-1,1 0 4,-2-1-5,-1 1-6,-9 2 4,18-5 5,-18 5-2,15-8 10,-15 8-1,10-4-5,-10 4 8,9-5 8,-9 5 3,0 0 0,9-10 7,-9 10 0,0 0 8,4-9 0,-4 9 11,0 0-8,0 0-42,0 0 0,0 0 0,0 0 0,0 0 0,-11 3 0,11-3 0,-8 16 0,2-5 0,2 4 0,-3 0 0,1 5 0,1-1 0,-4 2 0,4 4 0,-3-3 0,3 3 0,-1 3 0,0-4 0,0 0 0,2 0 0,3 1 0,-3-1 0,2-2 0,2-1 0,-2-3 0,2 1 0,0-2 0,0-2 0,2-1 0,-2-2 0,0-12 0,2 22 0,-2-22 0,2 14-367,-2-14-155,3 9-51,-3-9-114,0 0-71,12 2-913,-12-2-1341</inkml:trace>
  <inkml:trace contextRef="#ctx0" brushRef="#br0" timeOffset="58161.8913">27283 15859 204,'0'0'903,"0"0"-238,3-12-21,-3 12-46,8-6-35,-8 6-27,20-3-59,-9 5-20,8 1-22,2 4-6,7 2-32,1 4-33,7 3-31,-4 2-23,2 3-24,-3 3-20,-1 4 39,-1 3-286,2 8-19,2 4 0,-3 1 0,-1 1 0,-4 2 0,-7-5 0,-2 1 0,-3 2 0,-5 1 0,-3 2 0,-5-2 0,-6 4 0,-2-1 0,-8 6 0,-7 0 0,-7 0 0,-6-2 0,-9-2 0,-3-1 0,-7-2 0,-5-2-464,-1-2-128,-20 6-102,-5-2-99,-6-2-163,-2-8-532,-5-4-1115</inkml:trace>
  <inkml:trace contextRef="#ctx0" brushRef="#br0" timeOffset="58814.9443">22944 15740 111,'15'-8'792,"-15"8"-191,13-5-75,-13 5-45,9-5-32,-9 5-1,8-5-63,-8 5-25,0 0-54,11-5-37,-11 5-42,0 0-6,0 0-25,0 0-5,0 0-27,-3 10 0,-3-3 5,-1 5-22,-1 2-12,-2 4-16,-6 4-12,-1 9 1,0 6 51,-6 13 15,0 3-14,2 5-15,0 4-8,-1 2-17,3-2-30,1 2-14,4 1-18,2-4-13,6 2-8,3-9-15,5 1-3,3 0-50,5 3-69,7-2-87,4-3-78,5-2-88,8-6-67,6-1-72,8-5-105,5-3-105,2 1-812,9-9-1142</inkml:trace>
  <inkml:trace contextRef="#ctx0" brushRef="#br0" timeOffset="59893.2124">28643 16271 69,'0'0'685,"0"0"-148,0-12-28,0 12-27,0 0-64,0 0-37,0-11-39,0 11-24,0 0-31,0 0-30,-3-11-27,3 11-29,0 0-30,0 0-32,0 0-23,0 0-17,0 0 12,0 0-19,0 0 10,-15 3-21,15-3 13,-9 12-16,1-5 26,2 0-28,2 2 16,-1 2-8,1-2 1,0-1-26,0 1 8,0 1-20,4-10 8,-2 17-27,2-17 15,-1 14-15,1-14 20,1 13-24,-1-13 14,10 11-15,-10-11 14,10 8-27,-10-8 20,16 2-5,-16-2-9,16 3 3,-16-3-6,23-4 8,-12 0-16,1 0 3,1 1-9,-1-4 3,0 0 2,0-1-2,-1 0-1,-2-1 1,0-1 9,-2 0-13,0 1 2,-3-1-3,0 0 6,-4 10 2,0-18-2,0 18-9,-4-17 0,-1 8 1,-2 1 1,-2 1-2,0 2 3,-3 0-11,1 1 10,-1 1 3,-2 0 0,1 3-13,-2 0-26,2 1-29,-2 2-33,1 1-45,-2 0-51,1 2-52,3 1-37,2 0-76,1 0-75,2-2-76,2 4-192,0-1-468,5-8-784</inkml:trace>
  <inkml:trace contextRef="#ctx0" brushRef="#br0" timeOffset="60236.9562">29034 16315 335,'0'0'776,"-1"-17"-84,1 17-62,-2-17-56,2 17-32,-1-15-59,1 15-34,0-14-48,0 14-30,0 0-42,0-17-39,0 17-32,0 0-46,0 0-32,0 0 40,0 0-37,0 0-7,0 0-1,-9 13-12,4 0-13,0 4-1,-4 2-8,1 3 7,-2 3-30,-3 1-72,3 3-46,-3-2 0,-1 1 0,-1 4 0,-1-7 0,4 1 0,-4 1 0,4-3 0,-4 0 0,3 0 0,0-2 0,2-4 0,1 0 0,0-2-155,2-3-213,2 0-49,0-4-85,1 1-73,-1 0-88,6-10-33,-6 15-831,6-15-1160</inkml:trace>
  <inkml:trace contextRef="#ctx0" brushRef="#br0" timeOffset="60596.3122">29052 16769 122,'0'0'858,"0"0"-178,-12-3-41,12 3-67,0 0-56,-14 8-53,14-8-43,-13 7-64,13-7-39,-12 12-48,12-12-46,-8 15-38,8-15-27,-4 12-24,4-12-22,0 15-14,0-15-12,7 14-20,-7-14-33,13 12 11,-4-7-26,2 0 14,0-1-21,2 0 13,1-2-20,-1 0 16,1 1-22,-14-3 23,27 0-23,-13-3 49,-3 1-42,2 0 6,-3-2 22,-1-1 2,-1 1-2,1-2-6,-4-2 0,-5 8 12,6-15-11,-6 15-4,0-17-3,0 17 4,-6-18-4,1 10-5,-4-2-12,0 0 1,-1 2-2,-3 0-3,1 2-3,1-1-4,-3 0-26,1 2-66,2 1-62,-1 0-86,0 2-76,12 2-98,-19-4-84,19 4-40,-14-3-190,14 3-462,0 0-807</inkml:trace>
  <inkml:trace contextRef="#ctx0" brushRef="#br0" timeOffset="60924.4242">29638 16392 20,'4'-14'861,"-2"2"-177,-2 12-31,3-19-50,-3 19-49,3-18-38,-3 18-68,2-13-45,-2 13-43,3-11-24,-3 11-4,0 0-12,0 0-18,0 0-12,0 0-16,13 10-23,-13-10-16,7 19 4,-4-7 5,1 3-35,-1 0-152,0 1-57,0 0 0,0 2 0,0 1 0,0-2 0,-2 1 0,3 0 0,-3-1 0,1 1 0,1-2 0,0 1 0,-2-2 0,0-1 0,0-1 0,1-1 0,-1-2 0,0 1-233,-1-11-257,3 18-66,-3-18-89,2 15-108,-2-15-105,3 11-620,-3-11-1099</inkml:trace>
  <inkml:trace contextRef="#ctx0" brushRef="#br0" timeOffset="61378.3367">30082 16445 817,'0'0'719,"0"-20"-66,0 20-68,1-16-46,-1 16-46,0-14-62,0 14-39,-1-12-66,1 12-17,-3-8-49,3 8-7,0 0-57,-6-11 8,6 11-50,0 0 21,0 0-61,-17 4 42,17-4-19,-12 12-7,7-2-27,-2 2-7,2 0-10,0 0-6,-2 2-10,3 0-11,-1 1-10,1-2-10,3 1-5,1-2-7,0 0-7,1 1 9,1-2-10,3-1-3,0 1-2,0-2-4,0 0-4,3-1-1,2-2 0,-1 0-4,1-1 5,3-1 1,-2-3-4,-11-1 0,25 0-1,-14-1-2,3 1 5,-2-4-2,2-2 2,-3-1 5,0-2 22,0-2 8,-2 0 3,-1-4 4,-3 3-1,1-2 4,-3-1-7,-2 1-8,-2-3-35,-1 2 0,-4 0 0,1-1 0,-1 1 0,-3 1 0,-3-2 0,1 0 0,-1 4 0,-1 1 0,0 2 0,0 0 0,-2 0-130,1 1-145,0 3-106,-1 0-71,2 1-90,0 1-146,13 3-84,-24 0-796,11 2-1214</inkml:trace>
  <inkml:trace contextRef="#ctx0" brushRef="#br0" timeOffset="62565.675">21255 17633 142,'0'0'771,"-11"3"-156,11-3-64,0 0-27,0 0-52,-12 4-28,12-4-35,0 0-6,0 0-44,0 0-8,0 0-39,0 0-8,11 3-14,-11-3-73,0 0-40,18 0-40,-18 0-27,17-1-22,-17 1-17,19 0-19,-8-1-22,-11 1-75,25-1-94,-14-1-41,3 1-56,-2 0-44,-1 1-57,2-3-38,-13 3-60,18-2-24,-18 2-72,16 0-150,-16 0-298,0 0-572</inkml:trace>
  <inkml:trace contextRef="#ctx0" brushRef="#br0" timeOffset="62768.7925">21221 17792 89,'-7'6'722,"7"-6"-147,-14 9-56,14-9-39,-9 6-56,9-6-51,-9 8-45,9-8-32,0 0-16,-10 8-17,10-8-24,0 0-33,0 0-23,7 8-38,-7-8-16,12 2-36,-12-2-18,19 0-14,-19 0-6,25 0-20,-9 0-42,0-1-68,2 1-53,3-1-93,2 0-47,-3-1-81,6 0-109,-3 1-124,0 1-506,-1-1-705</inkml:trace>
  <inkml:trace contextRef="#ctx0" brushRef="#br0" timeOffset="63440.6525">25085 17950 706,'-8'-8'607,"1"-1"-37,2 0-15,1 1-53,-3-2-37,2 2-31,1-3-14,1 2-37,-1 1 19,4 8-25,-4-15 30,4 15-93,-2-13 24,2 13-98,0 0 41,0 0-44,2-12 50,-2 12-31,0 0-35,7 12-32,-3-3-189,0 1 0,-1 2 0,1 2 0,1 1 0,-3 2 0,1 0 0,0-1 0,-2 1 0,3 1 0,-2 0 0,-1 0 0,0-1 0,0 2 0,1-3 0,-2 1 0,1 0 0,-1-2 0,1 0 0,1-3 0,0 0-326,1 0-147,-1-2-82,2-1-72,1-1-78,1 0-56,1-2-744,2-2-1133</inkml:trace>
  <inkml:trace contextRef="#ctx0" brushRef="#br0" timeOffset="63846.8819">25445 17994 738,'1'-20'722,"-1"20"-80,-1-14-63,1 14-68,-4-11-65,4 11-48,-7-7-32,7 7-42,0 0-28,-14 1-6,14-1-19,-11 9 3,4-3-51,1 2 11,-1 0-69,-1 4 33,2-1-65,0 1 32,1 1-80,0-2 36,0 1-72,2 0 48,2 0-70,1-12 52,0 21-80,3-11 53,1 0-50,0 0 63,2-3-67,0 3 51,3-3-62,0-2 50,4 2-61,-2-4 65,2 1-71,-1-3 71,2 0-69,0-2 74,0 0-67,2-4 58,1 1-43,-4-3 35,0-1-59,1-2 59,-3 1-58,-1-3 57,-2-1-54,-1 1 54,-3-1-60,-1 0 62,0 0-57,-3 1 55,-2 2-58,0-3 59,-2 2-60,-1 2 61,-1-3-63,-5 4 66,2-1-63,0 3 58,-3 1-61,1 1 60,0 0-86,-1 1 46,1 1-130,11 2-28,-22 0-74,22 0-45,-23 1-51,23-1-82,-15 5-77,15-5-99,-14 7-38,14-7-721,-11 9-958</inkml:trace>
  <inkml:trace contextRef="#ctx0" brushRef="#br0" timeOffset="64253.1182">25937 17979 276,'0'0'732,"3"-13"-120,-3 13-46,0-12-81,0 12-94,-5-9-56,5 9-26,0 0-24,-7-8-33,7 8-39,0 0-24,0 0-27,-11 4-21,11-4-3,0 0-18,-2 9 0,2-9-5,0 0-19,4 12-19,-4-12-4,7 8 3,-7-8 9,16 7-9,-16-7-10,19 9-2,-19-9-8,19 3 0,-6-2 13,-13-1-2,20 1 3,-20-1-3,21 0 5,-21 0 27,18-3-34,-18 3 32,15-8-52,-15 8 38,11-8-53,-11 8 45,7-12-62,-7 12 40,4-12-46,-4 12 41,-2-17-52,2 17 36,-6-15-45,1 8 40,5 7-40,-10-14 33,10 14-36,-14-9 32,14 9-48,-14-6-13,14 6-91,-16-3-57,16 3-56,-13 3-48,13-3-78,-16 6-103,16-6-57,-9 9-76,5-2-729,4-7-943</inkml:trace>
  <inkml:trace contextRef="#ctx0" brushRef="#br0" timeOffset="64549.9905">26384 17928 902,'4'-9'754,"-4"9"-42,10-15-94,-10 15-63,6-10-43,-6 10-43,5-11-42,-5 11-9,0 0-102,6-10-9,-6 10-89,0 0 55,0 0-95,0 0 63,0 0-76,-2 17 51,-2-8-79,2 6 49,-5 0-62,0 4 40,-2-1-66,0 4 30,1-1-63,-4 3-57,3 2-8,-2-2 0,1 1 0,0-4 0,1-1 0,1 0 0,0-2 0,1 1 0,-1-5-105,4 1-165,0-2-97,0-2-61,1-1-44,3-10-95,0 17-71,0-17-91,1 12-736,-1-12-1084</inkml:trace>
  <inkml:trace contextRef="#ctx0" brushRef="#br0" timeOffset="64878.9993">26545 18173 267,'0'0'764,"0"0"-129,0 0-29,-13 0-54,13 0-86,-11 8-51,11-8-42,-13 9-29,6-2-46,7-7-52,-9 12-32,9-12-13,-9 13-33,9-13-26,-5 11-19,5-11 2,-2 12-17,2-12 14,0 12-37,0-12 9,4 9-36,-4-9 12,10 8-32,-10-8 23,9 5-21,-9-5 21,13 1-27,-13-1 23,16 0-28,-16 0 36,13-3-33,-13 3 39,14-6-45,-14 6 58,13-11-68,-13 11 51,10-10-51,-10 10 48,4-12-69,-4 12 44,2-13-52,-2 13 50,0-13-55,0 13 49,-6-13-50,6 13 41,-10-14-66,4 7 0,-1 2-81,-1 0-48,8 5-44,-15-9-56,15 9-73,-13-6-97,13 6-75,-14-6-98,14 6-818,-15-3-1043</inkml:trace>
  <inkml:trace contextRef="#ctx0" brushRef="#br0" timeOffset="65207.1126">27119 17960 137,'-5'-11'860,"-1"2"-131,1 0-59,1-2-41,0 3-45,-2 0-72,2-1-63,4 9-47,-6-10-9,6 10-88,-5-9 0,5 9-65,0 0 46,0 0-81,-11 5 40,11-5-65,-5 16 46,3-4-61,2-1 35,-3 5-73,1 1 34,2 0-65,-2 2-11,0-2-85,2 2 0,0 0 0,0-1 0,-2 1 0,2-2 0,0 0 0,0-3 0,0 1 0,2-3-160,-2 2-132,2-3-61,0 1-67,0-3-55,1 1-99,-3-10-69,7 16-59,-7-16-750,7 14-1067</inkml:trace>
  <inkml:trace contextRef="#ctx0" brushRef="#br0" timeOffset="65614.4555">27391 17994 619,'0'0'673,"-3"-17"-61,3 17-31,-4-12-98,4 12-67,-4-8-43,4 8-39,0 0-21,-13-2-27,13 2-17,-12 7-21,5 1-14,1-1 2,1 3-23,-4 1-3,4 1-22,1 1 20,-1 1-70,1 1 40,2 2-75,0-3 42,-1-2-76,6 2 56,-3-1-78,2-1 45,0-2-68,3 2 58,1 1-61,1-4 48,4 0-63,0-2 57,0 1-71,1-4 61,-1 0-61,0-2 60,5 1-67,-3-2 56,1-2-59,-1 0 60,3-3-63,-3-2 56,2 1-55,-2-4 58,0 0-57,-4 0 56,2-5-64,-3 0 62,0 1-66,-3-1 71,-3-1-63,0 1 57,-4-1-60,-2-1 61,-1 2-63,-3-1 62,-4 0-61,0 1 56,-3 2-58,0-1 55,-2 1-55,-1 3 42,-2-1-107,2 3 21,2 0-100,-2 2-38,1 1-103,0 3-61,4-2-55,-1 3-90,3 0-48,11 0-79,-24 7-773,15-4-1027</inkml:trace>
  <inkml:trace contextRef="#ctx0" brushRef="#br0" timeOffset="66021.2964">28433 18031 765,'0'0'658,"0"0"-55,-13-3-45,13 3-33,0 0-75,0 0-23,-11-3-47,11 3-27,0 0-2,0 0-18,0 0 4,0 0-42,0 0-42,13 3-33,-13-3 44,20 3-135,-20-3 52,22 2-101,-12 0 38,3-2-78,1 2 55,0-2-80,0 0 54,0 0-83,0 0 38,-1 0-100,-13 0-38,25 0-47,-25 0-54,25 0-21,-25 0-53,19-2-40,-19 2-52,17 0-64,-17 0-35,14-2-3,-14 2-106,0 0-576,15 2-780</inkml:trace>
  <inkml:trace contextRef="#ctx0" brushRef="#br0" timeOffset="66224.4141">28422 18173 555,'0'0'675,"-15"5"-104,15-5-22,-12 5-49,12-5-53,0 0-51,0 0-46,-4 7-20,4-7-74,0 0-28,11 4-46,-11-4-27,13 3-42,-13-3-6,21 1-38,-21-1-4,22 1-58,-8-2-53,1 1-130,-1-1-114,3 1-89,0-3-144,-1 3-177,0-2-375,1 0-690</inkml:trace>
  <inkml:trace contextRef="#ctx0" brushRef="#br0" timeOffset="67973.7528">29640 17960 642,'0'0'537,"15"-8"-48,-15 8-23,11-9-5,-11 9-18,12-12-48,-12 12-10,7-11-20,-7 11-31,7-11-26,-7 11-5,2-12-13,-2 12-17,-1-12-25,1 12-17,-4-12-17,4 12 36,-10-9-82,10 9 54,-16-6-70,16 6 48,-23 0-55,10 3 57,-5 2-58,0 4 48,-2 1-60,-2 4-132,1 2 0,0 0 0,0 3 0,3 1 0,0 0 0,3 1 0,1 1 0,2 1 0,2-1 0,4-1 0,2 1 0,3-2 0,2 0 0,2 2 0,2-1 0,4 0 0,0-1 0,1-2 0,5 0 0,-1-2 0,4-3 0,-1 0 0,2-3 0,0 0 0,-1-1 0,4-4 0,-1 0 0,1-1 0,0-1 0,-2-3 0,2 0 0,-2-3 0,2 2 0,2-4 0,-2-1 0,0-3 0,1 1 0,-3-4 0,0 0 0,0-4 0,-1-2 0,-4-1 0,1-3 0,-3-1 0,-4-2 0,-3 1 0,-1-1 0,-3 0 0,-3 0 0,-3-1 0,-4-2 0,-3 0 0,-4 0 0,-4 1 0,-4 1 0,-1 0 0,-3 5 0,2 4 0,-2 2 0,-1 5 0,-1 0 0,0 5-3,0 1-524,3 3-32,-1 2-179,0 3-97,-4-1-912,1 8-1434</inkml:trace>
  <inkml:trace contextRef="#ctx0" brushRef="#br0" timeOffset="71754.546">30893 17895 98,'3'-12'720,"-1"2"-123,2 1 6,-4 9-37,4-17-61,-4 17-67,2-13-40,-2 13-59,0 0-31,-2-17-42,2 17-15,0 0-4,-12-4-14,12 4-13,-19 8-17,6-2 16,-3 7-27,0 1-21,-4 1-16,0 3-16,0 4-15,1 0-12,1 0-3,2 1-11,-1 0-16,4 1-13,2 1-11,1-4-11,2 1-5,1-3-10,5 1 48,1-2-74,2 0 59,1 1-74,2-2 25,3 0-105,2 0-18,1-1-48,0-5-52,2 0-34,0-3-37,3 2-64,0-4-54,2 1-81,0-2-71,2-1-29,-2-2-128,2-2-449,-1 0-768</inkml:trace>
  <inkml:trace contextRef="#ctx0" brushRef="#br0" timeOffset="71988.924">31165 18102 762,'1'-11'669,"-1"11"-4,2-17-50,-2 17-76,0-13-70,0 13-75,0 0-52,2-13-35,-2 13 17,0 0-5,0 0-55,5 6 18,-5-6-68,4 12 4,-1-2-64,-1 0 7,1-1-30,0 3-23,1 0-23,-2-2-15,0 2-14,1 0-12,0-1-24,-1 0 6,1-1-3,-2 2-14,2-3-49,-3-9-53,1 17-71,-1-17-65,1 14-34,-1-14-76,3 12-83,-3-12-79,0 0-70,-2 13-48,2-13-655,-6 8-880</inkml:trace>
  <inkml:trace contextRef="#ctx0" brushRef="#br0" timeOffset="73098.555">31042 18108 562,'-2'-15'696,"-2"3"-115,4 0-30,2-1-70,1-1-42,2 0-45,2 0-18,2 1-17,5-1-47,1 1-47,4-1-3,3 7-25,-2-3-38,3 3-30,-1 2-40,-1 0-16,-1 3-31,-1 2-9,-1 0-21,0 2-8,-3 1-18,1 1 1,-3 1-49,-2 2-52,-2 1-33,-3-1-43,-1 3-31,-2-1-60,-2 2-47,-2 0-42,-4 3-11,-2-1-67,-4 3-11,-2 0 23,-5 2 20,-5 2 19,-4-1 39,-1 2 35,-1-1 71,0 0 64,4-3 76,1-1 52,0 1 44,1-3 36,4-1 35,2-1 15,0 0 37,2-1 65,4-3 13,0 0 42,5 0 11,6-8 14,-9 12-9,9-12-35,0 0-20,0 14-24,0-14-20,9 7-53,-9-7 14,18 2-34,-6-2 3,3 0-41,0 0-1,3-1-17,1 0-1,0-2-32,0-1 13,2 1-28,2-1-11,-1-1-44,-1 0-11,2-2-43,-2 1 12,-2-1-20,1-2-1,-3-1 53,1 0-63,-3 1 19,-2-2 65,0-1-41,-2 1 49,-2-1-21,0-3 37,-1 1-26,-3 1 39,0 0-25,-2 2 40,-1-2 19,1 3 18,-2 0 40,-1 10 12,4-17-12,-4 17-9,2-13-1,-2 13 19,0 0 35,5-9-11,-5 9 18,0 0 4,0 0-5,7 12-2,-7-12-4,5 16 14,-3-6-29,1-2 8,0 3-38,-2-1 2,1 1-34,0 0 6,1 0-28,-3-11 10,2 21-33,-2-21 19,2 21-21,-2-21 17,4 18-28,-4-18 20,3 14-18,-3-14 11,2 12-20,-2-12 18,4 10-18,-4-10 15,7 10-21,-7-10-3,8 4-22,-8-4-4,0 0-23,13 0 25,-13 0-28,11-3 13,-11 3 15,15-11-13,-8 6 5,0-2 2,2 0 9,-2-1 7,2-1 18,-1 1-8,1 1 1,0 1 8,-1 0 1,0-1-1,1 2 1,-1 1 3,1-1-3,-9 5 4,17-3 4,-17 3-4,14 0 4,-14 0 7,14 5 1,-14-5-1,13 9 12,-13-9-9,11 11 3,-11-11-3,10 9-4,-10-9 7,9 12-4,-9-12-6,12 12 6,-6-6-3,-6-6-1,12 11-4,-5-5-4,1-1 0,-8-5 1,17 6-28,-7-1 3,0-3-24,0 0-3,-10-2 4,25 1-13,-25-1-8,24-2 0,-11 0 7,2 0-3,0-4 22,1 0-3,-2-1 6,1-1 8,0-2 7,-1 1 5,1-3 3,1 0 7,-4 0 2,-2 2 3,-1-1 3,-2 1-2,0 1 16,-2 1-4,1-1 2,-6 9 12,3-13-3,-3 13 3,-2-10-4,2 10 16,-5-8 4,5 8 7,0 0-12,-12-1 6,12 1-8,-11 4 16,11-4-12,-11 10-4,6-2-4,0-1 15,1 3-28,0-3 4,1 4-4,1 0-4,2-11-7,-3 19 1,3-19 5,-1 20-5,1-20-2,3 19 4,-1-8 1,1-3-1,-1 4 6,-2-12 1,5 17 0,-5-17-2,4 16 3,-4-16 0,3 13 22,-3-13 11,3 10 11,-3-10 6,0 0 12,-2 14-14,2-14 0,0 0-13,-5 10 6,5-10-24,0 0 8,-12 4-20,12-4 6,0 0-11,-13 0 10,13 0-15,-8-4-49,8 4-60,0 0-54,-7-10-96,7 10-111,0 0-96,2-14-133,-2 14-60,6-9-603,-6 9-864</inkml:trace>
  <inkml:trace contextRef="#ctx0" brushRef="#br0" timeOffset="73411.9599">32150 18297 197,'0'0'716,"0"0"-128,16 0-1,-16 0-110,13-3-6,-13 3-48,20-5-46,-8 3-27,3-4-53,-1 2-36,2-1-39,-1 0-43,0-2-23,-1 1-33,1 0-19,-2 0-17,-1-1-1,0 1-11,-1-1-1,-5 0-29,3 1-9,-9 6-7,10-14-9,-10 14-3,5-10-3,-5 10-2,0 0 3,-1-12-10,1 12-5,0 0 1,-9-5-3,9 5 2,0 0-1,-13 5 0,13-5 4,-13 12 3,8-4 5,0 1 3,0 0-6,1 0-8,0 2 7,2-1-15,-1 1 13,3-11 3,-2 19-8,2-19 1,0 18-29,0-18-36,1 16-28,-1-16-43,5 13-77,-5-13-76,9 12-104,-1-7 6,-1 0-85,2-1-70,1 1-548,-10-5-707</inkml:trace>
  <inkml:trace contextRef="#ctx0" brushRef="#br0" timeOffset="73958.8079">32508 18269 557,'0'0'582,"5"-17"-66,-5 17-39,7-16-25,-2 8-48,2 0-38,1 2-65,1-1-7,1 2-28,1 1-63,0 1 5,-11 3-73,26 0 58,-14 3-97,1 1 82,0 0-99,1 2 95,-1 1-3,-3-2-21,-1 2-21,0 2-20,-3-1-13,2-1-20,-3 1-11,-1 1-1,0-1-26,-4-8-8,4 17 4,-4-17-13,0 12-4,0-12-9,-2 13 3,2-13-6,-1 10 0,1-10-6,0 0-2,-3 11-34,3-11-18,0 0-9,0 0-13,0 0-11,0 0-11,0 0 0,0 0-14,0 0-8,0 0-15,11-12-10,-4 4 8,2-1-90,2-2 23,0-1-59,2-3 24,2-1-1,-2 0 16,0 1 8,-1 0 27,0-1 25,-1 0 28,1 0 20,-3 3-6,0-1 55,-2 1-12,-1-1 83,0 2 42,-1 0 24,0 2 43,-1 1 27,-4 9 28,5-20 5,-1 13 75,-4 7-14,5-14-7,-5 14-6,5-10-53,-5 10 22,4-9-78,-4 9 95,0 0-88,0 0 138,0 0-42,0 0-2,10 9-18,-10-9-16,2 14-14,-2-14-21,0 22 23,0-10-50,0 0 11,0 1-49,0 0 10,0 0-29,0 0 16,0-1-46,1 2-1,-1-2-14,1 0 14,0 0-13,1-2 15,2 3-36,-1-2 45,4 1-47,0 0-4,0-2-56,0 1-5,1-3-53,0 0-40,-1-3-50,-7-5-42,15 9-26,-15-9-46,15 4-6,-15-4-49,11 1 1,-11-1-92,0 0-1,17-5-67,-17 5-503,8-7-666</inkml:trace>
  <inkml:trace contextRef="#ctx0" brushRef="#br0" timeOffset="74161.9345">32865 18134 621,'-12'-3'726,"12"3"-82,-14-4-104,14 4-45,-11-3-80,11 3-67,0 0-10,0 0-95,0 0 33,0 0-124,14-3 55,-14 3-106,20 0 75,-20 0-124,26 0 80,-11-1-114,-1 1 115,1-1-151,2-1 94,0 0-135,-2 0 61,2 1-92,0-1-56,0-1-63,-2-1-111,1 0-5,-1 0-35,-1 0-54,1-2-57,-3 2-553,1-4-634</inkml:trace>
  <inkml:trace contextRef="#ctx0" brushRef="#br0" timeOffset="74427.5394">33243 17807 13,'-1'-21'754,"1"21"-139,4-15-33,-4 15-33,13-11-37,-1 5-15,3 1-99,5 3 60,3 2-27,3 2-29,9 5-24,3 6-38,4 1 8,-3 2-53,-3 4 58,-3 0-47,0 2 2,-5 0-30,-2 2-9,-6-3-164,-2 0-105,-1 1 0,-5-1 0,-2 0 0,-1 1 0,-3-1 0,-2-1 0,-3-2 0,-2 1 0,-5 2 0,-1 1 0,-7 0 0,-2-1 0,-2 0 0,-3-1-66,-6 0-393,-4 2-72,-2-5-192,1 2-161,-9-5-863,0-1-1433</inkml:trace>
  <inkml:trace contextRef="#ctx0" brushRef="#br0" timeOffset="76229.3521">11086 12998 695,'0'0'641,"8"-5"-62,-8 5-24,10-8-70,-10 8-19,8-8-74,-8 8 4,7-9-47,-7 9-16,5-12-57,-5 12-4,4-10-14,-4 10-34,0 0-20,-4-16-34,4 16-17,-5-9-17,5 9-18,-10-8-13,10 8-5,-13-3-9,13 3 32,-15 1-59,3 1 36,1 3-47,1 2 47,-2 2-33,1 4 20,-1 0-25,2 3 24,0 1-39,2 1 3,1 0 4,0 1 10,3-1-3,2 0-2,-2-1-11,4 0 1,1 0-30,2 0-19,2-2 0,3-1 0,-1-1 0,3-2 0,3-1 0,1-3 0,3-1 0,-1-2 0,3-3 0,1-1 0,1-1 0,2-3 0,2-2 0,-4 0 0,1-2 0,-2-2 0,-1 1 0,-1-4 0,-5 1 0,3-2 0,-7 1 0,-3-2 0,2 1 0,-5-2 0,-1 1 0,-1-2 0,-4 0 0,1 2 0,-3 1 0,-3-2 0,1 3 0,-1 3 0,-6-1 0,3 2 0,-2 4 0,-3-2 0,2 3 0,0 2 0,1 2 0,-2 0 0,2 0 0,-1 2 0,3 0-239,-1 2-64,1 1-88,2-1-58,1 1-114,0 2-133,8-7-78,-5 6-741,5-6-1145</inkml:trace>
  <inkml:trace contextRef="#ctx0" brushRef="#br0" timeOffset="77010.9305">11499 12743 467,'-8'-15'681,"2"8"-65,1-3-29,-3 0-81,0 1-48,-2 0-17,1-2-64,-4 2-23,-1 0-55,1-2 15,-1 2-48,-2 0-9,-3 0-50,-2-2-6,1 4-21,-2 0 8,0-2-25,-1 3-12,0 1-13,-2-1 1,-1 5 11,-1-3 6,1 3-28,-3 1-9,1 0-1,3 1 0,-4 3-9,1-2 18,-2 5-32,-1 0-14,2 2-81,1 1 0,-2 1 0,3 1 0,2 3 0,-1-1 0,3 3 0,-1 0 0,2 3 0,1-1 0,1 3 0,1 2 0,4-1 0,-3 7 0,4-3 0,1 2 0,2 0 0,1 0 0,2 2 0,1 1 0,2 1 0,1 0 0,2 0 0,2-2 0,0-2 0,1 5 0,3-2 0,0-2 0,2 0 0,2 0 0,2 1 0,0-5 0,2 3 0,2-3 0,1-1 0,2-1 0,-2-1 0,6-1 0,-1-2 0,-1-2 0,3 0 0,0 0 0,1-2 0,-2-3 0,4 2 0,0-4 0,-3-1 0,1-2 0,0-1 0,0 0 0,1-2 0,-1-1 0,2-1 0,-2 0 0,0-3 0,2 0 0,-1-3 0,3 0 0,0-1 0,-2 0 0,2-1 0,-2-1 0,3-3 0,-5 1 0,5-1 0,-1-1 0,0 0 0,-2-2 0,1 0 0,-1 0 0,-3-1 0,-2 2 0,3-4 0,-1 1 0,0-1 0,-1 1 0,-4-3 0,2 2 0,-3 0 0,-1-1 0,2-3 0,-3 2 0,0 0 0,-3 0 0,2-3 0,0 2 0,-3-2 0,-1 0 0,0 0 0,-1-2 0,-2 1 0,2-1 0,-2 0 0,-1-2 0,-1 2 0,-4 0 0,1-1 0,-2-1 0,0-2 0,-2 0 0,-2-4 0,-3 1 0,2-1 0,-5 0 0,-1 2 0,-3-4 0,-3 1 0,0 1 0,-4 2 0,-1 2 0,4 4 0,-3 2 0,-3-3 0,3 5 0,-2 1 0,-1 3 0,0-1 0,-1 2 0,1 2 0,2 2 0,0 3 0,1-1 0,-2 1 0,2 2 0,3 2-266,-2-1-242,4 2-95,-3 1-101,4 1-133,2-1-831,-2 1-1336</inkml:trace>
  <inkml:trace contextRef="#ctx0" brushRef="#br0" timeOffset="79372.3223">14425 9449 453,'0'0'601,"10"-9"-69,-10 9-43,8-9-28,-2 2-2,-6 7-16,12-13-59,-7 7 5,1-2-52,-1 3 17,1-2-26,1 0 5,-7 7-21,10-10-13,-10 10-16,8-10 7,-8 10-55,6-8-32,-6 8-32,0 0-31,7-8-19,-7 8-14,0 0 1,0 0 5,3 11 2,-3-11 1,-3 15-101,-3-5-15,3 2 0,-5 3 0,3-2 0,-5 4 0,0 0 0,-1-2 0,1 2 0,1 0 0,-1 0 0,-2 0 0,1-3 0,2 2 0,-1-3 0,2-1 0,0 0 0,1-2 0,-1-1 0,4-3 0,-1 3 0,5-9 0,-8 10 0,8-10 0,-2 8 0,2-8 0,0 0 0,0 0 0,0 0 0,0 0 0,6 7 0,-6-7 0,11-3 0,1 1 0,-3-1 0,4 1 0,1 0 0,3-1 0,-1-1 0,2 1 0,0 1 0,4 1 0,-4-1 0,3 0 0,0 1 0,-2 1 0,0-2 0,0 2 0,-1-2 0,-1 2 0,-3 0 0,1 0 0,-2 2 0,-13-2 0,24 0 0,-24 0 0,19 0-11,-19 0-38,16 0 9,-16 0 10,14 0 5,-14 0-1,0 0 8,15-2 2,-15 2 2,0 0-1,8-5 3,-8 5-1,0 0 4,6-8 4,-6 8 0,0 0 4,0-12-4,0 12 2,-2-12 1,2 12 0,-4-14 2,4 14 4,-4-15-5,4 15 7,-5-14-3,5 14-3,-6-15 2,6 15 6,-6-11 2,6 11 5,-6-10 0,6 10-4,0 0 0,-7-8 6,7 8 18,0 0 16,0 0 6,-6 10 0,6-10-57,-3 14 0,3-14 0,-2 20 0,1-8 0,-1-1 0,1 1 0,-3 4 0,4-2 0,0 3 0,-3-2 0,3 1 0,-3 0 0,2 0 0,-1-1 0,1-1 0,-1 0 0,2-1 0,0-1 0,-2 0 0,0 2 0,2-4 0,0-10-359,-2 21-70,2-21-92,-1 18-111,1-18-98,0 19-110,0-19-645,3 16-1109</inkml:trace>
  <inkml:trace contextRef="#ctx0" brushRef="#br0" timeOffset="79981.6739">15052 9556 556,'-3'-12'710,"1"3"-122,2 9-31,-4-17-64,4 17-22,-5-21-84,5 21-22,0-20-65,0 20-6,5-19-70,-2 10-3,-1 0-45,0 0 13,4-1-29,-1 3 25,3 0-21,0-1-9,2 3 3,-1 3-8,3-1-23,-12 3-18,20-1-16,-20 1-6,21 5-2,-12-1-1,0 2-4,0 2-5,-3 0-20,0 1-8,-4 0-7,2 2-6,-4-11-3,0 23-11,-4-11 1,-1 1-3,0-1-5,-2 1 0,0 1-2,-2-2-2,1 0-3,-1-2-2,0-1-1,2 1 8,0-1-2,1-2-6,-1-1-3,7-6 2,-10 11-1,10-11 6,-6 6-14,6-6 2,0 0 6,0 0-5,0 0 1,0 0-2,0 0 3,0 0 2,13-5-3,-5 2 1,2-1-1,-1-1 1,3 2 0,1-2-2,3 1 3,0 0-1,2 3 10,-1-2-7,2 1-8,-3 2 5,1 2 7,2-2 8,-4 4-4,1 0-1,0 2 4,-2-2 2,-1 4 17,0-2-8,-4 4 3,-1-3 5,-3 2 8,2-1 0,-7-8-4,5 19 0,-5-19 5,-2 18 8,-3-9 4,0 0 39,-3 3-34,-2-2-31,-2 0-26,-1-1 0,-2-1 0,-3 1 0,-2-2 0,-2 1 0,2-3 0,-5 0 0,1 0 0,0-3 0,2-2 0,-1 0 0,0 0 0,1 0 0,0-1 0,1-1 0,-2-3-74,-1 1-222,2-1-83,1-2-54,1 2-122,3 0-161,1-2-197,-2-1-617,4 0-1164</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800080"/>
    </inkml:brush>
  </inkml:definitions>
  <inkml:traceGroup>
    <inkml:annotationXML>
      <emma:emma xmlns:emma="http://www.w3.org/2003/04/emma" version="1.0">
        <emma:interpretation id="{C496FC19-AFE2-4522-9363-6D80F299FC7E}" emma:medium="tactile" emma:mode="ink">
          <msink:context xmlns:msink="http://schemas.microsoft.com/ink/2010/main" type="inkDrawing"/>
        </emma:interpretation>
      </emma:emma>
    </inkml:annotationXML>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1" timeOffset="149274">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1" timeOffset="149664.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1" timeOffset="1.11692E8">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1" timeOffset="1.11692E8">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trace contextRef="#ctx0" brushRef="#br1" timeOffset="150909.2092">1827 10585 212,'0'0'819,"0"0"-155,0 0-76,0 0-108,0 0-76,2-10-30,-2 10-72,0 0 0,0 0-36,0 0-24,0 0-48,3 10 0,-3-10-26,0 0-19,-1 14-37,1-14-11,0 12-27,0-12-2,-2 15-28,2-15 6,0 14-22,0-14 5,-1 15-28,1-15-70,0 14-107,0-14-48,0 14-133,0-14-96,-1 13-127,1-13-702,-1 10-885</inkml:trace>
    <inkml:trace contextRef="#ctx0" brushRef="#br1" timeOffset="151348.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1" timeOffset="151676.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1" timeOffset="153814.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1" timeOffset="155931.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02:32.903"/>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00B0F0"/>
    </inkml:brush>
  </inkml:definitions>
  <inkml:trace contextRef="#ctx0" brushRef="#br0">3027 5269 26,'0'0'801,"0"0"-136,-8-9-31,8 9-49,0 0-38,-5-8-59,5 8-23,0 0-33,-5-10-14,5 10 12,0 0-39,-5-9-22,5 9-59,0 0-46,0 0-43,-7-8-36,7 8 15,0 0 13,0 0-13,-5 14-6,5-14-41,-5 15-153,5-15 0,0 20 0,0-6 0,-1-2 0,1 3 0,0-1 0,1 1 0,-1-1 0,1 1 0,-1 1 0,3-1 0,-2 2 0,0-2 0,1 1 0,-1-2 0,0-1 0,-1-1 0,2 1 0,-1-1-15,-1-12-497,0 17-94,0-17-113,0 16-105,0-16-918,-3 11-1430</inkml:trace>
  <inkml:trace contextRef="#ctx0" brushRef="#br0" timeOffset="578.1043">2938 5340 52,'-1'-12'851,"0"1"-164,1 11-31,0-22-81,1 12-28,0-2-72,2-1-45,2 0-45,0 0-41,1 0-40,2 0-40,0 0-30,2 0-18,4 1-18,0 0-39,3 2-17,0 1-31,0 4-10,-1 0-28,2 2 9,-4 3-38,1 0 3,1 2-9,0 2-8,-2 2-5,0 1 3,-4 2-16,0 0-6,-2 3 3,-3 0-7,-2 0 0,-2 0 0,-2 2 2,-2 3 2,-2-2 1,-3 2-2,0 0-4,-3 0 2,1-1 1,-1 0-3,0-3 2,1 0 1,-1-4 12,3 3-13,-1-4-1,0-1-4,3 0 5,-1-2-3,7-5 1,-11 7-1,11-7 4,-10 3-12,10-3 3,0 0 1,0 0 1,-9-3-2,9 3-9,0 0 4,7-12-3,-7 12 2,14-10 1,-3 4 1,-1 1 0,4-1 4,0 2 3,3-1 8,-1 2 1,2 0-13,-1 2-1,-1 1 11,3 0-9,-2 2 1,0 2 2,-1-1 1,0 4 0,-5-2 21,3 1-27,-2 2 7,-3 0 1,0 0 10,-4-1-12,0 3 1,-5-10 1,4 16 1,-4-16 9,-3 17-2,1-6 1,-4-2-11,0 0 4,-3 1 5,-1 0-3,-3-1 26,0-1-7,0 1 13,-2-2-19,1 1 17,-1-3-3,-1 1-1,1-1-17,1-2 22,0-1-34,1 1 18,-1 0-23,3-2 15,-1 0-15,12-1 15,-22 0-28,22 0-78,-19-1-83,19 1-89,-14-2-85,14 2-145,-11-4-148,11 4-76,0 0-766,0 0-1112</inkml:trace>
  <inkml:trace contextRef="#ctx0" brushRef="#br0" timeOffset="874.9949">3568 5431 139,'0'0'876,"9"-7"-133,-9 7-87,0 0-82,8-6-79,-8 6-34,0 0-48,0 0-48,0 0-35,0 0-39,0 0-15,0 0-8,0 0-27,-2 16-29,2-16-39,-4 11-41,4-11-12,-3 17-19,3-17-19,-1 16-21,1-16-12,0 18-12,0-18-3,0 17-4,0-17-4,1 16 1,-1-16-37,3 14-82,-3-14-74,4 14-85,-4-14-57,5 11-94,-5-11-76,4 8-83,-4-8-59,0 0-754,8 7-975</inkml:trace>
  <inkml:trace contextRef="#ctx0" brushRef="#br0" timeOffset="1171.8381">3497 5371 218,'0'0'689,"-9"-4"-123,9 4-71,0 0-31,0 0-81,0 0 18,0 0-55,0 0 4,0 0-44,0 0-20,0 0-51,0 0-7,22-1-14,-11-2-20,1 1-13,4-1-18,-2-1-5,2 0-13,-1 0-3,0-2-18,0 0-1,0 0 13,-4 0 2,3 0-9,-5 0-18,-1-1 22,1 0-20,-9 7-14,10-12-20,-10 12-14,4-13-24,-4 13 4,-1-12-3,1 12-13,-6-13-5,6 13-4,-12-11-4,12 11-4,-16-7-4,16 7 0,-20-3-6,20 3-1,-22 3-1,12-2-1,-2 4-17,-1 1-106,1 1-89,0 0-81,0 5-75,1-4-106,0 6-134,3-2-136,1 1-782,0 1-1159</inkml:trace>
  <inkml:trace contextRef="#ctx0" brushRef="#br0" timeOffset="1671.8418">3818 5460 130,'0'0'900,"0"0"-158,0 0-86,5-7-75,-5 7-104,0 0-64,0 0-97,0 0-53,0 0-68,0 0-15,0 0-37,11 3 12,-11-3-25,7 10-12,-7-10-25,6 16-8,-6-16-24,6 19 1,0-9-24,-4 1 3,1 0-18,-1-1 9,1 1-19,0-1 10,0 0-17,-3-10 13,4 17-11,-4-17 5,3 14-12,-3-14 13,2 12-10,-2-12 15,0 0-9,1 12 13,-1-12-13,0 0 24,0 0-9,0 0 10,0 0-8,0 0 10,0 0-6,0 0 6,0 0-6,-2-17 10,2 17-15,1-21 2,-1 9 4,3-1-10,-1-3 3,2 0-2,0 0-5,3-1 4,1 0 2,1 0 3,3 0 6,-2 2 7,1 1 2,2 2 15,-1 0 5,2 4-10,-2 1 10,1 0-3,3 4 0,-4 1 3,2 2 29,-1 2-12,2 1-8,-2 2-12,1 0-1,-2 2-18,-2 2-1,0-1-11,-1 2 0,-1-2-5,-3 3-2,1-3-3,-1 3-3,-2-1 5,0 1-21,-1 0-80,1-1-66,-2 0-68,-1-10-82,0 19-52,0-19-31,1 19-34,1-7-95,-2-12-89,2 19-130,-2-19-516,4 18-852</inkml:trace>
  <inkml:trace contextRef="#ctx0" brushRef="#br0" timeOffset="2124.936">4444 5529 43,'6'-12'751,"-2"1"-162,-1 1-27,-1 0-58,-2 10-17,3-19-102,-3 19 5,0-18-58,0 18-44,-4-16-40,4 16-30,-7-16-32,7 16-28,-11-10-19,11 10-20,-14-6-20,14 6-15,-15 0-17,15 0-10,-18 6-8,8-2-5,1 3-20,0 2 6,1 2-14,-1 0 9,1 1-14,3 1 5,0 0-11,-1 0 7,3 0-9,1-1 13,2 0-10,0-12 7,1 22-11,-1-22 9,5 15-10,1-6 10,-6-9-6,12 10-1,-12-10-11,18 6-7,-18-6-42,16 1-23,-3-3-33,-3-2 5,2 1-19,1-3 41,-1-2-12,1 0 43,-3-2-22,1 1 46,0-3-27,-3-1 42,0 1 5,-3 0-4,1 2 9,-2 1 29,0-1 13,-4 10 11,3-16 10,-3 16-1,6-12-10,-6 12-8,3-9-5,-3 9 1,0 0 33,0 0 1,0 0 12,0 0 6,4 8-17,-4-8-7,3 10-20,-3-10 6,1 17-20,-1-17 4,5 17-16,-5-17 9,3 18-12,-3-18 4,1 20-14,-1-20-46,3 17-98,-3-17-54,2 15-127,-2-15-90,4 16-11,-4-16-140,4 18-710,-4-18-879</inkml:trace>
  <inkml:trace contextRef="#ctx0" brushRef="#br0" timeOffset="3248.5937">4726 5496 750,'0'0'690,"-2"-17"-68,2 17-82,1-14-39,-1 14-50,5-17-65,-1 8-56,-4 9-34,10-15-44,-2 10-32,-1 0-36,2 0-15,2 3-23,0-1-10,-11 3-22,23 0-17,-13 2-14,1 2-11,0 2-14,1 1-7,-3-1-10,2 4-10,-5-1-2,1 0-4,-2 1-3,-1 0-7,-2-1-1,3 1 3,-2-1-7,-3-9-3,2 18 6,-2-18-7,2 15-2,-2-15 0,2 11-2,-2-11 2,0 0-6,3 12-26,-3-12-16,0 0-12,0 0-13,0 0-6,0 0-2,0 0-9,14-10-31,-14 10-8,10-17-18,-3 4 22,-1 0 9,3-1 15,-3-1-1,2 2 35,-2 0 21,3 1 9,-1 2-5,-2 2 8,1 1 4,-7 7 10,9-7 7,-9 7 3,0 0 1,12 0 9,-12 0 2,7 10-9,-7-10 34,6 15 8,-6-15 2,9 16-24,-6-6 11,0 0-1,1-2 21,2 1-33,-1 0 21,0-2-24,2 1 16,1-3-21,0 1 19,2 0-31,-1-4 32,4 2-11,-1-1 19,1-2-16,1-1 16,-1-1-10,1-1 0,1-1-24,0-1 12,0-2-16,-1 0 16,0-2-1,-1-1-3,2-4 4,-2 1-5,-1 1 0,-1 1-3,-2-2-4,1 2 5,-2 0-7,-3-1 27,0 3-6,-1-1-4,0 1-3,-4 8 3,6-14 3,-6 14-4,2-10 7,-2 10-10,0 0 6,2-12 8,-2 12 15,0 0 4,0 0 1,0 0 2,0 0-5,-9 5-4,9-5-5,-4 9-5,4-9-7,-1 15 1,1-15-5,-1 19 2,1-19-2,1 22-7,0-8-1,3-1 6,1 2 12,1 1-11,1-2 7,2 3-13,1-2 5,1 0-8,2-1 6,1-2-1,0-2-2,2 0-3,-4-3-4,4-3 8,-2 0-11,0-1-1,-1-3 2,-13 0-13,24-3-18,-14-1-14,2 0-1,-3-2 4,0-3-7,-1 1 8,0-3 5,-1 0 6,-1-1-3,-1 0 13,1 1 6,-2 0 4,0 1 0,-1-1 1,0 2 3,-3 9 0,6-15 1,-6 15-3,4-12 1,-4 12-1,0 0 1,4-10 1,-4 10 1,0 0 3,0 0 3,0 0-6,0 0-1,2 11 8,-2-11 12,-2 14 15,2-14 13,-2 24 6,1-11-4,-2 3-2,2 2 9,-2 4 46,2 3 17,0 2-6,-1-1-13,0 8-9,1 3 8,-2-1-13,2 1-15,-2 6-12,2 1 0,-3-1-17,-1 0 1,1 3-9,0-3-10,-1 1-3,0-1 4,0 1-6,-1-2-2,1 0 0,-2-1-3,2 1 2,0-8 1,0 0-8,-3 2 4,3-4-2,-1 1-2,-2-3 0,-1-1 27,1-3-36,-2 0-12,-3-3 5,2-4 10,-2 0-1,-1-4 4,-1-1-1,-3-1 0,0-1-2,1-5 5,-1 0 2,2-2-3,-3-4 2,1-2-2,-1-4 4,-2-4 4,2-3-12,-2-5 12,1-3-1,2-4-7,-1-8-8,5-1 4,0-3-6,6-6 9,3 3-11,4 0 4,5-6-14,5-1 11,5-1 11,6-8-5,6 2-37,2 1-41,5 1-43,2 0-48,3 2-51,3 1-50,1 1-46,4 3-118,-1 1-78,7 0-72,0 4-884,7 0-1089</inkml:trace>
  <inkml:trace contextRef="#ctx0" brushRef="#br0" timeOffset="4083.909">6324 5350 47,'17'-4'691,"-17"4"-129,21-5-60,-11 1-50,0-1-34,2 2-40,-2-3-11,-1 0-43,2 1-31,-2 0-11,0 0-16,-1-2-39,0 0-38,-2 0-6,0 0-12,0 0-3,-6 7-16,8-16-26,-8 16-25,3-16-14,-3 16-19,0-15 12,-3 6-21,3 9-11,-10-16-10,3 8-5,-1 0-12,-5 2-1,2 0-6,-1 1-1,-4 1-6,1 3-1,0-1-8,0 2 6,-3 1-5,0 1 3,3 2-6,-2 0 6,2 2-6,0 0 5,0 0-1,1 2 1,3 1-4,1 1 1,-1 0 1,5 1 0,1 0-1,1 0 23,3 2-26,1-2-4,2 2 6,2 0 5,3 0 0,-1-1 0,4 3 4,3 0-5,0-2 21,-1 2-26,4-2 2,-2-2 1,0 2-1,1 1 0,-2-2-2,0-1 8,-3 0-4,-1-1 0,1-1-1,-1 0 0,-4 0 18,-1 0-17,-4-9-2,5 16 4,-5-16-1,-2 15-6,2-15 6,-9 13 4,2-4-4,0-3 2,-5 2-1,1-2 0,-5-1 13,1 2-16,-3-4 1,0 1-1,-2-1 2,-2 0-2,3-2 1,-3-1 0,2 0-4,0-1 4,0-2-1,0 1 0,0-3-3,3 1 3,0-2 4,-2 1-10,4-2-23,2 0-43,1 1-48,2 1-57,1-2-45,3 2-89,6 5-70,-9-12-71,9 12-51,0 0-114,2-14-490,-2 14-723</inkml:trace>
  <inkml:trace contextRef="#ctx0" brushRef="#br0" timeOffset="4865.123">6448 5545 389,'0'0'635,"15"2"-75,-15-2-43,15 2-58,-15-2-74,21-4-8,-8 1-44,-1 0-14,1-2-36,2 0-44,-2-2-29,4 1-20,-3-1-15,1-1-21,-2 1-17,1-1 2,-1 1-30,-2-2 5,1 1-36,-3-1 14,-2 4-29,2-2 15,-2 1-31,-7 6 22,9-11-42,-9 11 18,5-10-29,-5 10 14,0 0-27,-2-12 15,2 12-25,-7-5 28,7 5-29,-13-1 26,13 1-26,-18 4 26,8 0-31,-2-1 1,2 1 4,-2 4 3,0-1-1,0 2 6,1 0 0,-1 0-3,2 1 4,0 1 1,1 1-5,0-2 1,2 3 1,0-1 2,2 0-1,1-2 2,1 1-4,1 1 5,2-12 0,-1 20-1,1-20 1,2 19-1,-2-19 4,8 17-9,-3-10-25,2-2-39,1 1-39,2-1-22,2-1-27,-1-2-22,5 1 22,0-1-2,5 1-15,-1-3-46,5 0-2,3-1-24,1-1 26,0 0 41,6-3 33,-2 1 23,-1-2 23,0-4 19,-1 3 21,-2-2 13,-1-1 11,-1-2 9,-5 4 27,-4-4 39,0 0 18,-3 0 9,-4 2 11,0-2 26,-1 3-9,-4-2 26,-2 2-24,0 0 7,-4 9 17,0-13-2,0 13-11,-3-11-10,3 11 5,-9-6-13,9 6-13,-15 0 6,15 0 5,-18 5-8,7 0-1,0 2-11,-1 1-6,1 2-11,1-1-7,-1 3-5,2 0-6,0 0-10,-1-2-4,3 2-4,2 0-6,0-4-5,1 2 1,4-10 2,-4 16 3,4-16-8,-1 11 2,1-11 1,5 9-4,-5-9 3,9 4-11,-9-4-16,14 3-13,-14-3-12,17-4-20,-17 4 11,19-6 8,-10 1 7,0 1 4,2-2 3,-2 1 7,-1-2 16,2 0 1,-2 2 4,-2-4 0,2 6-2,-1-4 3,-7 7 6,11-8 1,-11 8-2,9-7-3,-9 7 2,0 0 2,12-4 1,-12 4 20,0 0 9,12 6-2,-12-6 10,8 8-17,-8-8-3,5 12-3,-5-12-5,7 14 0,-3-6-10,0 2 4,1-1-10,0 1-72,2 0-86,2 2-108,-3-2-68,2 2-60,0-3-106,2 1-658,-3-3-777</inkml:trace>
  <inkml:trace contextRef="#ctx0" brushRef="#br0" timeOffset="5437.319">7329 5625 513,'-4'-9'596,"4"9"-73,-6-17-34,6 17-48,-3-13-33,3 13-67,0-15-6,0 15-65,3-12-40,-3 12-37,8-10-38,-8 10-21,12-9-20,-12 9-20,18-3-20,-18 3-6,23 0-17,-9 2-7,-1 1-10,0 1-6,2 1-13,-1 1 8,2-1-7,-5 4-1,3-3-7,-4 3 6,1-2-7,-3 2-2,0-3 3,-8-6 1,9 15 1,-9-15 1,8 14-4,-8-14 0,1 13-2,-1-13-13,-5 13 19,5-13-5,-6 12-4,6-12-2,-9 10 3,9-10 12,-11 8-13,11-8 1,-10 8-6,10-8 10,-7 5-5,7-5 0,0 0 2,-11 3-7,11-3-3,0 0-1,0 0-15,0 0-17,0 0-33,0 0-65,0 0-47,1-10-23,-1 10-44,10-7-40,-10 7-30,14-10-1,-4 6 77,3-4 26,6 1 32,1-1-22,5-1 14,3 0 43,0 0 49,1-2 79,-1 1 48,0-1 52,-2 1 43,-3 1 21,-4 0 29,0 0 25,-3 1 11,-2 0 9,-4 2-25,-1 1 23,0-2-37,-3 2-3,-6 5-23,8-9-14,-8 9-6,0 0 5,0 0 3,-1-12-10,1 12-1,0 0-1,-12-3-1,12 3-15,-11 3-4,11-3 2,-15 7-20,15-7 3,-15 12-9,7-5-9,1 3-14,0 1-12,1-1 1,0 2-16,1-1-4,1 1-5,1-1-5,0-1 0,2 1-9,1-11 4,0 19-7,0-19-2,5 19 2,-1-12-31,3 3-53,-1-5-40,3 2-35,2-1-19,3-1-44,2-2-62,2 0-54,0 0-37,3-2-34,1-1-61,3-2-69,1 0-5,1-4-247,1-3-304</inkml:trace>
  <inkml:trace contextRef="#ctx0" brushRef="#br0" timeOffset="5874.813">8341 5463 182,'5'-13'622,"-2"2"-90,-2 0-52,2 1-28,-3 10-35,0-17-16,0 17-32,1-14-9,-1 14-61,0-14-14,0 14-95,0 0-3,0-14-50,0 14 3,0 0-12,0 0 19,0 0-17,-6 7 13,6-7-27,-3 17 2,2-5-22,-1 2 27,0 1-31,1 2-6,1 0-7,-3 2-12,3-1-11,0-2-10,0 2-4,0 0-7,0 1 4,1-1 18,2-2-17,-2 0 3,0-3-20,2 2 11,0-4-23,-1 0 13,2 1-14,0-5 9,3 1-15,-7-8 9,11 13-6,-11-13 12,11 8-17,-11-8 13,15 3-18,-15-3 24,15-3-28,-5-1 0,-1 0 11,0-2-22,1-2-15,-1-2-12,1-1-1,-2-1 15,3 2-14,-3-2 3,0 3 9,-1 1 3,0 1 4,-7 7 5,10-10 2,-10 10 7,9-4 9,-9 4-6,0 0 3,11 4-1,-11-4 0,8 10 6,-8-10 1,9 15-2,-5-7 1,2 1 2,-1 0 2,0 0 5,2 0-2,-1-1 12,3 1-3,-3-2 5,3 1-4,2-2-5,0 1 1,1-3-6,0-1-1,1 1-19,0-1-75,0-1-101,1-2-120,0-2-204,0-1-236,3-1-754,-2 1-1133</inkml:trace>
  <inkml:trace contextRef="#ctx0" brushRef="#br0" timeOffset="6538.9469">9403 5336 610,'9'-8'603,"0"0"-40,-2 1-41,0 1-38,-1 1-37,-6 5-57,9-11-55,-9 11-45,7-8-53,-7 8-33,0 0-13,0 0-7,-5-9-25,5 9-2,-12 0-7,12 0 12,-18 10-22,7-3 17,-1 4-20,-2 0 23,0 5-28,-2 4 6,1 1-24,0 1 10,2 3-5,2-1 0,1 2-7,2 3-16,0-2 14,2-3 0,3 2-5,2 0 4,1 0-5,1-1-15,5 0-13,1 2-16,2-1-9,4-1-9,3 0-8,3-4-5,6 2-25,3-3-100,-1-5-110,2-1-138,1 0-123,0-5-195,4 0-261,-1-4-803,0 0-1408</inkml:trace>
  <inkml:trace contextRef="#ctx0" brushRef="#br0" timeOffset="7210.8133">10024 5513 281,'0'0'656,"10"-12"-56,-10 12-21,9-10-36,-2 3-55,-7 7-38,10-12-51,-10 12-11,9-10-52,-9 10 4,7-9-53,-7 9-18,7-5-63,-7 5-14,0 0-45,0 0 21,0 0-33,0 0 20,-9 12-14,2-5-6,-1 5-5,-1 0-16,-2 5-13,0 0-26,-1 0-2,1 1-14,-3 5-2,-2-3-16,3 1-5,1-3-10,-2 1 3,4-2-15,-2 0 5,1-2-6,3-1-1,-1 0-9,2-3-74,0-2-65,1 0-76,2-1-50,4-8-53,-8 11-51,8-11-99,0 0-61,-3 10-60,3-10-106,0 0-595,0 0-891</inkml:trace>
  <inkml:trace contextRef="#ctx0" brushRef="#br0" timeOffset="7493.5363">10050 5504 634,'5'-10'613,"-1"0"-37,1 3-10,-5 7-46,6-15-35,-6 15-62,5-12-16,-5 12-71,4-9-25,-4 9-58,0 0-24,6-12-64,-6 12 33,0 0-31,0 0 4,14 2-14,-14-2 6,9 10-30,-2 1 13,-1-1-11,3 3-8,-1 4-5,1 2-6,1-1-6,-1 2-15,0 0-10,1 0-15,-1 1-11,0-2-15,0 2-1,1-3-20,-1 1 9,0-2-9,-1-3-9,-1 1 4,0-4-43,-1 1-74,2-1-70,-3 0-39,-1-3-75,0 1-58,-4-9-50,6 13-97,-6-13-72,5 9-105,-5-9-777,0 0-1055</inkml:trace>
  <inkml:trace contextRef="#ctx0" brushRef="#br0" timeOffset="7712.295">9993 5756 831,'0'0'679,"-9"-4"-84,9 4-52,0 0-80,-6-8-72,6 8-54,0 0-51,5-8-41,-5 8-51,9-9-21,-9 9-39,19-8-24,-8 5-23,4-3-17,-1 2-30,4-1 2,-2 1-35,7-1-83,-4 2-117,1-2-104,1 3-111,2-2-121,-3 1-642,1 1-781</inkml:trace>
  <inkml:trace contextRef="#ctx0" brushRef="#br0" timeOffset="8306.0304">10621 5755 598,'0'0'566,"0"0"-62,0 0-37,5 11-61,-5-11-26,0 0-54,0 0 3,-1 12-32,1-12-28,0 0-22,-4 8-36,4-8-25,0 0-15,-7 9-22,7-9-14,0 0-12,-10 8-18,10-8-15,0 0-13,-11 6-11,11-6-5,0 0-2,-12 7-1,12-7-2,0 0-18,-13 1 10,13-1-10,0 0-7,-12 0-1,12 0-8,0 0-3,0 0-3,-16 0-1,16 0 0,0 0-3,0 0 2,0 0 3,-11-1-3,11 1-3,0 0-4,0 0-2,0 0-3,0 0-1,0 0-3,4-9-1,-4 9 0,0 0 3,0 0 1,0 0-2,15 1 1,-15-1 3,0 0-4,11 3-4,-11-3 7,0 0-9,8 6 7,-8-6 2,0 0-2,8 5 2,-8-5-2,0 0 1,0 0 2,0 0-3,1 11-1,-1-11 2,0 0-4,-8 6 0,8-6 5,0 0-2,-10 4-4,10-4 4,0 0-6,-16 2 6,16-2 0,0 0 0,-16-3 0,16 3-1,-10-3-1,10 3 7,-8-6-7,8 6 0,-5-8 0,5 8-1,-5-8-7,5 8 2,0 0 5,0-14 2,0 14-3,5-8 4,-5 8-1,8-6 3,-8 6 4,14-5 6,-14 5 21,17 0 5,-17 0 7,21 6 35,-8-1-5,1 0 11,-1 3 12,1 0-23,-1-1 2,-2 2-23,-1 1-5,-1 2-3,-2 3-2,-2 1-10,-3-1-4,-3 5-7,-5 0 47,-1 3-89,-4 2-93,-4 0-142,-6 3-96,-1 1-222,-2 0-210,-1-3-840,-3 1-1278</inkml:trace>
  <inkml:trace contextRef="#ctx0" brushRef="#br0" timeOffset="9217.8014">11329 5706 624,'11'-10'544,"-11"10"-66,10-11-31,-3 4-56,-1 1-34,1 0-15,-7 6 7,10-15-40,-5 9-26,1-2-8,-2 0-34,-4 8-36,8-12-28,-8 12-13,4-14-13,-4 14-20,1-12-17,-1 12-12,-3-10-2,3 10-1,-8-7-15,8 7-9,-12-6-11,12 6-1,-18-6-9,18 6-4,-19 0 8,6 2-2,13-2-7,-22 5-8,7 0-7,2-1-7,-1 2-6,3 1 4,-1 0-10,1 1 1,0 1-8,2-1-4,-1 1 0,3-1 2,2-2-1,-2 3-1,7-9 0,-9 16-1,9-16-2,-2 13-1,2-13 2,1 13 1,-1-13 0,6 12 8,-6-12-10,12 12 0,-4-6 0,-1 0 0,3-1-1,2 0 2,1 1-1,2-2-5,0 3 4,1-2 1,-1 0 14,4 0-11,-3 2-20,0-3 12,1 2 1,-1 1 2,-2-1-2,-1 0 4,-1 0 21,-2-1-26,-2 1 19,0 0-21,-1 0 22,-7-6-20,9 12 19,-9-12-23,1 11 21,-1-11-22,-3 11 20,3-11-17,-8 11 20,0-5-24,2-1 28,-3 1-11,-3-2 6,3 0-19,-6 1 25,1-3-16,-2 3 21,1-2-14,1 0 18,-1-2-9,1-1 6,-2 0-13,2 0 6,-2 0-15,2-1 9,-2-3-6,2 2 9,-4-3-14,6-1 10,-4 0-20,3 0 19,1-2-18,1 1-10,1-3-86,1 4-37,2-2-75,2 2-49,-1-2-43,6 8-77,-7-12-73,7 12-61,-3-12-76,3 12-652,0 0-856</inkml:trace>
  <inkml:trace contextRef="#ctx0" brushRef="#br0" timeOffset="9749.0371">11721 5620 732,'3'-15'684,"-3"15"-77,2-14-24,-2 14-65,4-12-59,-4 12-49,0 0-44,1-12-76,-1 12-43,0 0-25,0 0 0,0 0-6,0 0 0,0 0-4,-5 14 1,3-4-12,0 2-8,0 2-15,1 1-41,-1 2 8,-2 0-35,3 0-6,1 0-30,-1 1-12,-1-1-12,2 0-10,0-2-8,0 2-2,0-5-8,2 3-8,-2-1 4,1-2-80,-1 0-83,1-1-93,-1-11-51,4 19-95,-4-19-70,0 16-75,0-16-75,3 12-89,-3-12-642,0 0-938</inkml:trace>
  <inkml:trace contextRef="#ctx0" brushRef="#br0" timeOffset="9920.9064">11592 5817 562,'0'0'682,"-7"-6"-83,7 6-13,0 0-76,-3-10-61,3 10-64,0 0-51,5-10-45,-5 10-49,11-9-31,-11 9-23,18-8-44,-7 4-25,0 0-23,5-1-20,0 1-11,1 0-16,0 1-9,-2-1-42,1 2-68,2-1-70,0 1-113,-1 1-71,-2 1-83,2 0-85,-1 0-157,-2 0-364,3 0-622</inkml:trace>
  <inkml:trace contextRef="#ctx0" brushRef="#br0" timeOffset="10998.8174">12115 5796 21,'0'0'643,"0"0"-146,16-5-64,-16 5-23,9-4-48,-9 4-55,8-5-10,-8 5-27,9-8 3,-9 8-46,6-7 8,-6 7-57,0 0 11,3-11-39,-3 11-25,0 0-2,-6-10-18,6 10-11,-11-3 4,11 3-13,-13-2-10,13 2-13,-17 2-15,17-2-12,-20 6 4,9-2 1,0 3-4,-1-1 7,1 2-11,0 2 8,0 0-8,2-1-4,2 1-9,-2 0 1,4-1-3,-1-1 18,2 2-30,1-3 25,3-7-34,-2 14 32,2-14-22,2 13 19,-2-13-25,6 7 17,-6-7-16,12 8 17,-12-8-23,16 4-3,-16-4 3,21 0 3,-21 0 2,24-1 2,-11-1-3,-2 0-1,1-2 0,1 1 10,-4-2-8,3 0 0,-2 0 0,-1 0 2,1-2-17,-4 0 14,1 1 2,-1-3-1,-1 2-1,0 0-2,-5 7 4,5-15 2,-5 15-2,3-12-2,-3 12 0,3-11-6,-3 11 6,0 0-1,0-12 0,0 12-3,0 0 0,0 0 1,0 0 8,0 0-4,0 0 5,0 0-12,0 0 1,-7 8-3,7-8 15,0 13-5,0-13-6,0 12 4,0-12-2,1 12 10,-1-12-5,3 15 1,-3-15-2,5 12 5,-5-12-6,7 10 5,-7-10-1,10 11-6,-10-11 13,12 6-7,-12-6 3,15 7-5,-15-7-7,14 2 9,-14-2-6,16 0 2,-16 0 1,16-2 1,-16 2-3,16-6-23,-16 6-14,15-7 0,-15 7-24,13-10 31,-13 10-1,12-10 0,-12 10 8,5-11-5,-5 11 11,4-11 3,-4 11 5,4-9-1,-4 9 5,0 0 3,3-15-3,-3 15 3,0 0-1,3-10 1,-3 10-5,0 0 2,0 0-1,4-11 0,-4 11-6,0 0 13,0 0-9,0 0 3,0 0 9,0 0-10,11 6 7,-11-6 5,0 0 0,2 14-4,-2-14 1,2 12 0,-2-12 4,2 12 5,-2-12 3,3 14 18,-3-14 25,7 15-2,-7-15 13,7 17-34,-7-17 15,8 12-25,-8-12 17,12 12-28,-12-12 17,13 8-24,-13-8 14,13 6-22,-13-6 17,16 4-59,-16-4-25,16 1-48,-16-1-18,20-2-49,-9-1-46,1 1-22,-1-3-23,3-1-6,-1-2-17,-2 1-5,7-5-8,-4 1 56,1 0 42,-2-2 35,1-2 23,-2 1 34,-1-2 29,0 1 17,0-2 45,-3 0 29,0 3 36,-1 1 34,-1-1 8,0 1 20,0-1 17,-2 5 21,-2-2 7,1 2 14,1-1 6,-4 10 17,2-16-14,-2 16 4,2-12-31,-2 12-3,0 0-4,1-12 35,-1 12-27,0 0-8,0 0 3,0 0 21,-5 7-12,5-7-4,-2 13-3,2-13-12,-5 18-4,4-6-9,0 0-7,-1 1-9,0 1-10,0 0-3,0 1-11,2-1-16,-2-1 7,-1 1-8,3 1 15,0-3-31,3 1 12,-1-1-25,0-1 16,0 1-29,2 0 21,1-3-27,-1 0 14,-2 0-20,5-2 24,-7-7-26,12 12 21,-12-12-21,13 8 10,-13-8-67,14 6-30,-14-6-85,15 1-40,-15-1-40,18-4-77,-18 4-62,16-6-41,-7 1-28,0 1-89,0-2-94,-3-1-293,2 2-515</inkml:trace>
  <inkml:trace contextRef="#ctx0" brushRef="#br0" timeOffset="11202.0054">12684 5724 120,'-16'0'753,"16"0"-166,0 0-79,-14 0-62,14 0-51,0 0-70,0 0-31,0 0-54,0 0-3,0 0-70,9-7-2,-9 7-63,14-4 3,-14 4-63,18-4 32,-7 2-56,2-1-53,-2 1-93,1 0-118,-1 1-71,0-2-120,1 0-154,1 2-297,1-2-447</inkml:trace>
  <inkml:trace contextRef="#ctx0" brushRef="#br0" timeOffset="11373.8048">13133 5813 353,'0'0'657,"5"16"-52,-1-7-17,0 0-104,-2 1-16,1 4-47,-1-2-24,0 1-79,0 2-43,-2-2-75,0 0-19,0 3-52,-2-1-8,2 1-43,-4 0 2,-1 0-93,-1-1-142,-1-1-170,-3 1-175,-2 2-886,3-3-989</inkml:trace>
  <inkml:trace contextRef="#ctx0" brushRef="#br0" timeOffset="12500.7436">13358 5817 204,'0'0'653,"0"0"-86,0 0-42,4 11-51,-4-11-48,9 2-67,-9-2-10,14 2-25,-14-2-34,18 0-44,-7-2-30,2 1-28,1 0-20,-1-2-13,-1 0-11,1-2-8,5 1-17,-5-1-16,0 0-3,1 1-8,-1-3-9,-1 1-19,-3-1 0,0 2-17,2-2-6,-4 2-8,-1-1-6,-1-1-6,-5 7-4,7-10-4,-7 10-2,0 0-5,0-15-2,0 15-1,-9-5 0,9 5 0,-13-3-6,13 3 1,-16 1 4,16-1 0,-20 4 0,10-1-1,1 1-4,-1 3 3,-2-1 2,3 3 5,0 1 2,-2 0 4,6 2 8,-3-2 6,5 1 6,-1-1 22,2 2-30,2 0 18,0-12-24,2 20 17,0-9-27,3-2 19,-1 0-24,4-1 18,2 1-22,1-2 12,0-2-76,3 0-27,1-1-66,-1-1-25,2-2-31,0 0-16,-1-2-31,3 0-23,-2-1 17,2-1 17,0-2 19,-2 1 19,0-2 24,-3 1 37,1-2 28,-3 0 18,0-2 28,-2 1 12,0 0 14,-1-3 31,-5 1 48,3 1 19,-3-1 10,0 0 26,-1 1 8,0 0 38,-2 9-16,4-16 35,-4 16-58,5-12 20,-5 12-49,4-9 11,-4 9-35,0 0 30,0 0-21,14-1 40,-14 1-45,7 9 27,-7-9-13,11 13-10,-11-13-1,6 16-16,-1-7 3,0 0-13,-3 0-18,2-1 23,-4-8-7,4 16-1,-4-16-1,3 14-3,-3-14 0,2 12-2,-2-12 8,0 0-17,2 14 0,-2-14 7,0 0-6,-4 10 9,4-10-7,0 0 2,0 0-1,0 0 4,0 0-1,0 0 7,0 0 3,-9-3 5,9 3 0,0 0-3,0-19-4,0 19-3,6-17 6,-3 7-6,5 0-1,-2-2 3,3 0-24,-1-1 22,6 3-19,-3-1 16,0-1 3,7 3 2,-5 1-10,3 1 11,-2 2-1,0 0 7,-1 1 9,1 3 5,-1 2 9,-1 1-7,-2 1-1,1 1-7,-1-1-3,-2 4-2,-3-2-3,2 3-11,-7-8-8,9 16 10,-9-16 5,5 17-10,-5-17-39,0 15-76,0-15-73,2 14-124,-2-14-108,-2 15-124,2-15-198,-2 12-379,2-12-728</inkml:trace>
  <inkml:trace contextRef="#ctx0" brushRef="#br0" timeOffset="13127.5481">14517 5741 606,'6'-8'625,"-1"-3"-72,-4 0-46,-1 11-69,2-15-34,-2 15-83,0-14-19,0 14-57,-4-14-31,4 14-35,-10-12-31,10 12-12,-13-6-28,13 6 0,-21-4-15,21 4-10,-22 3-11,9 1-9,0 1-15,-2 0-6,0 3-4,1 1-6,1 1-1,1 0-3,2 0-1,1 2-2,-3 0-3,5-1-6,-1 1 1,3-2-7,0 2 0,5-12-2,-5 17 3,5-17-7,1 17-1,-1-17 2,9 15 2,-9-15-5,13 9 0,-4-4-36,1-2-34,-10-3 1,19 4-2,-4-4-15,-2-2-18,1 1-38,0-3 5,3 1-35,-4-2 7,3-1-10,1-1-11,-2-1-8,0-4-6,1 1 28,-1-2-10,-1-3 25,-1-1 14,-2-1 20,1-1 21,-3-1 17,-1-1 14,0-1 22,-1-2 32,-3 0 19,2 1 23,-1-1 16,0-2 24,-1 3 22,-1 1 21,-1 2 1,-1 3-9,-1-1 11,0 4-4,0 0-6,-1 3-18,-1 2 9,-3 0-20,5 9 12,-8-10-18,8 10 19,-12-2-2,12 2 17,-13 7-9,5-1-12,0 5 7,0 0 9,-3 4-3,4 2 4,-1 0 2,-1 3 14,2 1 2,0 3-5,3-2 8,-3 2-4,5-2-12,-1 0-13,-1-3 6,4 1-9,3-3-11,-2 1-12,2-2-2,2 1-11,0-3 2,0 0-3,4-1-10,1-2-4,0-1-6,2-2-8,-1 0-3,0-2-3,3 0-3,-1-1-3,-1-1-6,-1-3-21,-11-1-76,26 1-68,-14-2-69,2 0-70,-1-2-110,-2 2-69,3-3-117,-4 2-720,3-3-921</inkml:trace>
  <inkml:trace contextRef="#ctx0" brushRef="#br0" timeOffset="13749.15">15106 5832 259,'0'0'755,"0"0"-132,0 0-69,0 0-53,0 0-88,0 0-29,0 0-61,0 0-52,0 0-41,0 0-49,0 0-16,0 0-27,0 0-8,0 0-25,-8 7 0,8-7-7,0 0-17,0 0-9,-8 7-7,8-7-8,0 0-6,-10 5-5,10-5-6,0 0 5,0 0 4,-13 3 5,13-3-2,0 0-1,0 0-8,0 0-12,0 0 3,-11-4-11,11 4 0,0 0-10,0 0 0,0 0-3,0-12-5,0 12 1,0 0-5,7-6 1,-7 6-3,0 0 1,12-4 5,-12 4-4,0 0 0,15 1-21,-15-1 23,0 0 3,16 5-6,-16-5 2,0 0 0,9 8-4,-9-8 5,0 0 2,7 8 0,-7-8 1,0 0-2,0 0-1,-2 11-2,2-11 6,0 0-3,-8 10 0,8-10 10,-11 3-15,11-3 2,-11 0-5,11 0 1,-13 2-1,13-2-2,-14-2-10,14 2-15,-13-2 7,13 2 1,-12-4-1,12 4-3,-10-7 4,10 7 1,-8-9 3,8 9 0,-6-10 0,6 10 2,-5-14-2,5 14 7,0-12 7,0 12-2,10-13 1,-10 13-5,11-12 13,-3 7-9,3 1 2,0 1-1,0 1 5,3 0-5,0 2 6,0 3-5,1-2 5,2 4-1,-2 1 11,0 0-1,-4 3 2,2-1 2,-3 2 5,-1 0 2,-1 0 5,-4 1-4,-2-1 16,1 2-21,-6-2 8,2 2-26,-2-2 27,-5 2-13,1 0 6,-2 0-27,-1-3-27,0 1-77,-2 0-65,1-3-99,-2 2-92,1-2-100,-2 1-134,3-5-657,-2 3-867</inkml:trace>
  <inkml:trace contextRef="#ctx0" brushRef="#br0" timeOffset="14425.1059">15481 5738 312,'-7'-9'692,"7"9"-90,-5-8-30,5 8-74,-7-8-41,7 8-79,-4-9-18,4 9-42,0 0-66,2-16-27,-2 16-14,5-13-22,-5 13-15,14-12-15,-6 5-14,3 1-6,0 0-18,2 1-4,3 0-9,-2 3-19,2-2-14,-2 3-13,2 1-7,0 1-7,2 0-7,0 2-8,-4 1-8,-1 2 2,1 1-8,-4-1-3,0 2-3,-2 2 1,-3 0-4,-1-1 0,-4-9-2,1 19-3,-2-8 0,-2 0 0,1-1 0,-3 0-1,1-1 0,-2-1-4,-1 1 0,2-1-1,5-8 4,-10 13 0,10-13-3,-9 11-6,9-11 12,-5 10-6,5-10 0,0 0-11,-5 7 9,5-7-2,0 0-2,0 0-3,0 0 8,0 0-3,10-6 0,-10 6-2,13-9-2,-7 3 1,3-2 0,1-2-2,2-1 2,2-2-2,-1-2 0,-1 0 3,2-1 3,-1 1 2,0 0 0,-3 1 0,-1 2 0,0 2-2,-1 1 2,-2-1-4,-1 4-3,0-2 0,-5 8-1,9-8-6,-9 8 11,0 0 2,0 0 1,0 0 1,7 5-1,-7-5 2,-2 15 0,2-15 0,2 18 0,-2-18-2,1 21 0,0-10 2,-1-11 3,4 20 0,-1-9 0,1-2 1,-2 3-2,6-3 1,-2 1 3,2-1-4,2-1 9,0 1-10,0-2 0,2-2 0,-1 0 0,1-1 21,2 0-27,-1-3 3,1 2 2,-1-3-27,1 0-57,-2 0-56,1-3-65,1-1-34,-2 2-98,-1-3-88,-1-2-91,2-1-115,-2 2-605,-1-5-844</inkml:trace>
  <inkml:trace contextRef="#ctx0" brushRef="#br0" timeOffset="14714.1427">16092 5288 747,'0'0'645,"-10"-11"-93,10 11-76,-5-6-96,5 6 28,0 0-19,0 0-18,0 0-18,6 7-4,2 0-23,2 3 2,5 3-39,2 6 2,4 0-34,-1 1-19,3 4-10,0 2-37,0-1-8,0 1-23,0 3-17,-2 0 34,-1-2-28,-2-2-30,-4 1-23,-3-1-20,-1 0-15,-4-3-9,-2 2-5,-6-4-13,-2 2-28,-3 4-83,-7 1-83,-4 2-100,-7 2-136,0-4-145,-7 4-233,-13-1-1091,3 1-1582</inkml:trace>
  <inkml:trace contextRef="#ctx0" brushRef="#br0" timeOffset="17686.9023">2315 5971 281,'9'-5'644,"-9"5"-110,10-13-20,-10 13-38,7-9-46,-7 9-24,6-12 0,-6 12-58,5-9-24,-5 9-29,0 0 4,2-15-35,-2 15-32,-3-9-43,3 9-3,-7-8-22,7 8-19,-11-5-13,11 5-25,-15 0 2,15 0-10,-17 0-12,4 2-3,4 1 11,-1 0-29,-1 1-1,2 1-25,-1 0 1,3 2-13,-2 0 7,1 0-28,2 1 2,1 0 1,-1 1-3,6-9 3,-2 18-5,2-18 5,0 18-5,2-7-3,4-2 1,-1 0 0,1 1 1,2 0-3,3-1 5,-2-1-5,3 1 4,-1-1-2,0-2-1,-1 4-1,1-3 29,-2 2-29,-1-1-3,-2-1-2,2 1 14,-3 1 2,-1 0 0,-1 1-4,-3-10-5,0 21-6,-3-12 3,0 4 2,-1-2-1,-1-1 1,-2 2-2,0 0 12,0-2-18,-2 2 15,-1-5-14,1 3 7,0-3-14,-1 0 17,1-2-16,-1 0 15,10-5-16,-17 7 13,17-7-8,-14 3 6,14-3-11,-16-1 13,16 1 15,-10-7-25,10 7-12,-6-9 17,6 9-6,-4-12 2,4 12-2,0-13-4,0 13 3,5-14 3,-5 14-2,8-12 2,-8 12 4,11-12-1,-11 12-1,13-5 3,-13 5 33,13-3-42,-13 3 6,15 7 3,-7-2 2,-3 3 0,4 1 3,-2 1 9,-2 4-10,2 0 13,-2 1-27,0 1 28,0 0-20,-1-1 16,-1 1-14,-1 1 14,1-2-13,-1 0 14,0-1-4,0 1-1,-1-1-2,2-4 5,0 2 2,-2 0-1,1-2 4,2-1-3,-4-9 5,5 15-4,-5-15 0,8 13 0,-8-13-4,12 7-10,-12-7-13,15 1-70,-15-1-90,20-2-97,-20 2-64,21-6-131,-11 2-152,0 0-177,3-4-663,0 3-1075</inkml:trace>
  <inkml:trace contextRef="#ctx0" brushRef="#br1" timeOffset="26674.7601">2522 7279 227,'0'0'644,"0"0"-98,0 0-49,0 0-22,1-9-45,-1 9 15,0 0-54,0 0 7,0 0-30,3-13-13,-3 13-22,0 0-2,0 0-8,0 0-13,0 0-15,0 0-36,1-10-19,-1 10 4,0 0-38,0 0-17,0 0-21,0 0-22,0 0-27,0 0-12,0 0 17,0 0-103,0 0-21,-2 10 0,2-10 0,-2 17 0,2-17 0,-1 19 0,1-8 0,-1 3 0,1 0 0,-2 2 0,1 1 0,0 0 0,1 1 0,-1 2 0,-1-2 0,1 1 0,0-1 0,1 2 0,-2-3 0,2 2 0,-1-2 0,1 0 0,0 0 0,-1-3 0,1 0 0,0-1 0,0-2 0,0-11 0,0 20 0,0-20 0,0 17 0,0-17 0,0 15 0,0-15 0,0 0 0,0 17 0,0-17 0,0 0 0,0 10 0,0-10 0,0 0 0,0 0 0,-2 13 0,2-13 0,0 0 0,0 0-191,0 0-354,0 0-71,0 0-80,0 0-120,-4-8-868,4 8-1358</inkml:trace>
  <inkml:trace contextRef="#ctx0" brushRef="#br1" timeOffset="27254.3519">2754 7547 488,'0'0'744,"0"0"-120,0 0-21,0 0-67,0 0-59,0 0-41,6-8-37,-6 8-50,0 0-33,0 0-32,0 0-37,0 0-36,6-8-34,-6 8-21,0 0-37,0 0-23,0 0-14,0 0-10,0 0-6,0 0-9,0 0-10,10 2 8,-10-2 4,0 0-10,0 0 24,0 0 14,0 0 11,3 12 3,-3-12-18,0 0-7,-8 8-3,8-8 2,-6 6-16,6-6 3,-8 4 0,8-4 3,0 0 6,-9 7 5,9-7 14,0 0 2,-10 3 11,10-3-7,0 0-96,0 0 0,0 0 0,-9-3 0,9 3 0,0 0 0,0 0 0,0 0 0,-3-11 0,3 11 0,0 0 0,0 0 0,0 0 0,0 0 0,4-9 0,-4 9 0,0 0 0,0 0 0,0 0 0,0 0 0,8-6 0,-8 6 0,0 0 0,0 0-239,0 0-145,0 0-115,0 0-126,0 0-192,-6 6-959,6-6-1474</inkml:trace>
  <inkml:trace contextRef="#ctx0" brushRef="#br1" timeOffset="29702.7179">4313 7192 742,'6'-7'676,"-6"7"-82,0 0-9,6-10-56,-6 10-62,6-9-26,-6 9-34,0 0-39,5-9-26,-5 9-32,0 0-34,0 0-23,0 0-34,7-5 0,-7 5-28,0 0-13,4 9 5,-4-9-9,2 13-4,-2-13-22,2 18-24,-1-6-21,0 0-17,0-1-16,-1 3-9,3-2-15,-2 0-9,0 0-8,1 1-7,-1-3-3,0 3-5,1-3 1,0 0-5,-1 2-4,-1-12-47,4 17-51,-4-17-47,3 12-50,-3-12-21,2 14-62,-2-14-25,0 0-61,6 10-69,-6-10-76,0 0-56,0 0-60,0 0-202,0 0-303,0 0-738</inkml:trace>
  <inkml:trace contextRef="#ctx0" brushRef="#br1" timeOffset="30030.8117">4321 7090 335,'0'0'610,"0"0"-90,0 0-32,0 0-14,0 0-17,-10 4-80,10-4 2,0 0-28,0 0-40,0 0-29,10 4-5,-10-4-22,13-2-16,-13 2-35,14-3-21,-14 3-21,18-7-6,-9 5-16,0-4-24,-9 6-3,16-9-32,-8 4 18,0-2-9,-8 7 4,14-10 0,-14 10-4,11-10-21,-11 10-4,8-12-8,-8 12-17,2-10 18,-2 10-39,0 0 8,-1-16-15,1 16-11,-9-8 0,2 1 7,7 7-23,-16-3 10,5 0-21,11 3-38,-20 0-18,20 0-57,-24 3-10,13-2-67,-1 3-57,1 1-73,-1-1-102,1 3-82,-1 2-136,5-4-725,-1 4-992</inkml:trace>
  <inkml:trace contextRef="#ctx0" brushRef="#br1" timeOffset="30791.8685">4795 7175 72,'17'3'828,"-17"-3"-154,13 0-30,-13 0-84,11 0-69,-11 0-61,14-4-42,-14 4-19,13-7-49,-13 7-13,15-8-51,-15 8-5,13-12-52,-6 5 2,0 1-37,-1-2-5,0 0-16,-1 0-15,0 0-27,-1-1-9,1 2-18,-1-4-8,-4 11-15,2-18-17,-2 18 1,0-22-4,0 22-10,-1-22 3,1 22-12,-4-19 11,1 9-21,-2 1-4,2-1 4,-3 3 1,1-1 2,-1 1-5,-3 2 0,9 5 0,-15-9-5,15 9 3,-17-5 3,17 5 0,-14-3-4,14 3 1,-15 3 9,15-3-18,-16 7 6,16-7-13,-14 10 18,9-1-4,0 1 10,1 0-7,0 2 9,0 2-10,2 1 6,1 2-1,-1 0 2,2 2 9,0-1 5,2 0 2,-1 2 6,3 2 1,-2-1 5,1 4 28,1 1 15,1 5 19,0-1-3,3 1-12,-5 0-15,3 1-9,-3-1 24,1 1-45,0 1 27,0-1-40,1 0 0,-2 0-3,-2-4 5,0 0-6,0 0-3,1 1-1,-1-3-1,-1 2-2,-1-2-1,1 1-4,-2-4-1,2 1-1,-1-2-4,0-2 3,1 0 1,-1-2 1,-1 1-1,2-3-5,0-2 10,2 0-9,-1-3 0,0 1 0,2-3 0,-1 2 0,-2-11 0,9 14 0,-9-14 0,17 9 0,-17-9 0,19 2 0,-19-2 0,26-1 0,-11-2 0,0-3 0,2 1 0,0 1 0,-1-5 0,1 1 0,-1 0 0,-2 1 0,0-2 0,-2 1 0,-1-1 0,-2-1 0,-1 0 0,-1 0 0,-3 0 0,-1 2 0,-2-4 0,-2 0-15,-2-1-28,-3 0 1,-2-1-2,-1-4 33,-3 2-44,-2-1 31,-7-1-41,1-2 35,-2 1-10,-2 3 17,2-2-40,2 3 58,-2 0-30,4 1 37,1 2-39,1-1 4,0 2 29,4-3-29,1 3 6,2-1 2,2 2-40,1-3-4,3 2-45,3 11-25,1-24-68,4 10-38,3 2-91,3-6-125,9 0-103,0-1-34,8-2-202,4-1-444,6 1-852</inkml:trace>
  <inkml:trace contextRef="#ctx0" brushRef="#br1" timeOffset="31492.9518">5975 7084 407,'3'-9'591,"3"1"-74,-6 8-46,6-13-25,-6 13-45,9-14-10,-9 14-26,8-9-4,-8 9-44,5-11-2,-5 11-39,4-9 14,-4 9-41,0 0-1,5-9-47,-5 9-5,0 0-45,0 0-14,0 0-44,0 0 3,0 0-32,-9-3 2,1 7 3,-2 2 19,0 1-10,-2 2 3,-2 3-1,0 0-2,-3 3 0,3-1-1,-2 6 1,2-1 5,-3 1-9,3 2-1,3-3-16,-1 1 2,3 0 1,1 0-11,2 0 4,2 1-3,2-1-5,3-3-4,0 1-7,4-1 27,3 2-45,2-3 27,0 1-37,6-3 25,-1 0-65,2-2-14,2-3-96,1 0-9,2 0-97,1-4-54,0 2-62,3-2-81,0-2-136,1 2-162,3-5-875,-1 1-1276</inkml:trace>
  <inkml:trace contextRef="#ctx0" brushRef="#br1" timeOffset="32258.5526">6745 7163 513,'0'0'587,"0"0"-88,0 0-28,0 0-41,3-10-29,-3 10-35,0 0-22,0 0-22,0 0-53,0 0 0,0-12-50,0 12-5,0 0-63,0 0-10,-8-9-47,8 9 7,0 0-25,-15-3 19,15 3-39,-17 0 14,17 0-31,-18 3 12,8-1-27,0 3 2,0-2-25,-1 1 27,1 2-30,-3 1 30,4-3-21,-1 3 16,0 1-19,2-3 0,-1 2 14,3-1-21,-2 1 17,2 0-23,-1-1 24,7-6-26,-7 8 26,7-8-27,-5 11 26,5-11-15,0 0 22,5 11-26,-5-11 24,9 7-23,-9-7 19,13 3-23,-13-3 24,17 0-28,-5 1 27,2-1-22,-2 1 20,3-1-31,-1 0 13,1 2-9,-1-2 28,4 1-20,-1 0 23,-2 1-28,-1-1 20,1 1-20,-3 1 23,0-1-22,-1 2 20,-2-1-21,0 0 25,-9-3-25,14 11 20,-14-11-17,8 7 24,-8-7-22,2 11 31,-2-11-24,-2 10 31,2-10-14,-8 11 37,8-11-26,-14 13 30,6-9-28,-1 0 22,-1 1-29,-3 0 30,0-1-29,-2 0 24,1-1-36,0 0 20,1-2-27,-2 2 12,1-2-10,-1 0 5,0-1-17,2 2 24,-2-4-24,2 2 14,1-1-48,0-1-5,0-1-55,0-2-23,3 3-75,-1-5-56,2 1-103,1-1-103,1-1-102,6 8-233,-8-17-358,8 17-765</inkml:trace>
  <inkml:trace contextRef="#ctx0" brushRef="#br1" timeOffset="32627.6215">7015 7057 756,'6'-12'710,"-6"12"-52,5-10-52,-5 10-64,5-11-74,-5 11-25,4-11-71,-4 11-7,3-10-54,-3 10-5,0 0-32,2-11-37,-2 11-34,0 0-42,0 0-35,3-10-25,-3 10-18,0 0-10,0 0-2,2 12-4,-2-12 23,2 17-8,-1-4 1,-1-2-17,0 5-6,0 0-6,0 3-12,0-3-8,-1 2-9,1-1 0,-2 0-5,1 0-1,0-1-6,0 0-7,-1-2 0,2-3-38,-1 3-61,1-14-51,0 22-13,0-22-55,0 15-8,0-15-44,0 17 0,0-17-53,1 12-46,-1-12-48,3 10-21,-3-10-32,0 0-8,4 9-47,-4-9-479,0 0-597</inkml:trace>
  <inkml:trace contextRef="#ctx0" brushRef="#br1" timeOffset="32879.5176">6923 7227 264,'0'0'728,"-9"-6"-128,9 6-47,0 0-79,-13-4-44,13 4-63,0 0-57,-8-5-32,8 5-45,0 0-21,0 0-18,7-6-7,-7 6-32,0 0 2,19-3-35,-9 2 1,3-1-42,0 1-21,2 0-1,2-2-24,0 0 22,2 3-45,1-3-31,-1 1-79,0-1-62,0 1-130,2 1-89,-2-2-89,1 0-90,-2 1-611,3-1-780</inkml:trace>
  <inkml:trace contextRef="#ctx0" brushRef="#br1" timeOffset="33299.3117">7540 7129 646,'0'0'508,"0"0"-90,10-4-38,-10 4-33,0 0-60,0 0-11,0 0-40,0 0-16,-5-12-19,5 12 7,0 0-1,-18-2-3,18 2 8,-18 1-34,18-1 19,-22 3-41,11 0 14,0 1-36,-5 1 7,5 0-35,-2 2 12,-1 0-33,1 1 7,0 1-35,2 1 16,1-1-30,-1 1 16,2 0-35,3-2 15,0 3-32,1-4 24,5-7-26,-7 15 21,7-15-26,0 13 18,0-13-24,5 11 21,-5-11-31,12 8 9,-12-8-47,13 4 6,-13-4-35,19 0 7,-19 0-19,22-2 18,-10 1-14,-1-3 34,1 2-6,0-3 31,-2 1-4,1-1 19,-2 2-15,0-4 24,0 0-14,-2 0 21,-1-1-23,1 2 26,-2-2-7,-5 8 34,10-12 0,-10 12 10,6-11 22,-6 11 1,5-9-26,-5 9 11,0 0-30,7-8 26,-7 8-36,0 0 22,0 0-29,0 0 18,0 0-19,10 7 20,-10-7-21,0 0 12,4 12-54,-4-12-18,4 9-70,-4-9-75,5 9-44,-5-9-40,6 10-20,-6-10 17,9 10 34,-9-10-94,10 11-106,-10-11-495,11 8-542</inkml:trace>
  <inkml:trace contextRef="#ctx0" brushRef="#br1" timeOffset="33593.7906">7638 7235 583,'0'0'446,"0"-11"-32,0 11-85,2-17 6,-2 17-39,3-12-31,-3 12-7,7-17-27,-2 10-21,1-1-25,3 4-12,-1-3-21,1 4-17,2-1-12,1 3 1,0-1-18,1 4-32,-1 0 4,2 1-5,-2 0 1,0 4 1,1-3-34,-1 6 34,-1-2-33,-1 0 17,1 1-17,-4-1-19,0 0 15,-2 2-23,-1-2 12,-4-8-21,3 14 16,-3-14-20,2 14 22,-2-14-26,-2 12 14,2-12-14,-5 10 20,5-10-29,-4 9 18,4-9-15,-6 8 12,6-8-26,0 0 7,-9 7-31,9-7-4,0 0-36,0 0-29,0 0-2,-10-3-12,10 3-79,0 0-22,0-13-46,0 13-13,5-13-60,-1 3 2,2-1-562,2-2-475</inkml:trace>
  <inkml:trace contextRef="#ctx0" brushRef="#br1" timeOffset="33890.6593">8180 6970 238,'10'-8'652,"-3"-1"-112,-7 9-56,9-13-40,-9 13-31,7-9-25,-7 9-34,4-9-14,-4 9-33,0 0-30,5-8-32,-5 8-35,0 0-21,0 0-10,0 0-15,0 0-6,0 0 0,0 0-19,-5 6-14,5-6 4,-5 16-21,0-4-36,3-1 12,-1 3-25,-1 1 6,2 1-21,-1 1 18,0 1-13,1 0-4,-1-1-16,2 0-7,1 0-5,-1 1 10,1-4-21,0 0-3,2-1 1,-1 1 12,3-5-16,0 4 29,0-4-29,1 0 10,2-1-2,0-1-8,0 2-18,2-4-37,-2 1-66,5-4-23,-2 1-70,3 0-8,-13-3-66,23-2-82,-9 1-77,-1 0-40,1-2-95,-3-1-95,4-1-342,-2-1-628</inkml:trace>
  <inkml:trace contextRef="#ctx0" brushRef="#br1" timeOffset="34096.009">8106 7129 682,'0'0'560,"0"0"-84,0 0-61,0 0-80,0 0-75,0 0-41,18-6-45,-18 6-31,19-5-31,-6 2-19,2-1-28,0 1-45,2-2-96,0 0-65,-1 0-94,1 0-104,-2 3-531,2-6-422</inkml:trace>
  <inkml:trace contextRef="#ctx0" brushRef="#br1" timeOffset="35329.1372">9049 7037 566,'0'0'754,"-9"-4"-94,9 4-43,-10-2-71,10 2-70,-9-6-27,9 6-42,0 0-9,-12-4-41,12 4-7,0 0-27,-11-4-29,11 4-31,0 0 10,0 0-81,-9-4-32,9 4-25,0 0-9,0 0 4,0 0-2,0 0-16,14 4-12,-14-4 0,19 4-6,-3 0-17,-1-1-9,3 0-32,1 1-36,5 0 0,-1 2 0,1-1 0,2 2 0,-3-2 0,3 0 0,-3 2 0,0-2 0,0 2 0,-4 0 0,-1-1 0,-3-1 0,0 1 0,0-1 0,-2 2 0,-1-2 0,-2 0 0,2 0 0,-3-1 0,-2 1 0,2 1 0,-9-6 0,13 9 0,-13-9 0,7 8 0,-7-8 0,1 12 0,-1-12 0,-4 8 0,4-8 0,-9 13 0,2-8 0,-1 1 0,-1 1 0,-3 0 0,-2 0 0,1 0 0,-3 0 0,0-2 0,-4 4 0,1-1 0,1-1 0,0-2 0,1 0-82,2 2-172,0-2-55,-1-1-79,2 0-45,2 0-108,1-2-122,11-2-106,-15 2-739,15-2-1135</inkml:trace>
  <inkml:trace contextRef="#ctx0" brushRef="#br1" timeOffset="36502.85">9866 7195 79,'0'0'595,"0"0"-137,0 0-71,0 0-16,0 0-12,-11 1-38,11-1-20,0 0 0,0 0-11,0 0-2,0 0-19,0 0-40,0 0-4,0 0-47,3 11 26,-3-11-40,0 0 4,15 3-29,-15-3 0,16-3-40,-16 3 10,18 0-32,-7-1 10,-11 1-30,22-3 15,-8 0-34,-1-1 18,1 0-30,0 1 18,-2-1-29,0 1 21,0-1-27,-1-1 19,-1-1-24,-1 2 26,1 0-21,-2-1 26,-8 5-9,12-7 20,-12 7-36,10-8 23,-10 8-28,5-10 20,-5 10-31,0 0 26,-3-9-5,3 9 12,-9-7-19,9 7-1,-14-3-23,14 3 20,-14 0-18,14 0 26,-19 2-25,9 1 26,-2 2-22,3 0 25,-1-1-20,-1 3 30,0 2-8,2-1 23,-1 0-6,1 4 9,3-3-14,-1 1 8,1 1-22,1-2 9,3 0-16,-2 2 12,4-11-10,-2 18 11,2-18-7,3 15 0,1-6-5,-4-9-7,10 12-27,-1-7-33,-1 0-40,2-1-43,3-1-54,-2 0 2,4-2-30,0 0-3,0-1-43,3-2-6,0 0-11,0 0 5,-1-1 33,1 0 5,-1 0 39,-1-3 22,-1 1 27,0 1 23,-2-2 30,-3-1 17,3 0 24,-6 2 5,2-5 22,-1 2 9,-2 0 43,1-1 26,-2-2 26,0 4 9,0-3 24,-5 10 16,6-15 4,-6 15 27,6-12 10,-6 12-11,5-11-14,-5 11-32,0 0-10,6-11-15,-6 11 27,0 0-6,0 0 17,0 0-32,13 6 22,-13-6-25,5 10 16,-5-10-28,4 13 20,-4-13-31,2 13 6,-2-13-20,0 16 4,0-16-26,2 15 18,-2-15-29,0 15 20,0-15-36,-2 16 34,2-16-23,0 12 13,0-12-17,-2 13 17,2-13-23,-4 9 22,4-9-21,-4 8 19,4-8-25,0 0 29,-6 9-4,6-9 35,0 0-19,0 0 13,0 0-28,0 0 23,-14-2-21,14 2 25,0 0-27,-5-12 16,5 12-30,0-14 20,0 14-22,3-15 16,0 4-24,1 1 18,2-1-17,2 0 25,1 1-26,0-1 23,2 3-21,-1-3 20,2 2-25,2 1 25,-1 1-22,1 2 20,-1-2-16,1 5 27,-1-1 5,-13 3 25,25 0-17,-12 3 20,1-1-8,0 3 6,0 0-26,-2 0 9,-1 2-30,0 0 25,0 1-25,-3-1 16,-1 0-21,-1 0 1,0 1-54,-1-1-22,-5-7-70,5 17-33,-5-17-86,5 12-58,-5-12-76,-2 14-89,2-14-77,-3 12-803,3-12-965</inkml:trace>
  <inkml:trace contextRef="#ctx0" brushRef="#br1" timeOffset="37145.2921">11005 7210 313,'12'-4'621,"-2"0"-90,-1-2-48,-1 2-26,-1-1-70,-7 5-37,12-9-30,-12 9-4,11-11-40,-11 11-1,7-8-64,-7 8-10,2-12-40,-2 12 4,-2-10-44,2 10 17,-7-9-39,7 9 29,-11-8-7,11 8 17,-15-7-21,15 7-6,-19-3-8,19 3-7,-22-2-6,22 2-16,-25 2-6,13 0-15,-1 1-20,0 2 13,-1 1-25,1 0 17,1-1-25,1 4 15,-1-2-20,3 1 13,-2 2-20,4 0 18,0-2-22,2 2 20,1-2-4,2 2-4,2-10-2,-3 15-2,3-15-11,3 15-13,-3-15-8,10 14-7,-10-14-19,11 10-35,-11-10-6,16 7-29,-16-7-9,20 4-28,-8-4 11,-12 0-24,24-3 17,-10 2-30,0-1-14,3-3-7,-3-1 18,4-2-33,-2 1 36,2-4-16,-1 1 9,-1-1 23,0-1 35,-2-2 18,1 0 24,-3-3 15,-2 1 17,0-1 13,0 0 11,-2-3 30,-2 0 8,0 0 32,0 0 17,-4 2 52,0-1 3,-2-1-8,0 2 17,-2 0 9,1 1 10,0 0 14,-2 2-20,-2 1 24,3 0-30,-2 2 13,2 2-20,-1 0 20,0 1-34,3 9 14,-5-14-26,5 14 17,-7-7-28,7 7 47,0 0-27,0 0 15,-7 7-6,7-7-3,-5 16 7,4-6-3,-1 4-1,2 1-18,-1 2-9,1 1-4,0 2-3,0-1-11,1-1-8,-1 3-7,2-1-9,-1 3-6,0-3-8,3 0-5,-1-3-1,1-1-5,0 2-11,2-3-37,-1-1-64,0 1-28,1-4-79,3 1-28,-4-4-75,4 1-115,0-2-66,-1-2-65,1 1-194,1-3-400,0 1-764</inkml:trace>
  <inkml:trace contextRef="#ctx0" brushRef="#br1" timeOffset="37492.6409">11420 6675 139,'0'0'828,"-7"-13"-153,7 13-42,-5-7-94,5 7-108,0 0-11,0 0-50,0 0-12,5-8 1,-5 8-31,19 6 4,-5-1-21,5 5-12,7 1-7,0 5-22,8 2 7,-2 2-71,1 1 16,-1 2-39,0 2-1,-1-2-51,-3 2 1,0 3-46,-5-2-14,1 3-8,-2-3-12,-5-3-52,-2 2 0,-3-1 0,-4-2 0,-1-1 0,-3 2 0,-2-5 0,-6 6 0,-2 0 0,-7 0 0,-3 6 0,-6-1-143,-4-1-158,-6 0-110,-10 3-115,-8 2-183,-2-4-183,-7-1-756,-2-1-1312</inkml:trace>
  <inkml:trace contextRef="#ctx0" brushRef="#br1" timeOffset="41145.7108">2458 8265 123,'12'-4'556,"-12"4"-125,14-4-30,-14 4-33,10-3-27,-10 3-32,9-4-42,-9 4 3,0 0-40,14-2-1,-14 2-41,0 0 13,0 0-51,11-1-9,-11 1 24,0 0-16,0 0 17,0 0-1,0 0-7,-2 10-12,2-10 0,-8 8-40,0-2 22,8-6-31,-15 11 25,6-7-41,0 1 9,-1 0-40,0 0 19,1-2-38,-3 0 23,3 1-31,-1-1 20,10-3-25,-16 6 20,16-6-28,-16 1 31,16-1-19,-15 1 31,15-1-28,-12-2 20,12 2-28,-10-5 15,10 5-21,0 0-3,-7-8-1,7 8-3,-2-11-1,2 11-1,4-13-1,-4 13 1,9-12-3,-3 4 0,2 2 3,0-1 1,0 2-7,2 0 13,0-1-6,0 3-4,2 0 1,-12 3 2,22 0 3,-11 3-4,-1 0 2,1 3 2,-2-1 20,2 4-22,-1 0 21,-2 2-21,-2 1 15,0 0-14,-2 1 17,0 2-19,0 1 19,-3 0-19,-2 2 17,-1-2-21,0 0 23,-3 0-24,0 2 20,-2-2-24,-2 1 4,-1 0 18,-1-2-21,0-1 2,-3 0 2,3-1-1,-3-1-8,1-1 9,1-1 2,-1-2 0,0-1-3,0 0 7,1-2-1,0 0-4,2-3-2,10-2 2,-21 6 1,21-6-3,-18 1-4,18-1 6,-18-2-3,18 2 2,-15-7-1,6 2 10,3-2-12,6 7 0,-9-15-6,9 15 5,-6-14-2,6 14-1,0-15 22,0 15-23,4-12 23,2 4-19,0 2 15,3 1-24,1 0 27,0 2-21,2 0 20,1 2-20,-1 1 21,4 0-24,-3 1 25,0 0-22,0 2 24,0 1-29,-1-1 19,-1 2-13,1-3-17,-2 3-63,-1 0-36,1-1-46,-2 2-31,1-1-12,-1 2-117,1 0-135,-1-2-116,-1 4-204,0-3-370,0 1-771</inkml:trace>
  <inkml:trace contextRef="#ctx0" brushRef="#br1" timeOffset="41333.204">2795 8550 471,'8'-5'837,"-8"5"-122,8-7-66,-8 7-54,7-5-81,-7 5-37,0 0-95,11-5-30,-11 5-72,0 0-24,0 0-75,7-5-12,-7 5-60,0 0 3,0 0-72,0 0-46,0 0-120,9-7-77,-9 7-171,0 0-168,0 0-270,0 0-479,0 0-893</inkml:trace>
  <inkml:trace contextRef="#ctx0" brushRef="#br1" timeOffset="42415.164">7125 8235 377,'0'0'815,"-16"0"-125,16 0-42,0 0-101,-10-3-34,10 3-77,0 0-32,0 0-92,-10-1-25,10 1-62,0 0-14,0 0-62,0 0 1,0 0-45,0 0 11,13-3-30,-13 3 12,19 3-16,-8-1-15,2 1-17,2 4-7,0-1-9,1 2-9,-2 0 6,0 2 12,-1 1-36,-2-3 28,1 4-35,-3 0 33,1-1-35,-3 0 31,-2 0-36,-3-1 30,1 0-33,-3-10 5,0 21 7,-3-11-7,3-10 3,-6 17 0,1-12-1,0 3 2,5-8-1,-13 11-5,13-11 4,-10 8 6,10-8 22,-10 2 13,10-2 76,0 0-46,-13 0 52,13 0-69,0 0 41,-8-9-45,8 9 32,-1-12-44,1 12 21,3-16-40,1 7 32,2-1-51,1-1 19,3 1-23,1-2 34,-1-1-42,3 4 44,2-4-66,0 4-8,2-4-102,-1 3-53,2-1-62,-1 3-30,3 1-51,1-2-88,2 1-81,0 2-113,-2 1-108,1-2-476,-3 4-817</inkml:trace>
  <inkml:trace contextRef="#ctx0" brushRef="#br1" timeOffset="42837.0058">7678 8313 753,'0'0'637,"0"0"-54,0 0-37,0 0-54,0 0-32,0 0-51,0 0-39,0 0-40,0 0-39,10 2-30,-10-2-28,14-7-19,-14 7-25,17-7-12,-7 2-22,-1 0-21,1 0-19,0 0-21,-2-2-3,1 2-4,-1-2-9,-8 7-17,12-10-4,-5 3-3,-7 7-6,8-10-11,-8 10-8,5-7 4,-5 7-4,0 0-7,0-13-8,0 13-8,-8-4 6,8 4-5,-12-3 11,12 3-18,-17 2 0,17-2 1,-21 3-1,8 0 0,2 1 44,-3 2-60,2-1 57,-2 0-60,3 4 56,1-1-62,-2 0 56,2 2-55,1 0 60,0-1-48,1 2 55,3 1-1,1-2-4,0 2 2,4-12 1,-2 20-9,3-10 7,-1-10-60,5 20 46,0-12-45,1 1 42,4-1-39,-1-2 37,2 2-39,3-5 43,2 2-95,0-4-10,1 2-103,1-3-49,2 0 3,1 0-1,2 0-51,3-4-82,3 1-53,-3-2-33,1 1 32,-1-1-25,2-3 33,-4 0-98,0-1 24,-2 0 27,-3-1-256,1 0-219</inkml:trace>
  <inkml:trace contextRef="#ctx0" brushRef="#br1" timeOffset="43087.0015">8167 8247 568,'3'-14'376,"-2"1"-16,-1 13-33,0-23-22,0 9 18,-1 3-15,-2-1-4,2 1 4,-1 1 21,0-3 22,0 4-37,2 9-14,-4-15-23,4 15 10,-3-14-52,3 14-9,-1-10-54,1 10 5,0 0-10,0 0 35,0 0-14,0 0-8,0 0 27,-2 11 14,2-11-48,3 19 34,-1-7-50,-1 1 9,1 2-51,1 0 8,-2 1-51,2 0 13,-2 0-42,0 1-5,1 0-38,-1-1 0,-1 0 0,1 1 0,1 0 0,-1-3 0,-1 1 0,1 0 0,-1-1-89,1-2-64,1 0-86,-1-2-10,-1-10-50,1 21-25,-1-21-29,3 15-83,-3-15-64,0 12-83,0-12-49,0 0-746,0 0-977</inkml:trace>
  <inkml:trace contextRef="#ctx0" brushRef="#br1" timeOffset="43665.2771">8051 8337 548,'-9'-2'669,"9"2"-100,-11-5-17,11 5-76,-12-4-55,12 4-43,0 0-53,-9-5-48,9 5-48,0 0-32,0 0-16,0 0-9,5-10-22,-5 10-8,17-5-16,-6 2-21,4-2-8,2 0-12,2 2-12,2-1-30,5-4 13,6 4-10,0-5-12,1 4-7,0-2-4,1 1-5,-2-1-5,0 1-2,-5 3-18,-2-2 20,-1 0-21,-5 2 21,-2-1-23,-4 1 25,0 3-25,-13 0 25,19-3-13,-19 3 11,11 3-4,-11-3-2,0 0 7,5 8-1,-5-8 5,-3 9 11,3-9 7,-5 14-1,1-6 0,0-1 16,2 6-25,-2-2 32,1-1-13,-1 2 32,2 0-51,0 1 33,0-1-48,2-1 37,2 2-45,-2-13 37,4 19-45,0-10 39,-4-9-48,11 15 39,-11-15-50,14 9 48,-3-5-41,0-2 49,0 0-47,3-2 42,-1-2-48,5 1 35,0-3-48,-3 1 41,1-3-49,0 0 26,-1 1-20,-2-2 31,0-1-23,-2-1 5,0 0 5,-4 0 3,2-2 5,-4-1 4,0 1 3,-1 0-2,-1 2 2,-1-2 3,-2 11-1,3-19 0,-3 19 1,4-14 2,-4 14-1,1-12-6,-1 12 7,0 0-5,0 0-2,0-13 5,0 13 1,0 0-2,0 0 11,0 0-3,-1 11-2,1-11 0,1 11 1,-1-11-3,0 11 1,0-11 23,1 13-37,-1-13-23,1 14-75,-1-14-61,3 15-32,-3-15-33,4 13-82,-4-13-33,5 12-47,0-5-18,2-1-94,-7-6-41,12 11-466,-12-11-623</inkml:trace>
  <inkml:trace contextRef="#ctx0" brushRef="#br1" timeOffset="44338.8733">8841 8328 294,'0'0'545,"-5"-15"-74,5 15-53,-4-17-49,4 17-6,0-15-54,0 15-27,5-19-22,-5 19-23,10-15-21,-2 8-12,1 0-14,1 2 6,1 1-54,2 0 11,0 3-25,0 2 5,0 0-21,-1 4 1,1-3-9,2 4-15,-3 0-4,1 2 7,-3-2-12,-2 2-15,2 0-9,-2-1-10,-2 2-9,-1-2-9,-1 3-5,1-5 0,-5-5-3,6 17-8,-6-17-2,4 12 5,-4-12-7,1 14 4,-1-14-11,0 0 7,-3 14-2,3-14 0,0 0 0,-7 11-4,7-11 1,0 0 0,0 0-1,0 0-3,-10 2 2,10-2 0,0 0-12,-5-9 13,5 9-9,0-12 6,0 12-3,1-14 9,2 3-5,-1 2 5,4-1-10,-3 0 9,5-2-3,1-1-1,0 4 0,4-3-1,-3 2 2,0 1 2,4-1 2,-1 3 5,2 2 10,-2 0 7,1 2 0,-2 2 12,1 1-1,-1 1 0,1 1-5,-2 2-4,1 1 0,-3 0-6,1 3-4,-1 0 13,-1 1-23,1 2 14,-4-1-24,0-2 19,0 3-19,-1 0 21,-2-3-22,1 4 19,-3-12-19,4 15 19,-4-15-25,2 14 24,-2-14-23,1 15 22,-1-15-19,-1 10 21,1-10-31,0 0 32,-5 12-27,5-12 19,0 0-24,-6 6 30,6-6-28,0 0 26,0 0-26,-12-2 22,12 2-39,-6-7 40,6 7-28,-8-9 27,8 9-26,-4-16 28,4 16-19,0-18 15,0 18-17,3-22 1,0 11 3,3-3-1,0 2 0,1 0 4,0 0 2,5 0 2,-1 1-1,2 3 9,2-2 9,0 2 8,2 2 23,1 3 19,-1-1 0,1 3 5,-3 1 14,4 1 2,-3 1 38,2 2-42,-3 2 37,2 0-60,-3 0 37,0 1-58,-3 1 28,2 1-47,-4 0 24,-1-1-8,-2 1-14,1-2-57,-3 3-55,-4-10-114,3 15-67,-3-15-62,0 14-137,0-14-73,-5 20-93,5-20-134,-7 12-609,7-12-976</inkml:trace>
  <inkml:trace contextRef="#ctx0" brushRef="#br1" timeOffset="44793.9713">10240 8254 27,'0'0'865,"0"0"-158,-14 3-58,14-3-85,0 0-30,-13 5-38,13-5-29,0 0-67,-9 5-29,9-5 8,0 0-62,0 0 37,-5 7-104,5-7 32,0 0-47,5 8 4,-5-8-29,12 4 7,-12-4-51,16 5-1,-16-5-31,25 3 15,-12-1-135,4 0-14,0 0 0,2-2 0,-1 1 0,-3 1 0,4-2 0,-4 0 0,1 0 0,-3 0 0,1 0 0,-14 0 0,22-2 0,-22 2 0,18-1-13,-18 1-251,14-3-77,-14 3-49,11-4-42,-11 4-103,0 0-66,13-4-70,-13 4-153,0 0-482,10-6-907</inkml:trace>
  <inkml:trace contextRef="#ctx0" brushRef="#br1" timeOffset="45184.7545">10741 8120 672,'0'0'755,"-4"-13"-65,4 13-52,0 0-96,-4-12-22,4 12-53,0 0-30,-3-14-60,3 14-12,0 0-31,-4-13-19,4 13-21,0 0 0,0 0-61,-3-11-26,3 11-27,0 0-22,0 0-11,0 0-6,0 0-5,0 0 8,0 0 1,7 10-145,-7-10 0,4 20 0,-1-9 0,0 3 0,-1 2 0,-1-3 0,1 5 0,-1-1 0,0 1 0,-1-1 0,0 3 0,0-2 0,0 2 0,2-3 0,-2 1 0,0-1 0,0-2 0,-2 0 0,2-2 0,0 1 0,0-14 0,0 21 0,0-21 0,0 20 0,0-20 0,2 13 0,-2-13 0,0 14-406,0-14-86,0 0-90,1 13-106,-1-13-124,0 0-836,5 9-1314</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0:13.055"/>
    </inkml:context>
    <inkml:brush xml:id="br0">
      <inkml:brushProperty name="width" value="0.05292" units="cm"/>
      <inkml:brushProperty name="height" value="0.05292" units="cm"/>
      <inkml:brushProperty name="color" value="#800080"/>
    </inkml:brush>
  </inkml:definitions>
  <inkml:traceGroup>
    <inkml:annotationXML>
      <emma:emma xmlns:emma="http://www.w3.org/2003/04/emma" version="1.0">
        <emma:interpretation id="{F8C32779-993C-47A4-AC92-AB3DBBA30448}" emma:medium="tactile" emma:mode="ink">
          <msink:context xmlns:msink="http://schemas.microsoft.com/ink/2010/main" type="inkDrawing"/>
        </emma:interpretation>
      </emma:emma>
    </inkml:annotationXML>
    <inkml:trace contextRef="#ctx0" brushRef="#br0">1000 13024 607,'-6'-9'624,"0"3"-50,0-2-60,6 8-8,-9-16-63,5 8-56,-2 2-3,6 6 1,-10-16-32,10 16-16,-5-12-28,5 12-36,-6-9-29,6 9-40,-6-7-34,6 7-22,0 0-9,0 0 18,0 0 18,-9 7-10,9-7-20,-3 17 8,2-5-16,1 1-3,0 1-1,0 3-19,0 2-9,0-1-15,1 1-11,-1 1-76,3 1-3,-3-3 0,0 2 0,2 0 0,-2-1 0,2-1 0,-2 0 0,3-1 0,-2 0 0,0-2 0,-1-1 0,2-1 0,0-2 0,-2-1 0,0-10 0,4 17 0,-4-17 0,2 15 0,-2-15 0,3 9 0,-3-9 0,0 0 0,6 6 0,-6-6 0,0 0 0,10-7 0,-10 7 0,8-14 0,-3 5 0,1-1 0,0-2 0,-2 0 0,3-2 0,-1-1 0,3 1 0,-1-1 0,-2 1 0,2 0 0,-1 1 0,3 1 0,-1 2 0,-1-1 0,2 3 0,0 2 0,0 2 0,2 1 0,-12 3 0,19-2 0,-19 2 0,22 3 0,-22-3 0,19 7 0,-10-2 0,0 0 0,0 2 0,0 0 0,-2-1 0,-1 2 0,3-2 0,-2 2 0,-2 0 0,-1 1 0,0-1 0,2 0-47,-2 0-205,-4-8-60,9 15-58,-9-15-46,4 12-61,-4-12-77,4 12-38,-4-12-36,4 13-815,-4-13-1056</inkml:trace>
    <inkml:trace contextRef="#ctx0" brushRef="#br0" timeOffset="350.9956">1524 12987 400,'5'-14'759,"0"4"-117,-3-2-5,-2 12-96,4-17-72,-4 17-58,2-17-43,-2 17-27,-2-12-52,2 12-45,-2-11-43,2 11-23,-9-4-6,9 4 17,-10 3 14,10-3-21,-10 8 4,3 0-34,0 3 21,0 1-11,1 2-3,-1 0-20,-1 4-3,0 1-22,3-1-1,-3 3-21,2-2-13,2-2-6,0 2 0,1-1-17,1-1-9,1 0-11,-1 1-7,1-3-8,1 0-1,1-1-1,1-1-9,-1 1 2,0-1-12,3-2-27,-2 1-36,4-3-54,0 1-36,-1-2-51,1 1-35,2-4-40,0 0-50,1 0-11,1-2-71,-10-3-72,19 2-14,-19-2-27,23-1-78,-23 1-94,17-4-293,-8 0-584</inkml:trace>
    <inkml:trace contextRef="#ctx0" brushRef="#br0" timeOffset="587.9124">1666 13121 390,'2'-13'657,"-4"2"-81,2 11-40,0-19-41,0 19-15,-3-18-87,3 18-1,-2-16-40,2 16-15,-4-13-33,4 13-34,-2-10-41,2 10-37,0 0-44,-3-12-22,3 12-24,0 0 27,0 0 51,0 0-36,0 0-9,5 14-19,-5-14-6,2 18-26,1-8 0,-2 2-30,0 0 4,1 2-11,0-2-10,1 5-18,-2-2 13,2-1-20,-2 0-93,0 1-84,-1-1-67,2-1-69,-2-1-66,2-2-93,0 2-75,1-3-28,-3-9-201,1 18-416,-1-18-791</inkml:trace>
    <inkml:trace contextRef="#ctx0" brushRef="#br0" timeOffset="900.413">1856 13072 652,'0'0'627,"0"-17"-51,0 17-44,0-14-86,0 14-33,-2-13-97,2 13-28,-7-12-79,7 12 9,-11-7-69,11 7 13,-10-3-75,10 3 42,-13-1-36,13 1 21,-17 4-35,8 1 9,1 0 10,-2 2 2,3 3-16,-1 0-3,-2 1 6,5 0 23,-1 3-13,2-1 9,1 0 7,0 0-11,2-1-13,1 0-11,1 0-11,1 0-12,0-2-9,0 2-8,2-3-7,2 1-3,-1 0-6,2-2-1,0-2-13,1 2-30,-1-1-72,3-2-55,-1-3-70,2 2-47,-11-4-65,20 4-54,-20-4-45,20 2-11,-20-2-82,18 0-46,-18 0-434,18-5-603</inkml:trace>
    <inkml:trace contextRef="#ctx0" brushRef="#br0" timeOffset="1259.7628">1967 13237 401,'0'0'481,"0"0"-59,11-3-56,-11 3-17,0 0-17,0 0-29,0 0 8,12 0-22,-12 0 24,0 0-6,0 0 2,7 5-14,-7-5-28,0 0-27,0 0-14,4 12-10,-4-12-17,0 0-36,0 0-21,-2 12-24,2-12-20,0 0-29,-4 8-2,4-8-12,0 0-6,0 0-7,-5 7-3,5-7 2,0 0 9,0 0 3,0 0-7,0 0-12,0 0-5,0 0-7,-12-3-6,12 3-3,0 0-3,0 0 0,0-12-6,0 12 2,0 0-6,0-13 2,0 13-3,0 0-1,5-11 1,-5 11-5,0 0 10,6-7-8,-6 7 2,0 0-3,0 0 1,13-3 3,-13 3 1,0 0 10,9 5 3,-9-5 7,9 5 0,-9-5-4,6 8 0,-6-8-1,4 9-5,-4-9 1,0 12 2,0-12-7,0 12 2,0-12-3,-1 14 9,1-14-19,-7 17-44,1-9-64,1 1-67,-3 0-61,0 0-60,-2-1-98,0 1-63,0 0-86,-4 1-146,3-5-558,0 3-862</inkml:trace>
    <inkml:trace contextRef="#ctx0" brushRef="#br0" timeOffset="1630.1081">2375 13055 632,'0'0'755,"0"0"-49,3-12-114,-3 12-38,0 0-80,2-11-54,-2 11-67,0 0-59,0 0-29,0 0 16,0 0-12,0 0-34,0 0-5,-1 17-10,1-17-24,-4 19-24,3-8-18,-1-1-25,0 2-23,1 1-10,-2-2-29,2 2-1,-1-3-26,2 3 6,-1-2-26,0-1-34,1-10-88,-1 21-73,1-21-62,0 17-78,0-17-45,0 13-124,0-13-77,0 0-130,1 16-719,-1-16-1012</inkml:trace>
    <inkml:trace contextRef="#ctx0" brushRef="#br0" timeOffset="1926.9741">2475 12761 413,'-3'-13'824,"1"2"-110,2 11-19,-3-20-61,3 20-107,-1-12-93,1 12-72,0 0 7,4-10 45,-4 10-17,11 2 8,-3 3-29,2 2-18,0 1-12,2 4-17,1 0-6,0 2-52,0 3-271,1 0 0,0 5 0,0 1 0,-2 2 0,-2-1 0,0 3 0,-2 0 0,-3-3 0,-1 3 0,-1-1 0,-3 3 0,-3 3 0,-1-1 0,-2 2 0,-5 4 0,-2 0 0,0 1 0,-4-2 0,0-1 0,1 0-409,-6-1-486,0 2-251,-4-2-666,0-2-1516</inkml:trace>
  </inkml:traceGroup>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6:33.942"/>
    </inkml:context>
    <inkml:brush xml:id="br0">
      <inkml:brushProperty name="width" value="0.05292" units="cm"/>
      <inkml:brushProperty name="height" value="0.05292" units="cm"/>
      <inkml:brushProperty name="color" value="#008080"/>
    </inkml:brush>
  </inkml:definitions>
  <inkml:traceGroup>
    <inkml:annotationXML>
      <emma:emma xmlns:emma="http://www.w3.org/2003/04/emma" version="1.0">
        <emma:interpretation id="{5BBF3853-2549-449E-910F-8ECBB87DF744}" emma:medium="tactile" emma:mode="ink">
          <msink:context xmlns:msink="http://schemas.microsoft.com/ink/2010/main" type="inkDrawing" rotatedBoundingBox="17229,6774 26933,6568 26950,7356 17246,7562" rotationAngle="-1928095752" semanticType="callout">
            <msink:sourceLink direction="with" ref="{296EA1C7-A89F-48EE-941C-C4492EA794B9}"/>
          </msink:context>
        </emma:interpretation>
      </emma:emma>
    </inkml:annotationXML>
    <inkml:trace contextRef="#ctx0" brushRef="#br0">17268 7057 553,'-3'-17'772,"3"17"-77,-1-22-58,1 22-56,-1-22-2,-1 8-48,2 2-28,0-2-52,-1-1-8,1 1-44,-1 2 1,-2-3-32,2 2-35,0 1-10,0 0-9,1 12-20,-2-20-279,2 20-15,-1-15 0,1 15 0,-3-11 0,3 11 0,0 0 0,0 0 0,0 0 0,-1 17 0,1-5 0,1 3 0,-1 3 0,0 3 0,2 3 0,-2 4 0,0-2 0,0 2 0,0 1 0,0-2 0,0 0 0,0 1 0,-2 0 0,2 0 0,-1-1 0,0-3 0,1 2 0,-1-5 0,1-2 0,-2-1 0,2-4 0,0 2 0,0-4 0,0-12 0,0 21 0,0-21 0,3 12 0,-3-12 0,0 0 0,6 9 0,-6-9 0,0 0 0,13-9 0,-7 3 0,1-2 0,-1-5 0,3 0 0,-1-1 0,1-2 0,2-2 0,-2 1 0,1 0 0,3 2 0,-3 1 0,2-1 0,-2 2 0,0 4 0,-1-2 0,3 5 0,-3 1 0,1 1 0,-10 4 0,20-2 0,-9 5 0,0 0 0,-1 2 0,1 0 0,0 4 0,-1-2 0,1 1 0,-1 2 0,-3 0 0,1-1 0,1 2 0,-1-2 0,-2 2 0,-1-2 0,2 0 0,-1 1 0,-2-2 0,1 0 0,0 0-51,-1 1-476,-4-9-74,8 12-92,-3-3-20,0-2-83,1-1-730,-6-6-1157</inkml:trace>
    <inkml:trace contextRef="#ctx0" brushRef="#br0" timeOffset="1">17835 7238 642,'5'-6'712,"-5"6"-55,11-12-16,-11 12-60,15-10-59,-15 10-12,16-7-81,-16 7-11,21-3-55,-21 3-40,18 2-57,-18-2-32,18 1-45,-18-1-25,15 9-32,-15-9-17,10 12-23,-10-12-21,5 11-4,-5-11-12,0 15-20,0-15-7,-2 17-4,-2-8-23,4-9 24,-7 17-10,3-10-2,4-7-14,-8 16 6,8-16 4,-7 12-3,7-12-1,-5 12 5,5-12-5,-4 8-11,4-8 9,0 0 9,3 9-3,-3-9-4,0 0 3,12 5-3,-12-5 0,16 0 2,-16 0-4,22-2-6,-8-1-39,3 0-59,-1 0-40,2-1-74,1-1-48,3-3-96,-1 2-146,1-1-94,3 0-192,4-3-606,2 2-1000</inkml:trace>
    <inkml:trace contextRef="#ctx0" brushRef="#br0" timeOffset="2">18759 6963 878,'0'0'712,"4"-15"-42,-4 15-51,4-17-75,-4 17-29,1-15-36,-1 15-77,0-16-16,0 16-45,-3-14-41,3 14-34,-7-14-22,7 14-41,-12-9-28,12 9 0,-18-5 25,18 5-48,-21 3 25,8 2-36,-2 2 38,0 5-40,-1-1-4,2 3-13,-1 3-85,2-1-37,1 3 0,1-2 0,0 3 0,4-2 0,-1 2 0,4-3 0,3 1 0,0 0 0,2 0 0,2-3 0,2 2 0,2-3 0,4 3 0,1-3 0,4 0 0,-1-3 0,4 3-58,3-3-228,-1-1-60,3-2-28,-1-1-31,2-2-47,-1 0-37,1-1-52,-3-3-29,0-2-49,3-2-107,-2-3-310,0 1-652</inkml:trace>
    <inkml:trace contextRef="#ctx0" brushRef="#br0" timeOffset="3">19075 7115 212,'7'-16'668,"-2"1"-85,-1 0-43,-1 0-5,1 1-18,-3 2-55,0-1-3,1 1-37,-2 0-13,1 2-8,-1 10-32,1-18-33,-1 18-47,1-14-9,-1 14-63,0 0 64,3-10-15,-3 10 7,0 0-41,7 7-11,-7-7-18,6 14-187,-4-4-16,2 1 0,1 2 0,-2 4 0,2-3 0,-3 1 0,1 2 0,1 1 0,-3-2 0,2 1 0,-2 0 0,1-2 0,0 1 0,-1-3 0,0-1-254,1-1-182,-1 1-50,0 1-61,2-3-20,-1-1-79,-2-9-132,8 17-645,-8-17-1030</inkml:trace>
    <inkml:trace contextRef="#ctx0" brushRef="#br0" timeOffset="4">19452 6994 782,'-3'-12'627,"0"2"-39,-1 0-31,-2 1-68,0 0-67,-3 3-27,-1-3-47,-2 1-26,1 4-58,-2 1 0,1-1-28,-1 4-10,1 2-29,-1 1-20,-2 0-13,2 3 8,-1 4-18,4 0-19,-1 2-12,3 2 16,1 0-11,1 1-16,2 1-3,1 1-26,2 0 0,2-2-6,2 0-13,1 2-20,2-2-4,2 0-7,3-1-13,1 0 2,-1-1-3,5 1 4,-2-3-13,1-3-16,-1-1-50,3 0-36,-2 0-56,3-4-56,-2 2-10,3-2-30,1 0-24,-1-2-68,2-1-80,0 0-22,0-4 8,-3 1-11,5-2-25,-3-2-134,-2-3-426,1 1-636</inkml:trace>
    <inkml:trace contextRef="#ctx0" brushRef="#br0" timeOffset="5">19694 6835 183,'-10'-15'683,"4"0"-100,-1 1-12,1 0-55,1 3-12,-1-1-61,3 3-36,3 9-36,-1-15-52,1 15-9,6-7-2,-6 7-41,17 0 13,-3 5-31,1 2 9,5 3-7,2 2 31,1 5-58,2 0 25,-1 2-55,-1 0-24,-4 1-28,0 2-12,-2 2-17,-3-1-22,-3 2-11,-4-3-67,-1 4-13,-5-4 0,-3 3 0,-4-1 0,-4 2 0,-2 1-101,-9 2-225,0-2-143,-5 1-209,2 0-330,-3-5-763,1 1-1466</inkml:trace>
    <inkml:trace contextRef="#ctx0" brushRef="#br0" timeOffset="6">20947 7047 521,'0'0'522,"0"0"-60,-16-2-37,16 2-20,0 0-52,-14-3-21,14 3-11,0 0-7,0 0-32,-11-2-6,11 2-27,0 0 7,0 0-36,0 0 33,0 0-25,0 0-5,0 0-23,0 0 12,0 0-26,4 14-2,-4-14 1,10 3-52,-10-3-16,20 0-19,-6 0 0,2 0-32,2 0-17,3-3-11,2 3-14,3-1 2,-1-1-4,1 1-13,1-2-65,-2 2-67,-2 0-69,-2 1-77,-3-3-39,0 1-70,-4 2-76,-14 0-70,20-1-81,-20 1-788,0 0-993</inkml:trace>
    <inkml:trace contextRef="#ctx0" brushRef="#br0" timeOffset="7">21048 7167 696,'0'0'642,"-8"11"-10,8-11-24,0 0-68,-3 9-54,3-9-63,0 0-3,8 5-71,-8-5-5,14 3-57,-14-3-26,22-3-57,-8 3-29,-1 0-46,1-3-7,0 2-44,1 0-2,-2-2-67,2 2-52,-1-1-94,0 2-73,2-3-102,0 0-112,1 1-95,-1-1-142,3 0-663,-2 1-926</inkml:trace>
    <inkml:trace contextRef="#ctx0" brushRef="#br0" timeOffset="8">22704 6805 707,'0'0'604,"-3"-12"-36,3 12-7,-2-14-33,2 14-46,-2-13-33,2 13-27,-2-14-29,2 14-5,-2-12 2,2 12-27,0 0-37,-3-15-53,3 15-52,0 0-39,0 0-24,0-12 7,0 12 22,0 0-4,0 0-20,5 10-21,-5-10 14,4 17 3,-3-7-138,1 2-21,0 3 0,0 1 0,1 2 0,-1 0 0,0 2 0,0 3 0,1 0 0,-2 1 0,0-2 0,3 2 0,-3-1 0,1-2 0,1 1 0,-1-4 0,-1 0 0,3 1 0,-3-3 0,1-1-298,-1-3-161,0 3-80,0-3-99,-1-12-70,2 21-152,-2-21-627,1 12-1114</inkml:trace>
    <inkml:trace contextRef="#ctx0" brushRef="#br0" timeOffset="9">23081 6930 363,'11'-8'722,"-2"2"-94,-1-1-39,1 0-45,-3 0-66,0-1-43,0 0-50,-1 0 6,-5 8-72,7-15 0,-7 15-49,3-14 1,-3 14-54,-3-14 5,3 14-26,-7-11-19,7 11-29,-14-7-22,14 7-7,-22-4-10,22 4-10,-26 2 36,11 3-48,-3-1 38,0 3-49,-1 4 23,-1 0-31,0 4 36,0 2-33,4 0-2,1-2-6,2 2-9,0 0-5,2 1 6,1-1-46,4-1-9,2-1 0,1 0 0,2-2 0,4 2 0,2-2 0,5-1 0,1 0 0,5 1 0,2-3 0,3 0 0,0-1 0,4-4-118,1 2-128,1-2-67,1-1-61,0 0-45,3-2-120,4 0-132,4-2-199,2 0-603,1-2-1094</inkml:trace>
    <inkml:trace contextRef="#ctx0" brushRef="#br0" timeOffset="10">24176 7032 775,'-10'-4'657,"1"-2"-25,9 6-39,-14-9-60,14 9-74,-12-7-3,12 7-60,-9-7-17,9 7-63,-9-7-19,9 7-76,0 0-22,0 0-30,0 0 25,-10 3-17,10-3 9,3 11-34,-3-11-24,3 16 9,1-6-3,-1-2-22,2 5-19,-1-2-15,-1 0-10,0 0-5,1 0-8,0-1-10,-2 0-9,2-1-10,-4-9-4,6 16-5,-6-16 3,4 12-3,-4-12 3,5 11-4,-5-11-5,0 0-2,6 10 4,-6-10-8,0 0 1,0 0-4,0 0-4,9-8 5,-9 8-1,7-14-4,-3 6 2,1-5-3,0-1 1,2 2 7,0-5-3,1 3 4,1-4-12,1 3 30,2 1-36,-3 2 33,1 0-35,3 2 35,-3 0-36,2 3 35,1 0-40,3 2 39,-4 3-38,-12 2 38,27 2-33,-12 0 39,0 3-30,-1 1-1,0 0 0,-1 4 6,-1-2 0,0 3 0,-2 0 2,0 0 2,-1 0 1,-1 0-7,-2 1 5,2-2-2,-6 0-2,2 0 3,0-1 2,-4-9-2,4 17-2,-4-17 2,1 12 4,-1-12-2,2 12-4,-2-12-2,0 0 1,-3 12 4,3-12-6,0 0 3,0 0 2,0 0-7,0 0 3,0 0-1,0 0-1,-6-7 3,6 7 0,3-14 0,0 3-2,2 2-1,0-3 1,4 0 4,-1 0 36,2-3-44,1 3 32,0 1-41,0 0 38,2 1-31,0 1 37,1 3-13,0-1 50,1 3-32,0 0-5,0 1-28,-3 3 0,4 0 0,-3 3 0,-2-2 0,2 5 0,-3-1 0,-1 1 0,1-1 0,-2 2 0,-3 3 0,1-5 0,-2 6 0,-4-11 0,5 17 0,-5-17 0,0 18 0,0-18 0,-1 14-130,1-14-279,-3 15-45,3-15-94,-3 13-108,3-13-62,-4 12-182,4-12-491,0 0-993</inkml:trace>
    <inkml:trace contextRef="#ctx0" brushRef="#br0" timeOffset="11">25147 7045 215,'0'0'704,"9"-10"-104,-9 10-40,0 0-46,0 0-52,-3-11-29,3 11-57,0 0-8,-12-3-56,12 3-9,-12 3-48,12-3-2,-11 4-69,11-4-14,-12 7-44,12-7 4,-10 10-42,10-10 3,-6 9-35,6-9 13,-5 13-34,5-13 14,0 12-29,0-12 16,6 11-26,-6-11 8,12 13-13,-12-13 16,13 9-24,-3-6 23,-1 2-23,2-3 21,-11-2-25,22 3 22,-22-3-23,25-2 26,-14 1-26,1-3 15,-2 1-17,0-2 24,0 1-24,2-5 23,-3 1-24,0-2 24,-2 1-20,-1 1 19,-1 0-24,-1-1 24,-4 9-10,1-17-16,-1 17 27,-1-15-11,1 15 2,-7-14 1,7 14-3,-10-13-16,10 13 21,-18-7 2,9 5-12,9 2-64,-23-3-52,12 4-83,11-1-54,-25 3-100,15 0-86,-2 0-71,3 1-170,9-4-548,-16 7-838</inkml:trace>
    <inkml:trace contextRef="#ctx0" brushRef="#br0" timeOffset="12">25501 7028 349,'9'-4'687,"1"-3"-60,-2 1-41,-2-1-74,-6 7-56,12-13-51,-9 4-69,1 0 8,-4 9-67,5-17-11,-5 17-15,-1-16-33,1 16-32,-4-16-6,4 16-25,-7-14-25,7 14-19,-16-10-17,16 10-15,-15-8-20,15 8-14,-21-2-10,21 2-4,-24 0-3,15 5-7,-5 0 1,3-1-10,0 6-20,-3-5 23,5 6-28,-2-2 28,4 4-22,0-3 22,1 2-25,3-2 32,0 2-36,2 1 26,1-13-22,1 22 28,3-14-29,0 0 16,1 2-24,3-3 25,-2 0-24,4 0-9,-1-1-41,-1-2-7,2-1-24,-10-3 4,20 3-25,-20-3 15,20-1-32,-8-1 17,-1-3-6,0 2 7,3-3-8,-3-3 9,0 0 13,-2-1-2,1-2 15,2-3 5,-4 2-1,0-5 24,1-3 19,3 1-3,-6-1 22,3-1 4,-4 0 0,4-4-4,-4-1 20,1-2-6,-1 4 33,-3 1-32,2-1 91,-4 3-8,2 1 11,-2 3 30,0 3-5,0-2-11,-2 6-10,2-1-14,0 12 2,-2-16 10,2 16 38,0 0-8,0 0 3,0 0 7,0 0 16,-7 10 4,7 2 16,-4 4-8,4 2 26,-2 4-20,2 2 2,-2 5 43,1-3-56,-2 6-14,3-3-3,-1 2-31,1-2-18,0-2-14,0 1-10,0-2-16,0 0-4,0-5-6,0 0-12,0-3-7,0 0-73,0-1-61,0-4-77,0 0-35,3-3-89,-3-10-31,1 19-100,-1-19-125,3 13-102,-3-13-888,6 9-1212</inkml:trace>
    <inkml:trace contextRef="#ctx0" brushRef="#br0" timeOffset="13">26831 6948 95,'5'-8'796,"1"2"-157,-6 6-20,10-15-37,-10 15-60,6-17-77,-6 17-52,3-17-15,-3 17-28,-2-22-54,2 11-5,0 11-38,-5-23-8,3 14-52,-4-4-24,-2 2-16,1 0 0,-3 0-26,-2 1-2,1 2-23,-3 0-3,1 0-12,-1 2-11,-2 2 4,-2 2-18,1-1-7,3 3-17,-4 2 5,0-1-21,3 4-3,-2 0-3,2 2-3,-1-1-6,5 2 3,-1 3-2,1-3 30,3 2-43,0 1 33,2 0-38,3-1 4,1-1 1,4 4 4,1-5 2,1 3 7,0-2-8,6 0 0,1 0 3,3-1-12,-1-1-16,5-1-29,-2 0-9,4-3 10,-2-1 7,2-1-4,-1-1 9,0 0 9,0-2 0,-1-1 6,-1-1 8,0-2 8,-2-1 2,1-2 3,-1 2 14,-1-3-30,-3 2 22,0-1-10,-1 2 11,0 0 3,-3 0 8,1 1-3,-2 0 2,-6 6-9,9-6 5,-9 6-7,0 0 39,10 4-1,-10-4 26,3 14 68,-3-3-20,0 4 27,0 3 9,-2 3 26,1 1-13,-3 4-161,0-1-1,0 1 0,3-1 0,-3-2 0,0 2 0,4 1 0,-4-1 0,4 1 0,-2-1 0,0-1 0,2-2 0,0-4 0,2 0 0,-2-4 0,0-2 0,2 1 0,-2-2 0,4-1 0,-4-10 0,4 16 0,-4-16 0,5 11 0,-5-11 0,4 8 0,-4-8 0,0 0 0,8 6 0,-8-6 0,0 0 0,0 0 0,0 0 0,0 0 0,0 0 0,0 0-517,-2-12-1904,2 12-2231</inkml:trace>
  </inkml:traceGroup>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6:33.926"/>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
  </inkml:definitions>
  <inkml:traceGroup>
    <inkml:annotationXML>
      <emma:emma xmlns:emma="http://www.w3.org/2003/04/emma" version="1.0">
        <emma:interpretation id="{872572BA-A109-4CF9-A4A3-8B2434E502D4}" emma:medium="tactile" emma:mode="ink">
          <msink:context xmlns:msink="http://schemas.microsoft.com/ink/2010/main" type="inkDrawing" rotatedBoundingBox="3844,7162 12168,4762 13387,8990 5063,11390" rotationAngle="-1928095752" semanticType="callout">
            <msink:sourceLink direction="with" ref="{370BB540-C9AC-4DFF-9400-7C04E1A01B03}"/>
            <msink:sourceLink direction="with" ref="{033ED7B4-8B63-4D84-AD6C-8B584238EE58}"/>
          </msink:context>
        </emma:interpretation>
      </emma:emma>
    </inkml:annotationXML>
    <inkml:trace contextRef="#ctx0" brushRef="#br0">4220 7220 506,'0'0'469,"1"-16"-51,-1 16-16,3-15-2,-3 15 6,1-15-36,-1 15 18,2-17-22,-2 17-3,0-17-13,0 17-10,1-15-3,-1 15-21,0-17-44,0 17 10,-1-15 1,1 15-25,-3-15-19,3 15-16,-1-10-35,1 10-32,0 0-27,-3-14-25,3 14-22,0 0-18,0 0 27,0 0 20,0 0-12,-6 12-6,6-12-19,-4 16-62,3-7-12,-1 4 0,1 0 0,1 4 0,-4 1 0,4-3 0,-1 5 0,1-3 0,-1 3 0,1 1 0,0-2 0,0 0 0,1 1 0,-1-1 0,1 1 0,2-1 0,-2-2 0,0 0 0,1-1 0,-1 0 0,1-2 0,0-3 0,-1 1 0,2-3 0,0 1 0,-3-10 0,6 14 0,-6-14 0,11 10 0,-11-10 0,12 3 0,-12-3 0,17-3 0,-8 0 0,3-4 0,1-1 0,-2-2 0,2-2 0,2-1 0,-2 1 0,1-3 0,-1 2 0,0-1 0,-4 2 0,0 1 0,1 0 0,-4 3 0,1 0 0,-1 3 0,-6 5 0,11-9 0,-11 9 0,0 0 0,13-3 0,-13 3 0,8 7 0,-8-7 0,7 10 0,-1-3 0,-3 2 0,1-1 0,0 1 0,0 2 0,0-2 0,1 3 0,0-2 0,-1 0 0,1 1 0,0-1 0,2 0 0,0-1 0,0 1 0,-2-2 0,2 1 0,2-1 0,-4 1 0,3-1-35,-1-2-204,-1 0-59,1 0-35,1-1-69,0 1-25,-8-6-85,15 7-39,-15-7-27,16 5-89,-16-5-648,15 2-918</inkml:trace>
    <inkml:trace contextRef="#ctx0" brushRef="#br0" timeOffset="1">4771 7520 602,'0'0'684,"6"-10"-69,-6 10-22,5-10-49,-5 10-42,5-10-17,-5 10-31,3-9-41,-3 9-32,0 0-15,5-10-56,-5 10-30,0 0-48,4-7-34,-4 7-35,0 0-18,0 0-5,0 0-16,0 0-9,0 0-9,0 0-11,0 0-18,5 6-9,-5-6-16,0 0-10,0 13-10,0-13-4,-1 12-6,1-12-4,0 12-8,0-12-61,0 15-52,0-15-50,-1 17-49,1-17-72,-2 15-34,2-15-75,0 14-115,0-14-65,-1 14-60,1-14-207,-1 12-403,1-12-841</inkml:trace>
    <inkml:trace contextRef="#ctx0" brushRef="#br0" timeOffset="2">5246 7118 316,'3'-10'879,"-3"10"-151,4-15-18,-4 15-77,2-15-48,-2 15-51,0-14-116,0 14-27,-2-13 15,2 13-37,-5-13-34,5 13-51,-7-10-52,7 10-31,-10-7-22,10 7-12,-14-1-8,14 1-10,-21 8-10,12-3-10,-3 2 15,2 6-40,-2 0-104,-1 0 0,2 5 0,0 0 0,0-1 0,2 3 0,0-1 0,0 0 0,3 1 0,1-1 0,-1 2 0,3-4 0,0 1 0,2-1 0,-2 1 0,3-2 0,4 0 0,-3 1 0,3-3 0,1 3 0,-1-3 0,3-1 0,1 1 0,1-2 0,2-1-206,0 0-220,2-1-15,0-2-50,2-2-56,-1 2-61,4-5-13,-4 1-126,4-2-553,-3-2-903</inkml:trace>
    <inkml:trace contextRef="#ctx0" brushRef="#br0" timeOffset="3">5525 7328 46,'6'-14'836,"-2"2"-156,0 0-20,1 1-37,-3 0-69,1-1-64,0 2-33,-3 10-20,2-19-11,-2 19-18,2-15-18,-2 15-33,1-13-64,-1 13-28,0 0-62,1-14-39,-1 14-27,0 0 1,0 0 12,0 0-6,0 0-8,-4 11-16,4-11-43,-2 17-77,0-6 0,1 0 0,1 1 0,-1-1 0,-1 2 0,2-1 0,-1 2 0,0 0 0,1-2 0,0 2 0,0-1 0,0-1 0,1 0-283,-1 0-49,3 0-31,-2 0-19,2 0-112,1-2-133,-1 0-57,3-2-164,-6-8-477,11 15-927</inkml:trace>
    <inkml:trace contextRef="#ctx0" brushRef="#br0" timeOffset="4">5839 7286 313,'2'-12'778,"-2"12"-85,1-21-29,-1 21-111,-1-21-56,-2 10-54,0 0-54,3 11-47,-6-15-33,1 5-50,0 3-45,-2 0-23,1 1-15,6 6-20,-14-8-28,14 8-18,-15-3-12,15 3-8,-17 3-2,6 1-3,2 1-7,-3 3-1,1 0 5,0 2 8,1 1-8,0 2 0,1 0-1,1 1-18,2 0-11,-2 3-6,4-4-3,-1 2-17,3-1 3,-1-1 0,2 1-14,2-3-4,-1 2-1,3-2-6,-1 1-1,3-2 8,2 1-2,2-1 3,0 0-9,1-3-32,1 0-65,1-3-48,2 0-72,-3 0-41,2-1-63,1-3-70,0 1-65,0-2-40,0-1-53,0 0-47,1-1-667,0-1-868</inkml:trace>
    <inkml:trace contextRef="#ctx0" brushRef="#br0" timeOffset="5">6095 7064 441,'-3'-11'661,"1"-2"-52,2 13-12,-5-16-69,5 16-28,-3-15-22,3 15-63,-3-13-36,3 13-87,0 0-30,-1-14-59,1 14 40,0 0-4,0 0 26,13 2 14,-5 5-30,-1-2-11,2 8-5,5-1-20,-2 2-4,0 4-21,1-1-5,3 4 7,-4 3-93,1 0-97,0 0 0,-1 3 0,0 1 0,-3 0 0,-1 1 0,-2-1 0,1-3 0,-5 0 0,1 0 0,-3 3 0,0-3 0,-3-2 0,1 1 0,-5-1 0,2-3 0,-1 2 0,-3-3 0,-1 1 0,-1-6 0,0 1-101,-2-1-392,2-5-56,-2 2-138,-1-4-143,1-2-918,-1-2-1434</inkml:trace>
    <inkml:trace contextRef="#ctx0" brushRef="#br0" timeOffset="6">6867 7291 414,'0'0'812,"0"0"-130,-13 4-83,13-4-4,0 0-23,0 0-39,-8 7-43,8-7-13,0 0-17,0 0-27,0 0-15,6 9-36,-6-9-36,11 3-13,-11-3-7,15 2-24,-15-2-285,18 3-17,-18-3 0,22 1 0,-22-1 0,24 1 0,-11-1 0,1 1 0,-14-1 0,25 0 0,-11 0 0,1-1 0,0 0 0,-2 1 0,2-1 0,-1 0 0,0 1-123,-2-3-303,-1 2-47,-11 1-50,22-3-95,-22 3-82,16 0-75,-16 0-671,12 0-1060</inkml:trace>
    <inkml:trace contextRef="#ctx0" brushRef="#br0" timeOffset="7">6934 7432 666,'0'0'755,"-10"9"-40,10-9-78,0 0-50,-9 8-80,9-8-25,0 0-84,-5 7-4,5-7-54,0 0-6,0 0-31,6 8-44,-6-8-49,0 0-35,16 0-53,-16 0-15,16 0-23,-16 0-19,21-3-15,-21 3-84,23-3-97,-11 1-70,3 0-117,1-2-146,0 3-158,0-2-225,2 1-605,0-1-1068</inkml:trace>
    <inkml:trace contextRef="#ctx0" brushRef="#br0" timeOffset="8">8357 7129 511,'0'-18'800,"0"18"-99,0-20-59,0 20-57,1-19-50,0 9 5,-1 10-88,1-22-14,-1 22-39,4-16-24,-4 16 14,3-15-73,-3 15-17,1-14-92,-1 14-5,0 0-49,6-9 20,-6 9 11,0 0 19,7 13-116,-7-13-87,4 18 0,-2-4 0,1 0 0,-2 3 0,0-1 0,2 4 0,-1-3 0,0 2 0,-2 0 0,1 1 0,-1-1 0,1-1 0,-1 1 0,0 2 0,0-3 0,-1 0 0,1 0 0,-1 0 0,-1 0 0,1-4 0,1 2 0,-1-5 0,1 1-118,0-12-385,0 18-55,0-18-119,2 13-86,-2-13-145,5 8-572,-5-8-1103</inkml:trace>
    <inkml:trace contextRef="#ctx0" brushRef="#br0" timeOffset="9">8783 7069 235,'8'-12'842,"-3"5"-168,-5 7-80,4-15-68,-4 15-42,-3-13-79,3 13-22,-10-11-61,10 11-29,-16-7-51,4 5 7,12 2-27,-27 0-2,9 2-29,2 4 7,-5-1-33,2 4-7,0 2-24,-4 3-2,5 1 6,0 0 2,2 5-2,0 1-7,2 0 1,4-1-14,0 0 17,3-2-9,2 3-3,4-5-14,1 4-8,3-2-14,2-2-43,3 2-44,3 1 0,0-3 0,5-1 0,0-1 0,3 0 0,4 0 0,2-1 0,-2-3 0,1-1 0,0-2 0,2-2 0,-1 0-58,0-1-245,2 0-46,-2 0-89,3-4-83,-1 3-125,1-2-106,-2 0-870,0-2-1279</inkml:trace>
    <inkml:trace contextRef="#ctx0" brushRef="#br0" timeOffset="10">9514 7342 316,'0'0'952,"0"0"-188,-1-14-66,1 14-28,-3-12-58,3 12-50,0 0-89,-3-12-10,3 12-116,0 0-64,0 0-49,-4-9-19,4 9-8,0 0-5,0 0-17,0 0-3,2 11-18,-2-11-23,3 10-22,-3-10-14,4 16-9,-4-16-23,4 18-14,-4-18-10,5 19-29,-5-19-20,2 19 0,-2-19 0,4 15 0,-4-15 0,3 14 0,-3-14 0,1 11 0,-1-11 0,0 0 0,2 14 0,-2-14 0,0 0 0,0 0 0,0 0 0,0 0 0,0 0 0,0 0 0,0 0 0,-1-19 0,1 19 0,0-20 0,1 10 0,1-2 0,0 0 0,1-4 0,1 3 0,2-2 0,0 1 0,2 2 0,0-2 0,2 3 0,1 1 0,1-1 0,2 5 0,-1-2 0,2 4 0,1 1 0,-3 0 0,2 3 0,0 3 0,0-1 0,0 0 0,2 4 0,-3 0 0,-2 2 0,0-2 0,0 3 0,-2-1 0,0 2 0,-2 0 0,1-2 0,-4 0 0,1 2 0,0-2 0,-1 1 0,-5-9 0,6 15 0,-6-15 0,5 13 0,-5-13 0,4 10 0,-4-10 0,3 10 0,-3-10 0,0 0 0,0 0 0,0 0 0,0 0 0,0 0 0,0 0 0,0 0 0,0 0 0,0 0 0,-8-12 0,8 12 0,0-13 0,0 13 0,1-18 0,2 7 0,0 2 0,0-3 0,1 3 0,1-1 0,0 1 0,2 1 0,0 1 0,2 0 0,-1 2 0,2 1 0,-10 4 0,21-3 0,-21 3 0,21 0 0,-9 3 0,2-1 0,-3 2 0,0 1 0,3 0 0,-3 2 0,1-1 0,-3 0 0,-3 2 0,2-1 0,-1 0 0,0 0 0,-3 1 0,1 0 0,-5-8 0,5 16 0,-5-16 0,1 14-45,-1-14-311,0 14-97,0-14-103,-4 12-156,4-12-108,-1 14-25,1-14-555,5 14-1003</inkml:trace>
    <inkml:trace contextRef="#ctx0" brushRef="#br0" timeOffset="11">10470 7294 383,'9'-11'851,"-1"4"-131,-1-2-70,-7 9-67,8-14-85,-8 14-44,4-14-76,-4 14-27,-4-11-42,4 11-5,-8-7-44,8 7-60,-15-5-42,15 5 5,-19-3-24,19 3-6,-23 4-37,9-1-4,0 1-27,0 0 4,1 4-30,0-2 8,2 2-9,-1 0-13,3 2-12,0 0 12,2-1-11,1 1-2,3 0 0,3-10-1,-7 18-2,7-18 0,4 17-3,0-9-6,1-1 25,1-1-39,2 1 19,2-3 5,-1-1 41,3 1-59,0-2 3,0 0 0,2-2 1,-1 0 1,3-3 7,0-1-7,0 0-2,-2 1 10,2-1-9,-5-1 4,1-3-2,-1 3 7,-2-2-1,-2-2 1,-1-1-4,0 2-1,-2-3-7,-3 1 9,-1 10 17,0-22-30,0 22 3,-2-22 2,-2 11-3,-1 0 10,0 1-6,-1-1 2,-2 3-6,0-1 0,-1 3-12,-1 0-5,1 2-55,-2 0-20,-1 0-62,12 4-30,-23-3-80,23 3-49,-23 2-98,13 0-72,0 1-84,-1 1-206,2 0-374,9-4-770</inkml:trace>
    <inkml:trace contextRef="#ctx0" brushRef="#br0" timeOffset="12">10925 7202 794,'10'-6'680,"-1"2"-47,-1-3-64,-2 3-51,-6 4-84,9-15-5,-5 8-83,1-3-63,-5 10 2,3-15 10,-3 15-68,0-16-15,0 16-42,-3-15-13,-2 6-27,5 9-21,-9-12-19,9 12-8,-13-11-26,13 11-26,-18-7 8,18 7-23,-19 0 13,19 0-20,-23 2 13,10 2-18,1 1 13,-1 3-20,0 0 25,0 3-18,-1 2 17,3 1-31,-2 1 23,4 0-21,-1 1 20,2-2-22,2 0 21,-1 3-13,3-5 13,2 3-20,1-5 13,1 3-19,1-1 20,1-3-27,2 0 6,2 2-55,0-4-2,4 0-29,-1-1-3,0-1-43,4-1 21,0-2-17,0-1 33,0-1-1,3-1 38,0-1-14,1-2 19,-2-1-8,2-3 3,-3 1 3,4-2 2,-4-4 8,1-2-6,-1 1 14,0-4 8,2-5 20,-1 2-1,-2-4 5,2-1 14,-2-3-9,0-4 7,-1 0-1,1 4 11,-5-3 4,1 1 28,-2 1-9,0 1 30,-2 3-10,0 3 27,-2 1-3,-2 2-16,-1 3 6,-1 0 15,-1 2-6,-2 0-2,0 4-15,-2 3-8,1 1 15,5 7-3,-13-7-14,13 7 12,-14 2 6,8 5 26,-1-1-8,-1 6 15,1 0-10,1 8 0,-2-2 22,3 7 2,-1-2 7,2 1-13,1 4 1,3-2-6,0 2-14,2 0-17,0-1-9,2 0-3,4-1-9,-2 3-5,2-7-4,1-2 3,5 4-5,-3-6-1,3-1-6,-1-1-6,1-2-2,0-3-1,1 2-4,0-4-1,0-3-4,-1 2 1,3-2 3,-2-2-23,1-1-62,-3-1-72,2-2-24,-2 0-83,-13 0-32,25 0-124,-14-1-144,2-2-147,-3-1-778,2 0-1103</inkml:trace>
    <inkml:trace contextRef="#ctx0" brushRef="#br0" timeOffset="13">12117 7060 208,'7'-9'842,"0"3"-129,-2-4-41,1 3-100,0-4-55,-2 4 11,1-1-76,0-2-14,-5 10-15,5-15-20,-1 8-28,-4 7 3,4-14-67,-4 14 6,5-11-73,-5 11-44,0 0-33,2-9 1,-2 9 5,0 0-83,0 0-90,0 0 0,2 16 0,-2-16 0,0 18 0,-2-6 0,2 1 0,0 1 0,-2 1 0,-1 1 0,1 1 0,0-2 0,0 2 0,0 2 0,-1-4 0,-1 2 0,2 0 0,-1 0 0,-1-2 0,1 0 0,2 2 0,0-6 0,1 3 0,0-3 0,0 0 0,1 0 0,2 0-313,2-2-233,0-1-75,0-1-74,3-2-50,-1 1-174,2-3-465,-9-3-983</inkml:trace>
    <inkml:trace contextRef="#ctx0" brushRef="#br0" timeOffset="14">12490 7120 830,'5'-10'769,"0"-1"-49,-1 2-78,-4 9-73,6-15-16,-6 15-86,3-13-38,-3 13-64,2-12-20,-2 12-38,0 0-45,2-12-46,-2 12-25,0 0 16,0 0-17,0 0-12,0 0-24,-11 7-16,11-7-19,-6 15-14,5-5-7,-1 3-7,0-2-3,2 3-13,-2 1-8,4-1-51,-2 1-16,0 0 0,2 1 0,0 0 0,-1-1 0,3 0 0,-2 1 0,0-4 0,2 2 0,-1-3 0,3 0 0,-1-2 0,0 0 0,2 0 0,-1-1 0,4-3 0,-2 0 0,3-1 0,1-1 0,1-3 0,0 0 0,3 0 0,-1-2 0,1-1 0,1-3 0,0 1 0,1-2 0,0-1 0,0-2 0,-4 1 0,2-4 0,-3-1 0,1-1 0,-5-2 0,-1 1 0,2-2 0,-4-2 0,-3 1 0,-1 1 0,0 0 0,-6-1 0,2 0 0,-1 2 0,-7-1 0,2 1 0,-1 0 0,-5 3 0,1 0 0,0 1 0,-3 1 0,1 3 0,-2-1 0,1 3 0,1 2 0,-1 2 0,0-1 0,2 2 0,1 2 0,-2 2 0,1 0 0,1 2-80,-1 0-268,3 2-77,-3 2-27,5 1-103,1 1-103,1 2-106,0-2-791,3 3-1198</inkml:trace>
    <inkml:trace contextRef="#ctx0" brushRef="#br1" timeOffset="-1.72875E8">4902 9869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1" timeOffset="-1.72875E8">5316 10000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1" timeOffset="-1.72874E8">6387 9946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1" timeOffset="-1.72873E8">6856 10013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1" timeOffset="-1.72871E8">7853 9886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1" timeOffset="-1.7287E8">8245 9988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Group>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3:56.301"/>
    </inkml:context>
    <inkml:brush xml:id="br0">
      <inkml:brushProperty name="width" value="0.05292" units="cm"/>
      <inkml:brushProperty name="height" value="0.05292" units="cm"/>
      <inkml:brushProperty name="color" value="#008080"/>
    </inkml:brush>
  </inkml:definitions>
  <inkml:traceGroup>
    <inkml:annotationXML>
      <emma:emma xmlns:emma="http://www.w3.org/2003/04/emma" version="1.0">
        <emma:interpretation id="{370BB540-C9AC-4DFF-9400-7C04E1A01B03}" emma:medium="tactile" emma:mode="ink">
          <msink:context xmlns:msink="http://schemas.microsoft.com/ink/2010/main" type="inkDrawing" rotatedBoundingBox="4609,11765 5157,10784 6103,11313 5555,12294" hotPoints="5870,11577 5322,12125 4775,11577 5322,11029" semanticType="enclosure" shapeName="Circle">
            <msink:destinationLink direction="with" ref="{872572BA-A109-4CF9-A4A3-8B2434E502D4}"/>
            <msink:destinationLink direction="with" ref="{FF3E350B-7086-4841-B22E-147730CD6A6C}"/>
          </msink:context>
        </emma:interpretation>
      </emma:emma>
    </inkml:annotationXML>
    <inkml:trace contextRef="#ctx0" brushRef="#br0">4968 10357 601,'0'0'484,"-12"-3"-61,12 3-13,-10-2-13,10 2-31,0 0-8,-12-5-19,12 5-28,-10-4 1,10 4-40,-9-5 7,9 5-43,-7-6 17,7 6-34,-8-6 17,8 6-52,0 0 15,-6-10-42,6 10 0,0 0-19,-2-14-1,2 14-8,4-10 8,-4 10-10,12-15 7,-6 8-22,2 1 6,1-2 3,1 3-4,3-2-6,-2 4-14,2-1-7,-1 3-14,0 0-11,1 1-8,0 1-9,-2 2-8,1 1-2,-1 2-2,-2-2-3,0 3-4,-1 1-21,-2 1-8,-3 1 0,-1 0 0,0 2 0,-5-1 0,0 4 0,-2-2 0,-2 1 0,0-1 0,0 1 0,-1-2 0,-1 1 0,1-1 0,-1-3 0,2 0 0,-2 1 0,2-3 0,7-7 0,-10 13 0,10-13 0,-10 9 0,10-9 0,-6 7 0,6-7 0,0 0 0,0 0 0,0 0 0,0 0 0,0 0 0,0 0 0,7-4 0,-7 4 0,13-5 0,-13 5 0,15-3 0,-15 3 0,20-4 0,-20 4 0,22-2 0,-22 2 0,25 1 0,-14 0 0,-11-1 0,23 4 0,-12-1 0,0 1 0,-1-1 0,-1 2 0,0-1 0,-9-4 0,14 10 0,-14-10 0,7 12 0,-7-12 0,1 14 0,-1-14 0,-7 15 0,2-9 0,-3 3 0,0-2 0,-4 1 0,-2-1 0,0 0 0,-2 0 0,0-2 0,-3 0 0,2-3 0,-2 2 0,-1-1 0,2-2 0,-2-1 0,0-1 0,2 0 0,-2-2 0,2-1 0,0-1 0,0-1 0,3 0 0,-3-5 0,5 2-51,-1 0-203,3-1-76,2-1-41,-1 1-65,3-2-108,3 2-110,2-1-104,1 0-762,1 11-1152</inkml:trace>
    <inkml:trace contextRef="#ctx0" brushRef="#br0" timeOffset="769.4194">5306 10113 615,'0'0'658,"4"-10"-63,-4 10-26,0 0-45,0-12-82,0 12-40,-6-8-57,6 8-17,-9-11-48,3 5 15,-1 0-68,1 0 14,-2 0-20,-2 1-16,0-3-6,-3 1-16,1 0 45,-1 1-71,-1 1 42,0-1-65,-1-1 43,0 3-55,-2-1 23,2-1-36,-3 4 22,-1-1-41,3 1 33,-3-1-34,1 3 32,-1 0-84,0 0-37,0 3 0,-2-1 0,1 1 0,-1 2 0,-2-1 0,1 1 0,0 2 0,0 1 0,-1-1 0,0 3 0,-1 1 0,-2 1 0,2 1 0,-2 1 0,1 1 0,1 2 0,0 0 0,1 1 0,1 0 0,0 3 0,3 0 0,0 0 0,0 3 0,2-1 0,0 3 0,2-1 0,1 0 0,1 0 0,3 4 0,-2-2 0,5 1 0,0-1 0,3-2 0,0 1 0,3 0 0,1-1 0,3 0 0,1 0 0,1 0 0,2 1 0,3 2 0,1-2 0,0-2 0,5 1 0,-1-2 0,4 0 0,0-2 0,1 0 0,1-1 0,1-2 0,0-1 0,2 0 0,0-1 0,0-3 0,3-2 0,-2 1 0,0-2 0,-1 0 0,2-5 0,-2-1 0,2 1 0,-1-2 0,1-1 0,-2-2 0,-1 0 0,4-1 0,0-1 0,-1-3 0,-1 1 0,2-2 0,-2 1 0,5-4 0,-3 0 0,1-3 0,-3 0 0,0-1 0,0-1 0,-1-1 0,-1 0 0,-1-2 0,0 1 0,-2-2 0,1 0 0,-3-2 0,-2 1 0,0-4 0,-1 1 0,-2-1 0,-3-2 0,1 0 0,-2-3 0,-1-1 0,0-1 0,-5-3 0,1 3 0,-2-5 0,-2 2 0,-2-2 0,-2 2 0,-1-1 0,-3 2 0,-3-3 0,-3 0 0,0 0 0,-2 4 0,-2 1 0,-4 0 0,0 4 0,3 6 0,-4-2 0,-1 4 0,-2 3 0,0 0 0,-3 3 0,1 2 0,-1 1 0,-1 1 0,3 1 0,-1 5 0,3-2 0,-2 3-211,3-1-516,-1 4-139,-1-5-295,4 4-493,-1 1-1317</inkml:trace>
  </inkml:traceGroup>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7:36.227"/>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FF3E350B-7086-4841-B22E-147730CD6A6C}" emma:medium="tactile" emma:mode="ink">
          <msink:context xmlns:msink="http://schemas.microsoft.com/ink/2010/main" type="inkDrawing" rotatedBoundingBox="6535,11740 6605,11251 7068,11318 6998,11807" rotationAngle="-1928095752" semanticType="10">
            <msink:sourceLink direction="with" ref="{370BB540-C9AC-4DFF-9400-7C04E1A01B03}"/>
            <msink:sourceLink direction="with" ref="{4BEC4D46-C458-48E8-A079-39A8749B58F3}"/>
          </msink:context>
        </emma:interpretation>
      </emma:emma>
    </inkml:annotationXML>
    <inkml:trace contextRef="#ctx0" brushRef="#br0">6290 10414 454,'0'0'544,"0"0"-70,0 0-38,-5-10-21,5 10-44,0 0-12,-6-8 4,6 8-14,0 0-7,-3-12-47,3 12-10,0 0-34,-2-13 11,2 13-11,-1-10-19,1 10-13,1-12-22,-1 12 15,4-12-61,-4 12-6,8-14 4,-1 6-18,1 0 2,2-1-13,1 1-6,2 0-12,1 0-2,-1 3 2,4 0-13,-3 1-19,0 1-8,0 3-9,-1 0-10,1 0-9,-3 3-5,2-1 0,-3 2-5,-1 2-5,0 0-4,-1 2 0,-3 1-3,-1-1-1,-2 1 28,-2-9-41,0 24 35,-2-12-39,-2 2 34,0-1-39,-3 2 2,0-2 9,-1 0-4,1 0 1,-1 1 3,-2-2 1,2-1 1,-1 0-4,0-1 3,2-1-6,0-1 2,-1-1-1,8-7 5,-12 12 1,12-12 1,-11 10-3,11-10-1,-7 4-2,7-4 0,0 0-2,0 0 0,0 0-1,0 0 34,-7-7-39,7 7 38,5-7-42,-5 7 35,9-8-36,-9 8 37,13-10-41,-3 6 38,-1 1-38,0-1 34,3 1-35,-1 2 39,-11 1-35,25-1 36,-13 2-35,1 0 0,-1 2 6,0 1-1,1 2 5,-2-2 5,1 4-3,-4-2 1,1 1 4,0 0-1,-3 2 2,-1-1 4,0 0 7,-2 3-12,0-2 3,-3-9 0,1 17 0,-1-17 1,-3 21 8,-1-11 1,-1 0 6,-1-1 5,-2 1-25,-1 0 0,-1 0 0,-3-2 0,2 1 0,-2-1 0,-2-1 0,-1-1 0,0 0 0,-1 0 0,-1-1 0,-1-2 0,0 1 0,0-3 0,0 1 0,-1-4 0,1 1 0,1-3 0,-1 0 0,1-2 0,0-1 0,-1-1 0,4-1 0,0 0 0,2 0 0,0 1 0,3-2 0,1 2-13,0-1-333,2 1-113,2 0-75,5 8-148,-5-13-159,5 13-840,-2-12-1353</inkml:trace>
  </inkml:traceGroup>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6:33.941"/>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00"/>
    </inkml:brush>
  </inkml:definitions>
  <inkml:traceGroup>
    <inkml:annotationXML>
      <emma:emma xmlns:emma="http://www.w3.org/2003/04/emma" version="1.0">
        <emma:interpretation id="{BA92468B-0A04-476E-AD14-A978861B04B9}" emma:medium="tactile" emma:mode="ink">
          <msink:context xmlns:msink="http://schemas.microsoft.com/ink/2010/main" type="writingRegion" rotatedBoundingBox="14710,7394 24800,7460 24790,8992 14700,8926"/>
        </emma:interpretation>
      </emma:emma>
    </inkml:annotationXML>
    <inkml:traceGroup>
      <inkml:annotationXML>
        <emma:emma xmlns:emma="http://www.w3.org/2003/04/emma" version="1.0">
          <emma:interpretation id="{F47DAA47-D309-41D5-8213-3739940C5178}" emma:medium="tactile" emma:mode="ink">
            <msink:context xmlns:msink="http://schemas.microsoft.com/ink/2010/main" type="paragraph" rotatedBoundingBox="14954,7363 15159,7746 14973,7846 14768,7462" alignmentLevel="1"/>
          </emma:interpretation>
        </emma:emma>
      </inkml:annotationXML>
      <inkml:traceGroup>
        <inkml:annotationXML>
          <emma:emma xmlns:emma="http://www.w3.org/2003/04/emma" version="1.0">
            <emma:interpretation id="{2903D3B0-3E9B-472B-940F-15950060083A}" emma:medium="tactile" emma:mode="ink">
              <msink:context xmlns:msink="http://schemas.microsoft.com/ink/2010/main" type="line" rotatedBoundingBox="14954,7363 15159,7746 14972,7846 14768,7462"/>
            </emma:interpretation>
          </emma:emma>
        </inkml:annotationXML>
        <inkml:traceGroup>
          <inkml:annotationXML>
            <emma:emma xmlns:emma="http://www.w3.org/2003/04/emma" version="1.0">
              <emma:interpretation id="{634D644E-5BBD-41D9-9FDF-E9D39CD192EF}" emma:medium="tactile" emma:mode="ink">
                <msink:context xmlns:msink="http://schemas.microsoft.com/ink/2010/main" type="inkWord" rotatedBoundingBox="14954,7363 15159,7746 14972,7846 14768,7462"/>
              </emma:interpretation>
              <emma:one-of disjunction-type="recognition" id="oneOf0">
                <emma:interpretation id="interp0" emma:lang="en-IN" emma:confidence="0">
                  <emma:literal>m</emma:literal>
                </emma:interpretation>
                <emma:interpretation id="interp1" emma:lang="en-IN" emma:confidence="0">
                  <emma:literal>M</emma:literal>
                </emma:interpretation>
                <emma:interpretation id="interp2" emma:lang="en-IN" emma:confidence="0">
                  <emma:literal>a</emma:literal>
                </emma:interpretation>
                <emma:interpretation id="interp3" emma:lang="en-IN" emma:confidence="0">
                  <emma:literal>n</emma:literal>
                </emma:interpretation>
                <emma:interpretation id="interp4" emma:lang="en-IN" emma:confidence="0">
                  <emma:literal>A</emma:literal>
                </emma:interpretation>
              </emma:one-of>
            </emma:emma>
          </inkml:annotationXML>
          <inkml:trace contextRef="#ctx0" brushRef="#br0">14901 7453 434,'0'0'530,"0"0"-86,12-7-32,-12 7-16,0 0-34,15-2-3,-15 2-8,10-2-28,-10 2-20,13-3-28,-13 3-53,0 0 0,17 0-33,-17 0 15,11 4-41,-11-4 8,12 3-36,-12-3-3,9 6-34,-9-6 12,6 8-32,-6-8 8,3 7-29,-3-7 13,0 0-38,-3 14 18,3-14-37,-8 9 19,8-9-23,-9 10 25,9-10-35,-12 7 26,12-7-29,-12 7 22,12-7-26,-11 2 9,11-2-47,0 0 16,-17 0-24,17 0 25,-9-4-28,9 4 11,-9-5-13,9 5 33,-6-8-18,6 8 31,-5-11-19,5 11 7,-3-10 1,3 10 28,0-14-17,0 14-4,1-12 2,-1 12 8,2-11 1,-2 11 7,6-13 0,-6 13 11,8-11 12,-8 11 1,9-8-2,-9 8 20,9-6-3,-9 6 29,8-3-26,-8 3 13,0 0-30,15-4 22,-15 4-30,0 0 27,8 6-24,-8-6 15,0 0-27,0 0 20,2 12-23,-2-12 20,-4 8-24,4-8 18,-9 9-25,9-9 24,-12 10-25,5-6 18,-1 0-24,8-4 24,-18 9-35,18-9 15,-18 7-32,7-5 20,2 2-22,9-4 31,-19 4-25,19-4 32,-17 3-25,17-3 29,-14 0-25,14 0 22,-11-6-26,11 6 15,-7-7-24,7 7 11,-4-9-8,4 9 22,3-10-26,-3 10 31,6-8-12,-6 8 16,13-6-23,-13 6 27,16-1-19,-5 2 24,3-1-22,1 4 31,2 2-9,-2-2 30,2 4-7,2 2 32,-4-2-30,2 5 19,-2-3-1,-1 3-7,-1 1 6,-2 3-13,1 0 4,-3 1-6,-5 3-7,0 1-12,-4 0-59,-4 3-76,-2 4-104,-5 0-136,-5 5-131,0-2-144,-1-3-798,-5 0-1047</inkml:trace>
        </inkml:traceGroup>
      </inkml:traceGroup>
    </inkml:traceGroup>
    <inkml:traceGroup>
      <inkml:annotationXML>
        <emma:emma xmlns:emma="http://www.w3.org/2003/04/emma" version="1.0">
          <emma:interpretation id="{AB2AAABA-5BAC-4EC6-BAED-C7A115699C94}" emma:medium="tactile" emma:mode="ink">
            <msink:context xmlns:msink="http://schemas.microsoft.com/ink/2010/main" type="paragraph" rotatedBoundingBox="14703,8432 24794,8498 24790,8992 14700,8926" alignmentLevel="1"/>
          </emma:interpretation>
        </emma:emma>
      </inkml:annotationXML>
      <inkml:traceGroup>
        <inkml:annotationXML>
          <emma:emma xmlns:emma="http://www.w3.org/2003/04/emma" version="1.0">
            <emma:interpretation id="{8E42C31E-871E-4F97-A9A9-19E93BFBD715}" emma:medium="tactile" emma:mode="ink">
              <msink:context xmlns:msink="http://schemas.microsoft.com/ink/2010/main" type="inkBullet" rotatedBoundingBox="14703,8463 14976,8465 14974,8828 14701,8826"/>
            </emma:interpretation>
            <emma:one-of disjunction-type="recognition" id="oneOf1">
              <emma:interpretation id="interp5" emma:lang="en-IN" emma:confidence="0">
                <emma:literal>O</emma:literal>
              </emma:interpretation>
              <emma:interpretation id="interp6" emma:lang="en-IN" emma:confidence="0">
                <emma:literal>o</emma:literal>
              </emma:interpretation>
              <emma:interpretation id="interp7" emma:lang="en-IN" emma:confidence="0">
                <emma:literal>0</emma:literal>
              </emma:interpretation>
              <emma:interpretation id="interp8" emma:lang="en-IN" emma:confidence="0">
                <emma:literal>1</emma:literal>
              </emma:interpretation>
              <emma:interpretation id="interp9" emma:lang="en-IN" emma:confidence="0">
                <emma:literal>d</emma:literal>
              </emma:interpretation>
            </emma:one-of>
          </emma:emma>
        </inkml:annotationXML>
        <inkml:trace contextRef="#ctx0" brushRef="#br1" timeOffset="-1.72719E8">14900 8620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Group>
      <inkml:traceGroup>
        <inkml:annotationXML>
          <emma:emma xmlns:emma="http://www.w3.org/2003/04/emma" version="1.0">
            <emma:interpretation id="{E4BAD954-9408-4D06-B901-32809EA82495}" emma:medium="tactile" emma:mode="ink">
              <msink:context xmlns:msink="http://schemas.microsoft.com/ink/2010/main" type="line" rotatedBoundingBox="16766,8445 24794,8497 24790,8992 16763,8939"/>
            </emma:interpretation>
          </emma:emma>
        </inkml:annotationXML>
        <inkml:traceGroup>
          <inkml:annotationXML>
            <emma:emma xmlns:emma="http://www.w3.org/2003/04/emma" version="1.0">
              <emma:interpretation id="{D4B5599A-74AB-4A97-8554-B5DA82BE4C88}" emma:medium="tactile" emma:mode="ink">
                <msink:context xmlns:msink="http://schemas.microsoft.com/ink/2010/main" type="inkWord" rotatedBoundingBox="24388,8495 24794,8498 24791,8895 24385,8892"/>
              </emma:interpretation>
              <emma:one-of disjunction-type="recognition" id="oneOf2">
                <emma:interpretation id="interp10" emma:lang="en-IN" emma:confidence="1">
                  <emma:literal/>
                </emma:interpretation>
              </emma:one-of>
            </emma:emma>
          </inkml:annotationXML>
          <inkml:trace contextRef="#ctx0" brushRef="#br1" timeOffset="-1.72715E8">24441 8631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72715E8">24463 8584 172,'14'-7'547,"-1"2"-113,3 1-58,5-4-47,2 1-47,1 1-54,2-1-72,3 0-13,2 1-32,0-1-56,-5 2-110,2 0-159,-4-1-596,1 0-343</inkml:trace>
          <inkml:trace contextRef="#ctx0" brushRef="#br1" timeOffset="-1.72718E8">16765 8674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72717E8">18682 8718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72716E8">20869 8627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72715E8">22696 8636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Group>
      </inkml:traceGroup>
    </inkml:traceGroup>
  </inkml:traceGroup>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8:00.02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A5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800080"/>
    </inkml:brush>
  </inkml:definitions>
  <inkml:traceGroup>
    <inkml:annotationXML>
      <emma:emma xmlns:emma="http://www.w3.org/2003/04/emma" version="1.0">
        <emma:interpretation id="{20C172BC-9E23-40A2-BF8C-A962C3DB7B97}" emma:medium="tactile" emma:mode="ink">
          <msink:context xmlns:msink="http://schemas.microsoft.com/ink/2010/main" type="writingRegion" rotatedBoundingBox="26204,8515 33121,8375 33152,9898 26235,10038"/>
        </emma:interpretation>
      </emma:emma>
    </inkml:annotationXML>
    <inkml:traceGroup>
      <inkml:annotationXML>
        <emma:emma xmlns:emma="http://www.w3.org/2003/04/emma" version="1.0">
          <emma:interpretation id="{EF637BFC-FEF0-46D4-9961-592B6714B6A4}" emma:medium="tactile" emma:mode="ink">
            <msink:context xmlns:msink="http://schemas.microsoft.com/ink/2010/main" type="paragraph" rotatedBoundingBox="26649,8504 32594,8481 32596,8945 26650,8969" alignmentLevel="2"/>
          </emma:interpretation>
        </emma:emma>
      </inkml:annotationXML>
      <inkml:traceGroup>
        <inkml:annotationXML>
          <emma:emma xmlns:emma="http://www.w3.org/2003/04/emma" version="1.0">
            <emma:interpretation id="{629FE82B-66F1-41D8-8E33-9B47928F7606}" emma:medium="tactile" emma:mode="ink">
              <msink:context xmlns:msink="http://schemas.microsoft.com/ink/2010/main" type="line" rotatedBoundingBox="26649,8504 32594,8481 32596,8945 26650,8969"/>
            </emma:interpretation>
          </emma:emma>
        </inkml:annotationXML>
        <inkml:traceGroup>
          <inkml:annotationXML>
            <emma:emma xmlns:emma="http://www.w3.org/2003/04/emma" version="1.0">
              <emma:interpretation id="{296EA1C7-A89F-48EE-941C-C4492EA794B9}" emma:medium="tactile" emma:mode="ink">
                <msink:context xmlns:msink="http://schemas.microsoft.com/ink/2010/main" type="inkWord" rotatedBoundingBox="26649,8504 26816,8503 26818,8819 26650,8820">
                  <msink:destinationLink direction="with" ref="{5BBF3853-2549-449E-910F-8ECBB87DF744}"/>
                </msink:context>
              </emma:interpretation>
              <emma:one-of disjunction-type="recognition" id="oneOf0">
                <emma:interpretation id="interp0" emma:lang="en-IN" emma:confidence="0">
                  <emma:literal>6</emma:literal>
                </emma:interpretation>
                <emma:interpretation id="interp1" emma:lang="en-IN" emma:confidence="0">
                  <emma:literal>7</emma:literal>
                </emma:interpretation>
                <emma:interpretation id="interp2" emma:lang="en-IN" emma:confidence="0">
                  <emma:literal>G</emma:literal>
                </emma:interpretation>
                <emma:interpretation id="interp3" emma:lang="en-IN" emma:confidence="0">
                  <emma:literal>g</emma:literal>
                </emma:interpretation>
                <emma:interpretation id="interp4" emma:lang="en-IN" emma:confidence="0">
                  <emma:literal>.</emma:literal>
                </emma:interpretation>
              </emma:one-of>
            </emma:emma>
          </inkml:annotationXML>
          <inkml:trace contextRef="#ctx0" brushRef="#br0">26817 8542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Group>
        <inkml:traceGroup>
          <inkml:annotationXML>
            <emma:emma xmlns:emma="http://www.w3.org/2003/04/emma" version="1.0">
              <emma:interpretation id="{5242FCD2-9579-4EEC-8860-2734FAC757A9}" emma:medium="tactile" emma:mode="ink">
                <msink:context xmlns:msink="http://schemas.microsoft.com/ink/2010/main" type="inkWord" rotatedBoundingBox="28588,8605 28856,8604 28858,8910 28590,8911"/>
              </emma:interpretation>
              <emma:one-of disjunction-type="recognition" id="oneOf1">
                <emma:interpretation id="interp5" emma:lang="en-IN" emma:confidence="0">
                  <emma:literal>7</emma:literal>
                </emma:interpretation>
                <emma:interpretation id="interp6" emma:lang="en-IN" emma:confidence="0">
                  <emma:literal>6</emma:literal>
                </emma:interpretation>
                <emma:interpretation id="interp7" emma:lang="en-IN" emma:confidence="0">
                  <emma:literal>r</emma:literal>
                </emma:interpretation>
                <emma:interpretation id="interp8" emma:lang="en-IN" emma:confidence="0">
                  <emma:literal>T</emma:literal>
                </emma:interpretation>
                <emma:interpretation id="interp9" emma:lang="en-IN" emma:confidence="0">
                  <emma:literal>'</emma:literal>
                </emma:interpretation>
              </emma:one-of>
            </emma:emma>
          </inkml:annotationXML>
          <inkml:trace contextRef="#ctx0" brushRef="#br0" timeOffset="609.3487">28603 8639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Group>
        <inkml:traceGroup>
          <inkml:annotationXML>
            <emma:emma xmlns:emma="http://www.w3.org/2003/04/emma" version="1.0">
              <emma:interpretation id="{57F8A86D-9DB0-4BEE-B74E-24F166CF184F}" emma:medium="tactile" emma:mode="ink">
                <msink:context xmlns:msink="http://schemas.microsoft.com/ink/2010/main" type="inkWord" rotatedBoundingBox="30691,8527 30984,8526 30985,8808 30692,8809"/>
              </emma:interpretation>
              <emma:one-of disjunction-type="recognition" id="oneOf2">
                <emma:interpretation id="interp10" emma:lang="en-IN" emma:confidence="0">
                  <emma:literal>8</emma:literal>
                </emma:interpretation>
                <emma:interpretation id="interp11" emma:lang="en-IN" emma:confidence="0">
                  <emma:literal>J</emma:literal>
                </emma:interpretation>
                <emma:interpretation id="interp12" emma:lang="en-IN" emma:confidence="0">
                  <emma:literal>9</emma:literal>
                </emma:interpretation>
                <emma:interpretation id="interp13" emma:lang="en-IN" emma:confidence="0">
                  <emma:literal>j</emma:literal>
                </emma:interpretation>
                <emma:interpretation id="interp14" emma:lang="en-IN" emma:confidence="0">
                  <emma:literal>.</emma:literal>
                </emma:interpretation>
              </emma:one-of>
            </emma:emma>
          </inkml:annotationXML>
          <inkml:trace contextRef="#ctx0" brushRef="#br0" timeOffset="1343.6988">30805 8650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Group>
        <inkml:traceGroup>
          <inkml:annotationXML>
            <emma:emma xmlns:emma="http://www.w3.org/2003/04/emma" version="1.0">
              <emma:interpretation id="{C141AB5C-9252-4524-81D7-E0C0F38F713F}" emma:medium="tactile" emma:mode="ink">
                <msink:context xmlns:msink="http://schemas.microsoft.com/ink/2010/main" type="inkWord" rotatedBoundingBox="32361,8529 32594,8528 32596,8945 32363,8946"/>
              </emma:interpretation>
              <emma:one-of disjunction-type="recognition" id="oneOf3">
                <emma:interpretation id="interp15" emma:lang="en-IN" emma:confidence="0">
                  <emma:literal>9</emma:literal>
                </emma:interpretation>
                <emma:interpretation id="interp16" emma:lang="en-IN" emma:confidence="0">
                  <emma:literal>8</emma:literal>
                </emma:interpretation>
                <emma:interpretation id="interp17" emma:lang="en-IN" emma:confidence="0">
                  <emma:literal>q</emma:literal>
                </emma:interpretation>
                <emma:interpretation id="interp18" emma:lang="en-IN" emma:confidence="0">
                  <emma:literal>r</emma:literal>
                </emma:interpretation>
                <emma:interpretation id="interp19" emma:lang="en-IN" emma:confidence="0">
                  <emma:literal>Q</emma:literal>
                </emma:interpretation>
              </emma:one-of>
            </emma:emma>
          </inkml:annotationXML>
          <inkml:trace contextRef="#ctx0" brushRef="#br0" timeOffset="2109.2994">32416 8663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Group>
      </inkml:traceGroup>
    </inkml:traceGroup>
    <inkml:traceGroup>
      <inkml:annotationXML>
        <emma:emma xmlns:emma="http://www.w3.org/2003/04/emma" version="1.0">
          <emma:interpretation id="{6DBB2158-F806-43A4-99DA-29AA1FC5EF27}" emma:medium="tactile" emma:mode="ink">
            <msink:context xmlns:msink="http://schemas.microsoft.com/ink/2010/main" type="paragraph" rotatedBoundingBox="26223,9482 33140,9342 33152,9898 26235,10038" alignmentLevel="1"/>
          </emma:interpretation>
        </emma:emma>
      </inkml:annotationXML>
      <inkml:traceGroup>
        <inkml:annotationXML>
          <emma:emma xmlns:emma="http://www.w3.org/2003/04/emma" version="1.0">
            <emma:interpretation id="{0B0396AC-C5D4-4A3E-8815-7155EA0EA14C}" emma:medium="tactile" emma:mode="ink">
              <msink:context xmlns:msink="http://schemas.microsoft.com/ink/2010/main" type="line" rotatedBoundingBox="26223,9482 33140,9342 33152,9898 26235,10038"/>
            </emma:interpretation>
          </emma:emma>
        </inkml:annotationXML>
        <inkml:traceGroup>
          <inkml:annotationXML>
            <emma:emma xmlns:emma="http://www.w3.org/2003/04/emma" version="1.0">
              <emma:interpretation id="{104F3E0B-C26F-46F7-9A82-0BAC29E97096}" emma:medium="tactile" emma:mode="ink">
                <msink:context xmlns:msink="http://schemas.microsoft.com/ink/2010/main" type="inkWord" rotatedBoundingBox="26223,9482 27496,9457 27504,9886 26232,9912"/>
              </emma:interpretation>
              <emma:one-of disjunction-type="recognition" id="oneOf4">
                <emma:interpretation id="interp20" emma:lang="en-IN" emma:confidence="0">
                  <emma:literal>56.</emma:literal>
                </emma:interpretation>
                <emma:interpretation id="interp21" emma:lang="en-IN" emma:confidence="0">
                  <emma:literal>56-</emma:literal>
                </emma:interpretation>
                <emma:interpretation id="interp22" emma:lang="en-IN" emma:confidence="0">
                  <emma:literal>3-6.</emma:literal>
                </emma:interpretation>
                <emma:interpretation id="interp23" emma:lang="en-IN" emma:confidence="0">
                  <emma:literal>56</emma:literal>
                </emma:interpretation>
                <emma:interpretation id="interp24" emma:lang="en-IN" emma:confidence="0">
                  <emma:literal>56,</emma:literal>
                </emma:interpretation>
              </emma:one-of>
            </emma:emma>
          </inkml:annotationXML>
          <inkml:trace contextRef="#ctx0" brushRef="#br1" timeOffset="1.73003E8">26245 9612 600,'0'0'585,"7"-14"-55,-7 14-41,8-13-25,-3 4-15,-1 2-47,2-1-10,0 1-14,-2-3-1,-4 10-27,9-13-4,-9 13-35,6-13 9,-6 13-9,8-10-32,-8 10-28,7-8-37,-7 8-34,0 0-24,6-7 21,-6 7 33,0 0-2,4 10-14,-4-10-176,-2 12-18,2-12 0,-2 20 0,-2-11 0,4 2 0,-2 0 0,-1 1 0,3 0 0,-4 0 0,4 0 0,0-1 0,0-11 0,0 23 0,2-13 0,0 0 0,1 0 0,-3-10 0,4 16 0,-4-16 0,11 15 0,-11-15 0,12 10 0,-4-5 0,1-1 0,1 0 0,-10-4 0,19 6 0,-7-1 0,-3-3 0,4 2 0,-3 0 0,3 0 0,-2-1 0,0 2 0,-2-1 0,1 1 0,-2 0 0,-1 2 0,-1-2 0,1 2 0,-7-7 0,8 11 0,-8-11 0,4 12 0,-4-12 0,-2 14 0,2-14 0,-5 12 0,0-4 0,-2-2 0,-1 1 0,-1-1 0,-3 1 0,1-3 0,-3 1 0,1 0 0,-5-1 0,3 1 0,-2-2 0,2-2 0,1 1 0,1-2 0,0 0 0,-1-2 0,1 1 0,-1-2 0,3-1 0,2-2 0,-4 0 0,4-1-506,2-3-144,0 0-115,2 3-140,5-5-791,-2 1-1372</inkml:trace>
          <inkml:trace contextRef="#ctx0" brushRef="#br1" timeOffset="1.73003E8">26407 9526 876,'-7'-8'727,"7"8"-55,0 0-65,0 0-70,0 0-52,0 0-49,4-12-54,-4 12-16,11-5-6,-11 5-24,21-5-31,-6 1-28,3 1-38,1 0 11,0 1-16,6 0-22,2-1-32,-2 1-27,2 1-20,1 0-23,-7 0-20,2 1-15,0 0-15,0 0-11,-4 1-9,2-1-40,-4 1 0,4 0 0,-5 1 0,-3 0 0,0-1-13,1 0-137,-3 0-74,-11-1-73,18 4-57,-18-4-50,15 1-81,-15-1-116,12 4-131,-12-4-830,9 6-1206</inkml:trace>
          <inkml:trace contextRef="#ctx0" brushRef="#br1" timeOffset="1.73003E8">27166 9549 152,'0'0'815,"0"0"-116,9-7-66,-9 7-53,6-7-70,-6 7-54,0 0-18,4-10-35,-4 10-6,0 0-61,0 0-19,0-15-41,0 15-1,0 0-13,-12-7-31,12 7-7,-11 0-1,11 0-10,-16 1-4,5 1-21,2 3-15,-1-1-8,-3 2-149,-1 3-16,4-2 0,-3 3 0,0-1 0,1 1 0,0 2 0,3 0 0,-2 2 0,4-1 0,-4 1 0,4-1 0,1 2 0,1-1 0,0 0 0,1 0 0,4-1 0,-2-1 0,4-1 0,-2 0 0,4 1 0,1-1 0,2 0 0,1-1 0,-1 1 0,5-1 0,-3-1 0,4 0 0,-1-1 0,1-3 0,3 2 0,-3-1 0,1-2 0,1-1 0,-1-1 0,-1 1 0,0-2 0,-1 0 0,1-2 0,-13 1 0,23-2 0,-23 2 0,20-4 0,-20 4 0,16-9 0,-16 9 0,13-11 0,-13 11 0,5-13 0,-5 13 0,4-13 0,-4 13 0,-2-14 0,2 14 0,-7-12 0,7 12 0,-13-10 0,4 4 0,0 2 0,-3 1 0,2 1 0,-1 0 0,11 2 0,-23-3 0,9 3 0,14 0 0,-27 2 0,16 0 0,0-1 0,-1 1 0,1 1 0,2 0-98,-2-1-348,2 3-43,9-5-103,-16 7-119,16-7-86,-9 5-805,9-5-1253</inkml:trace>
          <inkml:trace contextRef="#ctx0" brushRef="#br1" timeOffset="1.73004E8">27417 9796 270,'17'3'894,"-17"-3"-187,13 2-70,-13-2-57,0 0-45,18 0-90,-18 0-58,0 0-90,11 0-27,-11 0-60,0 0-25,0 0-55,14 0-7,-14 0-48,0 0-22,0 0-101,0 0-48,0 0-108,13 0-102,-13 0-101,0 0-141,0 0-780,0 0-932</inkml:trace>
        </inkml:traceGroup>
        <inkml:traceGroup>
          <inkml:annotationXML>
            <emma:emma xmlns:emma="http://www.w3.org/2003/04/emma" version="1.0">
              <emma:interpretation id="{1EF81753-04B2-4F67-A85E-FC5E63400AC7}" emma:medium="tactile" emma:mode="ink">
                <msink:context xmlns:msink="http://schemas.microsoft.com/ink/2010/main" type="inkWord" rotatedBoundingBox="30420,9399 31325,9381 31334,9799 30428,9817"/>
              </emma:interpretation>
              <emma:one-of disjunction-type="recognition" id="oneOf5">
                <emma:interpretation id="interp25" emma:lang="en-IN" emma:confidence="0">
                  <emma:literal>23</emma:literal>
                </emma:interpretation>
              </emma:one-of>
            </emma:emma>
          </inkml:annotationXML>
          <inkml:trace contextRef="#ctx0" brushRef="#br2" timeOffset="1.72861E8">30475 9469 532,'0'0'646,"0"0"-84,-15 0-29,15 0-40,0 0-62,-12-4-43,12 4-24,0 0-8,-7-8-54,7 8-3,0 0-19,0 0-5,0-13 0,0 13-25,6-7-3,-6 7 1,9-9-18,-9 9-3,14-8-4,-5 4-2,0-1-17,2 3 17,1-1-12,1-1-34,-2 1-175,3 3 0,2-2 0,-4 2 0,4 0 0,-3 2 0,2 0 0,-4-1 0,3 3 0,-2 0 0,-2 0 0,0 1 0,-1 2 0,-2 0 0,-1 0 0,0 2 0,-2 0 0,-3 2 0,-1-11 0,0 22 0,-3-10 0,-2 0 0,-2 1 0,0-1 0,-2 2 0,-4 0 0,0-1 0,-3 0 0,0 0 0,0-1 0,-1 0 0,-1-1 0,1 0 0,1-1 0,2-2 0,-2-1 0,5 2 0,-3-3 0,5 0 0,0-1 0,-1 0 0,10-5 0,-14 9 0,14-9 0,-10 8 0,10-8 0,-4 7 0,4-7 0,0 0 0,6 11 0,-6-11 0,11 8 0,-11-8 0,17 6 0,-5-2 0,-2-1 0,3-1 0,2 2 0,0-3 0,2 3 0,-1-3 0,2 3 0,-1-2 0,0 1 0,1-3 0,-4 1 0,0 1 0,-1-2 0,-1 2 0,-12-2 0,19 2 0,-19-2 0,17 1 0,-17-1 0,14 0 0,-14 0 0,0 0 0,18 0 0,-18 0 0,0 0 0,14-2 0,-14 2-500,10-5-124,-10 5-82,9-5-91,-9 5-209,8-7-442,-8 7-1061</inkml:trace>
          <inkml:trace contextRef="#ctx0" brushRef="#br2" timeOffset="1.72862E8">30916 9599 574,'0'0'649,"-2"-9"-65,2 9-40,0-12-81,0 12-56,1-13-2,-1 13-51,5-14-30,-5 14-40,5-14-1,0 5-39,0 2-1,0-1 5,2 1-21,2 1-11,0-2 0,1 2 8,0 2-3,3-3-19,-1 4-4,0 0-12,0-1-8,2 3-12,-2-2-4,4 3-21,-3 0-21,0 1-16,-1 2-80,0-1-24,-1 2 0,-1 0 0,1 2 0,-3-1 0,-1 1 0,-2 2 0,-1 0 0,-4-8 0,4 15 0,-4-15 0,0 20 0,-3-11 0,-1 0 0,-1 1 0,0 0 0,-3-1 0,-1 0 0,2-1 0,-2 1 0,0-1 0,3-1 0,-2-2 0,0 1 0,1 1 0,7-7 0,-11 7 0,11-7 0,-9 8 0,9-8 0,0 0 0,-6 6 0,6-6 0,0 0 0,0 0 0,0 0 0,0 0 0,10-2 0,-10 2 0,0 0 0,17-4 0,-17 4 0,16-3 0,-16 3 0,22-2 0,-10 1 0,-12 1 0,24 0 0,-11 0 0,-1 1 0,1 0 0,0 2 0,0-1 0,-2 1 0,2 1 0,-3 0 0,-1 1 0,3-1 0,-5 3 0,1-2 0,-8-5 0,14 13 0,-14-13 0,8 11 0,-8-11 0,4 12 0,-4-12 0,-2 12 0,2-12 0,-6 12 0,6-12 0,-12 12 0,12-12 0,-16 8 0,6-2 0,-2-3 0,1 0 0,-5 1 0,1 1 0,-2-3 0,1-1 0,-3-1 0,2 2 0,-1-2 0,0 0 0,0 0 0,0-2 0,0 2 0,1-1 0,0 0 0,-1-2 0,3 1 0,2 0 0,0 1 0,0-1 0,2-1 0,-2 1 0,3 0 0,0-3 0,0 2 0,1 0 0,0-1-479,1-2-143,-1 2-90,1-3-91,8 7-958,-17-7-1452</inkml:trace>
        </inkml:traceGroup>
        <inkml:traceGroup>
          <inkml:annotationXML>
            <emma:emma xmlns:emma="http://www.w3.org/2003/04/emma" version="1.0">
              <emma:interpretation id="{B2202550-6249-4307-A4C5-856D38D76B7C}" emma:medium="tactile" emma:mode="ink">
                <msink:context xmlns:msink="http://schemas.microsoft.com/ink/2010/main" type="inkWord" rotatedBoundingBox="32307,9411 33142,9394 33152,9898 32318,9915"/>
              </emma:interpretation>
              <emma:one-of disjunction-type="recognition" id="oneOf6">
                <emma:interpretation id="interp26" emma:lang="en-IN" emma:confidence="0">
                  <emma:literal>99</emma:literal>
                </emma:interpretation>
              </emma:one-of>
            </emma:emma>
          </inkml:annotationXML>
          <inkml:trace contextRef="#ctx0" brushRef="#br3" timeOffset="6027.7406">32538 9604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3" timeOffset="6699.5907">33086 9572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traceGroup>
      </inkml:traceGroup>
    </inkml:traceGroup>
  </inkml:traceGroup>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25.00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FFA500"/>
    </inkml:brush>
  </inkml:definitions>
  <inkml:traceGroup>
    <inkml:annotationXML>
      <emma:emma xmlns:emma="http://www.w3.org/2003/04/emma" version="1.0">
        <emma:interpretation id="{97B6BD54-F482-47CA-8742-4E43A6341C5B}" emma:medium="tactile" emma:mode="ink">
          <msink:context xmlns:msink="http://schemas.microsoft.com/ink/2010/main" type="writingRegion" rotatedBoundingBox="7337,10083 15368,9254 15777,13210 7746,14040"/>
        </emma:interpretation>
      </emma:emma>
    </inkml:annotationXML>
    <inkml:traceGroup>
      <inkml:annotationXML>
        <emma:emma xmlns:emma="http://www.w3.org/2003/04/emma" version="1.0">
          <emma:interpretation id="{9B9CE1D5-F2F1-4387-84ED-BC305CC91DF8}" emma:medium="tactile" emma:mode="ink">
            <msink:context xmlns:msink="http://schemas.microsoft.com/ink/2010/main" type="paragraph" rotatedBoundingBox="9140,9897 15368,9254 15456,10105 9228,10748" alignmentLevel="2"/>
          </emma:interpretation>
        </emma:emma>
      </inkml:annotationXML>
      <inkml:traceGroup>
        <inkml:annotationXML>
          <emma:emma xmlns:emma="http://www.w3.org/2003/04/emma" version="1.0">
            <emma:interpretation id="{D0C51E4D-D87E-4C47-932A-CBB641120AC1}" emma:medium="tactile" emma:mode="ink">
              <msink:context xmlns:msink="http://schemas.microsoft.com/ink/2010/main" type="line" rotatedBoundingBox="9140,9897 15368,9254 15456,10105 9228,10748"/>
            </emma:interpretation>
          </emma:emma>
        </inkml:annotationXML>
        <inkml:traceGroup>
          <inkml:annotationXML>
            <emma:emma xmlns:emma="http://www.w3.org/2003/04/emma" version="1.0">
              <emma:interpretation id="{4044D1F1-CD67-43DD-BB7C-609805B31677}" emma:medium="tactile" emma:mode="ink">
                <msink:context xmlns:msink="http://schemas.microsoft.com/ink/2010/main" type="inkWord" rotatedBoundingBox="9143,9926 9899,9848 9947,10314 9191,10392"/>
              </emma:interpretation>
              <emma:one-of disjunction-type="recognition" id="oneOf0">
                <emma:interpretation id="interp0" emma:lang="en-IN" emma:confidence="0">
                  <emma:literal>56</emma:literal>
                </emma:interpretation>
                <emma:interpretation id="interp1" emma:lang="en-IN" emma:confidence="0">
                  <emma:literal>5s</emma:literal>
                </emma:interpretation>
                <emma:interpretation id="interp2" emma:lang="en-IN" emma:confidence="0">
                  <emma:literal>5€</emma:literal>
                </emma:interpretation>
                <emma:interpretation id="interp3" emma:lang="en-IN" emma:confidence="0">
                  <emma:literal>5b</emma:literal>
                </emma:interpretation>
                <emma:interpretation id="interp4" emma:lang="en-IN" emma:confidence="0">
                  <emma:literal>5°</emma:literal>
                </emma:interpretation>
              </emma:one-of>
            </emma:emma>
          </inkml:annotationXML>
          <inkml:trace contextRef="#ctx0" brushRef="#br0">9374 9972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249.9805">9399 9964 673,'-8'-7'794,"8"7"-70,0 0-74,0 0-91,-6-7-33,6 7-81,0 0-54,0 0-68,0 0-9,0 0-53,4-14-5,-4 14-36,11-7-5,-2 2-12,3 1-31,-1 0-24,5-1-15,-2 1-33,1 1-25,0 0-9,2-1-6,-2 1-11,1 2-10,-2 0-7,1 1-11,-2 0-37,2 0-56,-2 0-58,1 1-86,-3 0-50,1 0-74,1 1-101,-3 0-67,0 2-70,2-1-92,-12-3-666,16 3-939</inkml:trace>
          <inkml:trace contextRef="#ctx0" brushRef="#br0" timeOffset="734.3412">9851 9932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Group>
        <inkml:traceGroup>
          <inkml:annotationXML>
            <emma:emma xmlns:emma="http://www.w3.org/2003/04/emma" version="1.0">
              <emma:interpretation id="{C674651C-5F60-4CC9-9B56-3C847AA45FA4}" emma:medium="tactile" emma:mode="ink">
                <msink:context xmlns:msink="http://schemas.microsoft.com/ink/2010/main" type="inkWord" rotatedBoundingBox="10754,9841 11524,9762 11582,10317 10812,10397"/>
              </emma:interpretation>
              <emma:one-of disjunction-type="recognition" id="oneOf1">
                <emma:interpretation id="interp5" emma:lang="en-IN" emma:confidence="0">
                  <emma:literal>43</emma:literal>
                </emma:interpretation>
                <emma:interpretation id="interp6" emma:lang="en-IN" emma:confidence="0">
                  <emma:literal>4B</emma:literal>
                </emma:interpretation>
                <emma:interpretation id="interp7" emma:lang="en-IN" emma:confidence="0">
                  <emma:literal>LB</emma:literal>
                </emma:interpretation>
                <emma:interpretation id="interp8" emma:lang="en-IN" emma:confidence="0">
                  <emma:literal>4s</emma:literal>
                </emma:interpretation>
                <emma:interpretation id="interp9" emma:lang="en-IN" emma:confidence="0">
                  <emma:literal>433</emma:literal>
                </emma:interpretation>
              </emma:one-of>
            </emma:emma>
          </inkml:annotationXML>
          <inkml:trace contextRef="#ctx0" brushRef="#br0" timeOffset="1860.7729">10924 9880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2438.8832">11446 10095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Group>
        <inkml:traceGroup>
          <inkml:annotationXML>
            <emma:emma xmlns:emma="http://www.w3.org/2003/04/emma" version="1.0">
              <emma:interpretation id="{033ED7B4-8B63-4D84-AD6C-8B584238EE58}" emma:medium="tactile" emma:mode="ink">
                <msink:context xmlns:msink="http://schemas.microsoft.com/ink/2010/main" type="inkWord" rotatedBoundingBox="12301,9793 12826,9739 12891,10370 12366,10424">
                  <msink:destinationLink direction="with" ref="{872572BA-A109-4CF9-A4A3-8B2434E502D4}"/>
                </msink:context>
              </emma:interpretation>
              <emma:one-of disjunction-type="recognition" id="oneOf2">
                <emma:interpretation id="interp10" emma:lang="en-IN" emma:confidence="0">
                  <emma:literal>19</emma:literal>
                </emma:interpretation>
                <emma:interpretation id="interp11" emma:lang="en-IN" emma:confidence="0">
                  <emma:literal>'9</emma:literal>
                </emma:interpretation>
                <emma:interpretation id="interp12" emma:lang="en-IN" emma:confidence="0">
                  <emma:literal>I9</emma:literal>
                </emma:interpretation>
                <emma:interpretation id="interp13" emma:lang="en-IN" emma:confidence="0">
                  <emma:literal>Ig</emma:literal>
                </emma:interpretation>
                <emma:interpretation id="interp14" emma:lang="en-IN" emma:confidence="0">
                  <emma:literal>/9</emma:literal>
                </emma:interpretation>
              </emma:one-of>
            </emma:emma>
          </inkml:annotationXML>
          <inkml:trace contextRef="#ctx0" brushRef="#br0" timeOffset="3185.5409">12363 9906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3817.5274">12765 9959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traceGroup>
        <inkml:traceGroup>
          <inkml:annotationXML>
            <emma:emma xmlns:emma="http://www.w3.org/2003/04/emma" version="1.0">
              <emma:interpretation id="{C23404E3-AA65-42B3-BC72-6A40040C7A7F}" emma:medium="tactile" emma:mode="ink">
                <msink:context xmlns:msink="http://schemas.microsoft.com/ink/2010/main" type="inkWord" rotatedBoundingBox="14316,9363 15368,9254 15424,9797 14373,9906"/>
              </emma:interpretation>
              <emma:one-of disjunction-type="recognition" id="oneOf3">
                <emma:interpretation id="interp15" emma:lang="en-IN" emma:confidence="0">
                  <emma:literal>43</emma:literal>
                </emma:interpretation>
                <emma:interpretation id="interp16" emma:lang="en-IN" emma:confidence="0">
                  <emma:literal>23</emma:literal>
                </emma:interpretation>
                <emma:interpretation id="interp17" emma:lang="en-IN" emma:confidence="0">
                  <emma:literal>433</emma:literal>
                </emma:interpretation>
                <emma:interpretation id="interp18" emma:lang="en-IN" emma:confidence="0">
                  <emma:literal>43B</emma:literal>
                </emma:interpretation>
                <emma:interpretation id="interp19" emma:lang="en-IN" emma:confidence="0">
                  <emma:literal>h3</emma:literal>
                </emma:interpretation>
              </emma:one-of>
            </emma:emma>
          </inkml:annotationXML>
          <inkml:trace contextRef="#ctx0" brushRef="#br1" timeOffset="1.73335E8">14425 9449 453,'0'0'601,"10"-9"-69,-10 9-43,8-9-28,-2 2-2,-6 7-16,12-13-59,-7 7 5,1-2-52,-1 3 17,1-2-26,1 0 5,-7 7-21,10-10-13,-10 10-16,8-10 7,-8 10-55,6-8-32,-6 8-32,0 0-31,7-8-19,-7 8-14,0 0 1,0 0 5,3 11 2,-3-11 1,-3 15-101,-3-5-15,3 2 0,-5 3 0,3-2 0,-5 4 0,0 0 0,-1-2 0,1 2 0,1 0 0,-1 0 0,-2 0 0,1-3 0,2 2 0,-1-3 0,2-1 0,0 0 0,1-2 0,-1-1 0,4-3 0,-1 3 0,5-9 0,-8 10 0,8-10 0,-2 8 0,2-8 0,0 0 0,0 0 0,0 0 0,0 0 0,6 7 0,-6-7 0,11-3 0,1 1 0,-3-1 0,4 1 0,1 0 0,3-1 0,-1-1 0,2 1 0,0 1 0,4 1 0,-4-1 0,3 0 0,0 1 0,-2 1 0,0-2 0,0 2 0,-1-2 0,-1 2 0,-3 0 0,1 0 0,-2 2 0,-13-2 0,24 0 0,-24 0 0,19 0-11,-19 0-38,16 0 9,-16 0 10,14 0 5,-14 0-1,0 0 8,15-2 2,-15 2 2,0 0-1,8-5 3,-8 5-1,0 0 4,6-8 4,-6 8 0,0 0 4,0-12-4,0 12 2,-2-12 1,2 12 0,-4-14 2,4 14 4,-4-15-5,4 15 7,-5-14-3,5 14-3,-6-15 2,6 15 6,-6-11 2,6 11 5,-6-10 0,6 10-4,0 0 0,-7-8 6,7 8 18,0 0 16,0 0 6,-6 10 0,6-10-57,-3 14 0,3-14 0,-2 20 0,1-8 0,-1-1 0,1 1 0,-3 4 0,4-2 0,0 3 0,-3-2 0,3 1 0,-3 0 0,2 0 0,-1-1 0,1-1 0,-1 0 0,2-1 0,0-1 0,-2 0 0,0 2 0,2-4 0,0-10-359,-2 21-70,2-21-92,-1 18-111,1-18-98,0 19-110,0-19-645,3 16-1109</inkml:trace>
          <inkml:trace contextRef="#ctx0" brushRef="#br1" timeOffset="1.73336E8">15052 9556 556,'-3'-12'710,"1"3"-122,2 9-31,-4-17-64,4 17-22,-5-21-84,5 21-22,0-20-65,0 20-6,5-19-70,-2 10-3,-1 0-45,0 0 13,4-1-29,-1 3 25,3 0-21,0-1-9,2 3 3,-1 3-8,3-1-23,-12 3-18,20-1-16,-20 1-6,21 5-2,-12-1-1,0 2-4,0 2-5,-3 0-20,0 1-8,-4 0-7,2 2-6,-4-11-3,0 23-11,-4-11 1,-1 1-3,0-1-5,-2 1 0,0 1-2,-2-2-2,1 0-3,-1-2-2,0-1-1,2 1 8,0-1-2,1-2-6,-1-1-3,7-6 2,-10 11-1,10-11 6,-6 6-14,6-6 2,0 0 6,0 0-5,0 0 1,0 0-2,0 0 3,0 0 2,13-5-3,-5 2 1,2-1-1,-1-1 1,3 2 0,1-2-2,3 1 3,0 0-1,2 3 10,-1-2-7,2 1-8,-3 2 5,1 2 7,2-2 8,-4 4-4,1 0-1,0 2 4,-2-2 2,-1 4 17,0-2-8,-4 4 3,-1-3 5,-3 2 8,2-1 0,-7-8-4,5 19 0,-5-19 5,-2 18 8,-3-9 4,0 0 39,-3 3-34,-2-2-31,-2 0-26,-1-1 0,-2-1 0,-3 1 0,-2-2 0,-2 1 0,2-3 0,-5 0 0,1 0 0,0-3 0,2-2 0,-1 0 0,0 0 0,1 0 0,0-1 0,1-1 0,-2-3-74,-1 1-222,2-1-83,1-2-54,1 2-122,3 0-161,1-2-197,-2-1-617,4 0-1164</inkml:trace>
        </inkml:traceGroup>
      </inkml:traceGroup>
    </inkml:traceGroup>
    <inkml:traceGroup>
      <inkml:annotationXML>
        <emma:emma xmlns:emma="http://www.w3.org/2003/04/emma" version="1.0">
          <emma:interpretation id="{D0B73468-FA64-4EC8-8D81-7A8D0FE7FEB0}" emma:medium="tactile" emma:mode="ink">
            <msink:context xmlns:msink="http://schemas.microsoft.com/ink/2010/main" type="paragraph" rotatedBoundingBox="7437,11000 10355,10718 10475,11960 7556,12241" alignmentLevel="1"/>
          </emma:interpretation>
        </emma:emma>
      </inkml:annotationXML>
      <inkml:traceGroup>
        <inkml:annotationXML>
          <emma:emma xmlns:emma="http://www.w3.org/2003/04/emma" version="1.0">
            <emma:interpretation id="{21A88AB9-CDFD-4AD2-9FE6-AA3CFC19868A}" emma:medium="tactile" emma:mode="ink">
              <msink:context xmlns:msink="http://schemas.microsoft.com/ink/2010/main" type="inkBullet" rotatedBoundingBox="7437,11005 8632,10889 8750,12108 7555,12224"/>
            </emma:interpretation>
            <emma:one-of disjunction-type="recognition" id="oneOf4">
              <emma:interpretation id="interp20" emma:lang="en-IN" emma:confidence="0">
                <emma:literal>%</emma:literal>
              </emma:interpretation>
              <emma:interpretation id="interp21" emma:lang="en-IN" emma:confidence="0">
                <emma:literal>@</emma:literal>
              </emma:interpretation>
              <emma:interpretation id="interp22" emma:lang="en-IN" emma:confidence="0">
                <emma:literal>O</emma:literal>
              </emma:interpretation>
              <emma:interpretation id="interp23" emma:lang="en-IN" emma:confidence="0">
                <emma:literal>°</emma:literal>
              </emma:interpretation>
              <emma:interpretation id="interp24" emma:lang="en-IN" emma:confidence="0">
                <emma:literal>o</emma:literal>
              </emma:interpretation>
            </emma:one-of>
          </emma:emma>
        </inkml:annotationXML>
        <inkml:trace contextRef="#ctx0" brushRef="#br2" timeOffset="1.7307E8">7928 11323 566,'0'0'506,"0"0"-48,0 0-25,2-10-11,-2 10-36,0 0 10,4-9-1,-4 9 17,0 0-19,5-12-12,-5 12-33,0 0 12,5-10-12,-5 10-4,0 0-7,5-10-16,-5 10-11,0 0-21,4-8-23,-4 8-17,0 0-24,0 0-179,0 0-46,0 0 0,0 0 0,0 0 0,0 0 0,0 0 0,0 0 0,-8 8 0,8-8 0,-10 17 0,5-6 0,-2 0 0,1 3 0,-2-1 0,-1 3 0,2-3 0,-1 5 0,-2-3 0,1 2 0,0 0 0,1-4 0,1 1 0,0 0 0,1-1 0,-1-1 0,0-1 0,2 0 0,1-2 0,4-9 0,-8 16 0,8-16 0,-6 13 0,6-13 0,-7 8 0,7-8 0,-5 7 0,5-7 0,0 0 0,0 0 0,0 0 0,0 0 0,0 0 0,0 0 0,0 0 0,14-3 0,-14 3 0,13-5 0,-13 5 0,17-6 0,-7 3 0,0 0 0,3-1 0,-2 1 0,2 1 0,3-1 0,-1-2 0,0 3 0,2-1 0,-1 1 0,1 0 0,0-1 0,0 3 0,0-3 0,0 3 0,-1 0 0,0-1 0,-1 1 0,-1 0 0,1 0 0,-2 1 0,-13-1 0,26 0 0,-26 0 0,20 0 0,-20 0 0,18 0 0,-18 0-61,17 0 32,-17 0-30,12 0 44,-12 0-32,0 0 47,17 0-34,-17 0 39,0 0-32,12 0 39,-12 0-37,0 0 41,7-5-43,-7 5 41,0 0-34,4-9 39,-4 9-41,0 0 41,0-12-37,0 12 38,-2-12-37,2 12 35,-6-12-30,6 12 36,-5-13-21,5 13 51,-7-14-34,7 14 47,-9-13-15,9 13 15,-8-12-64,8 12-3,-5-11 0,5 11 0,-7-7 0,7 7 0,0 0 0,-6-7 0,6 7 0,0 0 0,0 0 0,-7 9 0,7-9 0,-2 14 0,2-14 0,0 23 0,0-11 0,0 1 0,0 0 0,2 1 0,-2 3 0,0 2 0,0 0 0,0 1 0,-2 3 0,2-4 0,0 2 0,-1-1 0,0 0 0,-2-2 0,2 2 0,0-3 0,-2-1 0,3-1 0,-1-2-11,-1-1-550,1-1-135,0 1-153,-2-2-1065,3-10-1645</inkml:trace>
        <inkml:trace contextRef="#ctx0" brushRef="#br2" timeOffset="1.73071E8">8450 11411 639,'0'0'661,"10"-11"-90,-10 11-34,9-12-58,-9 12-36,8-12-43,-8 12-73,6-15-2,-6 15-45,6-14 11,-6 14-57,3-15 3,-3 15-37,2-17 10,-2 17-34,2-19 4,-2 19-32,-2-20 5,0 10-5,-1-1-5,1 0 3,-2-1-28,-1 0 13,1-1-1,-1 0-8,0-1-19,-2 2-9,-1-2 0,0 2 0,-1-2-4,-1 2 8,1-1 22,0 0-51,-3 1-69,2 1 0,-4-1 0,1 1 0,-1-1 0,-1 2 0,-1 1 0,0-1 0,-2 0 0,1 3 0,1 0 0,-5 0 0,4 1 0,0 1 0,-1 1 0,0 1 0,-1 1 0,0-1 0,1 2 0,-1 1 0,-2 0 0,3 0 0,1 1 0,-2 2 0,0-1 0,0 1 0,3 1 0,-2 1 0,1 1 0,-1 0 0,-1 2 0,1 0 0,0 1 0,2-1 0,-2 3 0,2-1 0,-1 2 0,2-1 0,-1 1 0,2 1 0,-1 0 0,2-1 0,-3 4 0,4-2 0,-1 2 0,1 0 0,1 0 0,-2 2 0,1 0 0,1 1 0,1 3 0,0-3 0,-2 0 0,3 1 0,1 2 0,1-1 0,-2 1 0,2 0 0,1 2 0,1 1 0,-3-2 0,5 1 0,0 1 0,0-1 0,2 1 0,1 0 0,0-2 0,1 1 0,1 1 0,2-1 0,-1-1 0,2 0 0,2 0 0,-1 0 0,2 0 0,1-2 0,2 2 0,1 1 0,2-2 0,-1-1 0,3 0 0,-2 0 0,4-3 0,-1 0 0,2-1 0,-4-1 0,3-3 0,0 0 0,0 0 0,1 0 0,0-1 0,1-3 0,0 0 0,1 2 0,0-5 0,1 2 0,-1-1 0,0-3 0,-2 0 0,1 1 0,-1-3 0,0 1 0,-1-1 0,1-1 0,-2-1 0,2 0 0,-3 2 0,1-4 0,2 1 0,-2 0 0,0 0 0,1-2 0,-1 1 0,-1-3 0,1 3 0,1-2 0,-1-2 0,1 1 0,-1-1 0,0 0 0,2-1 0,-1-1 0,0-1 0,0 0 0,0-1 0,-2 0 0,1 0 0,1-2 0,-3 0 0,2 0 0,-2-2 0,0 1 0,-2 0 0,3-1 0,-5 0 0,3-2 0,-2 0 0,-1-1 0,1-1 0,-2-2 0,0 2 0,-1-3 0,0 0 0,-1-2 0,-1-5 0,0 4 0,-1 1 0,-1-1 0,-1-2 0,-1 2 0,-1-1 0,-2 2 0,3-3 0,-6 0 0,1 1 0,-2 0 0,0 0 0,-3-3 0,1 2 0,-4-2 0,1 2 0,-1-1 0,-3 1 0,0 0 0,-2-1 0,1 2 0,-5-7 0,3 9 0,-4-5 0,1 4 0,1 3 0,-4-1 0,3 3 0,-3 2 0,0 0 0,0 4 0,1 3 0,-1-1 0,2 4 0,-1 0 0,0 3-580,0 1-275,2 3-172,0 0-782,-1 0-1510</inkml:trace>
      </inkml:traceGroup>
      <inkml:traceGroup>
        <inkml:annotationXML>
          <emma:emma xmlns:emma="http://www.w3.org/2003/04/emma" version="1.0">
            <emma:interpretation id="{DF3EBB20-2999-4948-8A36-D65793E8FECE}" emma:medium="tactile" emma:mode="ink">
              <msink:context xmlns:msink="http://schemas.microsoft.com/ink/2010/main" type="line" rotatedBoundingBox="9132,10836 10355,10718 10475,11960 9252,12078"/>
            </emma:interpretation>
          </emma:emma>
        </inkml:annotationXML>
        <inkml:traceGroup>
          <inkml:annotationXML>
            <emma:emma xmlns:emma="http://www.w3.org/2003/04/emma" version="1.0">
              <emma:interpretation id="{066D679A-9A20-4C38-8B5C-DC582A802F70}" emma:medium="tactile" emma:mode="ink">
                <msink:context xmlns:msink="http://schemas.microsoft.com/ink/2010/main" type="inkWord" rotatedBoundingBox="9132,10836 10355,10718 10475,11960 9252,12078"/>
              </emma:interpretation>
              <emma:one-of disjunction-type="recognition" id="oneOf5">
                <emma:interpretation id="interp25" emma:lang="en-IN" emma:confidence="0">
                  <emma:literal>%</emma:literal>
                </emma:interpretation>
                <emma:interpretation id="interp26" emma:lang="en-IN" emma:confidence="0">
                  <emma:literal>@</emma:literal>
                </emma:interpretation>
                <emma:interpretation id="interp27" emma:lang="en-IN" emma:confidence="0">
                  <emma:literal>8</emma:literal>
                </emma:interpretation>
                <emma:interpretation id="interp28" emma:lang="en-IN" emma:confidence="0">
                  <emma:literal>&amp;</emma:literal>
                </emma:interpretation>
                <emma:interpretation id="interp29" emma:lang="en-IN" emma:confidence="0">
                  <emma:literal>o</emma:literal>
                </emma:interpretation>
              </emma:one-of>
            </emma:emma>
          </inkml:annotationXML>
          <inkml:trace contextRef="#ctx0" brushRef="#br3" timeOffset="1.73161E8">9807 11315 426,'0'0'537,"5"-11"-66,-5 11-42,4-15-46,-4 15-3,2-14-17,-2 14-9,5-15-4,-5 15-6,3-17 0,-3 17-65,1-15 18,-1 15 0,-1-17 25,1 17-38,-1-14 0,1 14-12,-8-14-34,8 14-27,-11-11 0,3 7-10,-3 1-9,-1 2-12,-1 1-3,-5 1-11,0 2-3,-2 4-127,-3 1-36,1 2 0,-3 3 0,0 1 0,2 2 0,-1 2 0,2 0 0,3 2 0,0-1 0,2 3 0,2 0 0,2-1 0,3 0 0,2-1 0,3 2 0,3-5 0,0 4 0,2-4 0,3 3 0,2 1 0,3-2 0,2-1 0,1-1 0,2-1 0,3 0 0,0-5 0,2 1 0,1-2 0,1-2 0,1-2 0,1-1 0,-4-2 0,2-1 0,-1-1 0,1-2 0,-3-1 0,1-1 0,0 1 0,-4-4 0,2 2 0,-3-2 0,0-1 0,-2-1 0,-1 0 0,-4 1 0,-1-3 0,-1 1 0,-4 9 0,3-14 0,-3 14 0,-4-17 0,4 17 0,-13-11 0,4 7 0,-1-1 0,-2 3 0,-2-1 0,0 3 0,-1 0 0,-2 1 0,-2 3 0,0 1 0,2-1 0,0 0 0,1 3 0,0 0 0,2 0-177,0 0-147,1 1-77,3-2-24,2 1-68,2-2-96,6-5-74,-4 11-162,4-11-539,0 0-965</inkml:trace>
          <inkml:trace contextRef="#ctx0" brushRef="#br3" timeOffset="1.73161E8">10138 11021 670,'-3'-17'582,"-1"2"-95,0 1-20,-2 1-68,-1-2-1,0 0-41,-2-2-41,-1 1-7,1 4-44,-1-4 3,-4 1-51,2 2 35,-3 2-27,1-2-13,-4 4 6,1-1 10,-3 3-26,0 1-18,-2 0-31,-1 3 8,-1-1-11,-3 3-23,0 0-3,-1 3 25,1 0 21,-6 3-55,0 2 2,1 4-9,-6 2 7,3 3-5,0 2-13,2 3 6,0 1-6,1 3-58,1 4-39,3-3 0,1 5 0,2 1 0,2 0 0,1 3 0,4 1 0,0 1 0,3 1 0,1 1 0,2 1 0,3-1 0,0 2 0,4 0 0,3-7 0,2 2 0,1 1 0,1-1 0,2-3 0,4 2 0,1 3 0,1-4 0,3 1 0,-2-7 0,2 1 0,4 1 0,-2-5 0,3 1 0,0-3 0,0-1 0,1-1 0,3-3 0,-2-2 0,3 0 0,3-1 0,-1-4 0,3-2 0,-1-1 0,0-1 0,2-5 0,1 1 0,2-3 0,-1-2 0,7-1 0,-3-2 0,1-3 0,5-1 0,0-4 0,0-1 0,-3 0 0,3-3 0,-3 0 0,0-2 0,-1-1 0,-3-1 0,2-3 0,-4 1 0,-3-3 0,1 0 0,-6-2 0,0-1 0,-1 0 0,-4-2 0,-2-1 0,-3-3 0,-4 5 0,-2-2 0,-4-1 0,-2-4 0,-3 2 0,-4-5 0,-3-1 0,-5 1 0,-3 0 0,-3 2 0,-3 1 0,-4 2 0,-3 2 0,-2 2 0,-3 2 0,-4 3 0,-1 2 0,-2 2 0,-1 4 0,0 0 0,-2 2 0,0 3 0,2 3 0,-2 0 0,8 3 0,2 3 0,5 1 0,0 3 0,5 0 0,4 2-121,-1 0-383,2 1-44,4 4-117,1-2-132,2 0-958,1 3-1445</inkml:trace>
        </inkml:traceGroup>
      </inkml:traceGroup>
    </inkml:traceGroup>
    <inkml:traceGroup>
      <inkml:annotationXML>
        <emma:emma xmlns:emma="http://www.w3.org/2003/04/emma" version="1.0">
          <emma:interpretation id="{303F8685-EC91-451C-88BF-FA5B17760110}" emma:medium="tactile" emma:mode="ink">
            <msink:context xmlns:msink="http://schemas.microsoft.com/ink/2010/main" type="paragraph" rotatedBoundingBox="10517,13695 10526,11325 11783,11330 11774,13699" alignmentLevel="3"/>
          </emma:interpretation>
        </emma:emma>
      </inkml:annotationXML>
      <inkml:traceGroup>
        <inkml:annotationXML>
          <emma:emma xmlns:emma="http://www.w3.org/2003/04/emma" version="1.0">
            <emma:interpretation id="{2E05403E-B8F5-480F-B161-743AE39DC257}" emma:medium="tactile" emma:mode="ink">
              <msink:context xmlns:msink="http://schemas.microsoft.com/ink/2010/main" type="line" rotatedBoundingBox="10517,13695 10526,11325 11783,11330 11774,13699"/>
            </emma:interpretation>
          </emma:emma>
        </inkml:annotationXML>
        <inkml:traceGroup>
          <inkml:annotationXML>
            <emma:emma xmlns:emma="http://www.w3.org/2003/04/emma" version="1.0">
              <emma:interpretation id="{DDFDAE68-F591-4028-B94C-3B4301141AC2}" emma:medium="tactile" emma:mode="ink">
                <msink:context xmlns:msink="http://schemas.microsoft.com/ink/2010/main" type="inkWord" rotatedBoundingBox="10517,13695 10526,11325 11783,11330 11774,13699"/>
              </emma:interpretation>
              <emma:one-of disjunction-type="recognition" id="oneOf6">
                <emma:interpretation id="interp30" emma:lang="en-IN" emma:confidence="0">
                  <emma:literal>@s</emma:literal>
                </emma:interpretation>
                <emma:interpretation id="interp31" emma:lang="en-IN" emma:confidence="0">
                  <emma:literal>@s.</emma:literal>
                </emma:interpretation>
                <emma:interpretation id="interp32" emma:lang="en-IN" emma:confidence="0">
                  <emma:literal>@Art</emma:literal>
                </emma:interpretation>
                <emma:interpretation id="interp33" emma:lang="en-IN" emma:confidence="0">
                  <emma:literal>@St</emma:literal>
                </emma:interpretation>
                <emma:interpretation id="interp34" emma:lang="en-IN" emma:confidence="0">
                  <emma:literal>@ j</emma:literal>
                </emma:interpretation>
              </emma:one-of>
            </emma:emma>
          </inkml:annotationXML>
          <inkml:trace contextRef="#ctx0" brushRef="#br1" timeOffset="1.73332E8">11086 12998 695,'0'0'641,"8"-5"-62,-8 5-24,10-8-70,-10 8-19,8-8-74,-8 8 4,7-9-47,-7 9-16,5-12-57,-5 12-4,4-10-14,-4 10-34,0 0-20,-4-16-34,4 16-17,-5-9-17,5 9-18,-10-8-13,10 8-5,-13-3-9,13 3 32,-15 1-59,3 1 36,1 3-47,1 2 47,-2 2-33,1 4 20,-1 0-25,2 3 24,0 1-39,2 1 3,1 0 4,0 1 10,3-1-3,2 0-2,-2-1-11,4 0 1,1 0-30,2 0-19,2-2 0,3-1 0,-1-1 0,3-2 0,3-1 0,1-3 0,3-1 0,-1-2 0,3-3 0,1-1 0,1-1 0,2-3 0,2-2 0,-4 0 0,1-2 0,-2-2 0,-1 1 0,-1-4 0,-5 1 0,3-2 0,-7 1 0,-3-2 0,2 1 0,-5-2 0,-1 1 0,-1-2 0,-4 0 0,1 2 0,-3 1 0,-3-2 0,1 3 0,-1 3 0,-6-1 0,3 2 0,-2 4 0,-3-2 0,2 3 0,0 2 0,1 2 0,-2 0 0,2 0 0,-1 2 0,3 0-239,-1 2-64,1 1-88,2-1-58,1 1-114,0 2-133,8-7-78,-5 6-741,5-6-1145</inkml:trace>
          <inkml:trace contextRef="#ctx0" brushRef="#br1" timeOffset="1.73333E8">11499 12743 467,'-8'-15'681,"2"8"-65,1-3-29,-3 0-81,0 1-48,-2 0-17,1-2-64,-4 2-23,-1 0-55,1-2 15,-1 2-48,-2 0-9,-3 0-50,-2-2-6,1 4-21,-2 0 8,0-2-25,-1 3-12,0 1-13,-2-1 1,-1 5 11,-1-3 6,1 3-28,-3 1-9,1 0-1,3 1 0,-4 3-9,1-2 18,-2 5-32,-1 0-14,2 2-81,1 1 0,-2 1 0,3 1 0,2 3 0,-1-1 0,3 3 0,-1 0 0,2 3 0,1-1 0,1 3 0,1 2 0,4-1 0,-3 7 0,4-3 0,1 2 0,2 0 0,1 0 0,2 2 0,1 1 0,2 1 0,1 0 0,2 0 0,2-2 0,0-2 0,1 5 0,3-2 0,0-2 0,2 0 0,2 0 0,2 1 0,0-5 0,2 3 0,2-3 0,1-1 0,2-1 0,-2-1 0,6-1 0,-1-2 0,-1-2 0,3 0 0,0 0 0,1-2 0,-2-3 0,4 2 0,0-4 0,-3-1 0,1-2 0,0-1 0,0 0 0,1-2 0,-1-1 0,2-1 0,-2 0 0,0-3 0,2 0 0,-1-3 0,3 0 0,0-1 0,-2 0 0,2-1 0,-2-1 0,3-3 0,-5 1 0,5-1 0,-1-1 0,0 0 0,-2-2 0,1 0 0,-1 0 0,-3-1 0,-2 2 0,3-4 0,-1 1 0,0-1 0,-1 1 0,-4-3 0,2 2 0,-3 0 0,-1-1 0,2-3 0,-3 2 0,0 0 0,-3 0 0,2-3 0,0 2 0,-3-2 0,-1 0 0,0 0 0,-1-2 0,-2 1 0,2-1 0,-2 0 0,-1-2 0,-1 2 0,-4 0 0,1-1 0,-2-1 0,0-2 0,-2 0 0,-2-4 0,-3 1 0,2-1 0,-5 0 0,-1 2 0,-3-4 0,-3 1 0,0 1 0,-4 2 0,-1 2 0,4 4 0,-3 2 0,-3-3 0,3 5 0,-2 1 0,-1 3 0,0-1 0,-1 2 0,1 2 0,2 2 0,0 3 0,1-1 0,-2 1 0,2 2 0,3 2-266,-2-1-242,4 2-95,-3 1-101,4 1-133,2-1-831,-2 1-1336</inkml:trace>
          <inkml:trace contextRef="#ctx0" brushRef="#br1" timeOffset="1.73227E8">11092 11478 98,'-6'7'704,"6"-7"-158,0 0-41,0 0-38,0 0-39,0 0-10,-14-2-13,14 2-33,0 0-32,-10-3-40,10 3-2,0 0-36,-9-7 1,9 7-47,-7-5 33,7 5-53,-5-8 49,5 8-78,-4-9 29,4 9-46,-2-9 37,2 9-39,0-13 19,0 13-43,2-14 22,-2 14-45,7-16 16,-3 7-28,1 1 32,1-1-34,3 3-8,-4-1-79,4-1 0,0 3 0,1-2 0,1 4 0,-1-2 0,1 3 0,-11 2 0,21-2 0,-21 2 0,23 2 0,-12 3 0,-1-1 0,-2 1 0,0 2 0,1 2 0,-4-1 0,0 3 0,-1-2 0,-3 3 0,0-1 0,-1 3 0,-2 0 0,-1 1 0,-1-1 0,-1-2 0,-1 2 0,-2 1 0,-2-3 0,2 0 0,2 1 0,-3-4 0,3 1 0,-1-3 0,2 3 0,-2-3 0,7-7 0,-7 11 0,7-11 0,-9 6 0,9-6 0,0 0 0,-9 7 0,9-7 0,0 0 0,0 0 0,0 0 0,0 0 0,0 0 0,5-13 0,-5 13 0,7-8 0,-7 8 0,10-9 0,-10 9 0,15-8 0,-6 2 0,-9 6 0,19-5 0,-19 5 0,18-4 0,-18 4 0,18 1 0,-18-1 0,22 3 0,-12 0 0,-10-3 0,18 8 0,-9-4 0,-3 2 0,2 1 0,-1-1 0,-1 2 0,-3 3 0,1-1 0,0 0 0,-2 0 0,-2-10 0,1 22 0,-4-11 0,3-1 0,-5 1 0,0 0 0,0-1 0,-4 2 0,1-3 0,-2 2 0,0-2 0,-4-1 0,0-1 0,1 0 0,-1 0 0,-3-2 0,-1-1 0,2 0 0,-2-2 0,1 1 0,-4-3 0,1 0 0,2-3 0,-1 1 0,1-3 0,-1-1 0,-1 0 0,4 0 0,-1-1 0,3 0 0,-2-2 0,5 1 0,-1-1-406,-1 1-86,4-1-94,1 2-124,1 0-178,1 0-730,1 0-1272</inkml:trace>
        </inkml:traceGroup>
      </inkml:traceGroup>
    </inkml:traceGroup>
  </inkml:traceGroup>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3:53.538"/>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FF"/>
    </inkml:brush>
  </inkml:definitions>
  <inkml:traceGroup>
    <inkml:annotationXML>
      <emma:emma xmlns:emma="http://www.w3.org/2003/04/emma" version="1.0">
        <emma:interpretation id="{F2069010-A93E-48DD-9C2F-832271C1BE08}" emma:medium="tactile" emma:mode="ink">
          <msink:context xmlns:msink="http://schemas.microsoft.com/ink/2010/main" type="writingRegion" rotatedBoundingBox="20476,9352 23389,9501 23365,9971 20452,9823"/>
        </emma:interpretation>
      </emma:emma>
    </inkml:annotationXML>
    <inkml:traceGroup>
      <inkml:annotationXML>
        <emma:emma xmlns:emma="http://www.w3.org/2003/04/emma" version="1.0">
          <emma:interpretation id="{6AB6A21E-5BAE-4113-AC68-00AD81B1DE57}" emma:medium="tactile" emma:mode="ink">
            <msink:context xmlns:msink="http://schemas.microsoft.com/ink/2010/main" type="paragraph" rotatedBoundingBox="20476,9352 23389,9501 23365,9971 20452,9823" alignmentLevel="1"/>
          </emma:interpretation>
        </emma:emma>
      </inkml:annotationXML>
      <inkml:traceGroup>
        <inkml:annotationXML>
          <emma:emma xmlns:emma="http://www.w3.org/2003/04/emma" version="1.0">
            <emma:interpretation id="{39E18A8C-3B3C-4982-AF5F-A0E022DA9FB0}" emma:medium="tactile" emma:mode="ink">
              <msink:context xmlns:msink="http://schemas.microsoft.com/ink/2010/main" type="line" rotatedBoundingBox="20476,9352 23389,9501 23365,9971 20452,9823"/>
            </emma:interpretation>
          </emma:emma>
        </inkml:annotationXML>
        <inkml:traceGroup>
          <inkml:annotationXML>
            <emma:emma xmlns:emma="http://www.w3.org/2003/04/emma" version="1.0">
              <emma:interpretation id="{39A6E9EE-A0D3-4DD8-BB75-8655DE3621C2}" emma:medium="tactile" emma:mode="ink">
                <msink:context xmlns:msink="http://schemas.microsoft.com/ink/2010/main" type="inkWord" rotatedBoundingBox="20475,9378 21411,9426 21390,9831 20454,9784"/>
              </emma:interpretation>
              <emma:one-of disjunction-type="recognition" id="oneOf0">
                <emma:interpretation id="interp0" emma:lang="en-IN" emma:confidence="0">
                  <emma:literal>33</emma:literal>
                </emma:interpretation>
                <emma:interpretation id="interp1" emma:lang="en-IN" emma:confidence="0">
                  <emma:literal>3</emma:literal>
                </emma:interpretation>
                <emma:interpretation id="interp2" emma:lang="en-IN" emma:confidence="0">
                  <emma:literal>333</emma:literal>
                </emma:interpretation>
                <emma:interpretation id="interp3" emma:lang="en-IN" emma:confidence="0">
                  <emma:literal>3D</emma:literal>
                </emma:interpretation>
                <emma:interpretation id="interp4" emma:lang="en-IN" emma:confidence="0">
                  <emma:literal>₹3</emma:literal>
                </emma:interpretation>
              </emma:one-of>
            </emma:emma>
          </inkml:annotationXML>
          <inkml:trace contextRef="#ctx0" brushRef="#br0">20101 8416 524,'0'0'726,"0"0"-77,0 0-19,-11-4-66,11 4-50,0 0-22,0 0-31,-7-9-52,7 9 9,0 0-78,-5-8 28,5 8-43,0 0-34,-3-9-24,3 9-27,0 0-24,0 0-13,4-13-11,-4 13-22,11-8-3,-11 8-142,17-7-25,-17 7 0,21-3 0,-21 3 0,23-3 0,-12 6 0,2-1 0,-2-1 0,1 5 0,-1-4 0,0 5 0,0-2 0,-1 2 0,-2 0 0,-2 1 0,0 0 0,-2 1 0,-4-9 0,0 19 0,-3-9 0,-1 0 0,-1-1 0,-3 3 0,-1-1 0,-2-2 0,0 2 0,0-1 0,-2-2 0,0 1 0,-1-1 0,2-1 0,-1 0 0,1 0 0,3-2 0,-1-2 0,10-3 0,-13 7 0,13-7 0,-11 4 0,11-4 0,0 0 0,0 0 0,0 0 0,0 0 0,0 0 0,0 0 0,0 0 0,10-7 0,-10 7 0,14-2 0,-14 2 0,22-3 0,-22 3 0,24-1 0,-24 1 0,26 0 0,-13 1 0,0 2 0,0-2 0,-1 3 0,3 0 0,-3 2 0,0-1 0,-1 2 0,-4-2 0,2 3 0,-2 0 0,-2 1 0,1-2 0,-2 2 0,-4-9 0,4 17 0,-4-17 0,0 14 0,0-14 0,-5 15 0,0-8 0,5-7 0,-12 14 0,3-8 0,2-2 0,-4 1 0,0 0 0,1-1 0,-1-1 0,-1-1 0,-1 1 0,1-2 0,-2 1 0,14-2 0,-25 0 0,13-2 0,1-1 0,-2 2 0,1-1 0,0-1 0,1 1 0,1-1 0,0-1 0,2-1 0,8 5 0,-11-9-338,11 9-180,-8-10-111,8 10-141,0 0-144,8-17-676,-3 10-1241</inkml:trace>
          <inkml:trace contextRef="#ctx0" brushRef="#br0" timeOffset="639.1639">20675 8543 187,'-13'-7'747,"13"7"-157,-13-8-38,13 8-33,-10-9-42,10 9-36,-11-8-50,11 8-69,-7-12-14,7 12-27,-7-10-35,7 10-33,-2-14-19,2 14-23,2-14 21,-2 14-27,8-12 29,-2 4-49,2 3 46,1 0-38,1-2 37,6 4 5,-3 1-26,0-1 9,3 3-16,-1 1 9,2 2-36,-2 1-52,1 3 41,-3 0-41,-1 1-61,1 2-22,-4-1 0,-3 1 0,-1 0 0,-2 2 0,0-2 0,-1 1 0,-4-1 0,-1 2 0,0-4 0,-2 4 0,-1-1 0,-2-1 0,1 0 0,0-1 0,-1-3 0,3 3 0,-1-2 0,-2-1 0,2 1 0,6-7 0,-9 9 0,9-9 0,-8 7 0,8-7 0,0 0 0,-7 8 0,7-8 0,0 0 0,0 0 0,0 0 0,0 0 0,0 0 0,11-3 0,-11 3 0,10-4 0,-10 4 0,15-3 0,-4 1 0,0 0 0,2 1 0,0 0 0,1 1 0,0 0 0,-1 0 0,2 1 0,-2 2 0,1-1 0,-3 0 0,2 2 0,-3 0 0,1 1 0,-3-1 0,0 2 0,-8-6 0,11 12 0,-11-12 0,3 13 0,-3-13 0,-1 13 0,1-13 0,-6 14 0,6-14 0,-12 13 0,3-5 0,2-2 0,-4 0 0,2 0 0,-3-1 0,0 0 0,-3 0 0,2-3 0,-4 1 0,5 0 0,-4-1 0,2-2 0,-1 2 0,1-4 0,-3 2 0,4-1 0,-2-1 0,0 0 0,0-2 0,2-1 0,0-1 0,-1 0 0,3 0 0,0 1-371,3-2-259,-1 0-138,3 1-150,-1-2-821,0 3-1425</inkml:trace>
        </inkml:traceGroup>
        <inkml:traceGroup>
          <inkml:annotationXML>
            <emma:emma xmlns:emma="http://www.w3.org/2003/04/emma" version="1.0">
              <emma:interpretation id="{B40256F5-6C27-4961-9A2B-598913D1715F}" emma:medium="tactile" emma:mode="ink">
                <msink:context xmlns:msink="http://schemas.microsoft.com/ink/2010/main" type="inkWord" rotatedBoundingBox="22372,9449 23389,9501 23365,9971 22348,9919"/>
              </emma:interpretation>
              <emma:one-of disjunction-type="recognition" id="oneOf1">
                <emma:interpretation id="interp5" emma:lang="en-IN" emma:confidence="0">
                  <emma:literal>4 hl</emma:literal>
                </emma:interpretation>
                <emma:interpretation id="interp6" emma:lang="en-IN" emma:confidence="0">
                  <emma:literal>44</emma:literal>
                </emma:interpretation>
                <emma:interpretation id="interp7" emma:lang="en-IN" emma:confidence="0">
                  <emma:literal>4</emma:literal>
                </emma:interpretation>
                <emma:interpretation id="interp8" emma:lang="en-IN" emma:confidence="0">
                  <emma:literal>449</emma:literal>
                </emma:interpretation>
                <emma:interpretation id="interp9" emma:lang="en-IN" emma:confidence="0">
                  <emma:literal>66</emma:literal>
                </emma:interpretation>
              </emma:one-of>
            </emma:emma>
          </inkml:annotationXML>
          <inkml:trace contextRef="#ctx0" brushRef="#br1" timeOffset="364475.8365">22061 8499 425,'0'0'777,"5"-13"-125,-5 13-55,7-12-46,-7 12-61,3-13 4,-3 13-60,4-10-20,-4 10-54,4-11-11,-4 11-49,4-7-37,-4 7-48,0 0-34,0 0-32,5-8-13,-5 8-10,0 0 8,0 0-9,0 15-1,0-15 6,-4 19-24,2-7-12,-2-1-16,-1 3 3,0 1-25,-2 1-7,1-1-13,-1 1-2,0 1-6,-3 0-9,2 0-2,0 0-1,-1-3-3,2-1-3,-1 1-4,-1-2 8,4 0-7,-3-3-4,4-1 1,-2 1 1,6-9 0,-6 15-4,6-15 12,-7 8 22,7-8 0,-5 11-35,5-11 0,0 0 0,0 0 0,-1 10 0,1-10 0,0 0 0,13 3 0,-13-3 0,12 0 0,-12 0 0,20-2 0,-9 1 0,-11 1 0,26-1 0,-12 0 0,0-1 0,1 2 0,2-2 0,0 1 0,-2 1 0,1 0 0,0-2 0,0 2 0,-2-1 0,2 1 0,-2 0 0,1 0 0,-2 0 0,-13 0 0,24 0 0,-24 0-34,19 0-6,-19 0-3,17-1 3,-17 1 7,14 0 10,-14 0 1,0 0 3,17 0-1,-17 0 11,0 0-2,10-3 0,-10 3 4,0 0 3,0 0-2,7-7 2,-7 7-2,0 0 0,0 0 7,-1-14-3,1 14 0,0 0 1,-5-14 12,5 14-14,-2-12 13,2 12-9,-7-17-6,3 9 10,4 8-5,-6-15-2,2 5 3,4 10 7,-8-14 17,8 14 20,-5-12 3,5 12 4,-5-10-2,5 10-11,-5-9-10,5 9-5,0 0-20,0 0-4,0 0 0,0 0 0,0 0 0,0 0 0,-6 13 0,6-13 0,0 18 0,0-6 0,-2-2 0,2 4 0,-1-3 0,0 2 0,-1 2 0,1-3 0,-1 0 0,0 2 0,0-2 0,1 1 0,-2-1 0,2 1 0,-2-1 0,1-1 0,-1-1 0,0 0 0,3-10-59,-3 19-262,3-19-85,-4 14-57,4-14-105,-4 12-118,4-12-108,0 0-757,-2 14-1191</inkml:trace>
          <inkml:trace contextRef="#ctx0" brushRef="#br1" timeOffset="365241.424">22659 8612 536,'1'-11'709,"-1"11"-101,3-19-6,0 9-59,-3 10-41,2-21-81,1 12-18,-2-1-66,2 0 10,-3 10-44,3-17 3,-3 17-41,3-15-12,-3 15-35,2-9-54,-2 9-34,0 0-22,3-10-18,-3 10-15,0 0 15,0 0-5,-1 11 8,1-11-8,-5 18-10,2-6 0,-2 1-1,0 0-10,1 3-6,-1 0-6,0-2-8,-2 2-8,0-2-5,0 0-7,1-1 26,-1 1-31,1-2 23,1 0-42,-1-3 23,2 2-8,-1-4 11,-1 0-37,6-7 38,-8 13-38,8-13 35,-5 11-31,5-11 33,-6 10-38,6-10 40,0 0-41,-5 8 36,5-8-33,0 0 32,0 0-34,0 0 32,7 6-36,-7-6 33,0 0-35,14 1 5,-14-1-3,14 0 4,-14 0 4,19 2 5,-19-2 0,23 0-3,-23 0 3,27 2 1,-13-2-2,0 0 3,1 1 6,1-1-20,-1 1-2,-1 0-9,1-1 0,-1 0-9,2 0 2,-2 2-5,0-2 22,-3 1-18,-11-1 48,25 2-46,-25-2 42,18 0-30,-18 0 5,17-2-3,-17 2 5,16-1 0,-16 1 1,14-2 3,-14 2 0,10-3 2,-10 3 3,9-5 3,-9 5-4,9-4-5,-9 4 8,0 0 0,6-10 1,-6 10 11,0 0-15,3-14 6,-3 14 2,0-12-6,0 12 5,-1-15 0,1 15 0,-3-17-1,3 17-1,-3-19 5,1 10 12,2 9 10,-4-18 4,4 18 13,-3-16 16,3 16 6,-4-11-6,4 11-2,-3-12-9,3 12-12,0 0-9,-4-9 13,4 9 11,0 0-52,-5 9 0,5-9 0,-4 15 0,1-5 0,1 1 0,-2 4 0,-1-1 0,1 0 0,2 2 0,-2-2 0,0 1 0,0 0 0,1-1 0,0 1 0,0-1 0,-1-1 0,2-1 0,-1 0 0,2 1 0,-2-3 0,2 2 0,0 0 0,1-12 0,-1 17-14,1-17-418,-2 17-62,2-17-107,-1 15-155,1-15-191,0 17-621,0-17-1210</inkml:trace>
        </inkml:traceGroup>
      </inkml:traceGroup>
    </inkml:traceGroup>
  </inkml:traceGroup>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8:59.516"/>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4BEC4D46-C458-48E8-A079-39A8749B58F3}" emma:medium="tactile" emma:mode="ink">
          <msink:context xmlns:msink="http://schemas.microsoft.com/ink/2010/main" type="inkDrawing" rotatedBoundingBox="6062,13653 6229,12430 7390,12587 7224,13811" hotPoints="7309,13118 6716,13711 6123,13118 6716,12525" semanticType="enclosure" shapeName="Circle">
            <msink:destinationLink direction="with" ref="{FF3E350B-7086-4841-B22E-147730CD6A6C}"/>
            <msink:destinationLink direction="with" ref="{B4442569-DCD0-431F-9A0F-40942BFA0B6B}"/>
          </msink:context>
        </emma:interpretation>
      </emma:emma>
    </inkml:annotationXML>
    <inkml:trace contextRef="#ctx0" brushRef="#br0">6646 11747 15,'0'0'771,"0"-14"-135,0 14-61,-1-16-86,1 16-1,-2-17-60,2 17-37,-2-18-45,-1 9-30,0-1-33,0 0-30,-1 1-31,-1-1 14,-2-1-31,2 2 3,-1 0-43,-1-1 22,1 0-23,-3 1-15,1-1-15,-1 1-10,-1 0 22,1 0-8,-1 2-13,-3-2-16,3 1 11,-2 3-6,-1-2 13,1 2-3,-2 0-12,0 1-12,-1 1 21,2-1-51,-1 1-70,0 1 0,0 1 0,-2-1 0,1 1 0,0 1 0,-2 1 0,-1 1 0,0 0 0,2-1 0,-3 4 0,2-3 0,-2 3 0,1 0 0,0 2 0,-1-2 0,-1 2 0,1 1 0,0 1 0,1-1 0,-1 1 0,2 3 0,0-2 0,-1 2 0,1 0 0,-1 0 0,3 3 0,0-1 0,-1 1 0,0-1 0,2 3 0,-2-2 0,2 0 0,0 2 0,1 0 0,1 0 0,0 1 0,1-1 0,-1 3 0,2 1 0,2-1 0,-1 0 0,2 2 0,0-1 0,2 2 0,1-2 0,2 3 0,0-2 0,0-1 0,4 1 0,0 0 0,0 2 0,1-2 0,2 1 0,0 0 0,0 1 0,3-2 0,-2 2 0,1-2 0,0 0 0,1 0 0,1-1 0,0 0 0,0 0 0,1 0 0,0-3 0,-1 2 0,1-3 0,1 1 0,-1-1 0,1 0 0,0-1 0,-1-1 0,1-1 0,0 1 0,0-1 0,0-2 0,0 0 0,0-2 0,-1 0 0,2 1 0,2-3 0,-2-1 0,3 3 0,-2-3 0,0-1 0,2 0 0,-1-1 0,1 0 0,1 0 0,-1 0 0,0-3 0,2 1 0,-1-1 0,-2 0 0,3-2 0,-3 0 0,3 0 0,-3 0 0,2 0 0,1-3 0,-1 2 0,0-2 0,0 1 0,0-1 0,0 1 0,0-3 0,-1 0 0,-1 3 0,1-3 0,0 0 0,0 0 0,-2-1 0,2 1 0,-2-1 0,2-1 0,-2 0 0,0 0 0,1 2 0,-1-2 0,-1-3 0,1 3 0,1-1 0,-2 0 0,-1-1 0,2 0 0,-2-1 0,2 0 0,-1 1 0,-2-1 0,1 0 0,0-1 0,-2 0 0,2 2 0,-2-3 0,-1 2 0,2 0 0,-2-4 0,1 4 0,-2-2 0,1 0 0,-1 0 0,1 0 0,-1-3 0,1 3 0,-1 0 0,-1-2 0,1 0 0,-2 1 0,1 0 0,-1-1 0,0 0 0,1-1 0,-3 2 0,1-1 0,-1 0 0,2-2 0,-3 1 0,1 1 0,-1-2 0,0 1 0,-1-1 0,-1 2 0,1-2 0,-1 2 0,-1-2 0,0-1 0,-1 0 0,0 0 0,-2-1 0,0 0 0,-2-2 0,0 1 0,-2-2 0,0 2 0,-3-1 0,0 0 0,-2-2 0,-2 1 0,0 1 0,-2 1 0,0 0 0,-1 1 0,-1 1 0,-2 0 0,1 2 0,-5 1 0,2 0 0,3 4 0,-2-2 0,0 4 0,-2-1 0,0 4 0,-1 1 0,0 0 0,1 1 0,3 1 0,2 1 0,-1 1-371,-1 2-690,5-2-1068,-2 3-1900</inkml:trace>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03:47.728"/>
    </inkml:context>
    <inkml:brush xml:id="br0">
      <inkml:brushProperty name="width" value="0.05292" units="cm"/>
      <inkml:brushProperty name="height" value="0.05292" units="cm"/>
      <inkml:brushProperty name="color" value="#008000"/>
    </inkml:brush>
  </inkml:definitions>
  <inkml:trace contextRef="#ctx0" brushRef="#br0">2284 9543 134,'0'0'527,"0"0"-157,0 0-6,0 0-40,-5-8-9,5 8-26,0 0-42,0 0-19,-5-8-19,5 8-7,0 0-4,-5-9 23,5 9-34,0 0 20,0 0-33,-5-12 41,5 12-37,0 0 22,-4-7-2,4 7 12,0 0-11,-2-10 3,2 10-32,0 0-2,-2-13 10,2 13 15,0 0-5,2-15-27,-2 15-14,2-12-10,-2 12-14,4-12-6,-4 12 9,5-13-18,-5 13-3,6-14-14,-6 14 5,8-16-12,-3 9-15,-5 7 11,10-15-17,-3 8-8,-1 0 0,1 2-15,1-1-1,0 1-39,1 1 0,-9 4 0,17-4 0,-17 4 0,16 0 0,-16 0 0,17 5 0,-9-1 0,-8-4 0,13 11 0,-6-4 0,-3 2 0,0-1 0,-2 2 0,-2-10 0,1 21 0,-1-21 0,-2 22 0,-2-10 0,2-2 0,-4 2 0,0-1 0,1-1 0,0 0 0,0-2 0,1 1 0,0-1 0,4-8 0,-9 11 0,9-11 0,-6 11 0,6-11 0,-7 8 0,7-8 0,0 0 0,-5 9 0,5-9 0,0 0 0,0 0 0,0 0 0,0 0 0,0 0 0,0 0 0,4-9 0,-4 9 0,8-7 0,-8 7 0,15-6 0,-6 3 0,0-1 0,-9 4 0,22-4 0,-11 3 0,2 0 0,-13 1 0,23 1 0,-12 0 0,1 3 0,1-3 0,-3 5 0,0-1 0,2-1 0,-5 4 0,2-2 0,-1 1 0,-2 1 0,1-1 0,-3 3 0,-1-3 0,-3-7 0,2 17 0,-2-17 0,-2 17 0,2-17 0,-5 19 0,0-12 0,0 1 0,-4 1 0,3-1 0,-5 0 0,0-2 0,-2 2 0,0-1 0,-2-3 0,0 2 0,-2-2 0,3-1 0,-3-1 0,2 0 0,0-1 0,-1 0 0,1-1 0,1-1 0,-1 0 0,-1-3 0,-1 1 0,2-1 0,0-1 0,2 0 0,-1 0 0,1-2 0,2 2 0,2 0 0,0-2-81,-1 2-290,2-3-63,1 3-34,7 5-119,-9-13-89,9 13-100,-9-11-746,9 11-1153</inkml:trace>
  <inkml:trace contextRef="#ctx0" brushRef="#br0" timeOffset="265.616">2701 9517 316,'0'0'856,"0"0"-167,14 1-20,-14-1-111,0 0-31,13 3-54,-13-3-54,0 0-49,0 0-36,0 0-41,13 2-38,-13-2-45,0 0-35,0 0 10,0 0-83,0 0-21,0 0-19,11 3-3,-11-3-25,0 0-9,0 0-34,0 0-72,0 0-69,0 0-69,0 0-84,0 0-81,11-1-104,-11 1-86,0 0-211,0 0-376,13-4-776</inkml:trace>
  <inkml:trace contextRef="#ctx0" brushRef="#br0" timeOffset="4512.634">4323 9314 732,'0'0'628,"0"0"-57,-6-14-44,6 14-27,-2-10-42,2 10-10,-3-9-60,3 9-24,-2-11-52,2 11 0,0 0-39,-4-11-1,4 11-41,0 0-8,-3-10-39,3 10-33,0 0-30,0 0-26,0 0-22,0 0-6,0 0-9,0 0-1,0 0 20,0 0 9,0 15-12,0-15-3,4 19-23,-3-8 2,2 0-15,-2 0-2,2 2-1,-2-1-5,2 0-14,-2 2 6,0-4-12,1 2 5,-1-2-5,-1-10 3,3 20-5,-3-20 3,2 17-6,-2-17 6,1 13-7,-1-13 5,1 11-2,-1-11 8,0 0-8,2 12 8,-2-12-10,0 0 7,0 0-11,0 0 9,0 0-10,0 0 14,0 0-16,0 0 13,0-14-9,0 14 8,1-15-11,-1 15 1,2-24-3,0 12 5,2-1-15,-1-3 12,1 2 3,1 0 1,3 0-2,-2-3 2,3 5 0,3-5-5,-2 3 1,2-1 3,2 3 3,-3 1-1,2 3-2,0-1 0,1 3 3,0 1 34,-3 3-35,3 2 0,-14 0 1,22 2 1,-10 2-9,-2 0 12,-1 1-5,2 4 6,-3-1-3,1 1 6,0 2-8,-4-1 5,0 1-2,-1-2 5,0 3-10,-2-2 6,0 2-6,-1-2 7,1 0-6,-2-10 4,0 20-10,0-20 8,-2 17-2,2-17 4,-3 13-7,3-13 10,-4 13-9,4-13 4,-3 11-3,3-11 2,0 0-2,-8 8 3,8-8-6,0 0 5,0 0 1,0 0-3,-13-2-4,13 2 3,-4-10-1,4 10 2,-1-13-3,1 13 1,3-19-6,-1 10 5,2-3-4,1 0-2,1-1-2,2 1 3,0 0 1,2 0-1,0 0 29,3 2-30,-1 0 0,0 2 2,2-1 0,0 2 30,3 0-34,-3 2 33,3 1-32,-3 2 4,1 1 37,-1 2-38,1 0 5,1 3-2,-1 0 7,-1 1 4,-1 2-1,-2 1-1,0-2 2,0 4 15,-3 0-17,-2-1 6,-1 0-9,0 0-2,-1 2 0,-4-11-2,3 20 4,-3-20-10,0 20-45,0-20-55,-3 19-70,3-19-30,-4 19-76,4-19-42,-5 14-49,5-14-109,-5 13-69,5-13-96,-4 11-171,4-11-376,0 0-805</inkml:trace>
  <inkml:trace contextRef="#ctx0" brushRef="#br0" timeOffset="4778.2576">5139 9294 436,'0'0'710,"4"-11"-82,-4 11-32,6-10-70,-6 10-54,4-9-66,-4 9-33,0 0-35,4-15-25,-4 15-65,0 0-22,0 0-60,2-10-7,-2 10-39,0 0 24,0 0-32,0 0 33,0 0-30,0 12 1,0-12-38,-2 14-3,2-14-20,-3 17 7,2-6-28,1-11 11,-3 21-26,2-11 21,0 2-31,1-12 17,-2 20-26,2-20 13,-2 17-14,2-17-11,0 17-72,0-17-45,2 15-34,-2-15-40,2 11-70,-2-11-42,2 12-72,-2-12-63,0 0-42,4 8-146,-4-8-510,0 0-761</inkml:trace>
  <inkml:trace contextRef="#ctx0" brushRef="#br0" timeOffset="5106.391">5053 9247 572,'-11'-3'552,"11"3"-82,0 0-15,0 0-37,0 0-46,0 0-17,0 0-29,0 0-20,0 0-48,0 0-17,11-6-45,-11 6-4,18-7-44,-9 3 26,3-1-32,-1 1 6,2-3-23,-3 2 17,2-2-31,-1 0 16,-2 1-31,-1 1 20,-2-2-18,3 2-38,-9 5 10,10-12-33,-10 12 13,7-9-31,-7 9 16,0 0-29,0 0 20,-3-13-27,3 13 20,0 0-5,-13-4-7,13 4-4,-14 2-24,14-2-48,-15 7-67,5-3-28,1 2-50,0 1-87,-2 0-96,1 3-88,1-1-109,2 0-706,-2 2-903</inkml:trace>
  <inkml:trace contextRef="#ctx0" brushRef="#br0" timeOffset="5762.9369">5587 9338 734,'0'0'634,"13"-7"-72,-13 7-25,10-7-70,-10 7-59,8-9-28,-8 9-61,4-10 10,-4 10-59,3-11-22,-3 11-70,-2-12 0,2 12-11,-5-11 8,5 11-42,-6-10 5,6 10-44,-9-8 8,9 8-41,-17-6 12,17 6-31,-18-3 19,18 3-30,-22 3 9,10-1-24,0 2 13,-2 2-19,1 1 19,1 3-24,-4 0 20,3 2-26,3 0-1,-1 2 1,2 0 0,0-1 2,4 0-1,0 0 6,1 0-12,1-2 7,2 2 3,0-3-3,2 1 0,2-2 0,0 0-2,3-1 0,0 0-10,3-3-29,-1 0-25,1-1-17,2-1-21,-11-3-20,22 3-20,-8-3 7,-3-1 2,5-1-4,-2-2 6,1-1-8,0 0 12,1-2 18,-2-1 27,1 0 13,-1-1 14,0-3 13,-1-1 6,0-1 6,-2 0 8,-1-2 3,-2-1 0,1-1 6,-3-2 2,1-1 5,-3 2 2,0-5 4,-2 3 2,-2 0 11,0 0 12,0 1 45,-1-5 28,-2 4-19,1 1 15,-1 2-2,1 1 4,-1 0 9,0 2 1,1 3 27,-1 0-21,3 12 9,-4-19-47,4 19 7,-4-12-31,4 12 30,0 0-5,0 0 30,0 0-30,-11 6 25,11-6 6,-4 17-1,3-5-9,0 3 19,-1 0-16,1 3-6,1 0-14,-1 1-8,1 0-12,-1 4-8,1-4-8,0 2-8,0-1-1,1 2-12,-1-3 1,-1 2-8,2-1 1,0-1-12,-1 1-47,1-3-62,1 0-70,-1-2-35,0-1-82,1-2-43,-1 0-83,0 0-96,0-2-87,1 1-153,-2-11-483,6 17-848</inkml:trace>
  <inkml:trace contextRef="#ctx0" brushRef="#br0" timeOffset="6075.4275">6197 9303 753,'0'0'744,"-14"0"-73,14 0-82,0 0-57,0 0-83,-13-1-26,13 1-80,0 0-2,0 0-31,0 0 23,0 0-45,0 0-22,0 0-45,12 5-19,-12-5-29,15 0-24,-15 0-23,19 0-21,-19 0-21,24 0-17,-24 0-11,25-2-5,-13 1-12,1 0-14,1 0-50,-1-1-69,0 0-81,0 1-39,-2-1-77,1 0-45,-12 2-87,18-3-70,-18 3-34,16-2-96,-16 2-688,12-2-916</inkml:trace>
  <inkml:trace contextRef="#ctx0" brushRef="#br0" timeOffset="6262.9172">6221 9376 488,'0'0'706,"-5"6"-97,5-6-29,0 0-84,0 0-61,3 15-55,-3-15-49,0 0-48,11 6-43,-11-6-47,15 4-28,-15-4-40,20 3 5,-20-3-47,23 0 2,-11 1-61,1-2-75,-13 1-116,26-1-120,-15-1-95,2 1-114,-13 1-157,23-3-381,-23 3-648</inkml:trace>
  <inkml:trace contextRef="#ctx0" brushRef="#br0" timeOffset="7294.3015">7281 9302 95,'0'0'731,"9"-9"-143,-9 9-54,6-8-6,-6 8-22,7-7-60,-7 7-35,0 0-56,6-12-28,-6 12-76,0 0-12,-4-9-26,4 9 5,-10-5-33,10 5 4,-13-1-14,13 1-18,-21 0-26,10 1-9,-3 2-14,-2 1-13,1-2-14,0 3-9,-3 2-14,3-2-4,-2 2-17,3 1 2,-3-2-14,3 2 14,0-1-20,3 0-1,-2-1-4,4 1-4,0-2-11,3 2 8,6-7-5,-13 10 1,13-10-4,-6 11 3,6-11 0,0 0 9,1 10-11,-1-10 6,10 5-9,-10-5 9,15 5-7,-3-4 7,2 0-10,-1-1 9,3 1-11,2-1 5,3 0-4,-1 2 8,-1-2-9,2 0 9,0 1-10,-1 0 4,0-1-4,-2 3 11,-1-1-8,-1 0 7,0 2-6,-1 0 2,-5 1 19,2-3-16,-4 3 1,0 2 1,-8-7-1,12 12-3,-12-12-4,6 12 8,-6-12-4,0 13 1,0-13 3,-6 12 4,-1-3-5,2-3 13,-3 1 7,-2-2 2,0 1 10,-2 1 2,-1-3 12,-2 1-13,-1-1 0,0-2-4,0 3-14,0-3 23,1 1-7,1-3-8,-1 1 17,1-1-23,-2 0-11,2-1-5,0-2-1,1 2 4,0-2-3,1 0-4,2-1-20,-2-1-53,3 0-53,0 1-16,1-2-68,0-1-39,1-1-80,7 8-66,-7-12-103,7 12-58,-3-15-108,3 15-723,4-16-987</inkml:trace>
  <inkml:trace contextRef="#ctx0" brushRef="#br0" timeOffset="7606.7975">7549 9270 713,'0'0'643,"8"-9"-57,-8 9 5,5-12-103,-5 12-37,5-7-17,-5 7-38,2-10-35,-2 10-14,0 0-20,3-14-28,-3 14-21,0 0 19,0 0-98,1-12 12,-1 12-85,0 0 27,0 0-80,0 0 41,0 0-39,0 0 46,0 0-50,3 12 41,-3-12-34,-3 19-9,3-19-7,0 24-9,0-12-9,0 2-6,0-1-4,-1 2-1,1-1-13,0 0-4,0-1-1,-1 2-6,1-1 1,-2-2-5,2 2 8,-1-2-81,1-12-52,0 22-44,0-22-57,-1 19-18,1-19-67,-1 15-32,1-15-75,0 13-67,0-13-47,-2 11-59,2-11-136,0 0-468,0 14-800</inkml:trace>
  <inkml:trace contextRef="#ctx0" brushRef="#br0" timeOffset="8263.0178">7429 9450 666,'0'0'627,"-12"-7"-69,12 7-36,-7-11-65,7 11-45,-5-8-51,5 8-23,-4-9-55,4 9-27,0 0-55,0-13-10,0 13-47,7-9-5,-7 9-44,12-8 8,-2 3-32,-1 1 10,3 0-30,2 2 1,-2-1-34,5 0 22,-2 0-31,3 2 16,-1 0-69,-1-2-50,4 3-59,-4 0-45,1-2-28,-2 2-17,3 2 14,2-2 40,1 0-11,2-2-8,-1 2 3,-1 0 35,2 0 41,-1 0 8,1 0 42,-2-1 10,-1 1 25,0 0 0,-2-3 28,1 2-3,-2-1 15,-2-1 2,-2 2 7,0-1 9,-1 0 18,-1-1 15,-11 3 12,15-3 18,-15 3 9,9-7 24,-9 7 2,0 0 5,7-9-5,-7 9 13,0 0-3,-9-10 6,9 10 11,-12-5 1,12 5-1,-18-4-33,18 4 32,-20-1-40,7 2 17,2 0-28,-3 2 19,1 2-43,-2-1 26,2 1-32,1 1 11,-1 1-24,3 0 5,0 1-28,1 1 10,1-3-18,3 3 18,0-2-26,5-7 7,-7 14-14,7-14 14,-3 12-13,3-12 22,3 10-22,-3-10 20,7 9-23,-7-9 20,12 6-24,-12-6 23,15 5-28,-15-5 24,17 0-24,-17 0 15,19-3-38,-19 3 26,19-5-28,-8 2 32,-2-1-25,-9 4 22,17-7-18,-8 3 27,-9 4-22,13-11 28,-13 11-18,12-9 20,-12 9-22,11-7 7,-11 7-2,9-6 13,-9 6-15,0 0 19,11-4-16,-11 4 14,0 0-20,9 4 24,-9-4-22,0 0 27,8 10-23,-8-10 27,5 10-30,-5-10 22,5 10-24,-5-10-70,5 12-80,-5-12-72,5 12 22,-5-12-56,10 12-116,-10-12-152,16 11-113,-16-11-296,14 8-526</inkml:trace>
  <inkml:trace contextRef="#ctx0" brushRef="#br0" timeOffset="8575.5078">8179 9410 340,'0'0'562,"-1"-16"-60,1 16-41,0-16-19,0 16-59,1-14-42,-1 14-49,5-13-30,-5 13-34,6-12-29,-6 12-34,9-7-5,-9 7-33,13-5-9,-13 5-33,14 4 0,-14-4-29,18 8 4,-10-1-23,-2 0 3,2 1-20,-1 2 16,0 1-20,-1 0 29,-1 1-11,1-3 17,-4 3-42,2-2 37,-2-1-33,-2-9 34,2 19-25,-2-19 33,1 13-16,-1-13 33,-1 14-12,1-14 32,-3 12-16,3-12 26,0 0-28,-5 10 16,5-10-33,0 0 13,0 0-31,0 0 17,0 0-35,0 0 21,-4-12-35,4 12 25,5-15-35,0 4 18,0-2-27,2 0-17,-1-1-82,2-1-40,3-2-86,2 2-114,1-1-116,2 2-125,1-1-784,0 3-977</inkml:trace>
  <inkml:trace contextRef="#ctx0" brushRef="#br0" timeOffset="17051.2991">8533 9222 399,'0'0'462,"6"-9"-59,-6 9-41,4-13-39,-4 13 3,8-14-1,-8 14-21,5-17-6,-5 17 3,5-17 5,-5 17-9,5-19-33,-5 19 20,5-17-26,-5 17 0,4-17-42,-4 17 26,5-17-2,-5 17-17,4-13-12,-4 13-11,4-13-9,-4 13-1,2-10-13,-2 10-16,4-8-24,-4 8-21,0 0-25,3-11-11,-3 11-19,0 0-3,0 0-2,0 0 26,6 9 32,-6-9-23,5 14-7,-4-4-84,1 2 0,-2 1 0,1 1 0,-1 3 0,0 2 0,0-1 0,0 1 0,-1 1 0,1 1 0,-2-2 0,1 2 0,-2 2 0,1-4 0,1 1 0,0-2 0,1 0 0,1-1 0,0 0 0,1-3 0,0 2 0,2 0 0,-2-4 0,2-2 0,1-1 0,2 1 0,-1-3 0,3 0 0,-1-2 0,1 0 0,2-1 0,-1-1-121,-10-3-194,25 0-19,-25 0-54,23-4-18,-12-1-41,1 2-40,2-2 6,-3-2-18,1 0 2,-2 0-67,-1-1-42,-1-1-348,-1 1-537</inkml:trace>
  <inkml:trace contextRef="#ctx0" brushRef="#br0" timeOffset="17316.1221">8489 9278 710,'0'0'612,"-17"0"-73,17 0-37,-13 0-77,13 0-57,0 0-52,-16 0-41,16 0-29,0 0-45,0 0-10,0 0-51,0 0-11,0 0-33,12-7-9,-12 7-30,19-6 3,-5 5-29,0-2 8,4-1-22,0 2-11,1-2-79,1 2-84,1-3-48,2 3-48,-1-1-63,0-1-16,3 1-58,-1 2-49,-2-2-466,2 1-471</inkml:trace>
  <inkml:trace contextRef="#ctx0" brushRef="#br0" timeOffset="17675.4879">9248 9297 458,'0'0'724,"-10"3"-117,10-3-35,0 0-56,-11 3-64,11-3-39,0 0-68,0 0-32,-11 2-68,11-2-14,0 0-16,0 0 19,0 0-13,0 0-11,0 0-19,0 0-23,12 3-15,-12-3-18,16 0-11,-16 0-19,22-1-18,-8 1-17,-1-2-19,5 1-7,-1-1-10,2 0-9,0 0-4,-1 1-12,2-2-45,-2 2-41,0-2-46,1 1-63,-2 0-19,-2 1-60,-1-1-49,0 1-57,-2 0-43,-12 1-33,20-3-62,-20 3-65,16 0-504,-16 0-695</inkml:trace>
  <inkml:trace contextRef="#ctx0" brushRef="#br0" timeOffset="18003.6038">9431 9183 759,'-4'-9'597,"-1"1"-2,5 8 2,-6-14-84,6 14-36,-4-15-54,4 15-41,-5-13-44,5 13-22,-3-10-21,3 10-17,-2-11-32,2 11-36,0 0-39,-4-10-30,4 10-2,0 0 13,0 0 46,0 0-66,0 0 35,0 0-48,1 18 24,-1-18-40,3 21 19,-2-10-46,-1 3 11,1 0-43,2 1 0,-2 0-16,0 2-3,2-3-6,-2 3-5,1-1-5,0 0-24,-1-2-89,2 2-62,0-3-53,-1 1-78,0-2-36,1-2-58,0 1-105,-1 0-65,2-1-49,0-1-151,0 0-505,0 0-873</inkml:trace>
  <inkml:trace contextRef="#ctx0" brushRef="#br0" timeOffset="20550.3848">9910 9276 246,'0'0'607,"0"0"-128,0 0-66,-6 6 6,6-6-39,0 0-40,0 0-24,0 0 2,1 11-6,-1-11-35,0 0-9,10 5-46,-10-5 17,0 0-34,16 1 0,-16-1-40,16-1-6,-16 1-33,20-4 8,-9 3-20,1-4-16,4 2-18,-2-1-11,3-1-11,-2-1-12,2 0-7,-1 1-7,1-3-6,-3 1-4,1 1-8,-2-1 4,1-1 0,-4 2-1,0-1 4,-2 0-3,-1 0 1,-7 7-2,9-13-8,-9 13 9,4-12-2,-4 12-5,-3-10-3,3 10-6,-8-7 0,8 7-2,-15-4 31,15 4-40,-19 0 31,6 2-28,2 0 2,-1 1 0,-1 1-1,0 1 0,1 1 2,0-1 1,2 4 0,1-3 1,1 2 1,1 0 7,1 1-9,-1 0 1,3 0-18,4-9 24,-5 18 0,2-7-22,3-11 24,2 17-7,-2-17 7,2 18-21,2-10 23,0 2-22,3-3 25,0 1-28,1-1-51,-1-2-59,3 2-28,1-2-54,-1-1-13,3 0-56,-2 0-41,3-2-8,-1 0-11,0-1 7,1 1 14,0-1 6,0-1 55,-1-1 21,1-1 59,-3 1 15,1-3 57,-1 3-5,0-5 48,0 3-8,-2-2 40,-1-2 5,-1 0 32,1-1 29,-2-1 46,1 1 7,-2-1 50,-1-1-12,0 2 24,1-1 21,-2 1 11,-3 8 32,6-15-1,-6 15-8,5-11 3,-5 11-20,4-12-26,-4 12-29,0 0-34,5-11-14,-5 11-33,0 0 31,0 0-26,11-3 27,-11 3-26,0 0 11,9 7-35,-9-7 25,7 10-24,-7-10-9,5 12 5,-5-12 11,6 13-20,-6-13 12,4 16-20,-4-16 13,2 14-11,-2-14 14,2 13-22,-2-13 18,0 13-22,0-13 14,-2 11-22,2-11 13,0 0-8,-2 14 20,2-14-24,0 0 14,-3 10-19,3-10 24,0 0-23,0 0 22,0 0-24,0 0 19,0 0-23,-11-4 25,11 4-22,-3-9 17,3 9-22,0 0 24,0-19-24,0 19 22,3-15-24,-3 15 25,7-17-2,-3 8 5,1 1-11,2-1 7,-1 1 0,2-1 0,-1 3-1,3-1 7,-3 1-2,5-1 11,-3 3 9,1-1 6,1 2 0,0 0-3,-11 3-1,21 0-5,-21 0-5,20 0-4,-20 0-3,17 6-3,-9-1-1,1-1-4,-9-4-1,11 14-23,-11-14 23,8 15-39,-8-15-36,4 17-73,-4-17-36,3 14-69,-3-14-77,0 16-42,0-16-54,-2 16-76,2-16-74,-2 14-553,2-14-734</inkml:trace>
  <inkml:trace contextRef="#ctx0" brushRef="#br0" timeOffset="21253.4893">10915 9252 180,'6'-8'687,"-1"2"-137,0-1-32,-5 7-56,8-13-74,-8 13-33,5-12-11,-5 12-20,1-12-50,-1 12-42,-1-11-38,1 11-19,-7-9-17,7 9-7,-11-9-12,11 9-14,-11-7-8,11 7-14,-18-3-11,18 3-25,-19-1 11,19 1-17,-21 1-12,21-1-10,-22 3-5,11 1-9,1 0-2,0 1-5,0-1-6,0 3-3,1 0-5,2-2-18,-1 4 21,2-2-17,1 1 23,-1 0-24,3 1 22,-1-1-22,4-8 24,-3 16-22,3-16 20,1 14-20,-1-14 20,4 13-23,-4-13 19,8 13-29,-1-7 0,-7-6-36,13 9 9,-13-9-40,15 5 12,-15-5-28,19 2 9,-19-2-13,19 0 14,-19 0-1,22-4 18,-12 2-10,1-2 3,-2 0 15,2 0 3,-1-2 10,-1 2 0,0-4 7,-1 1-3,0-3 17,0 1-1,0-3 13,-1 0-3,-2-1 11,0 0-1,0 0 14,-2-1-12,-2 1-20,2-2 32,-2 1-26,-1 0 32,3 2 7,-3-3-8,-3 3 13,3-2-4,-1 2 8,-2 2 14,2-2 27,-1 4 5,-1-2-10,3 10 2,-5-17-16,5 17-1,-4-11-15,4 11 9,-6-8-15,6 8 1,0 0 0,0 0 26,0 0-10,0 0 28,-13 5-17,13-5 39,-1 13-8,1-13-12,0 16-3,0-16-6,1 24 10,0-11-10,1 2 23,-1 1-9,0-1-5,2 1-17,2 1-7,-3-2-6,2 1-27,0-1 24,0 0-26,0-1 18,1 1-25,0-2 21,0-2-21,0 1 14,-1 0-17,1-2 20,0 0-29,1 0-15,1-3-83,-2 2-20,1-4-54,1 2-84,0-2-62,-7-5-77,12 8-84,-12-8-169,13 6-388,-13-6-666</inkml:trace>
  <inkml:trace contextRef="#ctx0" brushRef="#br0" timeOffset="21597.2277">11265 8874 542,'0'0'734,"-4"-13"-86,4 13-41,0 0-89,-1-14-54,1 14-84,4-10-8,-4 10-49,12-6-7,-12 6-49,22-3-5,-7 3-38,2 3 7,2 1-22,5 1-6,-2 3-30,5 2-24,0 4-12,-3 0-22,2 3-16,-3 0 26,-4 1-61,2 4 34,-1-1-47,0 5 30,-5 0-52,0 0 34,-3 0-49,-2 0 39,-4 3-51,-3-3 39,-3 0-44,-3 2 19,-2 1-114,-6 3-38,-5 1-57,0-1-17,-7-3-61,-2 1-6,-2 0-55,-4-3-70,-2 0-33,-8 5-40,-6-4-23,-3-1-125,0-4-524,-6 0-762</inkml:trace>
  <inkml:trace contextRef="#ctx0" brushRef="#br0" timeOffset="22487.8178">7053 9027 186,'0'0'591,"0"0"-89,0 0-73,0 0-39,0 0-32,-1-10-54,1 10-14,0 0-13,0 0-17,0 0-12,-5-9-52,5 9-31,0 0-32,-8-4-15,8 4-1,0 0-4,-14-4-30,14 4 12,0 0-24,-19 2 19,19-2-20,-18 5 13,8-2-27,-3 2 19,0 1-41,0-1 41,-2 5-28,-2 0 11,1 2-27,-1 1 30,1 3-14,-1 2 17,4 0-21,-6 3 11,5 2-30,0 2 30,1 1-20,3 3 22,0 2-30,-1 6 22,2 1-31,2-4 19,3 0-30,0 2 19,3-2-25,2 1 20,3-2-22,1-2 16,5 0-31,1-2-59,6 1-81,5-3-51,3-2-129,3-2-118,2-4-101,4-1-832,0-4-989</inkml:trace>
  <inkml:trace contextRef="#ctx0" brushRef="#br0" timeOffset="23663.479">12014 9007 341,'0'0'407,"2"-14"-80,-2 14-28,0 0-73,3-12 13,-3 12-3,1-12 8,-1 12-23,3-9-15,-3 9-17,2-13 7,-2 13 29,4-12 9,-4 12 10,2-12-11,-2 12 0,3-10-20,-3 10-3,5-10-24,-5 10 26,4-11-23,-4 11 11,0 0-48,3-10-2,-3 10-41,0 0 2,0 0-41,0 0 35,0 0-11,0 0 34,0 0-8,-5 10-6,1-1-7,-4 3-19,2 1-6,-1 1-5,-2 5 40,-1 0-66,0 0 35,-4 5-59,0-1 41,1 2-46,-1 0 50,0-1-46,0 1 32,0-2-48,0 0 39,0-1-39,1-2 2,3-2-3,-2 1 3,1-1 9,2-2-6,0 1-9,0-4 0,2-1-1,0 0-8,1 0 3,-1-3-1,2-1 7,1 1-9,4-9 0,-9 13 8,9-13-9,-6 9 7,6-9-1,-7 10-4,7-10-21,0 0-53,-3 9-50,3-9-55,0 0-73,0 0-48,0 0-71,0 0-109,0 0-63,7-7-63,-7 7-149,9-5-497,-9 5-863</inkml:trace>
  <inkml:trace contextRef="#ctx0" brushRef="#br0" timeOffset="24319.704">12144 9211 538,'0'0'613,"0"0"-88,-6-8-38,6 8-58,0 0-49,-3-12-23,3 12-50,0 0-1,-4-10-46,4 10-20,0 0-31,2-14-45,-2 14 1,6-10-11,-6 10 7,11-9-8,-1 4 6,-1 0-3,2 0 5,0 3-14,2-1-15,-1 1-14,3-1-14,-15 3-21,25 0-19,-12 1-9,0 1-18,-3 0 33,1 3-39,-1 0-15,-3 1-3,1 2 3,-3 0 3,-1 1-1,1 1 0,-5-10-1,0 21 1,-5-11 0,1 1-1,-1 0 8,-4 4-27,1-2 11,-4-2-12,1 1 12,-1 2-10,1-4 8,-1 2-10,-1-4 21,1 3-24,1-3 11,1 0-10,3-1 12,-2 0-14,2-2 16,7-5-16,-11 9 15,11-9-5,-9 7 16,9-7-13,0 0 7,-7 5-11,7-5 37,0 0-47,0 0 11,14 0-10,-14 0 20,13-2-20,-1-1 8,1 1-4,1 0 4,2-1 1,1-1-2,1 2 0,3-2 1,3 0 6,-1 1-8,-1 1 0,-2-1 1,3 1-3,-5 0 6,4 0 26,-1 1 16,-4 1 6,2 0-1,-2 0 12,-3-2 8,-1 2 1,1 0 4,-14 0-19,20 0-1,-20 0-6,20 2 0,-20-2-5,15 0-1,-15 0 1,12 0-3,-12 0 1,0 0-6,16 1-4,-16-1-3,0 0-6,0 0-2,13 0-8,-13 0-3,0 0 1,0 0 0,0 0-7,0 0-24,11 2-57,-11-2-69,0 0-58,0 0-50,0 0-55,0 0-26,0 0-71,-14 0-112,14 0-89,0 0-85,-17 0-762,17 0-1070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28:58.453"/>
    </inkml:context>
    <inkml:brush xml:id="br0">
      <inkml:brushProperty name="width" value="0.05292" units="cm"/>
      <inkml:brushProperty name="height" value="0.05292" units="cm"/>
      <inkml:brushProperty name="color" value="#00B0F0"/>
    </inkml:brush>
  </inkml:definitions>
  <inkml:traceGroup>
    <inkml:annotationXML>
      <emma:emma xmlns:emma="http://www.w3.org/2003/04/emma" version="1.0">
        <emma:interpretation id="{B4442569-DCD0-431F-9A0F-40942BFA0B6B}" emma:medium="tactile" emma:mode="ink">
          <msink:context xmlns:msink="http://schemas.microsoft.com/ink/2010/main" type="inkDrawing" rotatedBoundingBox="6519,13301 6546,12841 6821,12857 6793,13318" semanticType="callout" shapeName="Other">
            <msink:sourceLink direction="with" ref="{4BEC4D46-C458-48E8-A079-39A8749B58F3}"/>
          </msink:context>
        </emma:interpretation>
      </emma:emma>
    </inkml:annotationXML>
    <inkml:trace contextRef="#ctx0" brushRef="#br0">6297 12019 679,'0'0'571,"0"0"-46,10-5-18,-10 5-22,9-5-30,-9 5-55,8-7 7,-8 7-60,9-8-8,-9 8-13,9-12-16,-9 12-7,7-9-21,-7 9-14,8-11-18,-8 11 38,5-11-64,-5 11 5,4-12-49,-4 12-10,4-13 4,-4 13-3,0-13-16,0 13-21,-2-15-122,2 15-12,-5-15 0,5 15 0,-7-16 0,1 10 0,1-3 0,5 9 0,-12-11 0,4 4 0,-1 3 0,-1-1 0,10 5 0,-18-5 0,18 5 0,-21-2 0,21 2 0,-20 2 0,10 1 0,1 1 0,-3 1 0,2 0 0,0 4 0,-2-3 0,3 4 0,0 0 0,1 1 0,1-1 0,1 2 0,2 0 0,-1-2 0,2-1 0,0 3 0,1-2 0,2-10 0,0 21 0,0-21 0,5 18 0,-5-18 0,8 17 0,-2-9 0,1-1 0,2 0 0,0 0 0,-2-2 0,4-1 0,0 1 0,2 2 0,-2-2 0,-1-2 0,2 2 0,-1-1 0,1-1 0,-2 2 0,2-1 0,-2-1 0,-1 2 0,1-3 0,-1 3 0,0-1 0,0 0 0,-1 2 0,-8-6 0,12 10 0,-12-10 0,11 10 0,-11-10 0,6 9 0,-6-9 0,5 13 0,-5-13 0,0 12 0,0-12 0,-1 12 0,1-12 0,-4 12 0,4-12 0,-5 14 0,5-14 0,-12 13 0,12-13 0,-11 12 0,3-5 0,-1-1 0,0-1 0,0 1 0,-2-1 0,2-1 0,-1-1 0,-2-1 0,12-2 0,-19 3 0,19-3 0,-22-3 0,12-1 0,-1-1 0,-1-1 0,2-1 0,-2-2 0,3 2 0,2-4 0,-2 2 0,4 0 0,1-1 0,0 0 0,3-1 0,-1 0 0,2 11 0,2-21 0,0 8 0,3 1 0,2-2 0,0 1 0,2 0 0,0 0 0,4-1 0,-3 2 0,1-1 0,0 2 0,1 1 0,-2-2 0,1 4 0,1 1 0,-1-2 0,0 1 0,0 3 0,0-2 0,-2 2 0,3 1 0,-1 0-220,0 0-405,-1 2-156,1-1-120,-11 3-887,18-3-1487</inkml:trace>
  </inkml:traceGroup>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5:07.586"/>
    </inkml:context>
    <inkml:brush xml:id="br0">
      <inkml:brushProperty name="width" value="0.05292" units="cm"/>
      <inkml:brushProperty name="height" value="0.05292" units="cm"/>
      <inkml:brushProperty name="color" value="#008000"/>
    </inkml:brush>
  </inkml:definitions>
  <inkml:trace contextRef="#ctx0" brushRef="#br0">15077 11126 171,'0'0'852,"-2"-11"-203,2 11-35,-5-11-73,5 11-17,-3-11-45,3 11-41,-2-13-62,2 13-28,-4-10-4,4 10-65,0 0-50,-5-10-14,5 10-33,0 0 23,0 0-10,0 0 6,-9 4-17,9-4-15,-5 12-4,-1-2 8,3 1-13,-1 3-4,0 1-6,-1 1-14,-1 5-80,1 1-56,-2-1 0,2 2 0,0-1 0,-2 2 0,1-1 0,0 0 0,1 0 0,0 1 0,-1-2 0,1-1 0,-1 1 0,2-4 0,2-1 0,-3 0 0,2-1 0,0-2 0,1-1 0,-1-1 0,1-2 0,2-10 0,-3 17 0,3-17 0,-1 13 0,1-13 0,0 0 0,6 9 0,-6-9 0,0 0 0,14-5 0,-6-1 0,2-3 0,0 0 0,1-4 0,3-1 0,-3-2 0,3 0 0,0 0 0,-1-1 0,0 0 0,-2 2 0,-1 4 0,0-2 0,-1 2 0,-1 3 0,-1 0 0,-7 8 0,11-9 0,-11 9 0,12-4 0,-12 4 0,0 0 0,14 6 0,-14-6 0,7 10 0,-1-2 0,0 0 0,-1 0 0,0 2 0,3 0 0,-3 0 0,4 2 0,-3-1 0,2 0 0,-1 0 0,3-1 0,-1 0 0,0 1 0,2-3 0,-1 1 0,1-1 0,3-1 0,0-2 0,0 1 0,1-2 0,2-2 0,-2 0 0,0 0 0,1-2 0,-2 0 0,-1-2 0,1 1 0,-3 0 0,-11 1 0,22-3 0,-22 3 0,16-4 0,-16 4-31,10-7-305,-10 7-67,0 0-48,4-10-80,-4 10-99,0 0-91,0 0-192,-6-8-411,6 8-926</inkml:trace>
  <inkml:trace contextRef="#ctx0" brushRef="#br0" timeOffset="947.057">16114 11240 402,'5'-9'407,"-5"9"-69,5-8-13,-5 8-37,7-8-12,-7 8-1,7-8-26,-7 8-4,8-10-16,-8 10 14,6-8-4,-6 8 25,7-9-8,-7 9-25,4-8-11,-4 8-21,0 0-14,6-9-24,-6 9-20,0 0-30,-5-10-10,5 10 1,0 0 27,-13-2-33,13 2 12,-14 4-25,4 0 15,-1 2-23,0 1 30,-6 6-29,3-1 14,-1 2-4,-3 6 13,1 2-15,1 0-22,2 1 6,-1 2 73,3 2-74,2-1-4,1 2-6,2-4-5,2-1-7,1 2 0,2-1 2,2-3-9,1 2-4,3 1 33,4 4 17,3-2-27,1 0-7,2-1-9,2 1-6,2-3-6,0-2-3,3 0 1,-3-2-7,1-1-11,-2-4 0,0 0 2,0-3 4,-2 0-3,2 0-5,-4-2-4,0-2-6,-1-1-42,-2-1-51,2-1-57,-12-4-79,15 5-45,-15-5-75,15 2-75,-15-2-106,12-2-80,-12 2-156,10-2-610,-10 2-978</inkml:trace>
  <inkml:trace contextRef="#ctx0" brushRef="#br0" timeOffset="2296.3648">16714 11393 360,'0'0'541,"0"0"-68,0 0-43,4-12-19,-4 12-11,0 0-16,2-12 1,-2 12-9,0 0-45,2-13 10,-2 13-35,0 0 22,1-14-29,-1 14 11,0 0-18,2-12 7,-2 12-29,0 0-34,0 0-27,1-12-28,-1 12-30,0 0 2,0 0 22,0 0-15,0 0 23,-5 14 5,2-4-169,-1 3-19,0 0 0,0 2 0,-1 2 0,1 0 0,-2 3 0,1 1 0,-1-1 0,1 3 0,0-1 0,0-1 0,0 0 0,1 0 0,0-3 0,-1-1 0,1 1 0,0-1 0,2-1 0,-2-1 0,1 1 0,1-4 0,2 0 0,-2-2 0,1 1 0,1-11 0,-1 16-178,1-16-315,1 12-106,-1-12-163,5 7-144,-5-7-755,0 0-1330</inkml:trace>
  <inkml:trace contextRef="#ctx0" brushRef="#br0" timeOffset="2827.6012">17164 11543 263,'13'-10'824,"-4"0"-129,1 2-33,0-1-69,-1-3-79,-1 3-36,-2-1-83,1-1-23,-3 1-50,-2-1-2,1 1-57,-3 10 3,1-21-34,-3 12-3,-1-1-38,-2 2-36,-3-1-34,-1 2-14,-1-1-14,-4 3-21,1 0 6,-5 2-25,3 2-7,-2 1-13,1 1-15,-3 2 8,1 1 31,0 2-44,0 0 30,0 0-44,2 3 37,3-1-39,-3 2 31,5 0-41,0-1 41,1 1-44,3 0 42,3-1-41,0 1 40,4-10-45,-1 17 45,1-17-49,7 14 50,1-9-39,1 2 31,3-3-39,-1 1 30,6-4-49,-1 2 5,2-3 1,1 0 1,-1 0 7,1-3 4,-1-1 4,1 1 2,-1-3 50,-1 2-50,-1-2 50,-1 1-54,-1 0 11,-4 0 5,-1 3-6,1-2 1,-1 0 1,-9 4-1,13-5 2,-13 5 1,0 0 9,0 0 70,15 2-25,-15-2 66,0 0-33,1 17 7,-1-17 9,-1 20 31,-2-8-8,2 1-56,-1 1-64,0 0 0,0 2 0,-2 0 0,2-1 0,-1 1 0,0-1 0,0 1 0,0 1 0,0-2 0,1-1 0,-1 1 0,1 2 0,0-2 0,1-1 0,-1-2 0,0 1 0,2-1 0,2 0 0,-2-12-314,2 22-132,1-13-90,1 3-141,1-5-105,0 3-201,3-3-433,2-2-1020</inkml:trace>
  <inkml:trace contextRef="#ctx0" brushRef="#br0" timeOffset="3218.207">17618 11826 342,'0'0'848,"10"-7"-119,-10 7-97,9-4-20,-9 4-73,0 0-18,9-5-94,-9 5-25,0 0-60,0 0-12,11-4-38,-11 4-23,0 0-32,0 0-14,0 0-30,0 0-42,0 0-7,0 0-44,0 0-25,0 0-9,0 0-17,-8 6-7,8-6-11,0 0-3,-11 2 13,11-2-27,0 0 1,0 0-4,-12 1-1,12-1 1,0 0-6,0 0 0,-12-4-1,12 4 0,0 0-1,-2-11-3,2 11 27,0 0-27,1-13-1,-1 13-6,4-11 0,-4 11 10,9-11-9,-9 11-1,10-10 3,-10 10 0,11-7 4,-11 7-8,17-4 3,-17 4-1,15 2 3,-3 0 5,-3 1 8,0 2 26,1 2 11,-1 1-2,-1-1 8,0 2 6,-3 1-8,2-1-1,-3 1-12,-2 2-10,-2-12-1,0 21-4,-2-9-20,-2 2-3,-1-2-31,-2 2-113,-3 1-64,0-1-46,-3 0-102,0 2-101,1-3-171,-2 2-204,2-4-838,-3 2-1340</inkml:trace>
  <inkml:trace contextRef="#ctx0" brushRef="#br0" timeOffset="4684.7341">18385 11463 257,'0'0'570,"12"-8"-95,-12 8-6,12-8-2,-5 3-37,-7 5 6,11-10-16,-11 10-61,8-10-1,-8 10-49,5-10 1,-5 10-45,5-8 6,-5 8-43,0 0 0,1-11-35,-1 11 10,0 0-1,0 0-17,-18 3 0,10 1 30,-3 3-38,-1 3 27,0 2-36,-4 3-13,3 1-10,-3 4-14,2 0-13,0 2-60,2-1-58,3-2 0,-1 2 0,4 0 0,1-3 0,2 0 0,2-1 0,3-1 0,1 1 0,1-2 0,2 1 0,4-4 0,1-1 0,0 0 0,4-2 0,1-2 0,2-1 0,-2-3 0,3 0 0,0-3 0,0-1 0,0-3 0,2-2 0,-3-1 0,1-2 0,-3-3 0,-1 0 0,-1-3 0,-2-2 0,-3 0 0,-3-1 0,-2 0 0,-2 1 0,-3 0 0,0-2 0,-3 2 0,-1 0 0,-3 0 0,-2 0 0,-2 1 0,0 0 0,-2 5 0,-2 0 0,0 0 0,0 4 0,0 0 0,0 2 0,0 2 0,-2-1 0,4 3-64,0 1-230,0 0-32,1 0-36,-1 2-65,14-2-73,-18 6-77,18-6-71,-14 6-103,14-6-595,-5 7-949</inkml:trace>
  <inkml:trace contextRef="#ctx0" brushRef="#br0" timeOffset="5029.554">18732 11175 323,'-8'-11'781,"2"2"-111,0 0-3,1 2-87,0-1-35,1-1-36,4 9-29,-8-12-82,8 12-20,-3-12-47,3 12-10,0 0-21,12-5-12,-12 5-20,23 4 1,-5 4 16,6 5 14,2 4-4,4 4-91,0 5-204,2 1 0,-3 1 0,0 1 0,0 3 0,-3 3 0,0 1 0,-4 5 0,1-3 0,-4 3 0,-4 1 0,-2-1 0,-4 0 0,-5 0 0,-3-5 0,-3 1 0,-5 3 0,-3-1 0,-4-2 0,-3 0 0,-2-1 0,-3-4 0,-1 0 0,2-1 0,-5-3 0,-1-1-321,-2-1-703,6-7-1133,-1-1-1931</inkml:trace>
  <inkml:trace contextRef="#ctx0" brushRef="#br0" timeOffset="6536.6294">20262 11433 396,'0'0'721,"0"0"-143,0 0-42,-9 3-27,9-3-12,0 0-48,0 0 0,0 0-53,0 0-38,0 0-12,0 0-8,0 0 13,8 6-86,-8-6 27,16 1-79,-16-1 11,22 1-72,-22-1 2,25 0-62,-11 0 15,1 0-56,1 0 26,3 0-50,1 0 25,-1-1-43,1 1 28,-1-1-48,3 1-55,-3 0-113,-1-3-69,-3 3-68,1 0-69,-2 0-129,-14 0-86,19 0-113,-19 0-761,14 0-1095</inkml:trace>
  <inkml:trace contextRef="#ctx0" brushRef="#br0" timeOffset="6760.6833">20297 11623 583,'0'0'692,"-11"9"-114,11-9 12,0 0-52,-5 10-32,5-10-60,0 0-37,0 0-92,10 6-20,-10-6-61,17 2-25,-4-2-61,1 1-7,-2-1-58,5 0 6,1 0-44,2-1-71,1 1-109,-1-2-117,2 1-120,1 1-95,0 0-181,1-3-628,-1 3-882</inkml:trace>
  <inkml:trace contextRef="#ctx0" brushRef="#br0" timeOffset="27755.974">22127 11266 563,'0'0'707,"15"-9"-115,-15 9-20,15-9-52,-7 4-18,-1-1-64,1-1 10,-2 0-81,1-1-22,-1 2-39,-1-3 10,0 1-46,-1-2-19,-1 0-10,-1-1-37,1 1-1,-3 10-13,-2-19-36,-1 8-17,-1 1-14,-5-2-6,0 3-12,-3-1-17,-3 2-13,0 0 0,-6 3-13,2 1-4,-1 1 9,-2 2-5,-2 4-29,-1 2-33,2 0 0,-1 4 0,-1 1 0,2 3 0,3-2 0,1 3 0,1 0 0,4-1 0,1 2 0,2 0 0,3-1 0,3-1 0,1-3 0,3 3 0,1-13 0,4 20 0,1-11 0,3 0 0,2-3 0,5 3 0,-1-5 0,3 0 0,2-1 0,-1-1 0,2 0 0,1-2 0,-3-3 0,1 2 0,-1-4 0,0 1 0,-3-4 0,4 0 0,-2-2 0,-4 1 0,-2-1 0,2 0 0,-4-3 0,0 3 0,0-1 0,-3 2 0,-1 1 0,0-1 0,1 2 0,-6 7 0,8-10 0,-8 10 0,0 0 0,0 0 0,0 0 0,9 7 0,-9-7 0,0 20 0,-1-6 0,1 3 0,-1 0 0,1 3 0,0-1 0,0 1 0,0 1 0,1 5 0,-1-1 0,1 1 0,3 1 0,-1-1 0,1 1 0,-2-1 0,3-1 0,-1-2 0,0 0 0,0-3 0,0-2 0,-1-1 0,1-2 0,1-1 0,-2-2 0,-1-3 0,1 2 0,-1-3 0,-2-8 0,3 14 0,-3-14 0,0 0 0,3 12 0,-3-12 0,0 0 0,0 0 0,0 0-247,0 0-478,0 0-128,0 0-231,0 0-587,-6-10-1339</inkml:trace>
  <inkml:trace contextRef="#ctx0" brushRef="#br0" timeOffset="28795.2141">23369 11076 175,'8'-11'733,"-1"5"-122,-1-2-24,-2 0-25,1 0-55,-5 8-70,6-17 4,-6 17-49,2-14-26,-2 14-49,-3-12-23,3 12-32,-9-6 8,9 6-31,-15-1-13,4 3-20,-2 5-6,0 3-5,-3 4-5,0 5-11,-2 3-4,1 0-11,2 2-12,-3 7-10,4-3 1,2-2-117,1 2-26,3-3 0,2-1 0,2-2 0,3-2 0,-1 1 0,5-4 0,1 1 0,2 0 0,4 0 0,2-3 0,1-2 0,2-3 0,3-1 0,1-2-176,1-3-18,0-2-62,1-2-20,2-1-29,3-3 3,-2-1 3,5-4-20,-3-4 0,1-1-4,-1-2 44,-2-2 18,-1-2 29,-3 1 35,1-2 32,-3-2 27,-2 1 31,0 1 24,-6 4 27,-1 2 24,-1 2 67,-2 0 23,-2 4 17,-4 9 16,3-15 19,-3 15 12,0 0 5,0 0 13,0 0 3,0 0 7,0 0-3,-13 10 14,9-1-27,0 1 16,1 6-1,1-3-17,-1 2-16,1-1-14,-1 1-21,2-3-12,-1 2 3,2-1-29,2-1 9,-1 1-28,3-2 16,0 0-28,1-2 16,1 0-22,6-1 21,-1-1-29,3 0 22,0-3-26,3 1 20,0-4-29,2 0-11,-1-2-26,2 0-8,3-4-3,-1-1 16,-2-3-5,1 0-12,-2 0 22,-1-3-11,-2 0 30,-2 2-18,-1 0 33,-3 3-19,-2-3 23,-1 4-15,-7 6 21,8-11-9,-8 11 19,0 0-9,0 0 38,0 0-5,0 0 22,0 0-16,0 0 17,0 0 2,-7 12-7,7-12-11,-3 12-8,3-12-3,-1 12-3,1-12-15,1 13 1,-1-13 4,5 11-4,-5-11 0,10 10-5,-10-10-5,15 8 7,-4-4-8,-1-2 2,3 0-3,1 0 5,0-2-3,1-1-8,0 0 10,2-1-9,0-3 8,-1 1-1,-2-1 0,-1-2 0,0-2 2,-1 0-21,-3 0 22,-3-3-23,-2 2 25,0-1-21,-2 0 16,-4 0-15,-1 1 18,-1-1-1,-3 0 3,-1-1-24,-3 3 22,-1-2-15,-3 2 15,2 1-22,-1 2 23,-1 0-27,-1 1 1,1 0-73,1 4-55,0-2-92,1 3-86,0 3-100,2-2-79,0 3-75,0 0-760,2 1-940</inkml:trace>
  <inkml:trace contextRef="#ctx0" brushRef="#br0" timeOffset="29119.2742">24629 11202 663,'4'-13'703,"-4"1"-101,3 0 3,-2 0-49,-1-2-75,0 3-31,0-1-47,0 12-11,0-22-53,0 22-20,0-16-76,0 16-27,0-13-57,0 13 3,0 0-13,0 0 23,0 0-14,0 13-8,-1-1-13,1 1 4,0 2-16,-3 3-23,3 1 12,0 2-47,-2 0 7,0 0-41,1-1 27,1 2-46,-1-1 34,1-2-44,-1-1 18,2 1-106,-1-1-16,0-4-83,1 0-15,2-1-69,-1-2-51,2 0-43,0-2-99,2-1-60,-1-1-22,-5-7-82,16 9-133,-16-9-320,15 0-694</inkml:trace>
  <inkml:trace contextRef="#ctx0" brushRef="#br0" timeOffset="29353.6536">24889 11144 286,'3'-18'765,"-1"2"-133,-2 0 15,1 3-58,1 1-23,-1 2-75,0-2-41,-1 12-103,3-15-21,-3 15-29,0 0 22,0 0-8,0 0-13,0 0-10,8 7-22,-8-7 1,3 22-16,-2-7-25,1 2-34,-1 1-26,1 2-31,-2-1-59,2 2-76,-1-2 0,0 2 0,1-1 0,-1-1 0,0 0 0,2 1 0,-1-3 0,-2 0-60,3-1-189,0-1-94,0-2-58,0-2-48,1-1-82,-1-1-84,3-1-31,-1-1-69,-5-7-611,15 10-929</inkml:trace>
  <inkml:trace contextRef="#ctx0" brushRef="#br0" timeOffset="29559.0567">25162 11287 539,'4'-8'652,"-4"8"-112,8-11-38,-8 11-21,0 0-16,0 0-30,0 0-42,0 0 3,0 0-57,5 8-5,-5-8-52,2 16-16,-2-16-18,2 14-44,-2-14-17,1 19 7,-1-19-82,2 19 15,-2-19-65,5 20 43,-5-20-75,3 17 39,-3-17-51,8 16 28,-8-16-72,6 13-17,-6-13-82,10 9-41,-10-9-47,7 9-44,-7-9-71,10 4-45,-10-4-96,15 0-51,-6-4-117,1-2-583,-1 0-828</inkml:trace>
  <inkml:trace contextRef="#ctx0" brushRef="#br0" timeOffset="29851.3222">25290 11126 204,'-12'7'789,"1"-1"-142,2-2-4,1 3-85,1-3-48,7-4-66,-12 11-26,12-11-62,-5 8-12,5-8-55,0 0 1,5 12-49,-5-12-7,9 4-19,-9-4-29,19 3-35,-19-3-5,26-3-25,-15 1-15,3-3-18,1 1-13,0-2-15,-2-1-9,1 0 3,-3-3-21,0 1-8,0-2 3,-5-1-8,1 0-9,-2 1-6,-1-1-1,-4 12-2,3-20-4,-3 20-1,-6-13-7,6 13-20,-8-9-34,8 9-35,-15-4-15,15 4-51,-19 4-20,6 1-58,0 2-65,1 2-106,-4 1-103,3 2-157,1-1-762,1 1-1047</inkml:trace>
  <inkml:trace contextRef="#ctx0" brushRef="#br0" timeOffset="30272.1566">25838 11337 215,'16'-7'859,"-5"-1"-178,0 0-53,-2-1-67,0 1-43,-5-2-78,-1 1-35,-3 9-76,2-17-10,-4 7-68,-5 2 3,1 1-41,-1 0 4,-5 0-42,-1 2-9,-1-1-42,-1 5-8,-1-2-26,3 3-2,-3 0-25,2 2 1,-2 0-25,1 2 1,1 1-12,1 1-2,2 1-5,-1 3-10,2-3 2,5 3 2,0-3-7,5-7 1,-2 18-4,5-9-2,3 3-1,1 0 1,6-2-2,1 2-1,1-1-5,3-1-5,1 2 40,0-2-11,0 0-41,-2-2 2,1 1 8,-4-1-3,0-1 7,-3-2 0,0 1 4,-11-6 1,11 8 1,-11-8 3,4 10 0,-4-10-7,0 0 10,-10 6-2,10-6 3,-18 5 1,7-2-4,-4-3-1,0 0 0,1 0 2,-1 3-4,-1-3-4,0 0 13,2-3-86,0 3-74,2-1-90,-2-1-90,14 2-135,-20-2-98,20 2-135,0 0-707,-9-7-1011</inkml:trace>
  <inkml:trace contextRef="#ctx0" brushRef="#br0" timeOffset="30519.0939">26110 11287 500,'6'-6'806,"-6"6"-78,8-15-39,-8 15-27,4-11-68,-4 11-48,3-12-81,-3 12-48,0 0-70,0-13-48,0 13-49,0 0-44,0 0-39,0 0-23,0 0-22,-13 1-23,13-1-19,-4 12-5,4-12-25,-2 12-6,2-12-14,-2 17-9,2-17 8,4 21 21,-2-10-74,0-2 11,4 0-92,-4 1-52,3-2-43,1-1-49,-2 1-44,-4-8-96,14 12-58,-14-12-74,11 9-52,-11-9-172,13 5-418,-13-5-777</inkml:trace>
  <inkml:trace contextRef="#ctx0" brushRef="#br0" timeOffset="30784.7143">26101 11103 742,'-9'-4'663,"9"4"-82,-16-3-29,16 3-69,-11-3-56,11 3-46,0 0-44,0 0-23,-11-6-17,11 6-27,0 0-26,9-6-1,-9 6-42,11-5 3,-11 5-44,15-9-6,-5 3-46,-1 2 20,0-1-14,2 0-14,-2-2-26,-2-1-10,-1 2-14,2 1-4,-2-5-16,-2 3 1,-4 7-18,5-12 0,-5 12-6,0 0 1,-3-17-24,3 17-31,-6-6-55,6 6-20,0 0-72,-18 0-38,18 0-97,-15 7-105,6 2-98,-1-1-137,3 2-718,-1 2-987</inkml:trace>
  <inkml:trace contextRef="#ctx0" brushRef="#br0" timeOffset="31196.6181">26342 11238 156,'0'0'873,"8"-6"-156,-8 6-29,7-6-83,-7 6-88,0 0-33,2-11-72,-2 11-30,0 0-79,0 0-28,-6-9-56,6 9 2,0 0-58,0 0-7,-13 3-52,13-3 6,-5 6-28,5-6-4,-5 11-19,5-11-11,-2 12-3,2-12-8,4 13-8,-4-13-8,8 16-1,-2-8 0,1 0-5,1-2 9,6 1-12,-3-2-3,3-1-2,1 1-4,2-2-13,0-1 21,1-2-15,1 0 13,0-2-13,-2-1 15,2 1-21,-3-5 23,-1 2-20,0-4 18,-2 0-7,-1-2 6,-2-1-18,-3 0 22,2-2-19,-8-1 12,1 2-12,-4 1 3,2-1 0,-6 1 22,-3 1 7,1 0-26,-4 3-7,1 2 8,-2 0-13,1 3 15,-3 1-15,1 3 13,-1 0-15,1 2 13,-1 3-48,0 0-57,2-1-81,-1 4-52,4-2-71,1 3-68,2 0-89,-3 0-65,6-1-144,4-9-591,-2 16-874</inkml:trace>
  <inkml:trace contextRef="#ctx0" brushRef="#br0" timeOffset="31625.5146">26706 11139 87,'10'-7'903,"-3"0"-170,3 0-89,-10 7-47,15-8-83,-15 8-88,14-8-69,-14 8-57,13-3-41,-13 3-6,13 5-23,-13-5-29,16 8-12,-11-2 10,3 1-44,0 2-6,0 0-42,-3 1-7,1 0-33,2 0 0,-2 0-21,-1 0 7,-1-2-27,1 2 10,-1-2-23,-4-8 13,7 14-21,-7-14 17,3 11-17,-3-11 15,4 10-18,-4-10 14,0 0-19,0 0 46,6 8-53,-6-8 14,0 0-13,0 0 20,3-9-19,-3 9 18,2-13-17,2 3 14,-2-2-16,4-1 7,0 0-3,-1-3 13,3 1-16,-1-2 14,5 1-14,-2 0 19,2 1-19,1 0 17,0 3-16,3 2 26,-2 1 0,0 2 29,3 2 8,-1 1 13,0 4 6,-2 0 25,4 2 6,-1 0-8,0 3-7,-2 2-3,1 1-15,-3-2-7,1 5-14,-1-2-4,-2 0-14,-1 2-2,-2 0-10,1-1 2,-2 1-12,0 2-2,0-3-18,-3 1-77,0-4-77,1 3-95,0-1-41,-5-9-79,6 14-79,-6-14-94,5 15-57,-5-15-153,6 9-644,-6-9-1005</inkml:trace>
  <inkml:trace contextRef="#ctx0" brushRef="#br0" timeOffset="31922.3688">27532 10703 926,'5'-10'782,"2"1"-61,2 0-44,0 2-87,4 1-19,1 1-66,3 3-28,3 1-17,1 2 12,4 5-65,4 1 9,-1 6-50,2-2-19,4 6-19,-4 2-182,-1 2-146,-1 3 0,-3 1 0,0 2 0,-2 4 0,-4 3 0,-1 2 0,-3-2 0,-5 3 0,-3-4 0,-3 1 0,-4-1 0,-4 2 0,-4 4 0,-5-1 0,-2-1 0,-5-1 0,-5 0 0,-1-2 0,-11 4 0,6-6-278,-5 6-662,-4-4-240,4-5-649,-1-3-1534</inkml:trace>
  <inkml:trace contextRef="#ctx0" brushRef="#br0" timeOffset="34522.2331">12740 11480 449,'0'0'407,"11"3"-58,-11-3-36,0 0-19,0 0-27,13-3-23,-13 3-28,0 0-4,12-3-2,-12 3-4,0 0-8,10-4 12,-10 4-8,0 0 6,12-5 11,-12 5-27,5-7 10,-5 7-42,8-7 25,-8 7-20,5-8 15,-5 8-21,6-9 10,-6 9-21,8-10 15,-8 10-48,2-11 26,-2 11-4,2-12 0,-2 12-23,0-14-17,0 14 7,-2-12 3,2 12-2,-4-14-18,4 14-17,-8-13-3,2 6 6,6 7-13,-11-11-18,11 11-7,-17-8-2,7 4-7,10 4-10,-19-4 8,19 4-7,-25 0 0,12 1-10,0 2 8,-1 1 30,-1 1-44,1 0 35,1 2-44,-1 1 39,1 1-40,1-1 34,1 3-38,-2-1 38,3 1-42,0 0 42,3 0-42,-3 1 31,4-2-31,0 1 46,3-2-47,-1 0 36,2 1-32,2-10 40,-3 16-42,3-16 42,5 16-31,-5-16-4,7 12 37,-1-7-37,4-1 33,-10-4-36,19 5 42,-5-5-48,-1 3 36,1-3-32,-1-3 35,0 3-41,5-3 38,-1 1-39,-2-2 39,1-1-39,0 1 42,0-3-46,-1 3 41,-1-2-37,1-2 37,-1 1-31,-1 0 34,0-1-32,-1 1 35,-3-2-41,2 1 7,-2 0 5,-2 1 0,-1 0 1,1 0 1,0 0-1,-2-1 3,1 1 4,-6 7 1,7-10 2,-7 10 7,4-10 4,-4 10-1,0 0 10,6-10-11,-6 10-4,0 0-1,0 0-3,0 0 7,0 0 1,0 0 11,0 0 9,-3 11 38,3-11-38,-5 19 31,3-8-27,-2 3 4,1 0-12,-1 3-29,-2 0 0,3 2 0,0-2 0,-3 3 0,3-2 0,-1 0 0,0 0 0,1-1 0,-1 1 0,2-1 0,0-1 0,-3 1 0,4-1 0,-1 1 0,0-1 0,2-3 0,0 0 0,-2 0 0,2-1 0,-2 0 0,2-12 0,0 21 0,0-21 0,0 17 0,0-17 0,-2 14 0,2-14 0,-2 12 0,2-12 0,0 0 0,-1 16 0,1-16 0,0 0 0,0 11 0,0-11 0,0 0 0,0 0 0,0 0 0,-2 9 0,2-9 0,0 0 0,0 0 0,0 0 0,0 0 0,-14 0-60,14 0-467,-11-2-101,11 2-144,-12-1-178,12 1-712,-15-2-1329</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5:59.928"/>
    </inkml:context>
    <inkml:brush xml:id="br0">
      <inkml:brushProperty name="width" value="0.05292" units="cm"/>
      <inkml:brushProperty name="height" value="0.05292" units="cm"/>
      <inkml:brushProperty name="color" value="#008000"/>
    </inkml:brush>
  </inkml:definitions>
  <inkml:trace contextRef="#ctx0" brushRef="#br0">14883 12894 338,'4'-13'597,"-4"13"-95,2-14-45,-2 14 20,4-16-42,-4 16-55,2-18 12,-2 18-39,0-20-9,2 8-43,-4 2-14,2 10 5,2-19-12,-2 19-25,0-17-16,0 17-8,2-15-4,-2 15-16,0-14-22,0 14-26,0 0-25,1-17-28,-1 17-6,0 0 5,0 0 3,0 0 12,0 0-7,4 15-2,-3-5 3,0 4-8,1 3-26,-2 0-84,2 2 0,0 1 0,1 3 0,0 0 0,1 1 0,-2-2 0,1-1 0,1 3 0,-2-2 0,2-2 0,0-3 0,-1 0 0,1-1 0,3 0 0,-4-3 0,2-1 0,-2-2 0,2 0 0,1-3 0,1 1 0,-7-8 0,12 7 0,-12-7 0,13 1 0,-2-5 0,-2 1 0,0-3 0,2-4 0,0 0 0,-1-4 0,1-1 0,0-2 0,-2-1-1,-1-2-60,2 1 12,-4 1 9,0 2 5,1 1 6,-3 0 10,2 3-5,-2 1 1,-1 3 5,-3 8 2,7-10 5,-7 10 1,0 0-1,0 0 9,18 3 1,-18-3-1,10 12 2,-4-4 31,-1 1-41,1 3 2,0 0 4,1-2 5,0 2 5,1 0 2,-1 0 1,0 0 5,1-2 8,0 2 6,1 0 9,0-3-20,2 2 0,-2-2-6,0 0 0,1-1-5,0 0 5,0-2-6,0 1-22,-1-1-71,2-2-72,0 0-45,-1-1-80,1-1-62,1-1-48,-12-1-110,23-1-74,-10 0-61,-13 1-206,24-5-412,-11 0-867</inkml:trace>
  <inkml:trace contextRef="#ctx0" brushRef="#br0" timeOffset="328.1068">15884 12678 686,'3'-14'635,"-1"1"-52,-1 1-46,3 0-58,-3 1-13,-1-1-50,0 12-35,2-21-15,-2 21-28,1-16-14,-1 16-45,0-12-39,0 12-14,0 0-32,-3-10 8,3 10-12,0 0 5,-6 10-7,6-10-9,-5 21 4,2-6-9,1 2 10,-2 4-13,0 1-10,0 3-19,2-1-70,-3 2-72,2-2 0,2 1 0,0 0 0,-1-2 0,2-1 0,0 2 0,2 0 0,0 0 0,3-2 0,-1 0 0,1 0 0,2-1 0,0-1 0,2-1 0,1-4-138,-1-1-156,3 1-68,-3-5-26,1-2-37,3 1-68,0-2-32,0-1-37,-1-3 4,-2 0-132,-10-3-491,23-3-793</inkml:trace>
  <inkml:trace contextRef="#ctx0" brushRef="#br0" timeOffset="562.4809">16208 12854 208,'3'-17'691,"-3"1"-98,1 3-58,-2 0-52,1 0 11,0-1-82,-1 4 1,-1-2-19,1 0-25,1 12-30,0-17-35,0 17-37,-1-12-34,1 12-29,0 0 28,0 0-6,0 0-2,0 0-3,0 0-33,0 0-1,8 16-6,-6-5-1,2 3-7,0 2-24,1 0-25,-3 1-18,2-1-45,0 3-61,0-2 0,0 0 0,-2 1 0,2-1 0,0 1 0,0-1 0,-2-1 0,1 0 0,0 1-229,-2-5-124,0 2-61,0-2-94,1-1-116,-1 1 21,2 1-71,-1-2-844,1 1-1149</inkml:trace>
  <inkml:trace contextRef="#ctx0" brushRef="#br0" timeOffset="1062.4532">16672 12922 393,'8'-11'779,"0"-2"-103,-2-1-42,1 1-110,-2-4-47,-1 0-64,2-2-37,-2-3-40,-3 4-35,0-2-32,-1 1-42,-1-1-1,0 2-26,-2 0-21,-1 3-13,-2-2-18,1 5-36,-2 1-7,1 4-32,-4 1-1,1 2 11,9 4-24,-22 1 3,12 4-14,-3 3 10,0 1-14,0 3-3,0 2 2,1 2-14,2 0-10,0 1-3,2 0-4,1-3-1,2 1-3,1 1-1,0-3 0,2-1-4,2-12 2,2 22 2,2-13-1,0-1-6,3 0-9,-1-3-26,3 1-13,-9-6-38,22 3 15,-10-1-29,0-5 30,1 1-19,2-2 33,-1-2-10,0-1 34,-1-2-19,1 2 33,-2-3-17,-2 3 7,0-2 7,-1 1 4,-1 0 6,-2 1 6,2 2 3,-8 5 5,9-7 7,-9 7 18,0 0 32,0 0-4,11 5 32,-11-5 1,5 12 18,-5-12 6,3 16 5,-2-5 4,0 1-7,-1-12-7,0 22 27,2-10-57,-2 2 23,0 0-54,0-1-10,1 4-7,-1 0-3,0 0-5,-1 0-6,1 0 2,-2 0-71,1-1-92,0 1-113,-1 0-85,1-2-127,1-1-164,0 3-108,1 0-930,2 0-1342</inkml:trace>
  <inkml:trace contextRef="#ctx0" brushRef="#br0" timeOffset="1468.6908">17361 13111 414,'0'0'912,"8"-7"-119,-8 7-71,5-8-93,-5 8-53,0 0-99,0 0-45,3-9-74,-3 9-35,0 0-55,0 0-28,0 0-44,0 0-33,-6-9-33,6 9-17,0 0-12,0 0-32,-13 1-13,13-1-13,0 0-13,-13 3-2,13-3-9,0 0-2,-13 2-6,13-2 1,0 0-4,-17 3 26,17-3-30,0 0 2,-14 0-7,14 0-7,0 0 10,-14-4 5,14 4-6,0 0 0,-8-11-2,8 11-1,0 0 4,-1-14-2,1 14 0,4-9-2,-4 9 0,9-8-3,-9 8 9,13-9-3,-13 9-3,17-4 19,-17 4 32,20 0 40,-8 1 8,0 2 18,0 2 16,1 1 13,0 1-16,0 1-15,-1 2-17,-3 0-63,1 1-33,-3 1 0,0 0 0,-2 0 0,-2 0 0,-1 1 0,-2 1 0,-2 1 0,-4 2 0,0 0-180,-2 3-138,-3-2-114,1 2-64,-5-1-127,-2 3-121,-2-3-179,2-1-499,-4-1-1030</inkml:trace>
  <inkml:trace contextRef="#ctx0" brushRef="#br0" timeOffset="1828.0538">17824 12810 670,'0'0'842,"-3"-14"-86,3 14-71,0-14-42,0 14-59,-1-11-53,1 11-85,0 0-40,1-13-33,-1 13-6,0 0-35,0 0-30,0 0-15,8 8-6,-8-8-26,7 18-27,-4-9-25,1 3-203,0 1 0,-2 2 0,2-1 0,0 3 0,0-2 0,1-1 0,-3 2 0,2-3 0,-1 2 0,-1-1 0,1-2 0,-2-2 0,2 1 0,-1-1-41,1 1-327,-3-11-33,4 17-61,-4-17-66,5 11-79,-5-11-67,4 11-188,-4-11-486,0 0-951</inkml:trace>
  <inkml:trace contextRef="#ctx0" brushRef="#br0" timeOffset="2109.3015">17995 12655 93,'-3'-14'900,"2"1"-181,0 1-70,-2-1-26,1 1-53,1 1-43,-1 0-49,2 11-36,-1-18-70,1 18-34,3-14-34,-3 14-8,7-9-20,-7 9-34,14-2-10,-4 6 1,4 1 10,3 5-6,1 4-2,2 3-53,1 3-182,1 6 0,-1 2 0,0 0 0,-3 3 0,-3-6 0,-1 7 0,1 2 0,-3 0 0,-2 4 0,-2-6 0,-3 1 0,-1 1 0,-3 1 0,-2 2 0,-2-3 0,-3 7-16,-6-2-585,2 0-135,-4-1-180,-1-1-952,-5-2-1585</inkml:trace>
  <inkml:trace contextRef="#ctx0" brushRef="#br0" timeOffset="2703.0214">19386 12859 610,'0'0'741,"0"0"-82,0 0-34,0 0-52,0 0-43,0 0-4,0 0-94,0 0-15,0 0-47,0 0-26,0 0-35,15 0-64,-15 0-39,16 0-41,-6-3-35,-10 3-30,22-2-22,-10 0-15,1 0-49,-1 0-82,1 1-87,0-1-51,-2 0-81,2-1-74,-13 3-91,18-2-94,-18 2-74,15-1-792,-15 1-1017</inkml:trace>
  <inkml:trace contextRef="#ctx0" brushRef="#br0" timeOffset="2874.8985">19347 13031 708,'0'0'703,"-7"12"-48,7-12-64,0 0-67,0 14-74,0-14-29,8 4-75,-8-4-53,17 1-64,-6-2-25,5 0-59,0-1-8,5-2-46,2-1-23,1 0-141,0 0-131,2-1-154,1 1-153,-1 0-177,8-3-485,1 2-784</inkml:trace>
  <inkml:trace contextRef="#ctx0" brushRef="#br0" timeOffset="4927.0716">20903 12687 618,'1'-15'668,"-1"15"-70,2-13-5,-2 13-64,0-14-40,0 14-21,1-15-17,-1 15-21,1-13 0,-1 13-25,0-13-21,0 13-35,2-11-45,-2 11-37,0 0-41,0 0 4,0 0-3,0 0 17,0 0-3,0 0-201,0 0-40,2 15 0,-1-3 0,-1 1 0,0 1 0,2 3 0,-2 2 0,0-2 0,1 4 0,-1-3 0,1 2 0,-1-1 0,2 0 0,-1 2 0,0-2 0,0-1 0,1 1 0,-1-2 0,0 0 0,2 0 0,-1-3 0,0 1 0,-1-3 0,1-2-38,1-1-502,0 1-108,-3-10-107,7 14-126,-7-14-804,8 10-1358</inkml:trace>
  <inkml:trace contextRef="#ctx0" brushRef="#br0" timeOffset="5429.9954">21441 12755 43,'8'-15'855,"-3"1"-186,-1-3-42,0 2-63,-3-1-47,-1-1-73,0 1-26,-3 0-45,-1 0-43,-1 2-33,-2-1-25,-1 3-9,-1 0-30,0 0-22,-4 3-49,2 3-14,0 0-36,-1 4-6,-1 0-21,0 4-4,2 1-18,-2 2-1,0 0-20,2 4-2,-2-2-12,3 3 0,1 0-6,0-1-1,3 2-13,0 0 5,4-1-10,-1 0 7,3-10-6,2 20 6,0-11 1,2 0-8,1-1-6,3-2 5,2 0-22,0-2-8,2-2-23,0 1 10,1-3-7,3 1 23,-4-2-16,5-3 9,-3 0 9,1-2 2,-2 0 3,1 0-1,-2 0 9,-3 0 1,1 2 4,-3-1-1,1-1 3,-8 6-2,12-6 0,-12 6 1,11-5-3,-11 5 8,0 0-1,9 6 19,-9-6 22,5 15 14,-5-15 7,3 22 9,-2-10 22,2 5-22,-2-1 11,-1 1-8,0 1-4,1 1-5,-1-2-6,1 1 21,-1 2-45,0-1 28,0 1-39,0-2 3,2 0-6,-2 2-10,0-3 1,1 0-5,-1-3-44,0-2-74,1 2-94,1-2-48,-2-12-90,2 20-58,-2-20-121,3 17-104,-3-17-181,6 11-621,-6-11-1037</inkml:trace>
  <inkml:trace contextRef="#ctx0" brushRef="#br0" timeOffset="5773.7213">21883 12680 38,'0'0'928,"0"-16"-191,0 16-90,-1-10-60,1 10-76,0 0-70,-3-13-60,3 13-62,0 0-37,0 0-29,0 0-42,0 0-39,0 0-31,0 0-26,0 0-23,0 0-8,0 0-19,3 13-11,-3-13-13,9 7-8,-9-7-6,13 7-4,-13-7-3,15 4-1,-15-4-7,18 3 22,-18-3-29,22 0 22,-22 0-29,21-4 3,-10 1-1,0 1 0,-2-3 4,-1 0-2,-8 5 0,13-10-1,-13 10 3,5-12 1,-5 12 1,0-12 1,0 12 15,-5-12-23,5 12-2,-13-11 2,5 6-2,0 1 2,8 4 1,-19-6 4,19 6-19,-18-2-46,18 2-56,-19 0-67,19 0-74,-19 5-101,10-1-88,1 1-122,1 0-809,7-5-979</inkml:trace>
  <inkml:trace contextRef="#ctx0" brushRef="#br0" timeOffset="6054.9616">22447 12634 331,'13'-4'899,"-13"4"-137,13-8-69,-13 8-53,8-7-51,-8 7-70,5-7-78,-5 7-43,0 0-25,0 0-51,0 0 7,0 0-79,0 0-38,0 0-12,-13 10-25,7-1-7,-1 1-23,0 3-10,-2 1-20,2 2-13,-4 1-21,1 2-19,0 2-12,-2 3-9,-3 2-9,2 0-2,-1 0-5,1 0-6,-4 5-2,0 1-11,2-6-57,2 0-67,-1 0-77,2-1-69,1-2-46,-1-2-99,5-4-75,2-1-110,1-3-78,1 1-195,2-2-464,1-12-934</inkml:trace>
  <inkml:trace contextRef="#ctx0" brushRef="#br0" timeOffset="6414.3336">22506 13029 327,'0'0'764,"0"0"-119,0 0-29,0-14-73,0 14-72,0 0-47,0 0-79,-9-4-22,9 4-58,0 0-11,0 0-38,-11 5 2,11-5-48,-5 10 6,5-10-42,-6 10 4,6-10-35,-4 14 15,4-14-33,-2 16 9,2-16-27,1 16 4,-1-16-30,3 17 20,-3-17-31,7 17 13,-7-17-23,8 14 10,-8-14-18,10 12 12,-10-12-20,14 9 17,-14-9-15,14 8 9,-14-8-19,17 3 12,-17-3-7,15 2 17,-15-2-4,17-3 15,-17 3-2,14-4 21,-14 4 7,15-9-5,-15 9-9,12-11 10,-12 11-21,6-14-16,-6 14-2,3-14 3,-3 14-6,0-16-2,0 16-7,-3-13 3,3 13-2,-9-12-5,9 12-43,-14-10-37,14 10-40,-14-9-82,14 9-34,-14-6-89,14 6-133,-17-2-110,17 2-128,-14-1-740,14 1-1054</inkml:trace>
  <inkml:trace contextRef="#ctx0" brushRef="#br0" timeOffset="6726.8142">23007 12793 364,'-2'-14'834,"1"0"-133,0 0-29,-1 2-63,1-1-41,0-1-49,-1 2-59,1 1-11,1 11-44,-2-21-40,2 21-57,-1-14-66,1 14-39,0 0-25,1-15 18,-1 15-11,0 0-4,9 7 16,-9-7-39,6 14 7,-2-3-27,0 1-44,0 0-94,2 4 0,-2-1 0,0 2 0,-1-1 0,1 0 0,-1 0 0,1 1 0,-2-2 0,1 1 0,2-1-17,-3-2-273,1 1-49,0-2-79,-1-2-28,1-1-94,1 1-68,-1-2-51,-3-8-211,11 13-395,-11-13-873</inkml:trace>
  <inkml:trace contextRef="#ctx0" brushRef="#br0" timeOffset="7070.5532">23313 12755 208,'2'-12'794,"-1"-1"-149,-1 13-41,-1-21-43,1 21-80,-3-16-67,3 16-58,-5-13-48,5 13-28,-10-3-22,10 3-36,-11 3-21,11-3-15,-10 8-7,5-1-21,-1 2 2,2-1-46,1 2 6,1-1-38,-1 3 6,3-12-33,1 20 12,2-11-24,1 3 4,1-4-13,3 1 8,1 0-22,2-1 8,0-3-16,2 0 14,0 0-12,-1-4 6,1 2-15,0-2 13,-1-2-33,1-1 38,-2 0-10,0-3 31,0-1-7,-3 0-5,-1-4-5,-1 3 12,-2-5-7,0 2 7,-2-2-7,-2 0-6,-3 2-8,0-3 1,-3-1-10,0 4 4,-3-1-8,0 0-1,-1 4-3,-2-2-4,2 2 0,-3 0-39,2 4-80,-1-2-64,2 1-66,-2 3-70,12 1-119,-20-2-108,20 2-114,-18 0-817,18 0-1104</inkml:trace>
  <inkml:trace contextRef="#ctx0" brushRef="#br0" timeOffset="7351.8006">23501 12389 512,'5'-9'960,"-1"0"-157,1 1-112,0 0-7,-5 8-91,12-13-78,-12 13-67,14-8-20,-14 8-40,20-1-28,-6 2-20,2 4-26,3 2-10,2 3-31,3 5-28,0 1-23,5 6-111,-2-1-111,-1 7 0,-1 1 0,-3 5 0,0-1 0,-3 0 0,-3 2 0,-2 2 0,-5 1 0,-3-6 0,-6 2 0,-3 2 0,-5 3 0,-6 1 0,-4-1 0,-9 5 0,-6 0-12,-4-3-479,-4-3-92,-5 0-132,-2-1-154,-6-3-875,-2-2-1432</inkml:trace>
  <inkml:trace contextRef="#ctx0" brushRef="#br0" timeOffset="7932.4891">20621 12463 63,'4'-8'821,"-4"8"-162,7-12-24,-7 12-58,4-14-48,-4 14-67,5-10-44,-5 10-84,0 0-33,0 0-35,-1-10-10,1 10-43,-8 5-7,1 0-18,-1 6 2,-1 2-19,0 5 8,-4 4-19,2 4-7,-2 2 30,2 6-39,-1 0-19,1 3-15,3-4-21,1-1-16,4 1 16,0-1-47,3-3 23,1 4-44,4 0-2,7 5 1,2 2-84,5-5-110,7 0-76,2-1-124,13 1-126,3-1-178,6-5-218,3-3-634,4-5-1164</inkml:trace>
  <inkml:trace contextRef="#ctx0" brushRef="#br0" timeOffset="8580.7812">24371 12663 143,'0'0'807,"-12"3"-131,12-3-19,0 0-68,-16 0-61,16 0-25,0 0-47,0 0-50,0 0-20,0 0-9,0 0-27,0 0-16,0 0-26,0 0-17,14-2-30,-14 2-22,23-3-31,-9 2-38,0-1-28,3 0-31,0 0-13,0-1-30,2 2-14,-2 0-25,2-2-29,-1 0-52,0-1-87,0 2-63,-3-1-43,-2 2-77,1-2-59,-4 1-56,1-1-95,-11 3-48,16-4-76,-16 4-187,7-5-354,-7 5-807</inkml:trace>
  <inkml:trace contextRef="#ctx0" brushRef="#br0" timeOffset="8830.9566">24535 12539 275,'0'0'796,"-9"-11"-129,9 11-2,-7-10-75,7 10-23,-6-10-72,6 10-20,-6-9-68,6 9-7,-4-10-46,4 10-34,0 0-47,-7-7-39,7 7-2,0 0-12,0 0-10,0 0-23,0 0-7,-1 15-10,2-4-9,1-1-13,-1 5-15,0 0-101,2 3-32,0 0 0,-1 3 0,-1 1 0,3 1 0,0-2 0,-3 2 0,2-3 0,-2-2 0,0 0 0,2-1 0,-2 0 0,0-1 0,1-3 0,-1 0-264,0-1-85,1 0-33,-1 0-52,0-1-106,-1-11-121,1 17-79,-1-17-789,7 11-1162</inkml:trace>
  <inkml:trace contextRef="#ctx0" brushRef="#br0" timeOffset="9127.8235">25112 12528 591,'4'-10'842,"-4"-2"-80,0 12-70,4-15-28,-4 15-80,1-14-55,-1 14-69,2-12-47,-2 12-60,3-11-50,-3 11-59,0 0-39,0 0-9,0 0-7,0 0 21,0 0-16,8 9-26,-8-9-10,5 21-17,-3-6-17,0-1-24,1 3-31,-1 0-69,3 0 0,-2 0 0,-1 0 0,1 0 0,0-2 0,-1 1 0,1-2 0,-1-1 0,1-1-76,0 0-174,-1-2-69,0 0-34,1 1-67,-3-11-68,5 15-97,-5-15-77,5 12-219,-5-12-436,8 8-922</inkml:trace>
  <inkml:trace contextRef="#ctx0" brushRef="#br0" timeOffset="9393.4394">25425 12535 556,'0'0'808,"-3"-14"-81,3 14-71,3-11-53,-3 11-75,3-9-25,-3 9-76,0 0-2,12-6-37,-12 6-6,14 1-34,-14-1-23,20 8-22,-9-2-25,5 2-11,-2 1-39,1 2-35,2 1-34,-2 0-72,3 2-87,-3-1 0,2-1 0,-2 0 0,-1 2 0,1-2 0,-4-2 0,0-1 0,0 1 0,-1-2 0,-1-1-127,-3-1-188,1 0-43,0 0-67,-7-6-73,11 8-111,-11-8-87,7 5-150,-7-5-526,0 0-972</inkml:trace>
  <inkml:trace contextRef="#ctx0" brushRef="#br0" timeOffset="9627.8117">25755 12527 208,'-3'-11'817,"-1"-1"-119,0 4-26,0-1-82,1 1-51,3 8-54,-9-13-30,9 13-65,-11-6-5,11 6-42,-13 0-5,13 0-20,-17 7-42,6 1-39,0 0-23,0 2-36,0 1-18,-1 3-32,-1 1-24,2-1-21,-3 3-18,3-2-15,-3 0-10,3 2-13,1-1-39,-2-1-60,3-1-66,0 1-80,-1-3-24,1-2-64,3 1-30,-1-3-74,0 1-47,3-2-28,-2-1-14,6-6-53,-7 10-159,7-10-337,0 0-665</inkml:trace>
  <inkml:trace contextRef="#ctx0" brushRef="#br0" timeOffset="9784.059">25404 12687 415,'0'0'625,"0"0"-97,-4-12-15,4 12-47,0 0-31,4-9-46,-4 9-63,11-5-43,-11 5-37,17-3-56,-6 1-36,5 0-23,1 2-24,1-3-20,5 3-20,-1-1-20,-1 0-39,4-2-97,1 0-147,-6 1-122,5 0-167,0 0-674,-5-2-810</inkml:trace>
  <inkml:trace contextRef="#ctx0" brushRef="#br0" timeOffset="10315.2834">26298 12388 732,'0'0'778,"-6"-12"-66,6 12-58,-5-12-70,5 12-13,-4-13-64,4 13-33,-4-9-30,4 9-65,-4-8-50,4 8-61,0 0-18,0 0 1,0 0-13,0 0 15,0 0-3,2 14-28,-2-14 17,2 23-183,-2-9-56,0 1 0,0 2 0,2 2 0,-2 0 0,0 1 0,0 0 0,0 1 0,2-2 0,-2 1 0,0-1 0,0 0 0,0-3 0,0 0 0,0-2 0,0 1-28,0-3-399,0-12-46,2 19-94,-2-19-111,9 16-58,-9-16-186,10 13-464,-10-13-987</inkml:trace>
  <inkml:trace contextRef="#ctx0" brushRef="#br0" timeOffset="10805.4108">26689 12528 556,'12'-15'748,"-1"-1"-52,-2-1-74,1 0-68,-6 2-43,2-1-45,-3 1-71,-3 3-29,0-1-50,-2 1 2,-1 0-67,-3 0-10,-2 2-39,-1 1-25,-1 2-21,-2 2-12,1 1-14,-2 1-22,-1 2-20,1 1-17,-1 1-7,1 2-12,-1 1-16,3 0-20,-2 1 24,1 0-15,3 2 2,1-2-10,0 2-4,2 1 5,6-8-3,-5 12 8,5-12-7,2 11-21,-2-11 10,11 11-17,-3-6-22,1-1-19,3-1-25,0-1 8,1-1-8,2 0-9,0-2 21,1 0 1,-1-1 5,1 0 19,-1-2 9,0-1 24,-5 1-18,1 0 25,-1 0-18,-1 0 26,-9 4-17,16-5 27,-16 5-18,11-4 14,-11 4 7,0 0 24,11 4 5,-11-4 19,2 13 17,-2-13 25,2 21 6,-2-9 1,0 1 9,0 1-4,0 3 4,0 0-4,-2 0-6,2 0-14,-2 1-9,1 0-92,1 3-1,0-3 0,1 3 0,-1-4 0,2 3 0,-2-3 0,2 0 0,0-1 0,1-1 0,0-3 0,1 1 0,-2-2 0,2-1 0,-1 0-269,-3-10-48,8 14-78,-8-14-7,12 12-80,-12-12-102,9 8-53,-9-8-129,16 1-613,-16-1-980</inkml:trace>
  <inkml:trace contextRef="#ctx0" brushRef="#br0" timeOffset="15423.4188">27449 12373 122,'0'0'602,"-9"-9"-96,9 9-82,-10-10-7,2 4 10,8 6-82,-15-9-37,8 5-18,7 4-25,-18-5-28,18 5-23,-15-2-8,15 2-44,-17 1-6,17-1-18,-18 5-18,18-5-8,-13 7-10,13-7-18,-11 9 13,11-9-1,-7 8-12,7-8-9,-5 10 1,5-10-2,0 0-17,3 12-7,-3-12 4,9 5 0,-9-5 0,11 4-11,-11-4-7,13 1-5,-13-1-5,18-1-4,-18 1-4,17-2-3,-17 2-6,19-7-3,-10 4 5,1-1 11,-2-1-20,-1 1 0,-7 4 2,14-9 0,-14 9-1,9-7-1,-9 7-1,4-9-4,-4 9 9,0 0-12,-4-10 25,4 10-25,-11-4 25,11 4-29,-15-3 20,15 3-17,-19 3 20,9 0-23,0 1 2,-4 1-2,2 0-34,2 3-51,-2-2-63,1 4-59,2-1-73,0 1-81,2 0-59,3 0-59,2-1-181,2-9-427,0 16-713</inkml:trace>
  <inkml:trace contextRef="#ctx0" brushRef="#br0" timeOffset="15735.8952">27701 12398 71,'0'0'721,"5"-13"-114,-5 13-27,4-10-47,-4 10-30,4-11-55,-4 11-47,1-10-35,-1 10-29,0 0-26,-1-13-60,1 13-9,0 0-38,0 0 14,0 0-37,0 0 17,-16 1-35,16-1-7,-11 14-14,3-2-5,-1 0-15,-1 5-13,-1 0 0,-3 3-23,-1 4 1,-1-2-21,3 2-11,-1 2-20,-1-2 8,2 1-21,-2 0 3,2-1-11,-1-1 5,2 1-13,0-5-1,3 1-8,0-3-61,3-2-56,0-1-38,2-2-56,0 0-22,4-12-56,-2 21-7,2-21-76,1 16-35,-1-16-36,5 12-25,-5-12-31,12 6-106,-12-6-444,13 4-670</inkml:trace>
  <inkml:trace contextRef="#ctx0" brushRef="#br0" timeOffset="16039.2696">27608 12799 524,'0'0'483,"0"0"-58,0 0-20,0 0-19,0 0-47,0 0-40,0 0-3,0 0-44,-8 7-15,8-7-43,0 0 5,-2 10-20,2-10-22,0 0-32,1 11-7,-1-11 0,5 7-4,-5-7-15,9 6 1,-9-6 3,11 5-11,-11-5-5,17 2 3,-17-2-17,17 1 3,-17-1 3,20-1 6,-20 1-3,18-4-1,-18 4 2,18-5 11,-18 5 2,14-8-13,-14 8-13,11-9-9,-11 9 1,7-11 1,-7 11-11,4-11-9,-4 11-5,0-15-19,0 15-4,-4-12 3,4 12 0,-9-12-6,9 12-7,-10-10 0,10 10-6,-12-7-16,12 7-56,-10-7-55,10 7-65,-13-4-58,13 4-74,-11-1-111,11 1-102,-11 3-167,11-3-582,0 0-892</inkml:trace>
  <inkml:trace contextRef="#ctx0" brushRef="#br0" timeOffset="16570.5001">28227 12609 634,'9'-13'632,"-2"3"-60,0-2-16,-1 0-104,0-2-13,-3 1-71,2-1-31,-3 1-16,1 0-39,-3 1-23,0 0-25,-1 1-17,-2 0-20,-1 2-29,-1 0-15,-3 2-17,1 2-17,-4 1 22,0 3-38,-1-1-12,12 2-5,-24 2-6,14 0 3,-2 3-17,-2 0-19,3 0-6,1 3-10,-2-1-6,2 2-4,3-2-11,1 2 7,0-1-4,2 0 2,4-8-11,-6 17 6,6-17-14,2 14 21,-2-14-13,8 12 1,-8-12-5,14 10 0,-5-5-12,-9-5-18,21 5-13,-21-5 3,25 2 5,-14-3 3,1 0 1,0-2 0,-1 1 14,-2-1 3,3-2 0,-3 1 6,2-2-1,-11 6 2,14-9 2,-14 9 9,11-8-7,-11 8-1,9-6-4,-9 6 7,0 0 0,0 0 2,13 1 18,-13-1 24,3 11 0,-3-11 25,1 14 17,-1-14 9,1 22 20,0-10-29,-1 2 15,0-1-5,2 1-13,-2-1-15,1 2-3,-1-1-16,0 0-7,2 0-12,-2 0-1,3 2-11,-2 0 2,-1-3-10,1 2 6,-1-2-5,2 0-12,-1-1-72,-1 1-76,1-3-40,-1-10-76,0 20-39,0-20-67,0 17-115,0-17-79,3 14-96,-3-14-843,0 0-1132</inkml:trace>
  <inkml:trace contextRef="#ctx0" brushRef="#br0" timeOffset="16914.7414">28507 12191 283,'-4'-8'783,"4"8"-134,-4-15-9,4 15-73,2-10-64,-2 10-41,11-9-27,-11 9-39,21-3 13,-7 4-23,5 3 2,4 5 13,6 1-27,5 5 0,-1 4-10,-1 0-25,1 5-22,-1 2-196,-3 6-121,1 0 0,-3 2 0,-4 2 0,-4 0 0,-1 0 0,-7 1 0,-1 1 0,-4-5 0,-5 2 0,-2-2 0,-5 2 0,-5 5 0,-6-2 0,-3-1 0,-9 5 0,-7 0 0,-3-3 0,-3-1 0,-5-2 0,-3-1-476,-2-2-221,-6-2-109,1-2-138,-7-2-722,0-3-1335</inkml:trace>
  <inkml:trace contextRef="#ctx0" brushRef="#br0" timeOffset="17592.5111">25065 12368 174,'4'-12'680,"1"4"-119,-5 8-52,4-16-33,-4 16-37,3-17-30,-3 17-65,0-17-17,0 17-26,-2-14-27,2 14-52,-5-11-10,5 11-41,-9-6 16,9 6-24,-14-1 1,5 6-22,1 0 15,-6 3-11,3 5 4,-3 2-32,3 3 12,0 6 0,-2 2 5,6 3-18,0 1-13,-1 2-3,4 1-22,2 0-9,2 1-17,2-1-12,2 0-9,2 1-16,3 4 5,2-1 25,3 0-112,3-2-71,2-1-87,1-2-68,2-3-81,3 0-150,-3-3-91,3-1-199,-5-6-573,2-2-986</inkml:trace>
  <inkml:trace contextRef="#ctx0" brushRef="#br0" timeOffset="18569.8724">20326 12244 761,'0'0'594,"-8"-7"-62,8 7-39,0 0-62,0 0-29,-13 8-54,13-8-27,-11 14-45,3-6-17,-1 5-40,0 3-10,-2 1-50,0 3 6,0 6-18,-1 2 17,1 7-40,0 4 20,2 5-19,-2 3 16,5 1-37,-2 3-1,3 4-4,4 0-22,1 2-25,5 9 3,4 1-29,4-1 16,3 1-29,6-4 17,7-2-54,6-3-64,6-2-102,6-6-34,8-1-101,5-6-134,4-2-91,7-7-163,5-5-565,4-4-885</inkml:trace>
  <inkml:trace contextRef="#ctx0" brushRef="#br0" timeOffset="19319.8457">28906 11993 268,'0'0'807,"0"0"-163,7-11-38,-7 11-29,10-6-52,-10 6-41,14-3-44,-14 3-33,24 3-23,-6 1-13,2 3-7,6 4-23,2 3-14,4 4-8,1 6-1,0 2 21,2 3-7,6 6-30,-4 3-266,-3 1-36,0 1 0,-4 2 0,-6-6 0,-1 5 0,-5 0 0,-1 0 0,-7 3 0,-1 1 0,-5 0 0,-5-7 0,-3 8 0,-5-3 0,-3 0 0,-3-3 0,-2 1 0,-2-6 0,0 1 0,-4-3 0,0-1 0,0-6 0,-2 1 0,1-3 0,2-6 0,0-1 0,1-4-374,2-3-50,0 0-36,4-4-72,1 0-104,2-3-80,2-1-882,10-2-1252</inkml:trace>
  <inkml:trace contextRef="#ctx0" brushRef="#br0" timeOffset="19727.6061">29628 12412 342,'0'0'694,"0"-15"-101,0 15-51,0 0-50,-1-14-93,1 14-37,0 0-82,0 0 23,0 0-37,-5-7-41,5 7-40,0 0-23,0 0-43,0 0-18,-2 12-2,2-12 12,4 9-14,-4-9-21,8 8-7,-8-8 3,14 7 11,-7-3-4,3 1-10,2-3-4,-12-2-9,23 3 10,-9-3-8,-1 0-5,1 0 0,-1-3-1,0 1 3,-3-2 3,0 1-6,0-1 7,-2-1-1,-2-2-6,-6 7-6,8-11-7,-8 11-2,3-12-5,-3 12-4,-4-12 10,4 12-24,-9-13 10,9 13-9,-12-11 3,12 11-21,-15-9 18,15 9-7,-15-8-3,15 8-63,-17-2-63,17 2-68,-15 0-72,15 0-52,-14 1-97,14-1-69,-12 4-39,12-4-153,0 0-543,-7 10-824</inkml:trace>
  <inkml:trace contextRef="#ctx0" brushRef="#br0" timeOffset="19993.8152">29954 12343 297,'0'0'805,"9"-6"-117,-9 6-4,6-7-109,-6 7-43,8-8-38,-8 8-52,0 0-53,5-9-40,-5 9-43,0 0-45,0 0-39,0 0-13,0 0 10,0 0-5,0 0-18,-1 12 15,-3-2 17,-2 2-41,-1 2-16,1 5-20,-3-1-1,-1 3-16,1 1-57,-2 2-77,-1 0 0,0 1 0,-2 4 0,0 4 0,-1 0 0,1 0 0,-3 0 0,2-2 0,-1-5 0,3 1 0,1-2 0,-1-1-224,3-4-98,0 0-40,1-2-68,0-1-60,3-2-89,-1-1-57,3-4-86,1 1-685,3-11-1011</inkml:trace>
  <inkml:trace contextRef="#ctx0" brushRef="#br0" timeOffset="20319.6949">29892 12889 152,'0'0'796,"9"-6"-148,-9 6-56,0 0-29,0 0-66,0 0-56,0 0-40,0 0-45,0 0-34,0 0-41,0 0-42,0 0-35,0 0-8,-2 13-25,2-13-6,0 0-51,0 14 2,0-14-32,0 0 10,4 12-29,-4-12 7,6 8-39,-6-8 27,10 7-21,-10-7 26,13 2-30,-13-2 9,15 2-15,-15-2 15,16-2-11,-16 2 14,19-5 5,-19 5-10,15-6-13,-7 0-1,0 1-5,-2-1-2,-1-2-5,-5 8 0,5-16-3,-5 16-5,2-14-1,-2 14 8,-3-16 4,3 16-12,-6-14-12,0 6-1,6 8 1,-12-12-4,12 12-42,-12-7-57,12 7-56,-14-8-62,14 8-85,-13-4-58,13 4-136,-13 0-74,13 0-156,0 0-604,-13 0-942</inkml:trace>
  <inkml:trace contextRef="#ctx0" brushRef="#br0" timeOffset="20632.1921">30350 12466 212,'2'-11'807,"-2"11"-120,2-18 4,-2 18-86,1-13-53,-1 13-65,1-10-78,-1 10-83,0 0-37,3-12-15,-3 12-5,0 0-7,0 0 6,3 12-19,-3-12 3,2 16-14,-2-3-6,1-1-9,-1 1-26,2 2-18,-2 1-18,1 1-28,-1 0-23,1-2-31,2 2-79,-2 0 0,-1-1 0,0 2 0,1 0 0,-2-1 0,1 3 0,0-6 0,-1 3 0,1-4-199,0 1-91,0-2-66,-3 0-64,6-2-61,-3-10-100,0 21-68,0-21-96,1 15-676,-1-15-1027</inkml:trace>
  <inkml:trace contextRef="#ctx0" brushRef="#br0" timeOffset="21038.4304">30655 12556 830,'3'-12'711,"-2"1"-55,-1 11-50,3-19-96,-3 19-14,2-15-57,-2 15-48,0-15-62,0 15-46,2-12-47,-2 12-13,0 0-3,0 0-13,0 0 5,0 0-14,-9 10-25,9-10 0,-6 18-4,4-7-11,-1 1-9,0 3-35,1-1-18,0 1-16,1 0-12,1-1-12,0 0-11,1-2-6,0 3-6,0-3-1,4-1-6,-1 0-5,1-2 3,2 0 3,1-1 3,2-1 5,-1-2 3,1 0-5,2-2-8,1-1-25,1 0 0,0-2 0,3-4 0,-2 1 0,2-2 0,-2-3 0,1 1 0,-2-4 0,0-1 0,-1-3 0,-3 0 0,0-1 0,-2 1 0,-3-1 0,-1 1 0,-2 0 0,-2-1 0,-2 1 0,-2 0 0,-1 1 0,-3-1 0,-2 1 0,1 2 0,-3 0 0,0 4 0,-4-3 0,1 5 0,0-1 0,-2 3 0,2 3 0,-2-1-287,-1 4-264,-1 0-92,-4 6-151,0 0-274,1 1-469,-3 1-1173</inkml:trace>
  <inkml:trace contextRef="#ctx0" brushRef="#br0" timeOffset="22135.5276">19279 13926 72,'0'0'839,"0"0"-160,0 0-68,0 0-31,0 0-51,0 0-35,0 0-31,0 0-56,0 0-32,18 0-43,-18 0-31,17 0-33,-17 0-34,24-3-47,-24 3-46,27-2-23,-14 2-22,2-2-24,0 1-3,3-2-23,-2 2-12,1-1-79,1 2-65,-4-1-63,1-1-55,-2 2-46,0-1-69,0-1-71,-13 2-59,22-1-42,-22 1-168,12-1-475,-12 1-772</inkml:trace>
  <inkml:trace contextRef="#ctx0" brushRef="#br0" timeOffset="22338.6529">19367 14048 57,'0'0'773,"-7"9"-123,7-9-36,0 0-67,-6 8-38,6-8-75,0 0-11,0 0-45,6 10-60,-6-10-38,0 0-33,18 1-37,-18-1-36,21 0-28,-21 0-23,27-1-31,-13-1-20,4 0-24,0 0-80,-1-1-87,2 1-78,-1 0-123,1-1-112,1 1-106,-1 1-226,2-2-395,-2 0-774</inkml:trace>
  <inkml:trace contextRef="#ctx0" brushRef="#br0" timeOffset="23923.8974">22060 13898 43,'0'0'680,"0"0"-116,0 0-47,7-8-29,-7 8-52,0 0-22,9-10-35,-9 10-15,9-8-26,-9 8-42,10-13 15,-10 13-25,12-13-3,-6 6-55,2 0 11,-2-3-14,1 3-4,-1-1-12,2-1-17,-2 1 18,-1-1-23,-5 9-14,9-16-19,-9 16-24,6-15-27,-6 15-22,0-13-11,0 13-18,-6-11-12,6 11-6,-13-8-9,13 8-3,-19-4-4,8 6-2,-3-2 8,0 5-18,-3 1 1,2 1 13,-4 3-15,2 1 2,-1 1 0,3 3-2,-2 1-2,2-1 3,1 2 3,1 0-10,2 1 5,2-3-6,2 0 7,3-1-5,-1 0 3,4-1 2,1-1 2,4-1-5,1 0 3,0 0-6,4-3 5,2 2-1,0-4 2,2 0-4,2-1 3,-1-3-5,2 1 2,-1-2-10,0-1 9,-1-1-11,2 1 4,0-5-3,-1 0 7,-2-1-6,1 1 8,-1-4-8,-3 1 10,1-2-6,0 0 2,-1 0 0,-2-2 1,-1 2-5,0 1 12,-2-1-5,0 0 0,0 2 0,-5 8 0,6-15-2,-6 15-2,6-13 0,-6 13-2,5-8 3,-5 8 3,0 0-6,0 0 6,0 0 0,0 0 1,5 10 0,-5-10 6,2 18-7,-2-7 10,1 1 3,-1 3 8,0 2 4,0 0 7,0 0-24,2 2-8,-2-2 0,1 2 0,-1-2 0,1 0 0,-1 1 0,2 0 0,-1 2 0,0-3 0,-1 1 0,1-1 0,2-1 0,-2-2 0,2 0 0,-2-4 0,2 3 0,-3-13 0,2 19 0,-2-19 0,3 14-116,-3-14-142,4 11-58,-4-11-66,0 0-66,5 9-108,-5-9-111,0 0-182,0 0-611,10 4-1078</inkml:trace>
  <inkml:trace contextRef="#ctx0" brushRef="#br0" timeOffset="24361.3771">22967 13989 85,'-14'2'685,"14"-2"-111,-12 1-50,12-1-39,0 0-38,-16 3-59,16-3-6,0 0-39,-10 2-19,10-2-15,0 0-14,0 0 7,0 0 7,0 0 13,0 0-15,2 9-20,-2-9-16,16 4-15,-16-4-13,24 3-14,-8-3-18,1 1-10,3 1-20,2-2-16,-1 0-99,2 0-66,1-2 0,-1 2 0,-1-1 0,2-1 0,-1 2 0,-2-1 0,0 0 0,1 0 0,-3-1 0,-1 1 0,-3 0 0,-2 1 0,1 0 0,-3-2 0,-11 2-223,20-1-145,-20 1-67,12-4-65,-12 4-68,0 0-47,14-3-48,-14 3-170,0 0-426,0 0-867</inkml:trace>
  <inkml:trace contextRef="#ctx0" brushRef="#br0" timeOffset="24658.2389">23257 13932 360,'-12'-10'707,"12"10"-77,-7-13 1,7 13-99,-9-13-29,9 13-51,-6-13-24,6 13-22,-7-12 4,7 12-43,-4-12-7,4 12-12,-4-9-48,4 9-45,0 0-38,-5-11-30,5 11-37,0 0-8,0 0 8,0 0 11,0 0-1,0 0-3,0 0-12,-1 16-112,1-16-33,1 21 0,1-9 0,-2 1 0,1 2 0,1 1 0,-2 0 0,2-1 0,-1 1 0,0 0 0,2-1 0,-3-1 0,1-1 0,0-2 0,1 2 0,-1-2 0,0-1 0,-1-10 0,3 18-43,-3-18-366,2 15-60,-2-15-99,4 11-112,-4-11-117,4 8-856,-4-8-1318</inkml:trace>
  <inkml:trace contextRef="#ctx0" brushRef="#br0" timeOffset="25796.2753">23041 14077 334,'0'0'413,"0"0"-41,0 0-40,-12 2-40,12-2-24,0 0-28,0 0-25,0 0-21,-10 3-7,10-3 1,0 0-10,0 0 1,0 0-11,0 0 13,-9 6-2,9-6 39,0 0-12,0 0-28,0 0-10,13 2-10,-13-2-10,17 0-8,-17 0-20,27-1-16,-11-2-1,3 0-7,3 1 4,2-2-12,2 2-10,1-4-15,-2 2-17,2 0-5,-1 0-19,-1 0 5,-2-2-2,0 2-8,-4 1-2,-1 0-2,-1 0-5,-4 2-3,-1 0-1,-12 1-24,20-5-49,-20 5-48,14-1-48,-14 1-43,0 0-48,10-4-27,-10 4-46,0 0-52,0 0-26,0 0-61,0 0-131,-8-6-284,8 6-442</inkml:trace>
  <inkml:trace contextRef="#ctx0" brushRef="#br0" timeOffset="26171.2624">23193 13906 301,'-5'-9'608,"5"9"-79,-5-8-42,5 8-40,-4-9-32,4 9-23,0 0-28,-5-12-48,5 12 10,0 0-60,-4-11-26,4 11-53,0 0-6,0 0-20,0 0 20,0 0-26,0 0 20,0 0-24,3 9-4,-3-9 3,6 20-18,-3-9 2,-1 4-12,2 2-19,0 0-6,-2 0-6,1 3 19,0-1-23,-1 0-25,1-1-1,0 2-14,-1-3-4,-1 1-10,0-1-6,0 0-14,1-1 8,-1-4-7,0 2 0,1-1-8,-2-2 12,1 0-14,-1-11 6,0 19-9,0-19 23,1 15-30,-1-15-2,0 12-48,0-12-51,2 11-33,-2-11-74,0 0-64,-2 10-50,2-10-100,0 0-103,0 0-97,0 0-196,0 0-408,0 0-840</inkml:trace>
  <inkml:trace contextRef="#ctx0" brushRef="#br0" timeOffset="27029.0588">24135 13800 424,'0'0'624,"0"0"-88,1-11-30,-1 11-19,0 0-21,1-13-26,-1 13-49,0 0-9,0-14-54,0 14 8,0 0-38,2-12-1,-2 12-42,0 0-13,1-11-39,-1 11-20,0 0 8,0 0-5,0 0-7,0 0 6,10 5 0,-10-5 7,4 13-5,-4-13-18,4 19-28,-3-6 18,2 1-140,-2 3-19,0 0 0,2 1 0,-2 2 0,-1-1 0,1 1 0,2 0 0,-2 1 0,-1-1 0,2 0 0,-1-1 0,0 0 0,2-2 0,-1-1 0,-1 0 0,1-2 0,-1-2 0,0 0 0,-1-12 0,1 21 0,-1-21 0,2 17 0,-2-17 0,1 13 0,-1-13 0,2 12 0,-2-12 0,0 0 0,0 0 0,2 11 0,-2-11 0,0 0-178,0 0-318,0 0-48,8-10-101,-8 10-88,0 0-131,2-14-637,-2 14-1128</inkml:trace>
  <inkml:trace contextRef="#ctx0" brushRef="#br0" timeOffset="27388.4198">24373 13583 859,'0'0'672,"3"-15"-72,-3 15-9,7-14-70,-2 7-51,-5 7-42,13-10-19,-13 10-39,19-3-5,-6 3-16,-1 3-27,5 4-21,1 0-26,2 5-5,5 2-32,-2 4-23,1 3-23,0 3-23,0 1-25,-1 2-9,-1 4 12,-4 3-22,0 0-101,-3 2-24,-1 2 0,-5-1 0,-1 1 0,-4-3 0,-3 0 0,-2 1 0,-6 4 0,-3 0 0,-5 0 0,-3-2-236,-4-1-52,-8 5-83,-4-2-60,-3-1-145,-7-3-154,-1 0-191,-4-6-551,-3-4-1093</inkml:trace>
  <inkml:trace contextRef="#ctx0" brushRef="#br0" timeOffset="27872.7809">21601 13756 614,'0'0'612,"-4"-17"-99,4 17-3,-5-17-31,5 17-40,-5-16-39,5 16-35,-5-12-46,5 12-48,-4-11-63,4 11-17,0 0-24,0 0 13,-14 1-37,14-1 11,-12 16-31,6-2 22,-1 5-42,-1 2-15,-1 4-10,1 6-10,-1 0-11,3 8-8,-2 2-7,2-1-7,0 1-12,3-4 0,3 0-6,5 6-4,2-2 15,5 0-21,6-2-70,5-1-94,3-3-58,13 2-90,5-7-94,5-1-60,6-4-99,4-5-811,4-3-969</inkml:trace>
  <inkml:trace contextRef="#ctx0" brushRef="#br0" timeOffset="28388.3985">25532 13801 688,'0'0'585,"0"0"-63,-9-7-37,9 7-70,0 0-66,-16 2-18,16-2-51,-11 7-17,11-7-23,-11 10-34,11-10-27,-11 12-29,6-4-20,1 0-19,4-8-24,-6 13-16,6-13-16,-4 12 0,4-12 2,-1 11 10,1-11-10,0 0-2,2 12 0,-2-12 6,0 0-17,12 4 4,-12-4-1,0 0-10,15-4-4,-15 4-1,11-6-5,-11 6 22,12-11 1,-12 11-9,11-11-9,-5 4 28,-6 7-6,5-12 10,-5 12-32,4-13 14,-4 13-31,-2-12 19,2 12-29,-4-10 18,4 10-24,-7-8 19,7 8-21,-13-3 1,13 3-4,-14-2-1,14 2-88,-14 2-45,14-2-61,-17 5-71,17-5-114,-18 10-91,11-4-149,7-6-683,-9 11-910</inkml:trace>
  <inkml:trace contextRef="#ctx0" brushRef="#br0" timeOffset="28685.2535">25819 13767 793,'8'-5'732,"-8"5"-63,11-14-68,-11 14-42,6-10-72,-6 10-41,3-10-63,-3 10-29,0 0-61,0 0-5,-1-10-42,1 10-18,0 0-21,-10 3-3,10-3-22,-9 9 1,2 0-11,-2 3 9,2 2-6,-2 3-12,-2 4-12,0 3-18,0 3-15,-3-1-18,3 3-20,-3 0-17,3-2-63,0 0 0,-3 2 0,3-3 0,-2 3 0,2-2 0,2-1 0,-3 0 0,5-4-89,1-2-132,0 1-35,3-4-92,-2-2-52,2-3-51,1 1-89,1-2-69,1-11-84,1 15-763,-1-15-1071</inkml:trace>
  <inkml:trace contextRef="#ctx0" brushRef="#br0" timeOffset="29028.9862">25781 14240 700,'0'0'591,"0"0"-52,0 0-32,0 0-42,0 0-70,0 0-28,0 0-80,-6 6 6,6-6-49,0 0-21,-5 12-36,5-12-27,0 0-28,0 14-18,0-14-22,3 11-10,-3-11-3,7 6-2,-7-6-3,11 7-7,-11-7 0,9 4 0,-9-4-4,15 1-9,-15-1 7,17 0-2,-17 0-5,18-4 11,-18 4-10,19-6-4,-9 2 9,-10 4 8,13-8-1,-13 8-3,9-9-10,-9 9-9,6-13-15,-6 13-5,3-14-2,-3 14-3,0-17-8,0 17-2,-7-14-2,7 14-5,-9-12-4,9 12-3,-13-10 8,13 10-14,-14-6-46,14 6-51,-15-4-61,15 4-53,-16 0-73,16 0-61,-13 0-78,13 0-56,-12 3-91,12-3-137,0 0-321,-9 5-652</inkml:trace>
  <inkml:trace contextRef="#ctx0" brushRef="#br0" timeOffset="29325.8615">26300 13880 38,'1'-9'870,"-1"9"-185,-1-20-4,1 20-70,-2-19-34,2 19-81,-4-16-26,4 16-68,-4-15-12,4 15-66,-5-10-43,5 10-35,0 0-1,0 0 0,0 0-10,0 0-3,0 0-12,0 0 0,2 20-11,3-9-7,-3 6-2,2-2-88,-1 3-112,2 4 0,-1-2 0,1 2 0,-3-1 0,2-3 0,0 1 0,-1-3 0,-1 1 0,3 0 0,-3-2 0,0-2 0,-1-2-66,3 0-249,-2-1-51,-2-10-64,4 18-87,-4-18-101,3 12-71,-3-12-135,6 12-564,-6-12-989</inkml:trace>
  <inkml:trace contextRef="#ctx0" brushRef="#br0" timeOffset="29747.7139">26635 13926 267,'4'-11'799,"-4"11"-157,2-14-12,-2 14-116,2-11-34,-2 11-73,0 0-31,-5-10-50,5 10-48,0 0-11,0 0-13,-14 7-18,14-7-24,-8 14-18,3-4-5,0 2-19,-1-1-14,1 4-15,1-1-17,0 1-17,-1 1-9,1-2-19,1 0-6,0-1 6,3 0-27,0 0-15,0-1-5,3-2-7,0 1-3,3-2 0,3 0-7,-2-1-5,4-1 3,2-2-4,2 0 2,-2-2 4,2-2 0,1 0-18,0-1 11,2-1-6,0-1 7,1-3 13,-2 1 25,-2 0 0,3-3-7,-2-1-2,-2 0 8,-2-2 2,0-1 0,-3 1 21,-2-3-10,0 2-10,-2 0-5,-5 0-8,0 11-4,-3-22-4,-2 9-16,-4 3 3,1-3-9,-4 3 4,-1 0-7,-3 1 1,0-1-1,-2 2 4,3-1-5,-4 5-1,6-2-14,-5 2-65,3 2-62,1 1-74,3 0-58,11 1-61,-25 1-43,25-1-88,-15 5-104,15-5-71,-12 8-159,12-8-538,0 0-940</inkml:trace>
  <inkml:trace contextRef="#ctx0" brushRef="#br0" timeOffset="30096.5677">27512 13927 39,'0'0'825,"14"-1"-157,-14 1-52,0 0-14,9-4-88,-9 4-5,0 0-35,10-4-27,-10 4-21,0 0-21,13-2-22,-13 2-22,13-1-45,-13 1-21,15-1-20,-15 1-19,18-2-21,-18 2-25,25 0-29,-25 0-29,25-1-150,-12 1-2,1-2 0,-3 2 0,3-1 0,-1-1 0,3 2 0,-3-1 0,1 0 0,-1-1-13,4 2-293,-4-1-45,1 0-44,0-1-64,-14 2-47,21-1-72,-21 1-17,17 1-64,-17-1-717,13 2-976</inkml:trace>
  <inkml:trace contextRef="#ctx0" brushRef="#br0" timeOffset="30299.6917">27708 14018 801,'-10'6'745,"10"-6"-42,-11 9-65,11-9-63,-8 5-27,8-5-59,-5 8-41,5-8-29,0 0-41,0 0-48,0 0-34,3 13-35,-3-13-30,6 3-43,-6-3-35,15 3-38,-15-3-25,21 1-12,-7-1-27,-1 2-4,0-2-10,1 0-46,1-2-74,3 0-88,-5 0-87,2 1-77,3-1-112,-5-1-138,-2 0-126,3 1-879,-3-2-1241</inkml:trace>
  <inkml:trace contextRef="#ctx0" brushRef="#br0" timeOffset="31081.5926">28737 13919 290,'0'0'598,"0"0"-79,0 0-45,0 0-26,4-10-38,-4 10-50,0 0 7,0 0-53,0 0 13,1-11-35,-1 11-9,0 0-18,0 0-22,0 0-21,0 0-34,0 0-20,-2-9-2,2 9-18,0 0 11,-13 8-3,7-1 6,-2 1-4,0 2-4,-3 1 8,1 4-4,-2 2-3,1 0-27,-1 0-15,1 0-18,0 1-13,2-1-9,-1 1-20,4-3-4,1 1-5,1-1-5,2 0-9,2-1-8,2-3 2,2 3-4,1-3 2,5 2-7,0-4-6,2 1 3,3-1-1,1-3-7,0 0-4,3-1 0,2-2 0,0-1 0,2-2 0,-1 0 0,2-3 0,1-1 0,0 0 0,-3-1 0,1-1 0,-1-1 0,-1-2 0,-1-1 0,-1-1 0,-4-1 0,0-1 0,-2-1 0,0-2 0,-4-1 0,-3 2 0,-2-1 0,0 0 0,-3 2 0,-4-3 0,-3 4 0,0-4 0,-3 2 0,-5-1 0,1 3 0,-2-1 0,-2 2 0,-2 2 0,1 0 0,-2 2 0,3 2 0,0 0 0,-1 2-50,2 2-57,-1 0-35,3 2-56,0 0-44,1 2-49,1-1-54,2 3-20,-1-1-89,11-3-79,-15 10-65,15-10-172,-8 10-527,8-10-901</inkml:trace>
  <inkml:trace contextRef="#ctx0" brushRef="#br0" timeOffset="31534.6968">30004 13906 691,'0'0'687,"9"-13"-57,-9 13-38,5-13-39,-5 13-61,4-9-35,-4 9-76,0 0-48,-2-17-32,2 17-23,-6-8-16,6 8-24,-12-4-22,12 4-11,-15 0-18,5 4-5,-2 1-18,1 3 1,-4 4 6,0 3-13,0 1-32,1 5 18,-2 2-17,1 2-7,3 0-13,0 1-11,3-1-12,2-1-40,0-2-44,3 1 0,2-5 0,2 3 0,1-1 0,2 0 0,2 4 0,2-2 0,2-2 0,2-1 0,2 1-113,0-4-94,4-2-62,0 0-33,-1-3-44,2-2-4,1-1-47,-1-4-13,-1 0-30,1-1-27,-3-2 2,3-3 6,-1-1-99,2-2-14,0-4-319,0 1-453</inkml:trace>
  <inkml:trace contextRef="#ctx0" brushRef="#br0" timeOffset="32068.4698">30262 14235 399,'9'-14'444,"-1"0"-88,0 0-18,-3-1-23,1 3 19,-1-3-30,-3 3-20,0 0 4,-1 0 11,-1 12-11,1-19-18,-1 19 7,-1-17-40,1 17-19,-5-8-2,5 8-8,0 0-19,-12-2-8,12 2-5,-12 10-1,5-3-8,2 3-17,-2 1-1,1 2-19,0 0-16,2 2-2,0-1-38,3 1 6,0-2-2,-1 1-18,4-2-28,0 1 5,1 1-18,2-3 6,4 0-13,-3-1 31,4-1-40,2-2 9,-1-1-13,2-2 9,1-1-18,-1 0-6,1-3-28,0 0-11,1-3-2,-1 0-11,3-2 13,-2-2 16,2 0-18,-4-3 7,3-1 9,-3-1 7,2 1 5,-6-2 7,0 2 8,0-1 3,-2 2 2,-2 1-2,-1 1 1,-4 8 0,6-12 1,-6 12 1,0 0 1,4-9 2,-4 9 1,0 0 1,0 0 4,-4 9 0,4-9-2,-2 10 1,2-10 1,-2 14 7,2-14-3,0 14-2,0-14 5,3 15-7,-3-15 7,5 13-3,-5-13 4,10 14-6,-4-8 5,2 0-4,-8-6 1,18 7 5,-8-2-8,-10-5 1,23 1 1,-23-1 0,24-1 1,-11-1 4,0-2 0,-1 1 8,-1-4 0,2 1-2,-3-3 13,-1 0 6,0 0-2,-3 0 20,-2-2-29,0 2 0,-4 9 17,0-19-31,-3 9 2,0 1-4,-1 0-5,-3 1 2,0 2-2,0 0-5,0 0 3,-1 1-4,8 5 5,-18-6-10,18 6-57,-15-2-69,15 2-80,-17 0-82,17 0-98,-16 2-84,16-2-47,-12 5-128,12-5-635,-8 7-892</inkml:trace>
  <inkml:trace contextRef="#ctx0" brushRef="#br0" timeOffset="32443.4551">30988 13872 521,'0'0'676,"0"0"-75,0-17-14,0 17-57,0 0-23,0-16-70,0 16-29,0 0-70,0 0-46,1-11-9,-1 11 35,0 0-16,0 0-20,4 11 0,-4-11-16,2 18-27,1-7-16,-1 5-27,1 0-22,0 0-34,-1 1-21,0 2-26,1-3-13,-2 3-19,2-2-11,-2 0-15,0-1 0,1 1-18,-1 0-30,-1-2-35,1-2-60,1 1-61,-1-1-62,-1 0-47,1-2-49,1-1-57,0 0-44,-2-10-60,3 14-47,-3-14-36,4 11-223,-4-11-374,7 9-781</inkml:trace>
  <inkml:trace contextRef="#ctx0" brushRef="#br0" timeOffset="32709.0921">31258 13914 716,'3'-14'625,"-2"1"-43,1 1-18,-1 1-90,-1-2-22,0 13-60,0-19 0,0 19-40,1-17-40,-1 17-61,-1-14-29,1 14-34,0 0 0,0 0 31,0 0 4,0 0-23,0 0-35,1 14 34,-1-14-20,1 24-7,1-8-31,0 2-13,0 2-23,-2-1-14,1 0-19,0 1-15,-1-1-9,0 0-6,0 0-7,0 0-8,0 1-10,0-5-38,0 2-66,0-3-70,1 0-62,-1-2-51,2-2-51,-1 1-47,-1-11-62,6 15-48,-6-15-57,8 13 8,-8-13-156,10 7-491,-10-7-785</inkml:trace>
  <inkml:trace contextRef="#ctx0" brushRef="#br0" timeOffset="32943.4332">31524 14025 327,'0'0'632,"7"-14"-104,-7 14-54,0 0-34,0 0-63,3-7-15,-3 7-38,0 0-36,0 0-18,-7 10-28,7-10-16,-6 12-27,6-12-40,-7 16-21,3-8-23,2 1-15,-2 0-19,1 0-18,3-9-2,-2 21-12,2-21-18,-2 15 1,2-15-9,3 16-5,-3-16-5,4 13-31,-4-13-41,6 12-48,-6-12-46,9 6-45,-9-6-27,14 6-59,-14-6-60,14 0-37,-14 0-45,16-3-182,-7-1-264,0-1-424</inkml:trace>
  <inkml:trace contextRef="#ctx0" brushRef="#br0" timeOffset="33255.9278">31597 13898 54,'-15'3'730,"2"1"-133,1 0-75,0-1-66,12-3-73,-18 7-56,18-7-10,-15 7-24,15-7-17,-11 5-21,11-5-27,0 0-22,0 0-22,0 0-22,4 9-19,-4-9-13,14 0-10,-14 0-11,22-2 0,-10-2-5,1 2-23,4-1 30,-2 0-4,1-4-9,-1 2-8,-2-1-13,1-2 0,-4 0-10,1-1-4,-1-1-19,-4 2-5,2-3-6,-3 3-5,0-1-2,-5 9-12,2-15-6,-2 15 0,-2-14-5,2 14-6,-8-9 3,8 9 3,-11-3-3,11 3 0,-15 0-13,4 2-57,1 1-43,-1 3-54,-1 0-60,0 2-44,0 0-40,0 2-42,-1 0-59,3-1-11,1 1-89,0 2-107,0 0-377,4-3-595</inkml:trace>
  <inkml:trace contextRef="#ctx0" brushRef="#br0" timeOffset="33693.4059">31895 13989 712,'10'-5'713,"-1"-2"-42,0 2-84,-1 0-77,-2-1-55,2 0-42,-8 6-60,12-9-35,-12 9-53,8-10-27,-8 10-61,5-9-19,-5 9-43,0 0-9,0 0-35,-4-11 1,4 11-7,0 0-10,-15 0-22,15 0 12,-15 6-27,6-2 14,-1-1-21,1 2 12,0 2-17,0 1 15,0 2-21,0-1 15,2 1-16,2-1 16,-1 3-18,3-3 17,3-9-20,-2 20 17,2-20-19,4 19 9,-2-9-23,2-1 4,1 0-33,2-2 7,-1 2-12,2-2 18,0 0-3,0-1 17,1 2-4,-1-2 13,-1-1-7,1-1 17,-1 3-9,-7-7 19,11 8-5,-11-8 36,6 6 11,-6-6 42,6 8-5,-6-8 22,0 0-14,0 0 5,0 12-18,0-12 18,-8 5-41,8-5 25,-13 4-45,13-4 25,-17 5-45,17-5 34,-19 4-12,19-4-17,-21 2-3,21-2-4,-20 2-15,20-2-78,-17 1-79,17-1-37,-16 0-59,16 0-71,0 0-101,-12-3-62,12 3-42,0 0-178,0 0-509,3-8-827</inkml:trace>
  <inkml:trace contextRef="#ctx0" brushRef="#br0" timeOffset="33927.7732">32099 14008 376,'10'-7'700,"-10"7"-110,0 0-46,8-5-50,-8 5-56,0 0-40,0 0-37,0 0-12,5 9-58,-5-9-27,0 0-48,0 16-12,0-16-35,0 13 4,0-13-39,2 14-6,-2-14-42,2 14-1,-2-14-32,2 14 4,-2-14-27,2 15 11,-2-15-25,4 12 13,-4-12-25,1 12 14,-1-12-66,0 0-18,3 14-52,-3-14-36,0 0-37,2 11-57,-2-11-54,0 0-49,0 0-49,0 0-58,8 5-159,-8-5-411,0 0-638</inkml:trace>
  <inkml:trace contextRef="#ctx0" brushRef="#br0" timeOffset="34209.0125">32153 13898 461,'0'0'676,"-12"-2"-83,12 2-63,0 0-59,-12-3-48,12 3-21,0 0-32,0 0-17,0 0-48,0 0-10,0 0-33,0 0 9,0 0-37,11-4 10,-11 4-18,13-3-11,-13 3-9,17-3-16,-17 3-32,16-7-7,-16 7-16,17-8-38,-17 8-5,13-8-31,-13 8-3,12-6-16,-12 6-9,8-8 7,-8 8-30,6-7-1,-6 7-21,0 0-35,2-11-51,-2 11-59,0 0-38,-5-7-41,5 7-31,0 0-42,0 0-66,-13-3-86,13 3-81,-12 4-65,12-4-761,-10 8-970</inkml:trace>
  <inkml:trace contextRef="#ctx0" brushRef="#br0" timeOffset="35068.3628">32396 13967 550,'0'0'758,"0"0"-93,16-2-50,-16 2-69,0 0-58,14-3-41,-14 3-81,0 0-52,12-2-68,-12 2-18,0 0-45,0 0-1,0 0-32,8 5 22,-8-5-28,0 0-8,0 13-28,0-13 20,-3 14-49,3-14 13,-5 18-36,1-7 15,4-11-38,-4 19 24,4-19-42,-1 19 26,0-7-34,1-12 25,1 15-32,-1-15 28,3 15-28,-3-15 28,6 16-28,-6-16 23,9 13-32,-3-6 30,-6-7-29,17 8 31,-17-8-34,17 6 30,-6-3-30,-11-3 24,19 0-35,-6 0 19,-3-3-40,0 1 20,2-3-36,-3 1 29,1-2-23,0-2 17,-1-1-21,-2 2 4,-1-3 2,0 1 4,-2-1 8,-4 10 7,3-20 4,-3 20 22,-4-19-23,-2 10 22,-1-3-18,-3 4 24,0-1-17,-3 1 19,-1 1-15,-3 2 18,2 0-17,-3 1 19,0 2-14,0 1 14,3 1-18,1 0 20,0 1-19,2 1 20,2 0-19,-1 0 16,11-2-17,-12 5 17,12-5-6,-6 7 8,6-7-19,0 0 5,5 9-25,-5-9 11,10 4-26,-10-4 13,19 4-26,-7-3 8,0 0 3,1-1 8,2 1 6,1-1 8,-1 0 5,2 0 6,-1 0 2,-1-1 3,1 1 13,0-1 10,-1 1 13,-1 0 12,1 1 8,-15-1 1,26 1 5,-15 2 4,1-1 0,-1 3-1,-2-2-10,2 1-8,-3 1-8,0 1 0,0 1-3,-8-7-3,10 11-3,-4-4-3,-6-7-4,8 12 4,-8-12-8,4 13 1,-4-13-3,4 11-1,-4-11 1,0 0-1,2 15-2,-2-15-2,0 0 1,2 13 24,-2-13-27,0 0 23,0 0-22,0 0 14,2 9-32,-2-9-22,0 0 4,0 0-30,0 0 1,3-9 20,-3 9-14,5-8 13,-5 8 5,3-15 4,0 6 3,2-1 3,0-1 4,1-3 4,1 0 1,1 2 7,-1-1 0,1 1 1,1 2 7,-1-1-13,1 3 9,1 0-3,-1 2 4,-1 1 1,-8 5 0,17-5 2,-17 5 2,16 0 2,-16 0-1,16 4 4,-8 1 1,-8-5 4,13 12 1,-6-6 5,-1 4-2,-1-3-1,-1 2-1,-1-1 5,1 2-5,-1 0-6,0-1 4,-3-9-2,4 17-2,-4-17-1,3 15-8,-3-15-44,2 14-51,-2-14-48,2 12-61,-2-12-27,0 0-64,1 12-48,-1-12-101,0 0-33,0 0-672,0 0-770</inkml:trace>
  <inkml:trace contextRef="#ctx0" brushRef="#br0" timeOffset="35365.2209">32971 13631 497,'0'0'737,"4"-10"-91,-4 10-28,10-9-68,-10 9-46,13-5-32,-13 5-8,20 2-52,-6 0 19,3 3-48,1 5 21,1-2-29,1 4-22,3 4-5,0 2-27,3 6-25,-1 2-15,0 0-182,-5 0-99,1 5 0,-2 1 0,-8-4 0,-1 1 0,-1 2 0,-5-1 0,-3-1 0,-2 3 0,-5 0 0,-7 3 0,-1-1 0,-6-1 0,-6 1 0,-3-2 0,-3-3-406,-9 4-299,-9 3-191,0-7-1053,-4 2-1685</inkml:trace>
  <inkml:trace contextRef="#ctx0" brushRef="#br0" timeOffset="37877.8368">12706 13097 551,'0'0'542,"7"-10"-64,-7 10-37,6-10-28,-6 10-22,5-11-34,-5 11-15,8-12-33,-8 12-2,8-14-38,-8 14 5,6-14-22,-6 14-2,7-14-29,-7 14 13,4-14-23,-4 14 20,4-13-8,-4 13-16,3-12-13,-3 12-6,3-10-5,-3 10 2,-3-12-16,3 12-13,0 0-15,-5-12-7,5 12 5,-8-5-8,8 5-63,0 0-68,-13-1 0,13 1 0,-10 4 0,10-4 0,-15 8 0,8-2 0,0 1 0,0 3 0,-2 0 0,1 1 0,1 1 0,2 1 0,-3 1 0,3 1 0,0-1 0,0 0 0,1 2 0,0-2 0,3 3 0,-1-1 0,2 0 0,-2-1 0,4 1 0,-1-1 0,1 1 0,2 0 0,0-1 0,4 0 0,-2-1 0,3-1 0,-3 0 0,4 0 0,-1-1 0,2-2 0,-1 0 0,1 0 0,1-3 0,2 0 0,-3-2 0,1 2 0,3-3 0,-3 0 0,1-4 0,2 2 0,-2-2 0,1 0 0,1-2 0,0-1 0,1 1 0,-1-1 0,1-1 0,-3 0 0,1-1 0,2-1 0,-4 0 0,1 0 0,-1-1 0,0-1 0,-1 1 0,-1-3 0,1 1 0,-2-1 0,0 0 0,-2-2 0,0 0 0,1-1 0,-4-3 0,2 3 0,-2-3 0,0 0 0,-3 0 0,1-1 0,-2 0 0,-2 0 0,1 0 0,-3 1 0,-5-1 0,4 3 0,-4-1 0,-2-2 0,-2 3 0,-1 0 0,-2 3 0,-3 1 0,0 1 0,-4 0 0,1 4 0,-2-2 0,-1 3 0,0 0 0,-2 4 0,0 0 0,0 2 0,0 0 0,1 4 0,1-1 0,-4 2 0,6 3 0,-4-1 0,2 4-587,1 1-216,3 1-181,-2-1-851,8 0-1546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3:36:51.481"/>
    </inkml:context>
    <inkml:brush xml:id="br0">
      <inkml:brushProperty name="width" value="0.05292" units="cm"/>
      <inkml:brushProperty name="height" value="0.05292" units="cm"/>
      <inkml:brushProperty name="color" value="#008000"/>
    </inkml:brush>
    <inkml:brush xml:id="br1">
      <inkml:brushProperty name="width" value="0.05292" units="cm"/>
      <inkml:brushProperty name="height" value="0.05292" units="cm"/>
      <inkml:brushProperty name="color" value="#800080"/>
    </inkml:brush>
  </inkml:definitions>
  <inkml:trace contextRef="#ctx0" brushRef="#br0">15061 15565 106,'0'0'400,"0"-12"-39,0 12-65,2-12-27,-2 12-45,2-12 8,-2 12-27,0-13 15,0 13-35,0-12 0,0 12-2,2-13 17,-2 13 11,2-10 20,-2 10 7,0 0 19,0-16 23,0 16-35,0 0-12,1-12-10,-1 12-36,0 0-24,0 0-2,0 0 35,0 0 27,0 0-8,0 0-5,5 14 8,-1-3-10,-3 2-26,0 3-2,1 2-10,-1 1-12,0 2-7,2 2-20,-3 1-10,2-2-20,0 3 0,0-1-25,0 1-21,-1-2-55,-1 1 0,2-2 0,0-1 0,-2 0 0,3-3 0,-1 0 0,0 1 0,-1-2 0,1-2 0,0-1 0,0 0 0,-2-1 0,4-3 0,-4-10 0,1 19 0,-1-19 0,2 15 0,-2-15 0,3 9 0,-3-9 0,0 0 0,0 0 0,0 0 0,0 0 0,13-2 0,-13 2 0,6-15 0,-1 4 0,-1 0 0,3-3 0,0-5 0,1 0 0,1-2 0,3 0-42,-1 1 1,-1-1 11,1 2 4,2 2 3,-1 0 4,3 2 5,-2 1 2,2 1 2,-3 6 2,4-1-1,-2 3 1,0 2 1,-1 3 2,1 0 4,0 4 0,1 1 1,0 3-7,-1-1 8,-2 2 2,0 2-6,-1-2 3,0 5 10,-2-3-9,1 1 3,-4-1-4,1 3 5,-2-3-8,0 2 2,-1-1-8,-2-2-99,1 0-94,-2 2-69,-1-12-81,1 18-62,-1-18-139,0 17-121,0-17-144,-1 17-625,1-17-1057</inkml:trace>
  <inkml:trace contextRef="#ctx0" brushRef="#br0" timeOffset="499.982">16017 15400 831,'2'-12'714,"1"3"-64,-3 9-58,4-16-85,-4 16-40,2-13-56,-2 13-45,2-13-67,-2 13-25,0 0-64,-4-9-22,4 9-16,0 0-19,-18 4 2,9 4-7,-1 0-12,-4 5-5,2 4 14,0 0-2,-3 8 0,2-1-11,0 5 4,2-2-20,0 1-5,1 1-19,2-3-11,1 3-11,1-7-7,4 3-15,-1-1-8,2-3-8,2 0-2,0-2-7,3 1-8,4 0 0,-2 0-2,3-3-1,0 0-5,1 0-11,2-1-87,0-2-79,1-1-71,2 0-55,0-4-85,0-1-54,0-2-130,1 2-70,2-3-122,-2-2-608,2-1-965</inkml:trace>
  <inkml:trace contextRef="#ctx0" brushRef="#br0" timeOffset="981.9142">16446 15588 631,'0'0'768,"-1"-12"-86,1 12-51,-1-14-69,1 14-31,-2-10-47,2 10-54,-1-12-37,1 12-52,0 0-54,-1-10-46,1 10-57,0 0-10,0 0 12,0 0 9,0 0 4,-4 15-5,4-15-39,-1 22-22,1-9-1,0 1-6,1 3-15,-1 1-26,0 0-7,0-2-24,-1 4-1,2-3-18,-2 1-1,2 1-8,-1-1-4,1-3-9,-1 5 0,0-5-40,3 4-76,-2-3-71,-1-2-75,3-1-62,-2 0-86,0-2-56,2 0-126,1 0-98,-4-11-107,7 14-624,-7-14-1012</inkml:trace>
  <inkml:trace contextRef="#ctx0" brushRef="#br0" timeOffset="1497.523">16813 15744 728,'4'-13'704,"-3"3"-67,2-2-43,-1 1-88,-2-1-78,0-1-23,-1 1-53,-2-1-45,1-1-20,-2 5-19,-1-4-27,0 2-35,-4 1-29,1 1-26,-1 0-19,-1 3-21,1 1-17,-1 2-23,10 3-16,-22-1-10,12 2-6,-3 5-6,1-1-7,1 4-11,1 0 3,0 1-1,2 3-3,-1-1-1,3-1 3,0 3-14,3-3 5,1 0-7,1 2 2,1-13 3,1 20-2,2-11 2,2 1 0,-5-10-2,10 15-1,-1-9 1,-1-2-1,1 0 23,-9-4-22,18 4-1,-18-4-5,19-2-2,-6 0 4,-3-2-1,0 0 1,2-2 1,-3 0-8,0-1 9,2-1 1,-5 0 2,2 2-1,-3-1-1,3-1-2,-8 8-7,9-12 10,-9 12-1,9-9-4,-9 9 2,0 0 35,10-3 15,-10 3 48,5 7 37,-5-7-15,4 11-13,-4-11 13,5 19 1,-2-11-3,-1 5-12,-1-3-20,1 3 2,0 1-13,0 1 16,0-1-6,-1 3-76,0 0-9,-2 0 0,1 0 0,0 0 0,-1 2 0,1-4 0,-4 1 0,3-1 0,0 2-195,-1-2-90,1-1-50,-1-3-90,0 0-56,2-11-117,-2 22-63,2-22-123,-2 17-624,2-17-1010</inkml:trace>
  <inkml:trace contextRef="#ctx0" brushRef="#br0" timeOffset="2105.7851">17058 15959 494,'0'0'799,"9"-5"-89,-9 5-84,9-4-47,-9 4-47,9-3-24,-9 3-41,0 0-29,13-4-16,-13 4-49,0 0-31,13-1-53,-13 1-32,0 0-33,0 0-31,12 0-28,-12 0-24,0 0-15,0 0-17,9 3-2,-9-3-18,0 0-8,0 0-15,0 0-12,3 9-54,-3-9 0,0 0 0,0 0 0,0 0 0,-5 11 0,5-11 0,0 0 0,0 0 0,-8 4 0,8-4 0,0 0 0,0 0 0,0 0 0,0 0 0,0 0 0,-13-3 0,13 3 0,0 0 0,0 0 0,-5-9 0,5 9 0,0 0 0,0 0 0,3-13 0,-3 13 0,0 0 0,4-10 0,-4 10 0,0 0 0,7-7 0,-7 7 0,0 0 0,0 0 0,13-2 0,-13 2 0,0 0 0,12 3 0,-12-3 0,0 0 0,10 9 0,-10-9 0,0 0 0,5 11 0,-5-11 0,0 0 0,1 11 0,-1-11 0,0 0 0,-2 12 0,2-12 0,0 0 0,-5 10 0,5-10 0,0 0 0,-7 7 0,7-7 0,0 0 0,0 0 0,-11 4 0,11-4 0,0 0 0,-11-2 0,11 2 0,0 0 0,-9-9 0,9 9 0,-3-9 0,3 9 0,-3-10-16,3 10 10,-1-12 5,1 12-9,2-13-2,-2 13 4,5-9-1,-5 9 2,9-8-2,-9 8 6,12-4-3,-12 4 3,17-2 0,-17 2 4,19 1-4,-9 2 5,0-1 5,2 3 13,-3-2-4,0 2 4,-1 2 1,0-2-12,-1 1-9,-2 2 0,-1 2 0,-2-1 0,-1 1 0,-2 2 0,-1 0 0,-2 2-118,-4 1-102,2-1-110,-6 1-108,3 0-121,-4 2-178,-5 0-238,2 0-552,-2-5-1159</inkml:trace>
  <inkml:trace contextRef="#ctx0" brushRef="#br0" timeOffset="3068.7237">17798 15623 340,'-11'-3'702,"11"3"-98,0 0-51,-12-7-43,12 7-40,0 0-47,-11-5-30,11 5-16,0 0-41,-5-12-16,5 12-13,0 0 3,2-13-16,-2 13-7,8-11-2,-8 11-27,14-10-9,-5 6-5,1 0-4,3 0 5,-2 1-41,4 0 2,-2 2-172,3-1-34,-4 4 0,4-2 0,-5 2 0,2 3 0,0-2 0,-3 1 0,-1 1 0,1 2 0,-3 1 0,-2-1 0,0 3 0,-2-1 0,-2 1 0,-1-10 0,-4 21 0,1-8 0,-2-1 0,-1 0 0,-2 3 0,-2-3 0,0 2 0,-2 0 0,-2 0 0,3-1 0,-2-2 0,1 0 0,2-2 0,-3 1 0,3-2 0,1 1 0,-1-1 0,2-3 0,2 2 0,-2-2 0,8-5 0,-9 9 0,9-9 0,-7 7 0,7-7 0,0 0 0,0 0 0,-2 10 0,2-10 0,11 3 0,-11-3 0,19 1 0,-19-1 0,26 0 0,-11 0 0,4 0 0,0-1 0,3 1 0,1-2 0,0 1 0,2 1 0,1-3 0,-4 3 0,0-1 0,-1-1 0,-2 1 0,0 0 0,-2 0 0,-3 0 0,0-1 0,-1 2 0,-2-2 0,-11 2 0,21-3 0,-21 3 0,15-3 0,-15 3 0,14-4 0,-14 4 0,10-5-177,-10 5-359,11-9-59,-11 9-94,8-11-122,-8 11-890,6-11-1380</inkml:trace>
  <inkml:trace contextRef="#ctx0" brushRef="#br0" timeOffset="3434.49">18317 15383 712,'-3'-11'664,"1"1"-36,1-1-39,1 11-67,-3-21-25,3 21-56,-1-16-25,1 16-16,0-17-38,0 17-28,-2-13-37,2 13-41,0 0-26,2-14-6,-2 14 11,0 0 13,0 0-13,15 1 9,-7 4 1,1 4 26,0 2-130,3 5-141,0 0 0,4 7 0,-1 1 0,4 6 0,-1 3 0,-1-1 0,0 5 0,-2 0 0,1 3 0,-3 2 0,-2 1 0,0-4 0,-3 5 0,-3 1 0,-2-1 0,-4-5 0,-2 6 0,-5 0 0,-6 0 0,0-2 0,-9 5 0,-3-2 0,-3-2 0,-3-3 0,-2 0 0,2-11 0,-1-1-354,-13 3-701,7-9-1081,1-3-1909</inkml:trace>
  <inkml:trace contextRef="#ctx0" brushRef="#br0" timeOffset="5078.0071">19386 15997 235,'0'0'603,"0"0"-93,0 0-47,-16 1-11,16-1-42,0 0-6,0 0-41,0 0 3,-12 2-25,12-2 6,0 0-36,0 0-10,0 0-13,0 0 8,0 0-42,9 5-73,-9-5-34,0 0-28,14 3-24,-14-3-17,0 0-13,21 0-15,-21 0-6,16-3-13,-16 3-58,20-2-80,-20 2-62,20-3-82,-10 0-38,-10 3-80,19-4-59,-19 4-56,15-2-36,-15 2-188,13-3-353,-13 3-679</inkml:trace>
  <inkml:trace contextRef="#ctx0" brushRef="#br0" timeOffset="5258.7432">19362 16136 553,'-8'12'664,"8"-12"-71,-3 10-55,3-10-67,0 0-57,0 11-38,0-11-44,0 0-55,12 8-54,-12-8-49,15 2-31,-15-2-31,20 0-4,-20 0-53,25-2-69,-12 0-123,3 1-124,-2-4-132,4 3-181,-3-2-572,3 1-761</inkml:trace>
  <inkml:trace contextRef="#ctx0" brushRef="#br0" timeOffset="6008.7159">21117 15493 699,'0'0'736,"-7"-12"-62,7 12-47,-5-11-45,5 11-68,-4-7-54,4 7-88,0 0-39,0 0 9,0 0-1,0 0 16,0 0-26,0 0-45,2 19-29,2-5-26,-2 1-21,3 2-10,-2-1-32,-1 2-19,2 3-31,-1-1-13,-1 0-30,2-2-51,-3 0-24,2 2 0,-2-2 0,0 0 0,1-1 0,-2-1 0,0 0 0,0-2 0,0 0 0,0-2-225,0-12-66,0 23-46,0-23-82,1 18-51,-1-18-98,4 17-76,-4-17-48,6 10-752,-6-10-1056</inkml:trace>
  <inkml:trace contextRef="#ctx0" brushRef="#br0" timeOffset="6521.1518">21602 15626 441,'7'-13'758,"-2"1"-86,-1-1-37,-1-2-110,-1 4-21,-1-3-68,-2 2-21,-1-1-53,-1-2-27,-3 2-43,0 1-33,-3-1-7,0 4-29,0-1-3,-3 2-25,0 2-20,-1-1-15,-2 3-24,2 2-15,-1 2-16,1 2-11,-1 1-16,0 2-4,-1 2-18,3 0-8,1 3-8,-1-2-10,3 3-9,2-1 2,1 3-6,0-1-5,4-1-3,0 2 6,4-4-13,0 1 2,4 0 1,2 1-2,1-3-21,2 2-18,2-3-43,0 0 3,4-3-24,-3-1 0,2-2 0,-1 1 12,0-2 10,-2-2 13,2-1 13,-2-1 4,1-2 16,-3-3 4,0 2 7,0-3 2,-3-2 7,-1 1-1,2-2 7,-4 4 5,-1-2 15,0 2 36,0 1 22,-4 8 20,5-16-27,-5 16-4,0 0-14,4-10 17,-4 10 15,0 0 18,0 0 2,1 12 9,-1-12-7,-1 19 25,1-7-5,0 3 7,0 1-41,0 1-87,0 1 0,-1 0 0,1 0 0,0 0 0,0 0 0,0 1 0,-2-2 0,2 0 0,0 0 0,0-2 0,-1-1 0,1 1 0,0-1 0,0 1 0,1-2-2,-1-2-334,2 1-51,-1 0-80,3-3-68,-1 1-146,1-2-72,1 0-839,1 0-1245</inkml:trace>
  <inkml:trace contextRef="#ctx0" brushRef="#br0" timeOffset="11139.0116">22403 15765 369,'-7'-9'458,"0"0"-76,0 0-24,-1 2-37,0 0 0,-3-2-12,2 2-19,0 1-28,0-1-21,-1 3-1,1 0-18,-1 3-5,10 1-18,-18-3-8,18 3-16,-18 5-15,18-5-23,-16 9 9,10-3 9,6-6-22,-13 12-18,13-12-15,-7 12-11,7-12-19,-4 10-4,4-10 2,-1 11-3,1-11 2,3 10-6,-3-10-10,8 6-9,-8-6-7,13 4-7,-13-4-3,15 0-6,-15 0-5,19-4-1,-8 1-3,-1 0-8,1 0 8,-2-3-1,2 2-2,-3-3 0,0 1 0,-1 0-3,-2-2 1,1-1-3,-6 9-1,4-14 1,-4 14-2,-2-14 0,2 14-3,-6-12 8,6 12-1,-9-11-8,9 11 0,-11-6-1,11 6 1,-16 0 0,16 0 2,-18 2-1,7 2 2,2 1-41,-1 1-86,-2 1-67,3 3-61,0-3-81,2 3-86,2-1-97,0 0-133,5-9-510,-4 16-778</inkml:trace>
  <inkml:trace contextRef="#ctx0" brushRef="#br0" timeOffset="11435.872">22603 15656 743,'4'-7'720,"-4"7"-51,6-15-74,-6 15-64,3-11-37,-3 11-35,3-10-53,-3 10-57,0 0-51,4-11-31,-4 11-7,0 0 2,0 0-12,0 0-23,-4 13-14,2-3-16,-1-1-21,-2 7-7,0 0-26,-1 4-15,-2 1-7,0 1-29,-1 2-9,-2 3-23,2 0-7,-1-1-8,-2 3-8,1 0-9,-1-2-4,2 0-6,-2 0-66,2-1-72,1-3-79,3-1-71,-1-3-64,4-3-67,-1 0-85,3-3-95,-1-2-100,4 2-123,-2-13-526,6 16-932</inkml:trace>
  <inkml:trace contextRef="#ctx0" brushRef="#br0" timeOffset="11748.36">22751 16041 591,'0'0'638,"0"0"-63,0 0-26,-9-3-71,9 3-29,-9 5-83,9-5-16,-8 6-51,8-6-33,-8 10-59,8-10-2,-7 11-24,7-11-10,-4 11-53,4-11-8,0 0-25,0 14-12,0-14-9,5 9-11,-5-9-11,8 7-8,-8-7 5,11 5-15,-11-5-1,13 0-8,-13 0 2,14 0-1,-14 0 8,13-4-8,-13 4 13,13-6 5,-13 6 5,9-8-9,-9 8-1,6-12-5,-6 12-1,4-13-8,-4 13 2,-2-12-9,2 12 1,-6-14-6,6 14 10,-7-11-13,7 11 3,-12-10-6,12 10 4,-10-6-42,10 6-72,-10-7-98,10 7-62,-12-1-131,12 1-99,0 0-108,-13 0-720,13 0-933</inkml:trace>
  <inkml:trace contextRef="#ctx0" brushRef="#br0" timeOffset="12060.8498">23106 15790 942,'2'-13'756,"-2"1"-37,1 2-70,-1 10-21,0-23-40,0 23-52,1-19-48,-1 19-21,0-15-66,0 15-59,1-12-64,-1 12-37,0 0-3,0 0-19,0 0 0,0 0-13,0 0 1,4 14-140,-4-14-67,0 22 0,0-9 0,3 1 0,-3 3 0,0 0 0,0 0 0,1-1 0,-1 1 0,1 2 0,-1-2 0,1-2 0,2 1 0,-2-1 0,1 1 0,0-3 0,1-1 0,-1-2 0,2 0-442,0 0-85,2-2-106,-1-1-108,2 0-49,1-3-812,-8-4-1253</inkml:trace>
  <inkml:trace contextRef="#ctx0" brushRef="#br0" timeOffset="12420.2119">23429 15834 182,'0'0'763,"-2"-19"-91,2 19-53,-8-16-97,8 16-49,-9-12-49,9 12-47,-11-9-47,11 9-47,-13-2-27,13 2-24,-11 4-30,11-4-17,-13 10-8,7-2-12,6-8-26,-8 17-18,4-8 0,4-9-16,-1 21-23,1-21-15,1 20-11,1-9 11,1-2-22,2 1 1,3-2-19,-1 0 3,2-1-8,3 0 1,-1-3-9,2 0 3,1-1-8,-1-2 6,2-1-9,-2 0 14,1-1-9,-2-2-2,-1 1 24,1-3 39,-1-1-23,-3 1 13,1-2-11,-3-3 16,-1 0-17,-2-1 3,-1 1-20,-2-2 0,-1 0-13,-3 0 6,-1 0-22,-1-3 26,-4 4-38,1 0 22,-2-1-14,-1 3 10,0 0-12,-2 2 10,3-1-25,-2 2-57,0 4-65,1-2-72,0 1-75,2 1-91,10 2-103,-21-2-93,21 2-127,-18 4-780,18-4-1101</inkml:trace>
  <inkml:trace contextRef="#ctx0" brushRef="#br0" timeOffset="12701.4604">23739 15363 832,'0'-12'762,"0"12"-61,0-18-68,0 18-85,2-14-74,-2 14-28,8-6-54,-8 6 1,19 2 0,-5 5-4,5 4-2,6 5-42,3 5-42,-2 4-7,1 6-34,5 10 80,-2 4-49,-2 1-293,-5 1 0,-3-4 0,-4 1 0,-2 1 0,-5 0 0,-4 2 0,-4 0 0,-3-1 0,-7 3 0,-7 7 0,-8-2 0,-6-2 0,-5 1 0,-6-4 0,-5-1 0,-7-2-403,0-5-252,-7 3-153,-2-4-245,-3-3-614,-3-5-1337</inkml:trace>
  <inkml:trace contextRef="#ctx0" brushRef="#br0" timeOffset="13435.8032">20655 15336 202,'16'-8'499,"-16"8"-76,13-8-46,-13 8-24,13-9-35,-5 3-36,-1 0-19,-7 6-13,12-8-6,-5 1 20,-7 7-18,10-8 26,-10 8-27,10-9 1,-10 9-23,8-5-14,-8 5-37,0 0-1,0 0-24,0 0 9,0 0-3,0 0-7,-9 7 15,0 1-2,-1 6 8,-2 2 4,-4 5-3,-3 8 0,0 2-12,-2 3-6,-1 3-19,2 4-14,-2-1-20,2 2-14,2-1-15,1 2-16,2-1-4,3 5 3,6-3 0,2 2-8,5 0-9,4-3-3,7 1-10,2-1 8,6-2-14,10 4-29,2-2-79,6-6-139,4-4-150,5-3-147,-7-6-190,2-3-256,0-4-636,3 0-1265</inkml:trace>
  <inkml:trace contextRef="#ctx0" brushRef="#br0" timeOffset="16236.8461">24626 16067 74,'0'0'710,"0"0"-125,-15 2-35,15-2-29,0 0-60,0 0-26,-13 1-60,13-1-1,0 0-20,0 0-7,0 0-18,0 0-13,12 3-7,-12-3-20,18 0-8,-3 0-34,0 0-35,5 0-10,2 2-16,-2-2-15,4 0-38,-1-2-23,2 2-17,1 0-17,-2 0-18,-1 0-10,1 0-8,-1 0-9,-3-3 0,2 3-14,0 0-2,-3 0-1,-1-1-13,-4-1-54,0 2-62,-1-1-61,-13 1-49,22-1-58,-22 1-79,15-1-53,-15 1-107,12-3-68,-12 3-32,0 0-848,0 0-1091</inkml:trace>
  <inkml:trace contextRef="#ctx0" brushRef="#br0" timeOffset="16533.7151">24973 15918 194,'0'0'773,"-9"-12"-88,9 12-16,-5-10-81,5 10-66,-4-8-56,4 8-52,0 0-60,-5-11-51,5 11-48,0 0-36,0 0 22,0 0 24,0 0-38,0 0 23,-2 10-30,2-10-34,2 19-19,-1-9-15,2 3-19,-2 5-17,1-3-18,0 3-15,-2 0-12,0 1-15,1 1-7,-2-1-12,1 0-5,0 0-7,0 2-6,-2 0-1,-1 0-1,0-1-4,2-1-9,-1-1-56,0 0-88,2-2-70,-2 0-73,0-5-68,2 1-59,0-12-97,0 18-114,0-18-71,6 14-785,-6-14-1100</inkml:trace>
  <inkml:trace contextRef="#ctx0" brushRef="#br0" timeOffset="17111.8244">25937 15944 703,'-9'-4'641,"9"4"-47,-13-9-39,13 9-68,-10-11-56,10 11-29,-8-8-24,8 8-15,-3-12-30,3 12-15,2-12-21,-2 12 7,9-11-11,1 6-26,-1 0-14,7 0-20,-3 2-13,5 0-17,-1 3-13,4 0-8,-4 3-31,2 0-16,1 0-32,-4 2-9,2 1-33,-5 1-61,-1 1 0,1 0 0,-5 1 0,2 2 0,-7-2 0,1 0 0,-2 3 0,-4-2 0,0 2 0,-3 0 0,-5 0 0,0 2 0,-1-1 0,-3 1 0,-1-2 0,0 1 0,0-4 0,-1 3 0,3-2 0,1-2 0,1 0 0,1 0 0,2-3 0,-1 2 0,9-7 0,-11 9 0,11-9 0,-9 8 0,9-8 0,0 0 0,-5 9 0,5-9 0,0 0 0,14 8 0,-14-8 0,13 3 0,-13-3 0,23 4 0,-10-4 0,3 2 0,2-1 0,0 1 0,3-1 0,-2-1 0,2 1 0,-1-1 0,0 0 0,-2 0 0,1 0 0,0-1 0,-5 1 0,0-1 0,2-1-84,-3 1-251,1-1-74,1-2-101,-4 1-57,3 0-124,-3-1-131,1 2-692,1-1-1144</inkml:trace>
  <inkml:trace contextRef="#ctx0" brushRef="#br0" timeOffset="17439.9322">26620 15981 223,'0'0'853,"-6"-10"-112,6 10-27,-5-9-70,5 9-38,-7-10-33,7 10-48,0 0-42,-7-10-20,7 10-67,0 0-78,-4-9-42,4 9-20,0 0 6,0 0-16,0 0-5,18 3-32,-9 1-47,0 1-162,3 2 0,1 2 0,0-1 0,3 4 0,-1 0 0,3 0 0,-1 0 0,-2 1 0,1 1 0,-1 0 0,4 1 0,-2-1 0,-1 1 0,-1-2 0,0 0 0,-5-3 0,2 0 0,-1 0 0,-2-2 0,1 0 0,-4-2 0,1 1-238,-7-7-217,13 7-50,-13-7-63,9 4-50,-9-4-45,0 0 2,0 0-764,0 0-1032</inkml:trace>
  <inkml:trace contextRef="#ctx0" brushRef="#br0" timeOffset="17674.2941">26964 15994 442,'0'0'649,"-2"-13"-45,2 13-53,-3-12-62,3 12-63,-4-11-48,4 11-19,-7-6-12,7 6-31,0 0-22,-18 5-19,18-5-17,-15 12-19,5-3-31,1 1-8,-1 2-19,-2 1-26,1 3-26,-3-1-20,1 0-23,2 1-15,-1-3-15,1 3 2,0-1-20,-1-1-12,4 0-3,-1-2-7,-1-2-46,2 1-63,1 0-65,1-4-55,0 3-73,6-10-52,-13 11-69,13-11-75,-9 11-26,9-11-137,-11 7-559,11-7-814</inkml:trace>
  <inkml:trace contextRef="#ctx0" brushRef="#br0" timeOffset="17871.5409">26582 16116 519,'0'0'662,"0"0"-76,-7-12-46,7 12-90,0 0-57,0 0-31,7-10-38,-7 10-15,11-4-55,-11 4-21,21-3-50,-21 3-15,25-2-50,-8 0-22,3 1-6,-2 0-34,5-2-6,-1 2-16,-1 0 1,-2-2-108,2 3-104,0-3-140,-2 2-139,0-1-149,-2 0-603,-1 0-817</inkml:trace>
  <inkml:trace contextRef="#ctx0" brushRef="#br0" timeOffset="18607.8778">27315 15843 179,'6'-7'749,"0"0"-127,-1-1-38,-5 8-48,10-13-36,-10 13-42,4-11-42,-4 11-42,5-11-54,-5 11-34,0 0-23,-1-16-27,1 16-23,0 0-16,-8-5-16,8 5 0,-14 4 3,14-4-14,-13 11-28,4-4 5,-1 5-12,2 1-5,-1 2-19,-1 3 11,4 3-16,-3 1-12,5-1-11,-1 2-13,0 1-12,1 1-5,3 1-8,1-2-9,1 3-9,1-2 5,2 0-13,4 4-1,0-3-3,3-1 2,3-2-5,-1 1-23,3-5-53,-1-3-52,0-3-101,2 1-62,-1-3-65,2-3-35,0-2-41,0-1-59,-3-1-45,-1-3-22,0 1-48,-1-2-720,1-3-919</inkml:trace>
  <inkml:trace contextRef="#ctx0" brushRef="#br0" timeOffset="18844.9568">27665 16088 205,'2'-18'635,"-4"4"-76,1-4-36,-2 2-7,0 1-32,1-1-47,0 1-35,-2 1 9,1 2-28,1 2-23,2 10-15,-4-20-44,4 20-67,-5-12-23,5 12 42,0 0 29,0 0-43,0 0 2,0 0-15,7 17-6,-5-6 2,3 3-11,-1 2-36,0 1-59,1 5-116,-1 0 0,1 0 0,1 2 0,-1-2 0,-1 1 0,1-2 0,-1 0 0,1-2 0,-3-2 0,1-1 0,-3 0-121,4-4-211,-2 0-81,1 0-78,-1-3-84,-2-9-114,4 15-36,-4-15-811,7 12-1172</inkml:trace>
  <inkml:trace contextRef="#ctx0" brushRef="#br0" timeOffset="19282.4411">28050 16029 330,'6'-14'791,"-2"2"-114,4 0-42,-6 0-85,0 2-49,-2 10-43,0-22-40,0 11-64,-4 1-25,-1 2-29,0-2-27,-2 2-34,-1 2-34,-2 0-24,1 3-19,-1-1-26,-3 3-22,13 1-22,-23 1-14,11 1-9,1 2-27,0 0 1,-1 0-20,3 1 5,-1 1-16,2 0 3,1 0-10,-1 1 7,8-7-9,-9 9 9,9-9-12,-3 11 4,3-11-4,6 9 25,-6-9-29,10 7 13,-10-7-7,14 4 10,-14-4-20,22 1 13,-22-1-10,23 0 17,-12-1-21,2-1 19,-3 0-15,-10 2 9,22-4-9,-22 4 9,15-3 2,-15 3-9,16 0-10,-16 0 12,11 2-10,-11-2 11,12 9-9,-6-3 13,-1 3-10,-1 1 30,-1 0 42,1 3 21,1 1-13,-2 0-9,1 1-17,0-1 13,-2 1-9,1-1-8,-2 0-8,2-1-1,-3-1-15,2 2 0,0-3-5,-2 2-3,1-2-29,0-1-82,-1-10-96,3 17-68,-3-17-71,2 14-73,-2-14-97,5 13-48,-5-13-68,8 11-222,-8-11-398,12 6-850</inkml:trace>
  <inkml:trace contextRef="#ctx0" brushRef="#br0" timeOffset="19641.8148">28507 15992 731,'-6'-9'684,"2"1"-44,-1 2-70,-2-2-77,1 1-50,6 7-56,-11-10-43,11 10-52,-16-7-41,16 7-38,-11-1-33,11 1-30,-10 1-7,10-1-15,-9 6-19,9-6-19,0 0-14,-4 11-15,4-11-5,0 0-3,4 15-3,-4-15 3,9 10 11,-9-10-16,12 8-4,-12-8-6,18 6-9,-7-4-5,-11-2-5,19 0-2,-19 0-4,20-2 0,-20 2-1,19-5 2,-19 5 1,14-8 17,-14 8 18,12-11-7,-12 11-10,2-13-6,-2 13-3,-1-13-5,1 13-7,-6-16 1,6 16-5,-12-13-1,5 7-6,-1 1 3,-2 0 1,1 1-8,0 1-77,9 3-45,-19-4-59,19 4-64,-16-2-69,16 2-53,-16 3-48,16-3-60,-12 5-96,12-5-141,-11 6-318,11-6-646</inkml:trace>
  <inkml:trace contextRef="#ctx0" brushRef="#br0" timeOffset="19891.8058">28755 15929 338,'0'0'761,"12"-9"-88,-12 9-33,6-6-98,-6 6-61,8-6-61,-8 6-47,0 0-55,8-6-52,-8 6-25,0 0-25,0 0 5,0 0-20,1 12-13,-1-12-18,-6 17-11,3-6-4,-2 3-39,-1 0 20,0 2-34,-3 2-6,2 1-22,-1-1-8,-2 0-20,1 1-3,1-1-8,-1 2-10,-1 0-11,2-1-98,-1 0-97,-1-2-54,5 0-63,-1-5-72,0 5-92,1-4-80,0-1-68,0 0-768,3-3-977</inkml:trace>
  <inkml:trace contextRef="#ctx0" brushRef="#br0" timeOffset="20266.7852">28897 16254 424,'4'-11'685,"-4"11"-69,0 0-44,0-12-93,0 12-44,0 0-60,0 0-48,-3-11-27,3 11-27,0 0-39,0 0-28,-10 5-23,10-5-23,0 0-18,-7 10-40,7-10-7,-3 10-31,3-10 8,-2 11-25,2-11 10,0 0-20,2 15 14,-2-15-19,5 10 20,-5-10-15,9 7 24,-9-7-3,9 5 6,-9-5-14,12 2 24,-12-2-23,0 0 40,17 0 20,-17 0 6,11-3-1,-11 3-25,10-6-20,-10 6-2,6-10 3,-6 10-5,4-10-12,-4 10-15,1-14-20,-1 14 14,-1-15-27,1 15 6,-4-12-11,4 12 12,-8-11-16,1 5 2,7 6-68,-12-9-47,12 9-61,-11-5-55,11 5-68,-14-3-82,14 3-107,-12-2-78,12 2-36,0 0-218,-15 2-327,15-2-762</inkml:trace>
  <inkml:trace contextRef="#ctx0" brushRef="#br0" timeOffset="20735.5204">29307 15976 458,'5'-10'670,"-1"0"-62,-4 10-58,3-16-87,-3 16-61,-3-20-26,-1 13-45,-2-3-32,2 2-32,-4 0-27,1 0-33,-3 3-16,1-2-36,-4 2 3,0 2-42,2 3 17,-1-1-46,-1 2 4,2-1-14,-2 4-7,3-1-20,-1 2-12,1 0-4,1-1-11,2 3-4,7-7-4,-13 10-3,13-10-4,-5 12 2,5-12-2,-4 11 2,4-11-4,3 9 0,-3-9-2,6 8-3,-6-8 2,11 6-1,-11-6 0,13 4-1,-13-4 0,15 1-1,-15-1 3,17-4-2,-17 4 3,19-7-2,-11 3-2,0-1-16,-8 5 20,15-8-16,-15 8 21,12-7-16,-12 7 14,10-7-17,-10 7 16,9-4-17,-9 4 30,0 0 39,11 4 25,-11-4 9,10 10 0,-10-10 25,7 16-13,-3-5 23,-2-2-27,2 4 8,-1-2-14,-2 1 2,2 1-27,-1 1 8,-1 2-30,2 0 8,-3 1-12,0-3-8,0 0-7,0 0-3,0-1 6,0 1-19,-3-2-13,3-12-63,0 22-90,0-22-87,0 19-33,0-19-64,3 12-72,-3-12-109,2 13-95,-2-13-72,0 0-710,7 9-1000</inkml:trace>
  <inkml:trace contextRef="#ctx0" brushRef="#br0" timeOffset="21048.0097">29499 15716 539,'0'0'649,"0"0"-54,4-11-42,-4 11-53,0 0-27,20 2-26,-10 2-36,5 3 11,1 4-45,1-2 23,2 5-18,3 2-8,-3 0-44,-1 2-55,-1 0-5,-1 4-14,-6-2-25,0-1-42,-2 3-23,-4 0-39,-2 2-21,-2-4-28,-2 4-37,-2-2-41,-4 7 0,-3-4 0,-2 1 0,-3-2 0,-1 0-85,-1-1-125,0-1-90,-2-2-57,-1-1-83,2-2-87,-1 0-131,0-4-82,4-1-805,-3-3-1183</inkml:trace>
  <inkml:trace contextRef="#ctx0" brushRef="#br0" timeOffset="21454.2373">29867 15516 415,'4'-12'704,"0"2"-86,1 2-23,1-1-80,-1 2-49,4 2-21,0 2-6,5 3-29,0 3 5,5 5 9,3 1 4,0 6-27,2 4-27,0 3-39,1 2-13,-5 2-15,-1-2-27,-2-2-40,-3 6-182,-2-1-58,-1 4 0,-3 0 0,-3 1 0,-1 4 0,-3-2 0,-2 4 0,-3 4 0,-4 3 0,-2 0 0,-3 1 0,-2 0 0,-6 5 0,-3-2 0,-4 0 0,-4-3 0,-1-3 0,-4-1 0,-2-4-169,-4 0-372,-1-4-61,-3-3-83,-2-2-90,-4 1-90,-5-6-581,0-2-1061</inkml:trace>
  <inkml:trace contextRef="#ctx0" brushRef="#br0" timeOffset="22079.2071">25846 15548 548,'0'0'576,"-12"-12"-83,12 12-19,-11-8-53,11 8-60,-14-5-19,14 5-11,-16 2-39,2 5-11,1 1-4,-3 2-40,-5 7 22,2 3-1,-4 5-9,-1 3 12,2 1-5,3 4 6,-1 2-18,3 1-44,2 3-25,2 3-27,2 2-15,0 6-21,6 2-9,-1 4-25,5 0 0,4 1-28,6 9-1,9-1-17,9-2-5,8-3-25,8-3-65,7-1-79,6-4-74,13 4-79,-5-10-73,5-5-84,17 2-78,3-2-101,-12-9-176,24-4-493,7-1-904</inkml:trace>
  <inkml:trace contextRef="#ctx0" brushRef="#br0" timeOffset="22974.1614">30819 15678 538,'0'0'560,"4"-12"-43,-4 12-13,2-12-45,-2 12-53,3-12-21,-3 12-46,0 0-32,0-13-45,0 13-48,0 0-43,0 0-22,-9-6 1,9 6-12,-5 8-10,5-8-20,-7 11-8,5-1-25,-1 0 2,3-10-25,-2 21 9,3-9-25,-1-12 14,1 21-22,2-8 9,1-5-16,0 2 7,2-1-18,3 0 19,-2-1-16,3-1 20,0-1-22,1-2 17,-1-1-21,3-2 16,-1 0-18,1-1 15,-1-1-19,-1-3 18,1 1-19,-2-1 8,-1-1 33,2 0 18,-4-2-28,1-1 24,-3 2-23,-1-2 25,-4 8-28,5-15 21,-5 15-31,0-16 22,0 16-29,-2-13 24,2 13-34,-8-11 16,8 11-13,-12-6 8,12 6-24,-14-4 22,14 4-54,-15 0-53,15 0-65,-17 4-73,17-4-66,-14 9-71,14-9-53,-14 12-60,14-12-56,-6 13-708,6-13-857</inkml:trace>
  <inkml:trace contextRef="#ctx0" brushRef="#br0" timeOffset="23255.3984">31345 15716 575,'5'-8'719,"-5"8"-55,6-15-45,-6 15-78,3-13-63,-3 13-35,3-11-58,-3 11-41,0 0-60,1-11-2,-1 11-27,0 0 22,0 0-61,-6 8 48,1 0-86,1 1 34,-4 3-69,2 2 45,-3 6-82,0-2 46,-2 3-24,-2 3-23,0 0-19,0 0-16,0 2-12,-1-1-16,1-1-5,0 4-9,0-2-5,0 3-22,1-1-53,1-1-72,1-2-107,2-1-37,2-3-68,2-4-53,2 2-85,1-3-66,2-2-62,2-1-1,2 0-170,3-2-325,1-2-714</inkml:trace>
  <inkml:trace contextRef="#ctx0" brushRef="#br0" timeOffset="23567.8851">31490 16136 335,'0'0'649,"0"0"-57,-4-10-53,4 10-76,0 0-29,-13 3-60,13-3-25,-14 7-37,8-1-26,-2-1-51,2 1-49,-2 1-37,2-1-4,1 2-26,5-8-19,-6 14-12,6-14-19,-1 13-5,1-13-5,7 10-17,-7-10-8,10 12-8,0-8-2,-1 0-7,2-2-1,2 0-1,0-2-4,1 0 0,0 0 0,0-3 8,0 1 28,1-3-7,-2 0 8,-1-1 22,-2 0-6,-2-1 24,-2-1-25,-1 1 8,-1-2-30,-4 9 17,5-17-30,-5 17 27,-1-15-56,1 15 28,-9-16-25,4 8 26,-2 2-31,0-1 18,-2 1-22,1 2 16,-1 0-72,0-2-51,-1 4-102,10 2-73,-17-4-85,17 4-92,-15-2-58,15 2-227,-14 3-418,14-3-780</inkml:trace>
  <inkml:trace contextRef="#ctx0" brushRef="#br0" timeOffset="23865.993">31887 15845 283,'-1'-12'737,"0"-1"-113,-1 2-19,1 1-45,-1 1-75,2 9-52,-3-20-40,3 20-60,-3-12-60,3 12-33,-2-11-11,2 11-5,0 0 6,0 0 9,0 0-11,1 14 17,0-2-70,1-2 48,-1 5-92,2 0 37,-2 3-88,0-1 41,-1 1-77,1 1 47,1-1-13,-1 1-14,0-1-80,2 0 64,-1-1-75,-1 0-1,1 0-116,-1-3-52,2 0-77,-2-4-43,3 1-64,-2-3-90,-2-8-91,7 16-23,0-10-135,-7-6-501,13 10-829</inkml:trace>
  <inkml:trace contextRef="#ctx0" brushRef="#br0" timeOffset="24225.3561">32211 15877 758,'-3'-14'604,"-1"4"-40,0-1-33,0 0-57,-1 1-13,0 2-89,0 0-42,0 2-41,5 6-58,-10-7-8,10 7-29,0 0-14,-18 3-21,18-3-18,-12 12-5,6-3 3,1 1-21,1 1-8,0 4-6,2-2-1,0-1-36,2 4 7,2-3-35,-1 1 15,1 2-31,2-3 30,-1-1-47,3-1 24,2 3-28,0-6 23,-1 2-27,5-2 23,-2 0-24,0-4 20,3 1-23,-1-3 25,-1-1 3,-11-1-18,24 0-6,-11-2 67,-3 1-19,-1-4 56,0 0-53,0-2 48,-2-1-50,-1-1 48,0 0-74,-3-5 51,-2 1-65,0 1 56,-2-6-67,0 1 52,-4 0-64,0-1 58,0 3-65,-2 0 59,-1 1-71,0 0 20,-3 2-108,1 3-60,-1 1-53,-1 1-54,2 2-60,-4 2-110,1 3-78,13 0-88,-29 2-820,9 2-1062</inkml:trace>
  <inkml:trace contextRef="#ctx0" brushRef="#br0" timeOffset="25069.0757">30111 15250 490,'-12'-5'564,"12"5"-79,-10-8-44,10 8-70,-4-10-68,4 10-18,0 0-46,3-16-6,2 9-33,3 0-5,1-3-29,1 3 0,1-3-10,1 3-15,1 2-7,-2-3-15,1-1-6,-3 5-7,2-1-10,-2-1-1,-1 2 1,1-1-4,-9 5-14,13-6-12,-13 6-15,10-6-5,-10 6-6,0 0 5,15 2 26,-15-2 22,5 5 4,-1 5 14,-4-10 4,4 19-33,-1-6 6,0 5 20,0 4 18,-1 3 1,0 8 8,0 1-7,2 9 12,-1 3-21,-1 2-3,2 4 21,0 1 13,1 1-18,-1 1-8,0 1-30,1 9 6,-1 1-16,-2-10 9,-1 1-84,2 0-9,0 1 0,-2-2 0,1-1 0,-2 1 0,1-2 0,1-2 0,-2-1 0,0 1 0,1-3 0,0 0 0,1-1 0,0-1 0,-1-3 0,1-5 0,0-3 0,0-2 0,-1 0 0,2-6 0,-2-3 0,0 0 0,0-4 0,-1-2 0,0-1 0,0-3 0,-1-1 0,0 0 0,-3-3 0,-1-2 0,-2 0 0,-4-2 0,-2-1 0,-3-2 0,-2-4-253,-4 3-297,-5-6-123,-6-2-185,-6 3-989,-6-5-1562</inkml:trace>
  <inkml:trace contextRef="#ctx0" brushRef="#br0" timeOffset="26210.4807">20419 14930 185,'8'-7'546,"1"2"-88,-2-1-53,2 1-33,-1-1-12,0 1-50,-8 5-14,15-9-12,-15 9-19,11-5-3,-11 5-21,9-5-12,-9 5 0,10-5-39,-10 5 2,0 0-41,9-5 4,-9 5-23,0 0 7,0 0-10,0 0-1,0 0-31,0 0-12,-12 8-21,-1-4-2,0 1-24,-3-1 2,-1 4-17,-4-4 5,0 3-14,0-1 5,0-1-11,-2 2 2,1-2-6,1 1 4,0-1-7,2-1 9,2 1-11,-1 0 7,3-1-6,-1-1 3,4 0-6,-1 1 8,3-1-11,10-3 8,-18 4-8,18-4 9,-16 6-9,16-6 12,-10 6-12,10-6 4,-7 7-1,7-7 9,-3 13-9,3-13 9,0 15-7,1-4 6,1 1 11,1 4 25,0 0 8,1 3-3,-2 3 9,2 3-2,0 1 0,0 5-2,0 2-7,-2 2-7,2 1-1,-4 2-6,2 9 67,-2 0 2,0 0 10,-2 2-34,1 0 10,-3-1-38,3 1-6,-2-1-6,2 0 13,-1 0 1,2-1 0,-1 1-2,2-3-14,-1 1 13,3-2-19,-2 1 2,1-7-11,0-5 4,3 3-9,-2-4 3,1 0-10,1-1 5,1-2-6,-1-5 3,1 0-5,1-2 8,1-2-11,-1-2 6,2 0-31,1-2-69,-1-3-109,3-2-89,2 2-68,-1-6-128,0 2-128,1-2-150,0-1-779,-3-1-1185</inkml:trace>
  <inkml:trace contextRef="#ctx0" brushRef="#br0" timeOffset="26874.7034">19728 17394 294,'0'0'641,"10"2"-56,-10-2-33,0 0-30,8 5-35,-8-5-27,0 0-21,12 5-52,-12-5-50,12 2-60,-12-2-26,15 1-66,-15-1-20,17 0-49,-5-1-6,-12 1-35,25-2-1,-14 2-27,2-2-7,0 0-98,0-1-82,-1 0-82,1 1-88,-2-1-73,0 1-55,-11 2-62,17-3-163,-17 3-375,11-5-653</inkml:trace>
  <inkml:trace contextRef="#ctx0" brushRef="#br0" timeOffset="27030.941">19798 17541 326,'0'0'682,"-6"13"-92,6-13-64,0 0-59,1 11-86,-1-11-42,9 4-74,-9-4-37,18 3-42,-5-5-26,4 0-37,0-1-18,5-1-51,2 1-116,1 0-153,2-3-136,0 3-107,2 1-585,6-4-659</inkml:trace>
  <inkml:trace contextRef="#ctx0" brushRef="#br0" timeOffset="27984.3515">21915 17359 104,'5'-9'580,"-5"9"-86,6-7-70,-6 7-46,8-10 14,-8 10-42,8-13-39,-8 13 5,8-13-16,-4 5-11,-4 8-4,5-14-24,-5 14-21,2-15-29,-2 15 18,0-12-23,0 12 9,-3-12-55,3 12-5,-8-8-41,8 8 26,-13-8-42,13 8 11,-17-1-39,17 1 18,-21 3-40,9 2 21,2-1-35,-3 2 30,2 2-40,0-2 18,0 3-30,3 1 17,-1-3-27,2 3 25,3-1-31,0 0 25,4-9-28,-4 16 27,4-16-28,3 14 28,1-6-24,2-2 21,3 0-26,0 0 25,1-3-26,3 0 25,0 1-28,2-1 26,-1-3-1,3 2 8,-2-4-3,1 0-37,1 1 27,0-3-27,-3 1 28,1-1-24,-2-1 25,0 0-23,-3-1 25,-1 1-30,0-1 32,-9 6-26,13-10 27,-13 10-28,10-9 29,-10 9-32,9-8 22,-9 8-20,0 0 26,0 0-27,0 0 29,0 0-30,0 0 31,5 8 6,-5-8 0,-1 19 38,-1-7 26,2 3-8,0 1 11,0 2 9,0 1-3,2 5 14,-2 2 39,0 0 13,0 2 0,1 1-18,-1 1-121,0-1-20,0-1 0,1 1 0,0-2 0,1 0 0,-1-1 0,-1-2 0,1-2 0,-1-3 0,0 1 0,2-3 0,-1-5 0,-1 2 0,1-2 0,-1-12 0,1 19 0,-1-19 0,0 13 0,0-13 0,0 0-266,0 0-373,0 0-186,0 0-248,0 0-631,9-8-1379</inkml:trace>
  <inkml:trace contextRef="#ctx0" brushRef="#br0" timeOffset="29466.8124">23289 17488 297,'0'0'593,"0"0"-78,-13 2-46,13-2-17,0 0-63,0 0-16,-14 2-28,14-2-37,0 0-10,0 0 12,0 0-18,0 0 12,0 0-29,0 0 20,0 0-28,0 0 27,13 6-18,-13-6-31,22 0-32,-7 0-11,3 0-31,1-3-14,4 3-14,4-2-16,1 1-21,3 0-16,-2-2-12,0 1-21,2 2-9,-2-3-8,1 1-9,-2 0-8,-2-1-3,0 1-2,-4 1-6,-2-1-6,-2 1 0,-1 0-24,-4 1-57,1-3-60,-3 3-89,-11 0-83,22-1-52,-22 1-73,17-4-81,-17 4-70,12-3-37,-12 3-77,0 0-629,9-4-929</inkml:trace>
  <inkml:trace contextRef="#ctx0" brushRef="#br0" timeOffset="29779.2933">23658 17280 514,'-5'-7'760,"5"7"-68,-8-12-29,8 12-64,-5-10-45,5 10-70,-5-9-42,5 9-62,0 0-14,-6-10-72,6 10 9,0 0-4,0 0-13,0 0-14,-8 10-39,8-10-13,-1 21-18,0-8-7,-1 3-4,1 2-27,0 1-86,-1 0-78,1 2 0,0-1 0,1 0 0,-1 1 0,1 1 0,0-3 0,1 2 0,-1-1 0,0-2 0,0 0 0,1 0 0,0 2 0,1-4 0,-2 1 0,2 0-66,0-4-308,-1-1-55,2 1-72,0-3-103,0 0-108,1 2-139,-4-12-626,5 17-1099</inkml:trace>
  <inkml:trace contextRef="#ctx0" brushRef="#br0" timeOffset="38741.3226">24693 17131 119,'10'-11'529,"-10"11"-96,9-6-76,-9 6-23,6-8-33,-6 8-29,8-9-28,-8 9-19,6-8 1,-6 8 9,5-8-4,-5 8 16,0 0-13,5-10-9,-5 10-18,0 0-15,0 0-17,2-11-1,-2 11-12,0 0 30,0 0-20,-12 2 38,12-2-22,-17 10 25,5-2-15,-1 6 2,-3 5-2,-4 1-18,-3 8-13,2-1-19,-3 5-12,2 0-16,-1 1-28,4 1 8,0 1-24,2-1-19,2 0-7,6-7-13,3 3-6,1 0-4,3-3-6,6-2-10,4 4-28,1 0-61,8 2-96,2-2-114,5-2-63,4-2-75,3-2-107,0-3-112,3-1-125,0-1-710,4-2-1103</inkml:trace>
  <inkml:trace contextRef="#ctx0" brushRef="#br0" timeOffset="39204.3024">25082 17449 804,'0'0'700,"-11"-7"-77,11 7-33,-5-10-54,5 10-43,0 0-32,4-16-43,-4 16-63,13-10 31,-2 8-64,1-1 27,3 0-33,-1 2-50,4 2-47,-2 0-20,1 4-36,-1-1-13,0 2-29,-3 3-22,-4 0-17,3 2-17,-6 0-18,-1 1-1,-1 3-9,-2-1-2,-4 0-10,0 3-4,-2-1-3,-3 3-7,-2-2 10,-2 2-17,-1-1-2,2 0-54,-3-2 68,3 0-63,-2-1 67,1-1-49,2 0 54,0-3-63,2 0 66,0-1-59,2-2 57,0-2-51,5-6 54,-8 12-38,8-12 54,0 0-55,2 12 45,-2-12-53,12 3 52,-12-3-48,23 0 41,-10-2-6,4-2-26,2 0-45,4-1-63,2 0-59,1-2-71,4 1-29,1-2-59,-4-1-32,5 1-65,-3-2-65,1 2-56,-3-1-64,-3 4-781,0-5-996</inkml:trace>
  <inkml:trace contextRef="#ctx0" brushRef="#br0" timeOffset="39469.9139">25766 17509 749,'-8'-6'711,"0"1"-34,8 5-70,-11-11-44,11 11-42,-11-8-23,11 8-84,-9-5-9,9 5-46,0 0 47,0 0-30,0 0-34,0 0-13,-3 12-7,8-6-39,2 2 4,2 4-50,0-2-132,0 4-105,3-1 0,0 2 0,0 1 0,-1-2 0,0 2 0,1 0 0,-3 0 0,3 0 0,0-2 0,-3 1 0,0-4 0,0 0-312,0 0-101,-2-3-47,-1 0-47,2-1-75,-8-7-44,11 11-29,-11-11-101,11 5-468,-11-5-831</inkml:trace>
  <inkml:trace contextRef="#ctx0" brushRef="#br0" timeOffset="39688.657">26013 17590 200,'0'-12'681,"0"12"-103,0-19-52,0 19-41,-4-13-63,4 13-11,-4-8-18,4 8-20,0 0-34,-17 1-29,17-1-23,-17 9-19,5 1-48,-3 1-6,1 1-39,-1 1-14,-4 1-48,-1 4 0,0-1-45,2 1 4,-1-2-32,2-1 10,1-1-43,0 2-50,1-3-91,4-3-77,0-1-70,1 2-67,1-5-46,0 1-45,9-7-43,-11 8-18,11-8-89,0 0-376,-11 4-554</inkml:trace>
  <inkml:trace contextRef="#ctx0" brushRef="#br0" timeOffset="39844.8982">25694 17679 690,'0'0'570,"7"-14"-70,-7 14-22,11-8-33,-11 8-43,16-9-13,-16 9-20,20-3 12,-20 3-28,27 0-14,-11 0-21,-1 0-29,4 3-53,-2-2-20,2 2-60,3-1-10,-7 1-48,6-2-7,-5 1-43,4-1-30,-2 0-114,-3 0-71,2-1-96,0-1-61,1 1-104,-4-2-72,6 1-50,-5-1-207,-1-1-320,0-1-692</inkml:trace>
  <inkml:trace contextRef="#ctx0" brushRef="#br0" timeOffset="40079.2715">26285 17481 716,'0'0'653,"0"-16"-39,0 16-57,0-16-44,0 16-29,-2-12-114,2 12 22,0 0 1,-4-6-16,4 6 30,0 0-12,-5 11-29,5-11-29,-7 15-29,5-3-7,0 0-32,-1 2-27,1 0-54,0 3-22,-2-2-44,2 3-101,0-1-21,1 0 0,-1 1 0,2 0 0,-3 1 0,3-2 0,0 0 0,0 0-36,0 0-250,3 0-99,-1-1-84,-1-4-66,3 1-110,-2-1-93,0 2-178,2-3-410,-1-1-928</inkml:trace>
  <inkml:trace contextRef="#ctx0" brushRef="#br0" timeOffset="40485.5123">26559 17080 91,'-4'-10'855,"4"10"-151,0 0-28,0-13-86,0 13-62,0 0 11,11-7-2,-2 11-34,3 1 30,3 5-33,5 2-36,3 6-30,6 6-23,-2 2-47,-1 4-43,1 3-180,-4 3-141,4 9 0,-2 3 0,-7-5 0,-2 3 0,-3 2 0,-3 1 0,-4 1 0,-2 4 0,-8-1 0,-5 8 0,-7-1 0,-7-1 0,-6-2 0,-4-1 0,-7-3-112,-1-2-551,-6-2-137,-3-1-175,-1 0-806,-10-3-1478</inkml:trace>
  <inkml:trace contextRef="#ctx0" brushRef="#br0" timeOffset="41569.628">21485 16936 471,'0'0'386,"0"0"-34,3-12-70,-3 12-10,0 0-43,4-12-14,-4 12-31,0 0 0,2-10-4,-2 10 0,0 0 8,1-12 13,-1 12 15,0 0-15,-3-9 15,3 9-17,0 0-4,-4-12-16,4 12 10,0 0-3,-20 2 15,10 3 3,-3 2-2,-4 5-8,-3 6-1,-5 5 10,-1 4 7,-2 3 18,-7 8-56,2 7-15,0 2-21,1 6-19,1 3-8,4 6-5,6 6-15,3 2-14,7 5-11,8 0-73,5 2 54,7 1-63,9-3 50,4 0-28,7-3-112,17 12-93,4-5-51,9-2-72,5-4-42,5-3-67,4 1-50,10-1-91,5-12-4,1 2-787,11-7-967</inkml:trace>
  <inkml:trace contextRef="#ctx0" brushRef="#br0" timeOffset="42280.3169">27181 16927 213,'0'0'601,"-2"-14"-105,2 14-73,0 0-91,-2-13-25,2 13 5,0 0-44,0 0 19,8 8-23,-4 0 8,3 5 0,1 5-11,8 8-7,0 7-9,4 4-33,-2 4-14,4 10-35,-1 1 11,0 5 11,-4 3 30,3 5-41,-7 3 3,-1 3-69,-1 2 17,-9-1-56,0-2-14,-4 2-9,-2-3 12,-2-2-37,-4-2 22,-1-4-34,0-2 25,-1-11-42,-1-3-30,-3-6-68,1-1-63,1-4-45,3-9-95,0-1-74,-1-5-55,3-3-86,1-5-45,-4 0-735,5-6-906</inkml:trace>
  <inkml:trace contextRef="#ctx0" brushRef="#br0" timeOffset="42717.799">27948 17402 354,'0'0'691,"-7"-11"-88,7 11-50,-5-12-95,5 12-78,-6-7-49,6 7-38,-9-3-23,9 3-28,0 0-42,-18 1-33,18-1-22,-11 6-31,11-6-15,-8 8-14,8-8 2,-8 10-19,8-10-14,-4 11-5,4-11-10,2 11 2,-2-11-3,7 10 1,-7-10-6,13 9-3,-4-7-8,-9-2 6,20 6-19,-20-6 8,21 1-6,-21-1 9,20 0 6,-20 0 14,18-4-12,-18 4 15,17-8-10,-17 8 7,10-9-18,-10 9 10,4-12-18,-4 12 18,-4-12-14,4 12 8,-8-11-21,8 11 17,-12-12-12,1 7 8,1 0-22,1 1 16,-1 2-17,-1 0 14,11 2-17,-23 0 12,23 0-62,-21 4-67,11-3-91,0 5-87,10-6-65,-15 8-55,15-8-64,-7 12-188,7-12-364,0 0-653</inkml:trace>
  <inkml:trace contextRef="#ctx0" brushRef="#br0" timeOffset="42999.0495">28263 17371 511,'0'0'790,"2"-12"-85,-2 12-51,2-11-75,-2 11-57,0 0-62,0-12-55,0 12-12,0 0-34,0 0 47,0 0-83,0 0 26,-11 9-87,4 0 27,0 3-30,-2 4-29,-2 1-17,0 3-31,-2 3-10,-2 1-44,1 3-128,-2 0 0,0 2 0,-1 2 0,2 3 0,-2 1 0,1 2 0,-1 0 0,2 0 0,-3 1 0,5-4 0,-3 2 0,1 0 0,1-4 0,3-3-320,-1-2-96,3 0-85,2-6-97,-1 1-117,4-5-47,-4 2-784,6-5-1186</inkml:trace>
  <inkml:trace contextRef="#ctx0" brushRef="#br0" timeOffset="43358.4036">28240 17958 771,'0'0'683,"-2"-13"-53,2 13-47,-3-9-108,3 9-80,0 0-39,-11 0-42,11 0-45,-11 6-22,11-6-23,-8 11-41,8-11-29,-7 14-26,7-14-24,-5 17-17,5-17-18,-4 15-11,4-15 0,3 15-12,-3-15-7,6 14 3,-6-14-13,10 12 2,-10-12-9,16 9 0,-16-9-14,16 5 7,-16-5-8,18 2 6,-18-2-9,16-2 10,-16 2 3,16-5 21,-16 5-1,12-9-9,-12 9 5,10-12-11,-10 12 9,4-14-10,-4 14-1,-2-17-7,0 8-1,-2 0-7,-2 0 9,1-1-4,-3 3-13,0-1-22,-2-1-60,1 2-57,-1 1-71,2-1-77,0 3-100,1-1-90,7 5-126,-14-5-708,14 5-918</inkml:trace>
  <inkml:trace contextRef="#ctx0" brushRef="#br0" timeOffset="43670.8884">28673 17587 255,'-1'-12'837,"-1"1"-124,2 11-16,-3-20-59,3 20-59,-1-17-31,1 17-85,-1-14-11,1 14-93,-2-10-2,2 10-86,0 0 24,0 0-33,0 0-34,0 0 1,0 0-29,0 13-22,2 0-6,-1 0-19,0 3-16,-1 2-69,3 1 24,-1 1-84,-1 1-8,-1 0 0,3 1 0,-3-2 0,1 1 0,2-1 0,-2-1-3,-1-3-194,4 1-52,-1-1-112,-2-4-74,3-1-71,0 0-127,-1-2-68,2 1-187,-5-10-450,9 12-941</inkml:trace>
  <inkml:trace contextRef="#ctx0" brushRef="#br0" timeOffset="44040.3247">28966 17665 503,'-1'-11'714,"1"11"-87,-1-18-33,1 18-85,-4-12-95,4 12-20,-8-9-33,8 9-24,-11-3-22,11 3-40,-13 4-2,6 3-46,1 1 10,-3 1-57,3 1 10,0 2-54,0 3 10,1-1-41,1 1 19,1-1-61,2 1 27,0-1-54,2-1 33,0 0-47,1-1 35,3 0-49,0-1 49,1 0-60,3-2 38,1 0-38,1-2 45,2 0-52,-1-4-4,0 0 4,3-1 8,-1-2-3,2-2 0,-1-1-4,1 0 9,-1-4 48,0 0-48,-2-3 51,-2 0-52,1-2 47,-5-3-53,0 1 56,-2 1-59,-2-3 58,-3 3-21,-2 0-54,-2-1 58,-2 1-5,-2 1-4,-3 2 10,-2-1-18,1 3-3,-3 1 1,1 0-20,-1 3-65,1 0-81,0 2-48,0 2-77,0 0-67,2 2-98,0 1-97,1 1-72,2 1-209,-1 0-431,5 3-862</inkml:trace>
  <inkml:trace contextRef="#ctx0" brushRef="#br0" timeOffset="44425.0689">29951 17718 608,'0'0'551,"0"0"-32,-14-2-42,14 2-38,0 0-31,0 0-20,-11-1-4,11 1-8,0 0-19,0 0-24,0 0-33,0 0-26,0 0-30,13 5-28,-13-5-30,16 3-33,-16-3-37,23 3-23,-10-1-21,1 0-15,0-2-28,3 1-113,-1 0-89,3-1-92,-1-1-71,0 0-93,-2 1-49,1-3-74,-4 3-149,-13 0-414,22 0-731</inkml:trace>
  <inkml:trace contextRef="#ctx0" brushRef="#br0" timeOffset="44628.1843">29944 17902 562,'-8'4'749,"8"-4"-57,-9 9-52,9-9-67,0 0-31,-6 8-57,6-8-52,0 0-51,9 8-55,-9-8-55,17 2-44,-4 1-42,1-3-39,5 0-26,2 1-38,-2-2-21,3 1-82,-1 0-78,0-3-100,1 1-89,-2-1-107,-1 0-115,2-2-59,-6 4-834,0-2-1005</inkml:trace>
  <inkml:trace contextRef="#ctx0" brushRef="#br0" timeOffset="46955.0335">30806 17665 138,'-5'-13'901,"5"13"-168,-3-10-39,3 10-80,-3-11-42,3 11-51,-3-11-33,3 11-54,-4-10 11,4 10-85,0 0 8,-2-13-123,2 13 17,0 0-63,0 0 60,0 0-74,0 0 33,0 0-53,9 7 51,-9-7-63,5 17-132,-1-5-21,-2 0 0,1 3 0,-1 1 0,1 2 0,-2-1 0,0 0 0,2 3 0,-3-2 0,1 2 0,-1-2 0,0 2 0,0-3 0,0 0 0,0 0 0,0-2 0,-1-1 0,1-2 0,-1 1 0,1-13 0,-2 21 0,2-21 0,0 16 0,0-16 0,-1 13 0,1-13 0,0 0 0,0 15 0,0-15 0,0 0 0,0 0 0,0 0 0,0 0 0,0 0 0,0 0 0,0-12 0,0 12 0,3-20 0,-1 8 0,0-1 0,-1-3 0,0-1 0,0-2 0,2-2 0,-2 1 0,0 0 0,2-4 0,-3 0 0,1 4 0,0 0 0,-1-1 0,2 2 0,-2-1 0,1 1 0,-1 0 0,1 2 0,-1 0 0,0 5 0,2 0 0,-1 0 0,-1 12 0,1-21 0,-1 21 0,0-15 0,0 15 0,0 0 0,0 0 0,0 0 0,0 0 0,0 0 0,3 20 0,-1-4 0,0 2 0,-1 2 0,0 5 0,1 2 0,-1 2 0,-1-1 0,1 2 0,-1 3 0,0-4 0,2-2 0,-2 0 0,2-2 0,-2 0 0,-2-5 0,2 1 0,-2-2 0,2-1 0,-1-1 0,0-3 0,1-1 0,-2-2 0,2 1 0,0-12 0,-1 18 0,1-18 0,0 14 0,0-14 0,0 0-128,0 0-399,3 12-114,-3-12-172,0 0-126,0 0-689,0 0-1286</inkml:trace>
  <inkml:trace contextRef="#ctx0" brushRef="#br0" timeOffset="49550.5553">12476 14538 482,'0'0'759,"0"0"-162,-2-15-8,2 15-61,0 0-48,-2-14-49,2 14-27,0 0-38,0-9-35,0 9-21,0 0-8,0 0-52,-2-12-14,2 12-48,0 0-19,0 0-34,0 0 3,0 0-6,0 0 28,0 0 3,0 0-22,0 0-9,2 13 11,-2-13 0,2 20-10,-1-9 12,-1 3-13,1 3-60,-1 2-72,0 1 0,0 2 0,0 1 0,0 2 0,-1-1 0,1 0 0,0 0 0,-1 0 0,1-2 0,0-3 0,-2 1 0,2 1 0,0-1 0,0-3 0,-2 3 0,2-6 0,-2 1 0,2-1 0,0-2 0,0-12 0,0 21 0,0-21 0,0 15 0,0-15 0,0 14 0,0-14 0,0 0 0,0 15 0,0-15 0,0 0 0,0 0 0,0 0 0,0 0 0,0 0 0,0 0 0,8-7 0,-8 7 0,3-12 0,-3 12 0,2-17 0,-2 5-112,2-2-43,-2 1 6,2-2 0,-2-4-3,-2 2 18,2-2 10,0 0 22,-2-1 15,2 0 16,0 1 12,-2-2 8,2 1 10,0 1 8,0 1 8,0-1 3,-3-1 24,2 2-19,1 1 24,-1-1-17,-1 2 17,2-1-15,-2 0 0,0 5 2,2-2 2,-2 0 3,-1 2-1,2 1 0,-3-1 29,4 12-30,-2-19 4,2 19 2,-2-12 5,2 12 4,-2-12 8,2 12 3,-4-12-1,4 12 0,0 0-5,0 0 14,0 0 22,0 0 1,0 0-16,0 0 2,-5 10 25,5-10-6,2 19 9,0-5 16,-2 3-7,1 3-9,3 4 12,-2 0-10,0 2-6,0 0-1,-2 1 1,2-1-10,0 0-7,-1 0-8,2-1-8,-3-1 2,2 0-13,-2-4-4,2-2-5,-2 0 1,2 0-1,-2-3-3,0-1-4,0-1-3,0-1-4,0-12-54,0 19-44,0-19-85,0 16-87,0-16-86,0 0-59,0 13-119,0-13-131,0 0-145,0 0-673,0 0-1112</inkml:trace>
  <inkml:trace contextRef="#ctx0" brushRef="#br0" timeOffset="50575.6505">12769 14437 569,'2'-10'558,"-2"10"-49,5-18-49,-5 18-40,0-18-73,0 18-30,2-22-5,-2 22-11,0-22-32,-2 10-26,2 2-13,-2-2 0,-1 0 0,1 0-15,0 1 7,-4-2-51,2-1-6,0 2 14,-3-1-21,-1 1 7,-2 0-33,1-1-2,0 1-4,-2 1-2,0-1 43,0 2-32,-1-1-25,-1-2-16,-3 3-9,3 0-3,-1 1 14,-4 0-6,2 3-15,1-1-12,-1 2 7,-2 0-3,0 2-3,-2 1-7,2 2 4,-3 0 8,1 1-45,1 3-24,-2-1 0,0 1 0,-1 5 0,0-3 0,-1 4 0,0 2 0,-1 1 0,2 1 0,1 2 0,0 0 0,2-1 0,-2 3 0,4 1 0,-1-1 0,2 1 0,0 2 0,1 3 0,-1-2 0,3 2 0,1-1 0,1 3 0,-3 1 0,4 2 0,1-1 0,-1 2 0,3-2 0,0 2 0,2 1 0,2-1 0,-2-2 0,1-3 0,3 3 0,0 1 0,1 0 0,0 0 0,1 3 0,0 2 0,1-2 0,1 1 0,1 1 0,-2-3 0,2 1 0,3 2 0,-2-2 0,2-1 0,0 0 0,2 0 0,1-2 0,0-1 0,3-1 0,1 1 0,1-3 0,1-1 0,2 1 0,2-3 0,-3 0 0,6-1 0,0-3 0,0 1 0,0-2 0,1-1 0,0-1 0,2-4 0,1 1 0,-3-3 0,-2-1 0,1-1 0,2-2 0,0 0 0,0-1 0,-4-3 0,2-1 0,0 0 0,2-2 0,0-1 0,0-2 0,1 0 0,-1-2 0,-1 0 0,-2-1 0,3 0 0,-4-3 0,5-2 0,-3 0 0,1-1 0,-1-2 0,-3-1 0,0-1 0,0 0 0,1-2 0,-4-3 0,2 1 0,-1-5 0,0 0 0,0-4 0,-1 2 0,-2-3 0,-3 6 0,0-3 0,-1 0 0,0 1 0,-3-1 0,0 2 0,-3-2 0,1 4 0,-2-2 0,-3 1 0,3-1 0,-4-2 0,0 0 0,0-4 0,-2 0 0,-1-1 0,-1 0 0,0 1 0,0-3 0,-1 2 0,-1 0 0,-2-4 0,-1 6 0,3 0 0,-1 1 0,-4 3 0,2 1 0,0 0 0,-5 2 0,3-1 0,-3 2 0,1 1 0,-3-1 0,1 3 0,1 1 0,-6 0 0,-1 2 0,-1 1 0,0 0 0,-3 1 0,-2 3 0,0 1 0,-2 1 0,-3 2 0,-1 4 0,1-2 0,1 6 0,2-2 0,-1 3 0,1 1 0,2 3 0,0 3 0,2-1 0,-4 4-422,7-2-297,-3 6-96,4 1-195,4-3-643,1 0-1318</inkml:trace>
  <inkml:trace contextRef="#ctx0" brushRef="#br0" timeOffset="52130.658">29302 18543 768,'0'0'650,"5"-16"-63,-5 16-27,0-13-72,0 13-90,-2-12-5,2 12-53,-7-15-26,7 15-50,-11-10-8,11 10-41,-15-8 4,6 4-29,9 4-23,-23-1 2,23 1-33,-25 1 17,14 3-29,-3 3-36,-3 0 17,3 4-28,-3 2 11,2 2-24,-2 4 20,2 2-27,1 4 18,2-2 0,0 2-15,2 2 2,3-6-7,1 1-37,2 0 31,3-2-39,2 3 16,0-3 6,4 2-12,0-1 2,3-3-2,2 1-42,3-2 17,1-2-45,3-1-78,1-4-36,0-4-51,3 2-66,1-3-14,2-1-67,-2-1-80,3 0-5,-3-2-61,1-1-3,2-3-5,-1-3-79,-1 1-327,-3-4-492</inkml:trace>
  <inkml:trace contextRef="#ctx0" brushRef="#br0" timeOffset="52349.398">29577 18787 298,'9'-17'552,"-4"2"-87,0-2 3,-2 0-21,-1 1-15,1 1 10,-2 0-30,-1 2-43,0 0-20,0 13-49,0-21-11,0 21-14,-1-15-54,1 15-20,0 0 5,-3-11 14,3 11-27,0 0-4,-4 9-49,4-9 12,-4 17-35,3-5 3,0 0-49,0 1 12,-1 3-41,1-2 21,0 1-43,-1 2 22,1 0-31,-1-5 8,1 4-19,1-3-17,1-1-64,-1-12-47,-1 18-59,1-18-41,-2 16-46,2-16-86,2 12-82,-2-12-40,0 12-87,0-12-125,0 0-484,0 0-789</inkml:trace>
  <inkml:trace contextRef="#ctx0" brushRef="#br0" timeOffset="52615.0128">29492 18661 743,'-7'-13'628,"2"2"-12,1 1-8,0 1-96,1-1-65,3 10-27,-3-16-52,3 16-20,0-12-20,0 12-25,5-10-27,-5 10-46,14-8 10,-14 8-51,23-3-5,-8 3-38,2-1-26,2 2-20,0 0-23,3 1-18,0 1-1,2-1-21,-5 2-31,1-1 14,1 0-62,-2 0-31,-1 1-57,0-1-27,-2 0-36,-3 1-16,3 0-53,-6 0-60,0 0-47,-10-4 15,15 9-45,-15-9 29,8 13-27,-8-13 3,0 12 21,-4-3 18,-1-1-26,-3 4-19,-2-3-189,-4 4-104</inkml:trace>
  <inkml:trace contextRef="#ctx0" brushRef="#br0" timeOffset="53505.6056">29749 18734 1154,'-19'10'128,"3"2"8,-5-4 4,2 1-13,-4 8 74,1-5-16,2 1 54,2-4-42,0 1 62,4-4-37,-1 2 36,1-2-10,1 0 32,3 4-53,2-4 3,-3 2-23,11-8-24,-7 10-31,7-10-10,0 0-20,7 12-24,-7-12-21,19 7-19,-8-4-9,4-1-10,2-1-11,2-1-2,3 0-10,1-1-3,-3 1-5,7-3-4,-1 1-43,-2 2-32,1-4-10,-1 0-16,0-3 2,-1 3 45,0-2-22,-4-2 37,1 0-26,0 1 31,-5-3-18,-1 0 39,-1 1-32,-3-2 33,0-2-23,-1 0 42,-2-1-30,-1 2 19,0-2-14,-2 3 81,-1 1 11,1-1 12,-3 0 20,-1 11 3,4-17-6,-4 17-16,1-12-15,-1 12 3,0 0 2,0 0 28,0 0-5,0 0-6,0 0-17,0 0 14,1 18-5,-1-18 4,3 19-30,-2-6-2,2-3-18,-2 2-2,-1-12-12,5 22-3,-2-11-13,0 0 6,1 0-10,1 0 7,1-2-12,1 0 8,1-3-10,-2 3 4,2-5-14,2 3 1,-10-7-31,19 4-30,-6-3 1,-13-1-5,22-2 9,-10-1-13,0-1 15,-2-1 7,3-1 11,-3 0 12,2-4 6,-2 3 5,-1-5 1,0 2 5,-1 0 3,-1-2 1,-2 6 4,2-3 1,-1 1 3,-6 8 1,9-15 3,-9 15 13,8-11-11,-8 11-3,6-8-4,-6 8 21,0 0 22,0 0 7,14 3-5,-14-3-5,4 8-1,-4-8-1,6 11-4,-6-11-7,6 13-5,-6-13-7,7 16 0,-7-16-3,7 16-24,-7-16 17,7 12-5,-7-12-53,8 10-44,-8-10-43,10 8-25,-10-8-40,13 6-18,-13-6-41,14 2 16,-14-2-42,14 5 52,-14-5-30,16 1 69,-16-1-13,17-3 90,-17 3-9,19-5 60,-10 0-25,2-3 84,0-1-47,1-3 57,2-2-13,-3-1 82,2-2-45,-2 1 69,1-1 3,-3 0 39,1 2-28,-4 2 23,1 2 7,-2-4 22,0 6-12,-2 0 18,-3 9-45,1-16 18,-1 16-20,-3-10 32,3 10-21,-7-8-8,7 8-7,-9-6-10,9 6-18,0 0-6,-14 3-10,14-3-14,-10 7-8,10-7-8,-7 12-4,7-12-8,-4 17-8,4-17 0,-1 19 2,2-8-3,2-1-2,1 1-6,0 0-1,1 1-3,2-1 2,0 0-1,0 0 0,1-1 4,1-1-1,-3-1-7,1 0 0,-1-2 0,2 1 4,-8-7 5,7 12 4,-7-12 12,6 9-12,-6-9 3,0 0 15,-2 10-10,2-10-3,-6 7-10,6-7-4,-13 2 3,13-2 3,-15 2-5,15-2 0,-19 0-1,19 0-1,-23-3-6,11 1-1,0-1-42,1 0-39,1 1-35,10 2-45,-17-2-104,17 2-77,-13 0-123,13 0-58,0 0-140,-9-6-377,9 6-659</inkml:trace>
  <inkml:trace contextRef="#ctx0" brushRef="#br0" timeOffset="53849.3437">30741 18766 74,'0'0'769,"15"-2"-159,-15 2-8,14-4-84,-14 4-54,16-4-43,-7 1-43,2-1-23,1-1-60,2 1-28,1-2-36,3-1-44,5 2-26,-4-4-21,1 3-24,0-2-21,0 1-19,-3 1-20,-2-2-5,-1 3-9,-1-2 4,-3 2-1,-1 0-2,-1-2-12,-8 7-5,9-9-7,-9 9-7,0 0 4,0-14 2,0 14-17,-5-8 6,5 8-1,-9-7-3,9 7-3,-16-2 4,16 2 2,-14 2 0,14-2 8,-19 8 16,10-1 27,0 2-13,-1 1 0,2 2-13,1 1 9,0 0-15,1 2-1,-2-1-6,6 0-1,0-1-2,1 0-2,2-1-6,1 0-9,0-3-61,-2-9-60,9 14-44,-3-3-53,1-5-76,-7-6-41,14 12-79,-5-5 1,0-1-58,-9-6-11,15 7-27,-15-7-450,15 3-546</inkml:trace>
  <inkml:trace contextRef="#ctx0" brushRef="#br0" timeOffset="54349.3263">31066 18824 330,'0'0'505,"6"-15"-91,-5 3-3,3 0-19,-1 0 18,0 0-78,1 2-10,1-3-34,1 2 3,1 3-13,0-1-39,-1 2-34,3-1-16,1 4-14,0 1-6,4 3 29,-1 2-22,3 1-5,1 2-27,0 2-23,2 1-15,0 2 0,-2 1-25,0-1-16,-5-1-11,2 1-11,-3 0-7,1-2-9,-4 1-1,-2-2-6,1-1-4,-7-6 0,9 13-7,-9-13 1,4 12 2,-4-12-8,0 0 3,-2 10-1,2-10 9,0 0-2,0 0-12,0 0-2,-9 6-1,9-6-5,0 0-13,0 0 4,-1-13-54,1 13-25,4-17-15,1 6-23,1 0-18,2-1 16,1-2-20,4 0 18,1 0-38,1-1 50,-1 1-25,3 0 28,0 0 3,-1 2 59,1-2-22,-2 2 45,1-1-19,-3-1 40,0 2-19,-1-1 36,-2 2 48,-1-2 55,0 1 17,-3 0 10,1 0-1,-4 3 16,3-1 20,-4 0 6,3 2 11,-5 8 5,5-13-6,-5 13-42,4-9-9,-4 9-31,0 0 32,0 0-32,0 0 31,0 0-38,4 9 22,-4-9-29,0 18 16,0-5-33,0 0 34,-1 4-45,1 1 21,0 2-49,-2 1 25,4 0-44,-2-1 24,0 0-30,1 1 28,0-3-50,2 2 28,-1-2-57,1-1-1,-2 0-73,2-5-35,0 0-46,-3-12-41,4 19-74,-4-19-65,3 12-68,-3-12-97,1 15-11,-1-15-57,-2 11-624,2-11-848</inkml:trace>
  <inkml:trace contextRef="#ctx0" brushRef="#br0" timeOffset="54552.4434">31522 18841 253,'-8'-5'655,"8"5"-55,-12-11-64,12 11-8,-7-9-80,7 9-38,-8-9-67,8 9-33,0-13-52,0 13-50,8-14-69,-2 7 30,5-1-79,0-1 34,4 2-84,4-1 53,3 0-69,3-1 44,1 0-58,2-1 54,1 3-71,-4 0-3,2 2-70,2-3-122,-3-1-53,0 4-77,-5 0-34,1-2-67,-4 3-88,-3-2-468,-1-1-585</inkml:trace>
  <inkml:trace contextRef="#ctx0" brushRef="#br0" timeOffset="54802.4341">31913 18347 261,'-3'-12'613,"3"12"-52,-2-20-50,2 20 16,0-16-74,0 16-16,2-12-21,-2 12-31,10-10-14,-10 10 5,14 0-5,-2 3-22,2 4 20,3 0-7,3 5-13,2 2 22,2 3-5,2 5-16,-1 0-35,-1 4-237,-1 1-78,-5 0 0,0 4 0,-6-3 0,-1 1 0,-4 2 0,-3-5 0,-3-1 0,-4 3 0,-1-4 0,-5 3 0,-3 2 0,-6 1 0,-3 3 0,0-1 0,-1-6 0,-4 0 0,3-9-343,-1-1-238,-4 2-114,-1 4-158,-5-6-953,-1 1-1506</inkml:trace>
  <inkml:trace contextRef="#ctx0" brushRef="#br1" timeOffset="58142.5175">973 14507 654,'0'0'683,"-6"-14"-99,6 14-51,-5-10-40,5 10-68,-9-12-40,9 12-47,-5-8-1,5 8-60,-8-9-11,8 9-54,-5-7-18,5 7-51,0 0 31,0 0 5,-12 7 7,12-7-30,0 12 24,1 0-20,2-1-5,-1 4-27,0 2 2,3 0-18,-3 0-18,0 3-16,4 1-15,-1 1-7,-1 0-56,4 0 53,-4-2-57,2 1 50,-1-2-58,-1-1 52,2-1-57,-2-2 52,1 0-54,1-1 51,-4 0-54,3-4 54,-2 1-54,0-2 53,-3-9-55,7 18 59,-7-18-66,5 12 69,-5-12-58,4 9 54,-4-9-59,0 0 59,4 10-56,-4-10 61,0 0-56,0 0 44,0 0-51,0 0 54,2-12-53,-2 12 49,2-15-51,-2 15 51,1-22-7,-1 11-3,2-2-1,0-3-7,3 2 0,-3-2-2,1 0-3,1 3 1,0-3 0,1 3 0,-1-1-3,4 1-1,-2 2-2,1 0-4,1 1 4,0 4-1,1-1-2,1 2 3,-1 2 1,-9 3 8,23-1-8,-11 3-3,-1 2 5,-1 1 11,0 1-4,1 2-5,-2 2 1,2 1-1,-4-2-6,0 4 3,1 0 1,-2-2-3,-2 2 1,1 0-22,-1-1-63,0-1-112,-2 0-36,1 1-75,-1-4-68,-2-8-86,5 16-106,-5-16-73,4 13-237,-4-13-365,0 0-852</inkml:trace>
  <inkml:trace contextRef="#ctx0" brushRef="#br1" timeOffset="58455.0003">1488 14454 65,'3'-13'886,"-2"2"-140,-1 11-79,0-17-83,0 17-57,-1-15-59,1 15-16,-2-14-89,2 14-33,-5-11-69,5 11-18,-5-8-38,5 8-42,0 0 13,-11-3-40,11 3-7,-9 9-15,9-9 14,-8 15-15,3-5-12,2 4 3,0 1-25,0 1 3,0 1-21,1 1 3,0 1-22,2 0-3,0 0 0,2 1 3,-2-1-22,0 0-3,2 0-4,0-1-3,0 1 0,1-4-4,2 2-5,-3 0-55,4-2-78,-3-1-97,4-2-17,-1 0-61,2-4-74,-2-1-88,2 0-73,-1-2-41,3-2-175,-10-3-433,15 5-802</inkml:trace>
  <inkml:trace contextRef="#ctx0" brushRef="#br1" timeOffset="58736.2376">1663 14529 795,'0'0'695,"-2"-17"-51,2 17-98,-3-11-78,3 11-49,-1-11-44,1 11-42,0 0-56,-2-11-52,2 11-37,0 0-29,0 0-14,0 0 21,0 0 0,0 0 9,0 0-20,8 10-12,-8-10-6,5 19-21,-2-11-18,-1 5-14,1-1-15,0 0-11,-1 2-12,0 1-8,1 0 1,0 0-9,-2 0-12,0 1 2,1-1-52,-2 1-87,2-4-86,-2 1-71,1-1-84,-1-1-76,2 1-60,-2-12-58,1 23-222,-1-23-343,0 16-734</inkml:trace>
  <inkml:trace contextRef="#ctx0" brushRef="#br1" timeOffset="59095.5998">1923 14468 508,'0'0'749,"0"-11"-124,0 11-69,-2-12-131,2 12-49,-5-8-39,5 8-38,-9-7-45,9 7-15,-14-1-45,14 1-19,-15 1-27,15-1-22,-20 7-18,9-5-17,0 5 13,1 1-12,-1 2 6,1-2-24,-1 3-4,2 0 6,2 0 4,-2 2 1,4 1-3,-1-2 8,1 3 23,1-2-41,-1 2-9,3-3-12,1 1-6,0-1-9,2 0-4,-1-12-3,3 21-4,0-10-4,1-2-3,1 0-2,1 0-2,0-3-1,3 1-6,-1-2-34,1 1-66,2-3-77,1 0-44,2-2-9,0 0-74,0-2-73,4 1-55,-2-1-32,4-2 31,0 1-72,-3 1-66,2-1-293,-3-2-409</inkml:trace>
  <inkml:trace contextRef="#ctx0" brushRef="#br1" timeOffset="59689.3286">2141 14664 683,'0'0'537,"8"-5"-43,-8 5-28,0 0-68,7-5-48,-7 5-45,0 0 10,0 0-10,0 0-12,0 0-10,0 0-45,0 0-16,0 0-12,0 0-14,2 10-20,-2-10-23,0 0-1,-7 11-23,7-11-15,-5 7-12,5-7-19,-7 8-19,7-8-14,-7 7-1,7-7 0,-6 7-15,6-7 0,0 0-5,-8 7 4,8-7-1,0 0-7,0 0 2,-12 1-4,12-1-7,0 0 1,0 0-11,-6-5 4,6 5-2,0 0-1,0 0-2,0 0-2,0-16-2,0 16 3,0 0 0,4-8-1,-4 8-15,0 0 13,9-4 2,-9 4-5,0 0 8,12-2-2,-12 2 5,0 0-3,11 5 4,-11-5 6,0 0-6,10 5-5,-10-5 1,0 0 0,8 10-4,-8-10 5,0 0-2,4 11 0,-4-11 1,0 0-2,-2 14-3,2-14 1,0 0 0,-5 12-1,5-12 20,-5 8-23,5-8-5,0 0-14,-10 8-1,10-8 17,0 0 5,-11 1-27,11-1 2,0 0 3,-11-4 3,11 4 6,-8-10 1,8 10 1,-4-9 1,4 9-1,-4-11 3,4 11 0,0-14 14,0 14-15,1-13 1,-1 13 2,3-11 2,-3 11 0,6-11-1,-6 11 4,11-6 1,-11 6 3,12-4 7,-12 4-3,15 0 11,-15 0 15,14 6 38,-6 1 12,2-1 39,-1 1-32,1 4 5,1-1-18,-4 2 4,1 0-20,2 0 5,-4 2-16,1 1 1,-3 1 2,0-1-7,0 0-7,-3 3-6,-1-2-9,-1 1-3,-1 0-5,0-1 0,-2 0-8,0-2 2,-1 1-9,-2-1-4,0 0-48,0-3-43,1-1-60,-2-1-73,-1-1-69,2-3-64,-1-1-58,-2 1-123,10-5-100,-18 5-168,18-5-522,-17-5-935</inkml:trace>
  <inkml:trace contextRef="#ctx0" brushRef="#br1" timeOffset="60142.4403">2324 14530 556,'0'0'869,"0"0"-99,2-12-129,-2 12-48,3-10-71,-3 10-43,6-11-66,-6 11-30,7-10-39,-7 10-45,10-11 1,-10 11-39,13-10-40,-13 10-22,13-6-19,-13 6-36,14-2-25,-14 2-19,12 0-19,-12 0-6,14 7-23,-14-7 6,12 10-25,-12-10-6,9 13-5,-5-4-3,-1 1-3,-3-10-3,3 19-3,-4-7-6,-1 0 6,-1-1-3,2 3 0,-3 2-4,0 0 4,-3 0-8,2-1 6,0 0-2,-1 0 5,-1-1-11,2-1 1,0 0 4,0-3 0,1-1-4,-1 1 2,5-10 1,-6 14 1,6-14-1,-4 12 4,4-12-3,0 0 5,0 0-5,1 12 1,-1-12 0,0 0 4,13-3-5,-13 3 3,13-6-1,-4-1-2,3-1-12,0 3 14,0-4-1,1 1-2,-1-1-18,2 1-37,-2 0-76,0 0-54,-1-1-56,0 1-67,0 0-53,0-1-89,-2 2-100,0-1-50,-2 3-153,0-4-598,-1 2-951</inkml:trace>
  <inkml:trace contextRef="#ctx0" brushRef="#br1" timeOffset="60439.3045">2432 14243 619,'-5'-11'824,"5"11"-129,-5-16-54,5 16-40,-3-18-30,3 18-44,-1-14-43,1 14-45,4-13 6,-4 13-25,8-9-11,-8 9-9,16-4 8,-16 4-64,21 1 5,-6 3-334,1 2-15,2 2 0,0 3 0,3 5 0,1 1 0,-1 1 0,-1 3 0,-2 2 0,-2 1 0,2 7 0,-1 0 0,-7-2 0,-2 2 0,-2 0 0,-2 3 0,-3 1 0,-3-1 0,-2 3 0,-3 2 0,-3 1 0,-4 1 0,0-3 0,-4 1 0,-2 3 0,-2-6 0,-7 9 0,-2-3-758,-2 0-330,-7-2-909,3-1-1750</inkml:trace>
  <inkml:trace contextRef="#ctx0" brushRef="#br0" timeOffset="67351.113">16660 9385 592,'0'0'718,"0"0"-84,0 0-13,0 0-71,1-10-5,-1 10-57,0 0-16,0 0-25,0 0-16,2-14-12,-2 14 17,0 0-57,0 0 19,0 0-48,2-10 13,-2 10-51,0 0-276,0 0-36,0 0 0,0 0 0,0 0 0,0 0 0,0 0 0,0 0 0,0 0 0,0 0 0,0 16 0,0-16 0,0 15 0,-2-3 0,2 0 0,-1 1 0,0 0 0,0 0 0,-1 3 0,0-1 0,0 1 0,1 0 0,0 1 0,-2-2 0,2 0 0,0-2 0,0 0 0,1 0 0,-2 0 0,2-13 0,0 24 0,0-24 0,0 19 0,0-19 0,0 18 0,0-18 0,2 14 0,-2-14 0,0 15 0,0-15 0,1 12 0,-1-12 0,0 11 0,0-11 0,0 0 0,1 15 0,-1-15 0,0 0 0,1 12 0,-1-12 0,0 0 0,0 0 0,0 11 0,0-11 0,0 0 0,0 0 0,0 0 0,0 0 0,0 0 0,3 14 0,-3-14 0,0 0 0,0 0 0,0 0 0,0 0 0,-4 11 0,4-11 0,0 0 0,0 0 0,-5 8 0,5-8 0,0 0 0,0 0 0,-6 9 0,6-9 0,0 0 0,0 0 0,0 0 0,-6 9 0,6-9 0,0 0 0,0 0 0,0 0 0,0 0 0,-7 5-458,7-5-62,0 0-118,0 0-99,0 0-167,-12-3-659,12 3-1207</inkml:trace>
  <inkml:trace contextRef="#ctx0" brushRef="#br0" timeOffset="68351.0772">16997 9522 360,'0'0'607,"0"0"-89,10-8-45,-10 8-18,8-6-40,-8 6-33,9-7-6,-9 7-42,9-9 7,-9 9-35,10-8 4,-10 8-32,10-12 19,-10 12-45,9-10 4,-9 10-1,8-10-9,-8 10-8,7-12 14,-7 12-53,3-14-16,-3 14-14,0-12 0,0 12-11,-1-15-17,1 15 22,-8-14-105,3 7-58,0 0 0,-2 1 0,0 1 0,-2 1 0,0 1 0,0-1 0,-4 1 0,2 1 0,-2 4 0,0-1 0,1 2 0,-3 0 0,2 3 0,-1 0 0,2 1 0,-1 2 0,1-1 0,2 2 0,0 0 0,0-1 0,2 1 0,0-1 0,1-1 0,3 1 0,-1-1 0,5-8 0,-5 15 0,5-15 0,-2 14 0,2-14 0,4 12 0,-4-12 0,9 8 0,-9-8 0,17 7 0,-17-7 0,19 3 0,-5-3 0,-14 0 0,25-1 0,-12-1 0,3-1 0,-2-1 0,1-1 0,0 0 0,-1 0 0,-1-2 0,0 1 0,0-1 0,-2 0 0,-2 3 0,1-3 0,-1 2 0,-1 0 0,0 0 0,-8 5 0,12-11 0,-12 11 0,10-6 0,-10 6 0,8-7 0,-8 7 0,8-5 0,-8 5 0,0 0 0,0 0 0,0 0 0,9 5 0,-9-5 0,0 0 0,3 18 0,-3-18 0,0 18 0,0-18 0,0 24 0,-2-11 0,2 1 0,0 0 0,0 1 0,0 1 0,0 1 0,0 0 0,0-2 0,0 2 0,0-1 0,0-1 0,0-2 0,0 1 0,2-1 0,-2-2 0,1 1 0,-1-12 0,1 21 0,-1-21 0,1 17 0,-1-17 0,2 15 0,-2-15 0,1 11 0,-1-11 0,0 0 0,2 14 0,-2-14 0,0 0 0,2 11 0,-2-11 0,0 0 0,0 0 0,0 0 0,0 0 0,0 0 0,0 0 0,0 0 0,0 0 0,0 0-256,0 0-531,0 0-137,-8-7-1037,8 7-1701</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04:39.786"/>
    </inkml:context>
    <inkml:brush xml:id="br0">
      <inkml:brushProperty name="width" value="0.05292" units="cm"/>
      <inkml:brushProperty name="height" value="0.05292" units="cm"/>
      <inkml:brushProperty name="color" value="#008080"/>
    </inkml:brush>
  </inkml:definitions>
  <inkml:trace contextRef="#ctx0" brushRef="#br0">2369 10236 425,'0'0'586,"0"0"-65,9-4-21,-9 4-29,0 0-20,8-6-67,-8 6 5,0 0-52,7-5-7,-7 5-27,0 0-2,0 0-17,6-9-15,-6 9-9,0 0-18,0 0-16,7-6-16,-7 6-15,0 0-17,0 0-26,0 0-18,0 0-29,6-6-2,-6 6-21,0 0-6,0 0 1,0 0 11,0 0-5,-1 15-4,1-15-7,-3 13-10,3-13-6,-4 16-2,1-6-12,-1 1-2,0 0-16,-1 1-24,1 1 0,-2 0 0,0 1 0,1-2 0,-1 2 0,1-2 0,-1 0 0,0-1 0,3 1 0,-3-2 0,2-1 0,1 1 0,3-10 0,-8 14 0,8-14 0,-5 13 0,5-13 0,-4 11 0,4-11 0,-4 10 0,4-10 0,0 0 0,-5 9 0,5-9 0,0 0 0,0 0 0,0 0 0,0 0 0,0 0 0,0 0 0,0 0 0,0 0 0,0 0 0,0 0 0,0 0 0,3-14 0,-3 14 0,5-9 0,-5 9 0,5-8 0,-5 8 0,11-9 0,-11 9 0,12-8 0,-4 4 0,-8 4 0,19-7 0,-9 5 0,-10 2 0,22-4 0,-11 3 0,-11 1 0,27-1 0,-13 2 0,-1-1 0,2 1 0,-2 0 0,3 2 0,0-1 0,0 2 0,-3-1 0,3 0 0,-4-1 0,3 2 0,-1-1 0,-2-1 0,1 1 0,-1 0-17,0 1-31,-1-2 18,-11-2-16,21 3 25,-21-3-16,17 4 12,-17-4-4,16 1 6,-16-1 0,15 0 6,-15 0-6,0 0 8,19-1-9,-19 1 1,10-4-10,-10 4 7,8-5-1,-8 5 6,7-8-3,-7 8 12,3-9-3,-3 9 12,1-12-11,-1 12 11,-1-12 0,1 12 1,-3-17-1,3 17 18,-6-17-21,2 8 5,4 9-2,-6-17 2,6 17 2,-7-13 0,7 13 0,-6-12 1,6 12-1,-6-9 1,6 9 1,0 0-6,-7-10 4,7 10-5,0 0 4,0 0 3,-9-4 3,9 4-1,0 0 1,-5 9 4,5-9-9,-3 12 2,3-12 5,-1 19 6,1-19 23,0 24 2,0-11-5,0 1-4,-1 2-9,1-1 1,0 2-9,0-1-1,-1 1-6,1-1 2,0-2-5,0 3 0,-3-3 0,3 2-2,0-2-23,0 0-83,0-2-81,-1 0-38,1 1-68,-1-2-53,1-11-63,-2 18-117,2-18-88,-2 15-149,2-15-643,-3 11-1008</inkml:trace>
  <inkml:trace contextRef="#ctx0" brushRef="#br0" timeOffset="203.113">2891 10487 490,'0'0'793,"0"0"-130,10-6-32,-10 6-97,0 0-67,7-5-67,-7 5-54,0 0-86,0 0-29,0 0-59,8-7-37,-8 7-27,0 0-25,0 0-34,0 0-67,0 0-62,0 0-114,0 0-118,0 0-131,0 0-188,0 0-525,0 0-771</inkml:trace>
  <inkml:trace contextRef="#ctx0" brushRef="#br0" timeOffset="2505.9194">4683 10166 471,'0'0'525,"-4"-12"-8,4 12-41,-3-14-42,3 14-45,-3-14-1,3 14-1,-2-13-13,2 13-18,-2-12-12,2 12-57,0 0-13,-3-12-66,3 12-17,0 0-41,0 0 33,0 0 13,0 0-15,0 0-23,0 0-1,-5 15-11,5-15-26,-2 21-14,0-11-16,1 2-10,1 0-27,-1-1 1,1 1-25,-2 1 0,2-1-9,0 0 0,0 1-9,0-2 7,-1 0-20,2 0-73,-1-11-29,0 17-79,0-17-37,2 17-44,-2-17-37,1 12-55,-1-12-87,0 0-68,5 9-31,-5-9-116,0 0-526,0 0-794</inkml:trace>
  <inkml:trace contextRef="#ctx0" brushRef="#br0" timeOffset="2834.037">4633 10036 354,'0'0'528,"0"0"-75,0 0-43,-12-5-33,12 5-50,0 0-26,0 0-22,0 0-1,0 0-17,0 0-19,0 0-10,0 0-1,12-3-7,-12 3-45,10-2 5,-10 2-36,13-6 17,-13 6-37,18-9 3,-18 9-26,15-7 16,-15 7-31,15-10 15,-15 10-27,13-9 25,-13 9-37,10-8 15,-10 8-34,7-9 13,-7 9-37,2-12 19,-2 12-29,0 0 20,-2-14-30,2 14 15,-5-9-23,5 9 12,-12-8-14,12 8 24,-13-6-33,13 6 13,-15-2-55,15 2-28,-14-1-76,14 1-29,-16 3-51,16-3-84,-15 7-84,15-7-74,-11 11-195,11-11-509,-6 13-798</inkml:trace>
  <inkml:trace contextRef="#ctx0" brushRef="#br0" timeOffset="3552.7619">4928 10084 200,'0'0'716,"21"2"-97,-21-2-32,20-3-76,-10 1-69,2-1-55,0-1-11,1 1-50,3-3-17,-4-1-69,2 2-20,1-3-38,-2 1 10,0 0-21,2-1 9,-2-1-54,3-3 6,-2 3-34,-3-2 13,2 2-28,-3-1 16,1 0-26,-1 0 18,-3 0-27,0-1-2,-2 1-22,-1 1 2,-1-1-19,0 0 9,-3 10-23,-1-17 10,1 17-19,-8-15 14,8 15-18,-10-14 16,4 8-19,-2 1 18,8 5-21,-18-8 21,18 8-19,-18-3 14,18 3-18,-16 0 23,16 0-23,-18 3 27,9 1-35,9-4 25,-17 10-18,9-5 27,2 2-12,0 1 3,0 1-11,0 3 12,1 0-2,1 2 0,2 1-17,-1 0 18,2 2-14,1 1 20,0 0-18,0 2 17,1 1-8,0 1 11,1 2-7,0 0 23,1 1-18,-2 1 12,2-1-14,-1 1 12,1 1 0,0 5 26,0-1 4,1 0 7,-2 2-20,0-1-4,0-2-6,0-1-3,0 0 41,-2-1-59,0 0 3,1-2 0,1 3-1,-2-3 1,1-1-4,0-1-2,1 0 3,-1-3-3,2-3 1,-1 2-3,-1-2 3,2-1-4,-2-2 15,2 0-20,-2-2 4,1-3-3,2 1 11,0-2-4,0-1 26,1-1-41,-5-7 22,14 11-13,-14-11 15,17 6-19,-17-6 20,20 2-24,-7-4 4,-2 1 0,1-1 6,1-2-4,-2 1 3,3-2-3,-1-2 14,-3 2-14,0 0 5,-1-2 0,0 2 9,-1-3-12,-2 3 2,0-2-1,-3-2-2,-3 9 34,3-16-40,-3 16-2,-3-19 44,-3 9-49,-2-3 46,-3-2-60,-3 1-14,-3-1-7,-4-1-6,-1 1 7,-3 0 14,1 1 4,1 1 7,1-2 6,3 5 11,0-1-8,1-1 3,2 1 5,1 0-6,3 2 4,3-3-8,2 1 10,4-1-29,0 0-3,4-2-60,3 0-64,5-6-118,5-4-103,4 1-153,6-5-134,7-1-851,7-7-1154</inkml:trace>
  <inkml:trace contextRef="#ctx0" brushRef="#br0" timeOffset="4318.3607">6297 10081 395,'0'0'723,"12"-12"-92,-5 5-41,1 0-61,-8 7-69,12-12-22,-12 12-62,9-10-20,-9 10-65,7-7-4,-7 7-51,0 0-10,4-10-40,-4 10-24,0 0-48,0 0 20,-13-1-24,13 1 9,-13 8-30,4-3 20,-1 4-23,-1-1-2,1 2-12,-1 1-3,2 1-15,-4 1 4,3 2-2,-2 0-7,5 2-3,-1-3-10,2 2-7,-1 1-13,2-2 10,1 2-12,2 0 10,-1 0-14,3 0 10,0-3-17,0 1 8,3 2-8,1-3 1,1 1-4,2-1-14,1 0-70,1-2-86,2-2-54,1 1-100,1-2-105,1-1-116,1-2-86,2-1-194,-2 0-469,3-2-896</inkml:trace>
  <inkml:trace contextRef="#ctx0" brushRef="#br0" timeOffset="4865.2161">6580 10328 320,'-11'-12'700,"11"12"-96,-8-10-16,8 10-44,-8-12-63,8 12-45,-5-9-80,5 9-10,-2-13-72,2 13-5,1-12-48,-1 12-6,6-12-40,1 3 17,2 5-34,1-2 20,3 1-42,1 2 11,-1 1-35,0 0-5,2 2-32,-1 2-2,2 1-24,-1 1 1,0 3-25,-2 1 5,-2 1-11,-1 0 6,-1 0-14,0 3 8,-4-3-12,-1 1 6,-1 2-11,-1-3 8,-2-9-12,0 23 11,-1-13-5,1-10-1,-1 19 2,-2-9-5,3-10 0,-4 14-1,4-14 3,-4 13 3,4-13-4,-5 9-6,5-9 4,0 0-4,-5 10-1,5-10 7,0 0-11,0 0-13,0 0 13,0 0-14,9-6 16,-9 6-32,9-12 28,-2 5-29,-1-4 22,4 0-24,-2-3 22,3-1-18,1-2 28,-1 0-18,2-2 28,-1 2-24,-1 2 25,2-2-19,-3 1 22,-1 4-19,1 0 13,-3 1-10,-1 2 22,-1 1-24,0 2 23,-5 6-22,9-12 22,-9 12-23,0 0 34,8-7-33,-8 7 20,0 0-17,0 0 19,2 9-20,-2-9 23,-1 12-21,1-12 26,-2 19-7,2-19 4,-2 20-25,2-8 25,-1-2-22,1 2 24,0-12-24,1 22 22,-1-22-21,2 21 18,0-10-18,1-2 19,-1 1-22,4-2 16,0 0-67,-1 0-2,3-1-52,2 2-45,1-4-96,1 0-114,2 0-62,1 0-53,2-2-94,-2 1-708,4-3-892</inkml:trace>
  <inkml:trace contextRef="#ctx0" brushRef="#br0" timeOffset="5162.0809">7405 10234 832,'-12'2'660,"12"-2"-85,0 0-50,-13 3-55,13-3-47,0 0-39,0 0-50,0 0-6,-7 4-26,7-4-14,0 0-55,9 5-2,-9-5-55,12 1-1,-12-1-40,17 0-12,-17 0-38,23-1-4,-23 1-32,25-2 10,-12 2-36,2-2-12,0 1-95,-1 0-47,0 0-89,0-1-53,0 0-83,-3 1-60,2 0-43,-1 0-110,-12 1-164,20-2-284,-20 2-626</inkml:trace>
  <inkml:trace contextRef="#ctx0" brushRef="#br0" timeOffset="5349.5746">7481 10322 238,'0'0'684,"-6"6"-129,6-6-63,0 0-27,-7 8-58,7-8-21,0 0-38,0 0-40,0 0-63,0 0-27,4 12-56,-4-12-11,0 0-41,17 0-6,-17 0-36,15 0 3,-15 0-38,23-3 5,-11 1-65,2-1-73,0 1-110,2 0-99,1-2-129,1 2-111,1-2-529,0 2-693</inkml:trace>
  <inkml:trace contextRef="#ctx0" brushRef="#br0" timeOffset="5677.6878">8046 10225 1,'-13'1'872,"1"1"-201,12-2-66,-19 1-59,19-1-63,-15 2-44,15-2-96,-11 1-36,11-1-80,0 0-14,0 0-21,-13 2-12,13-2-49,0 0 2,0 0-49,0 0 2,14 2-35,-14-2 9,14 1-35,-14-1 13,19 0-78,-19 0-35,24-1-72,-11 0-71,-13 1-51,26-1-30,-13 0-71,2 1-55,-2-1-114,1 1-491,-1-3-644</inkml:trace>
  <inkml:trace contextRef="#ctx0" brushRef="#br0" timeOffset="5865.1835">8056 10311 758,'0'0'663,"-9"5"-84,9-5-72,0 0-66,-9 8-37,9-8-40,0 0-68,0 0-27,0 0-75,5 11-24,-5-11-57,0 0 3,21 2-41,-21-2-1,20 0-30,-4-1-15,-1 0-92,4-2-99,0 2-91,1-2-84,4 1-116,1-1-118,2-1-445,-1 0-624</inkml:trace>
  <inkml:trace contextRef="#ctx0" brushRef="#br0" timeOffset="6615.1558">8961 10106 142,'8'-7'786,"-8"7"-143,7-8-59,-7 8-53,0 0-61,7-8-36,-7 8-66,0 0-40,0 0-71,0 0-2,0 0-25,0 0 2,0 0-39,-11 11 3,5-4-36,-2 3 8,1 2-47,-2 0 13,-1 2-39,-1 1 1,1-1-30,-3 2 2,2-2-31,-1 2 13,2-1-27,-2 0 10,2-1-19,1-2 13,2 0-19,-3 0 12,2-2-24,1 2 11,1-5-68,1 0-21,-1 1-69,6-8-20,-9 12-48,9-12-37,-4 9-74,4-9-66,0 0-44,0 0-43,0 0-99,0 0-546,0 0-744</inkml:trace>
  <inkml:trace contextRef="#ctx0" brushRef="#br0" timeOffset="6849.5227">8914 10188 271,'5'-12'552,"-3"2"-80,2 3-56,-4 7-13,5-17-34,-5 17-27,5-15-16,-5 15-17,8-10-9,-8 10-4,9-8-44,-9 8-3,10-3-41,-10 3 13,12 3-23,-12-3 14,14 9-31,-8-4 14,4 4-44,-1 2 7,2 0-32,-1 0-2,-1 2-25,0 2-10,2-2-19,-2 3-6,1-1-14,-1 1-6,0-2-11,-1 0-10,0-1-5,0 0 8,-1 0-14,-1-1-9,-1-1-20,1 0-55,-3-1-51,2-2-70,-1 1-9,-4-9-52,7 15-51,-7-15-52,4 10-54,-4-10-78,2 11-137,-2-11-575,0 0-810</inkml:trace>
  <inkml:trace contextRef="#ctx0" brushRef="#br0" timeOffset="7068.2646">8817 10328 239,'0'0'683,"-18"-2"-115,18 2-69,-13 0-69,13 0-60,0 0-19,0 0-19,0 0-36,0 0-23,0 0-51,0 0-22,0 0-55,14 0-16,-2-2-36,1 2-8,2-1-31,4 0-1,-1-1-15,3 1 0,1 0-86,4-2-102,-3 2-78,2-2-65,-1 1-67,2-1-97,-1-1-116,2-1-364,-4 2-514</inkml:trace>
  <inkml:trace contextRef="#ctx0" brushRef="#br0" timeOffset="7583.8721">9535 10118 219,'0'0'707,"5"-7"-101,-5 7-42,0 0-35,5-10-37,-5 10-68,0 0-31,5-8-71,-5 8-32,0 0-77,-5-9-14,5 9-56,0 0 9,-13-3-45,13 3 10,-13-2-39,13 2-3,-18 0-27,18 0 5,-21 0-31,21 0 16,-22 2-25,9-1 13,13-1-25,-19 1 18,19-1-22,-18 1 24,18-1-20,-16 2 17,16-2-26,-13 0 19,13 0-17,0 0 24,-17 1-22,17-1 19,0 0-23,-13 2 20,13-2-23,0 0 22,0 0-20,-11 2 24,11-2-19,0 0 33,0 0-20,-5 10 12,5-10-12,0 0 24,0 14-15,0-14 29,2 13-26,-2-13 20,1 16-24,-1-16 27,2 22-26,-2-10 28,0 0-26,-2 2 24,2-1-26,2 2 34,-2-1-35,0 0 18,0-1-27,0 2 18,0-2-2,0 1-3,0-1-8,1-1-9,-1 1 6,1-1-2,1-1-3,-1 0 3,-1-11-1,4 19-1,-4-19-2,5 19 0,-5-19-3,6 14 2,-6-14 0,9 10-4,-9-10-12,9 10-41,-9-10-56,13 6-76,-13-6-21,15 5-51,-15-5-78,18 2-30,-18-2-36,19 0-35,-7-3-45,-12 3-10,24-5-528,-9 2-628</inkml:trace>
  <inkml:trace contextRef="#ctx0" brushRef="#br0" timeOffset="8677.5857">9698 10369 171,'8'-7'564,"-2"0"-129,-6 7-61,8-8-36,-8 8-24,6-10-22,-6 10-22,7-11-19,-7 11-13,0 0-18,1-12-23,-1 12-8,0 0-4,1-13-35,-1 13 24,0 0-32,-1-11 12,1 11-26,0 0 11,0 0-23,0-12 21,0 12-23,0 0 11,0 0-23,0 0 14,0 0-28,0 0 17,0-11-33,0 11 0,0 0-5,0 0 12,0 0-24,0 0 19,0 0-29,0 0 21,0 0-23,0 0 19,0 0-21,0 0 18,0 0-15,0 0 28,0 0 4,0 0 8,0 0-6,0 0-8,0 0-10,6 5-6,-6-5-10,0 0-4,2 16 3,-2-16-13,0 14 1,0-14-9,1 16-9,-1-16-2,-1 15-8,1-15-5,-2 16 8,2-16-1,0 16-11,0-16 10,-1 13 3,1-13-1,-1 13-2,1-13 2,-2 10-4,2-10 4,-2 10-3,2-10 1,0 0 2,-1 11-1,1-11-1,0 0 0,0 0-1,-5 8-7,5-8 4,0 0 0,0 0 0,0 0-1,0 0-1,0 0-10,-3-10 12,3 10-3,1-11 5,-1 11-3,4-16-4,-1 7 1,-3 9 1,5-20 9,-3 8 2,4 0 4,-1 0-17,0-1-5,1 4 3,0-3 0,1 3-2,-1 1 0,1 1-1,0 0 3,0 0 1,-7 7 4,14-6 1,-14 6 0,14-2-1,-14 2 10,13 2-13,-13-2 4,12 6 36,-12-6-46,13 12 4,-13-12 0,11 13 1,-11-13 2,8 13-2,-3-5 0,-5-8-1,7 16 3,-7-16-6,5 17 6,-5-17 0,5 17 0,-5-17-3,5 13-10,-5-13-25,4 11 19,-4-11-3,3 11-8,-3-11 14,2 11 5,-2-11-5,0 0 6,3 8 3,-3-8 2,0 0 3,0 0-2,0 0 8,0 0 0,0 0-2,0 0 2,0 0 0,6-10-1,-6 10 8,4-13-11,-1 2-4,-1 3 6,2-2-1,0-1 3,1-1 8,0 0-13,0 2 1,0-2-1,3 0-5,-2 3 7,1 1 3,-2 0 5,1 1-6,2 2-3,-8 5 3,10-11-1,-10 11 0,10-4 0,-10 4 0,0 0 4,14 2-4,-14-2 1,7 7 3,-7-7-1,6 9-1,-6-9-3,5 14 10,-5-14-10,5 15 1,-5-15 3,3 14-1,-3-14 2,2 15 2,-2-15-1,2 13-3,-2-13 2,2 11 0,-2-11-3,3 11-5,-3-11-31,5 11-42,-5-11-53,6 9-36,-6-9 3,9 7-54,-9-7-5,10 5-33,-10-5-36,12 3-3,-12-3-14,15 0-24,-15 0 11,17-3-6,-17 3 50,19-5 9,-9 1 56,-10 4 20,18-9 67,-10 5 14,1-2 68,-2 1 7,1-2 62,-1 1 31,-2-1 24,2-1 6,-2 2 21,0-2 21,-1 0 32,2 0 1,-6 8-5,7-15 8,-7 15 4,5-14-2,-5 14 6,5-12 3,-5 12-1,4-10-37,-4 10 10,0 0-42,5-12 3,-5 12-36,0 0 12,0 0-11,7-6 34,-7 6-10,0 0 3,0 0-32,6 12 19,-6-12-30,1 11 13,-1-11-36,2 15 20,-2-15-37,1 17 17,-1-17-26,1 17 24,-1-17-28,1 16 18,-1-16-23,2 15 20,-2-15-28,4 16 10,-4-16-65,2 12-2,-2-12-60,7 11-42,-7-11-28,7 9-29,-7-9-11,9 5-47,-9-5-6,12 6-77,-12-6-56,12 1-98,-12-1-431,13-3-534</inkml:trace>
  <inkml:trace contextRef="#ctx0" brushRef="#br0" timeOffset="9013.7557">10337 10132 364,'0'0'589,"-14"3"-132,14-3-76,-9 4-38,9-4-49,0 0-50,-11 8-37,11-8-4,0 0-2,0 0-30,0 0-10,9 8-6,-9-8-2,0 0-1,15 1 8,-15-1-7,14-1-28,-14 1-19,15-4 14,-15 4-20,17-4 10,-17 4-22,17-7 9,-17 7-46,15-8 35,-15 8-30,13-10 10,-13 10-35,11-11 22,-11 11-29,9-12 13,-9 12-26,4-13 15,-4 13-24,0-14 19,0 14-24,-3-14 19,3 14-1,-9-11-10,2 4 2,7 7-4,-14-7-15,14 7-36,-21-2-55,10 2-51,-2 0-74,1 1-90,0 2-72,-2 0-134,0 2-694,-2 0-827</inkml:trace>
  <inkml:trace contextRef="#ctx0" brushRef="#br0" timeOffset="9685.6112">10730 10273 305,'13'-5'654,"-13"5"-130,10-7-68,-10 7-39,10-8-62,-10 8-38,6-10-43,-6 10-30,5-8-28,-5 8-22,3-10-29,-3 10-29,0 0-22,-4-13-14,4 13-26,-8-6 9,8 6-7,-12-4-28,12 4 22,-16-3 2,16 3-29,-19 1 21,9 2-25,-3 0 18,3 1-24,-3 1 14,0 2-50,2-1 44,-2 2-30,3-1 20,-1 3-24,1 0 19,1-1-24,3 1 21,-1 1-24,1 0 18,2-1-20,0-1 18,4-9-24,-2 20 22,2-20-21,1 15 22,-1-15-22,5 16 20,1-8-26,0-1 16,0-2-28,2 1-3,1-2-29,1 0-11,2-2-24,0 1 3,-12-3-3,25 1 13,-11-2 8,-2-1 4,2 0 0,-1-2 12,0 2 10,-3-2 13,2-3 6,0 0 1,-1 0 6,-2-2 6,2 0 2,-3-1 8,0-2-3,-1 0 4,1-3 1,-2 1-6,1-3 4,-3 1 8,2-4-10,-1 2 18,0 0 16,-2 3 21,-1-2 28,1 0-9,-1 1 7,1 0-2,-2 3 18,0 2-5,2 0 2,-2 1-17,-1 10-12,2-15-13,-2 15-12,0 0-5,0-13 3,0 13 29,0 0-16,0 0 22,0 0-24,-4 11 9,4-11-22,-3 17 23,2-7-18,-2 4 10,1 0-23,0 1 14,0-1-22,-1 3 14,2-1-22,1 0 19,-3-2-28,3 0 23,0-1-27,0 1 10,3 0-60,-3-3-33,0 1-60,1-1-66,1-1-49,-2-10-52,3 19-59,-3-19-67,6 13-95,-6-13-515,6 10-669</inkml:trace>
  <inkml:trace contextRef="#ctx0" brushRef="#br0" timeOffset="10248.0942">10982 10040 454,'0'0'658,"-6"-9"-107,6 9-40,-9-10-85,9 10-56,-5-7-81,5 7-27,0 0-39,2-10-31,-2 10-19,0 0-29,8-10 11,-8 10-28,14-5-8,-5 1-17,1 1-7,2-1-8,0 1-8,0 0-2,0-1-6,3 1-5,-2-1-5,-3 2-7,3-1-2,-2 0-2,1 1 3,-12 2-3,19-5-3,-19 5-4,14-4-2,-14 4-8,12-3-3,-12 3-4,0 0 0,15 0 25,-15 0 14,0 0-7,0 0-7,9 5-3,-9-5 15,0 0-10,2 12-2,-2-12 2,0 0-8,-2 15-6,2-15-5,-1 16-4,1-16 3,-2 22 2,1-11 6,0 2 5,-1 2 2,1 2 35,-3 0-56,4 1-1,-3 0-10,0 2 15,0-1 9,2 5 4,-1-3-1,1-1-26,-2 0 23,1 1-6,1-2 8,0 1-18,-2 0-5,2-2-4,1 2-2,0-2 44,-3-2-59,1 1 49,2-2-59,0-1 55,0-2-61,-1 0 51,2 0-47,-1-12 47,0 19-57,0-19 56,0 17-55,0-17 55,2 14-53,-2-14 53,0 13-41,0-13 38,0 0-50,-2 14 53,2-14-57,0 0 67,0 0-70,-5 8 46,5-8-40,0 0 45,0 0-54,-14 2 19,14-2-73,-12-3-32,12 3-17,-12-2-38,12 2-48,-15-5-45,15 5-74,-14-5-81,14 5-22,-14-9-59,14 9-146,-14-8-618,14 8-873</inkml:trace>
  <inkml:trace contextRef="#ctx0" brushRef="#br0" timeOffset="10824.6054">11313 9809 260,'0'0'481,"0"0"-58,0 0-60,-4-8-22,4 8-30,0 0-26,0 0-30,0 0-16,-4-10-17,4 10-15,0 0 6,0 0-12,0 0-6,6-7 19,-6 7-25,0 0-6,15-1-13,-15 1 16,16 3-26,-5-2 17,-1 3-26,7 3 25,-2-2-4,4 2 0,2 4-25,0-1 0,3 6 33,-1-2-62,1 3 41,-2 0-72,-1 2 38,1 0-68,-2 1 40,-2 0-62,0 1 8,-1 1 20,-3 2 36,-1 0-49,-1 1 22,-4-4-41,-1 1 33,-2 2-41,-1-2 23,-2 2-40,-2-4 34,-2 2-41,-4 2 33,1 0-41,-6 2 33,-2-1-75,-1 1 10,-4-2-74,-3 3-13,-2 0-80,-1-4-60,-3 1-36,-1-1-59,-2-1-81,-1-2-68,-1-1-114,-1 0-161,1-2-421,-3-3-817</inkml:trace>
  <inkml:trace contextRef="#ctx0" brushRef="#br0" timeOffset="13262.0214">2372 11328 8,'7'-7'651,"-7"7"-132,6-7-38,-6 7-19,0 0-45,7-10-38,-7 10-7,0 0-67,6-10 10,-6 10-60,0 0-8,4-8-59,-4 8-9,0 0-37,0 0-9,0 0-33,0 0-4,0 0-19,-8-4 7,8 4-6,0 0-5,-10 7-18,10-7-1,-10 12-16,10-12 3,-9 13-14,4-6 2,5-7-13,-10 16 10,6-9-10,1 4 5,-1-2-8,4-9-4,-4 18 6,4-18-7,0 18-6,0-18 3,2 21 0,0-12-15,2 0 17,1 0 1,3 1 5,1-1-8,1 0-1,1 0 2,2-2-5,0-1 6,2 2 1,0-3-5,1 2-2,-2-2-1,0 1 1,0-2 1,0 1-2,-2 0 0,-2-2-4,-1 0-4,0 1 8,-9-4-7,14 5 12,-14-5 9,10 7-3,-10-7 21,7 7-9,-7-7 13,0 0-14,-3 12 11,3-12-9,-9 9 5,0-4-11,2 1 3,-3-4-2,1 5-12,-4-2 7,0 0-4,-3-1-7,2 1 5,-2 0-7,0-2 3,0 0-8,-1 1 4,1-3-27,0 2-28,1-2-41,1 1-43,0-2-50,14 0-6,-23-3-108,11 0-71,12 3-67,-19-5-72,10 0-743,3-3-863</inkml:trace>
  <inkml:trace contextRef="#ctx0" brushRef="#br0" timeOffset="13527.6363">2388 11314 512,'0'0'607,"7"-8"-75,-7 8-34,0 0-44,12-6-70,-12 6-75,11-8 23,-11 8-63,13-5-19,-13 5-73,17-5-15,-17 5-36,18-6-6,-18 6-59,20-4 12,-8 4-33,0-1 12,-12 1-32,26-2 25,-13 2-39,1-1 20,1 1-33,-1 0 8,3 0-75,-3 0-46,0 0-62,0 0-73,0 1-91,-1-1-95,0 2-145,-13-2-368,24 1-536</inkml:trace>
  <inkml:trace contextRef="#ctx0" brushRef="#br0" timeOffset="13793.2518">2983 11419 160,'0'0'920,"0"0"-205,3 13-25,-3-13-84,0 0-43,0 0-62,0 0-34,0 0-74,0 0-29,2 10-58,-2-10-31,0 0-54,0 0-34,0 0-42,0 0-22,0 0-33,0 0-11,0 0-14,0 0-16,0 0-29,0 0-21,0 0-79,0 0-40,0 0-81,0 0-60,0 0-84,0 0-109,0 0-76,0 0-137,0 0-692,13 0-961</inkml:trace>
  <inkml:trace contextRef="#ctx0" brushRef="#br0" timeOffset="14949.4621">7215 11332 697,'0'0'588,"-12"1"-66,12-1-27,0 0-66,-12 2-34,12-2-40,0 0-12,0 0-46,-13-5-7,13 5-58,0 0 9,0 0-39,0 0 18,8-9-42,-8 9 29,10-7-35,-10 7 19,18-6-30,-8 3-3,2 2-25,2-2-7,0 3-5,3 0-18,-2 0-24,3 0-13,0 3-13,-2-1-10,3 2-7,-2 1-2,0 1-13,-2 0-1,0 2-8,-2 0-1,0 1-2,-2 0 36,-2 0-47,0 1 50,-1 0-58,-4 0 49,-2 0-53,1 1 38,-3-11-36,0 18 3,-3-9-2,1 1 44,2-10-2,-7 15-52,3-6 8,-2-2-1,6-7 1,-9 11 2,9-11 6,-7 7 1,7-7 1,-8 4 5,8-4-9,0 0 9,0 0-1,-14 0 0,14 0 42,0 0-53,-5-11 49,5 11-60,-2-12 54,2 12-47,3-16 0,-3 16 3,5-18 3,0 8 3,3 0-1,1-2 1,0 1 2,3-1-1,1 0 1,3 1-6,-2-1-21,2 2-66,1 0-29,1-1-58,-1 3-4,0 0-92,1-1-27,1 1-92,-2 1-31,0 3-49,2-1 11,-2 2-93,0-2-126,2 1-283,-1 3-556</inkml:trace>
  <inkml:trace contextRef="#ctx0" brushRef="#br0" timeOffset="15668.1882">7907 11359 614,'0'0'578,"0"0"-75,0 0-24,0 0-50,0 0-38,10 5-23,-10-5-47,0 0-38,13-3-24,-13 3-55,14-4-2,-14 4-47,15-6-1,-15 6-40,17-7 13,-8 3-37,-2-1 12,-7 5-35,17-8 18,-17 8-33,14-9 16,-14 9-30,11-8 14,-11 8-25,9-6 16,-9 6-23,9-10-6,-9 10-2,6-7 16,-6 7-28,0 0 26,0 0-25,2-12 3,-2 12-3,0 0 19,-9-7-25,9 7 3,-10-2 1,10 2 12,-14 1-29,14-1 28,-16 2-22,16-2 24,-19 6-21,19-6 23,-16 7-23,7-3 21,9-4-23,-16 10 21,16-10-21,-12 12 18,12-12-6,-13 13 19,13-13-16,-9 14 24,9-14-18,-5 15 22,5-15 4,-2 14-10,2-14-1,0 15-11,0-15-2,4 14 2,-4-14-7,9 12 6,-2-5-8,-7-7-25,15 10-54,-6-7-45,0 1-65,-9-4-29,22 4-43,-22-4-56,24 2 4,-10-2 57,6-1-27,1 0-27,3-2-24,2 0-8,-1-2 31,1 2 66,-1-2 6,0-2 30,-2 0-35,1 0 37,-1-1-31,-1-1 72,-3 0 60,-1-1 115,-3 0 71,0-2 78,-3 3-34,-2-3 51,-1 2-2,-3-2 10,1 1-4,-3-1 17,1 3-11,-3-3 14,1 1 27,-2 0-26,0 0 27,-1 11 2,3-21-6,-3 21 4,0-16-40,0 16 15,1-15-19,-1 15 13,0-13-28,0 13 7,0 0-50,0-16-1,0 16-33,0 0 35,0 0-19,0 0 13,0 0-14,0 0 10,0 0-18,3 13-8,-3-13-26,2 18 2,-2-18-18,2 22-8,-2-11-9,1 2-6,0-1 1,-1 2-16,0-1 0,2 1-12,-2-2 7,0 1 41,0 2-61,0-4 3,0 1-91,0 0-31,-2-1-38,2-11-34,0 20-43,0-20-77,0 18-73,0-18-84,-1 16-50,1-16-138,0 13-540,0-13-815</inkml:trace>
  <inkml:trace contextRef="#ctx0" brushRef="#br0" timeOffset="16246.3002">8286 11357 49,'0'0'712,"0"0"-174,-6-9-79,6 9-43,0 0-49,4-8-49,-4 8-42,9-7-41,-9 7-28,17-7-22,-6 4-23,-1 1-25,4-1-15,0-1-22,1 0-21,1 2-6,-2 0-27,3 0-8,0-1-6,2 0-7,2 1-4,-2-1-8,1 2-10,0-2 2,-1 3-1,-2-2 15,2 1-14,-4 0-5,-1 1 5,-14 0-2,23 0 2,-23 0 1,18 1-4,-18-1 8,14 3-2,-14-3-1,10 7-10,-10-7 17,5 8 8,-5-8 0,0 0 2,-1 17-7,1-17 14,-2 14-7,2-14 5,-3 16-11,3-16 8,-4 17-14,1-7 8,3-10-2,-2 15-19,2-15-4,0 12 17,0-12-16,0 14 21,0-14-7,4 11 12,-4-11-17,6 9 14,-6-9-31,9 5 30,-9-5-24,15 6 20,-15-6-19,21 0 15,-10-2-15,2 2 10,1-2-19,-1-1 17,2-1-20,-2 0 15,2-1-8,-2 0 8,1-2-11,-2 0 12,-1 0-9,1-1 13,-3-2-12,0 0 13,0 1-11,-3-2 4,-1-1 1,0 3 9,0 0-9,-1 0 20,1-2-14,-5 11 17,5-14 6,-5 14 23,6-13-24,-6 13 26,2-11-39,-2 11 28,0 0-41,4-8 45,-4 8-14,0 0 25,0 0-12,0 0 19,0 0-29,0 12-1,0-12-8,0 13 17,0-13-31,-1 15 20,1-15-29,-2 17 21,2-17-28,-1 18 21,1-18-3,0 16-54,0-16-52,0 17-53,0-17-69,1 15-61,-1-15-28,2 16-3,-2-16-135,2 15-174,-2-15-401,5 13-626</inkml:trace>
  <inkml:trace contextRef="#ctx0" brushRef="#br0" timeOffset="17011.8918">9110 11382 130,'0'-13'740,"0"13"-150,3-12-61,-3 12-64,4-13-70,-4 13-45,7-9-40,-7 9-19,9-7-41,-9 7-18,12-5-42,-12 5-9,16-1-27,-16 1 15,19 3-41,-9 0 1,-1 2-41,0 0 21,-1 1-20,1 0-18,-2 1-12,1 1-10,-2 0-15,-1 0-3,-1 1-8,-4-9-4,5 15-4,-5-15-4,4 17 3,-4-17-4,1 14 1,-1-14-3,0 14 0,0-14-3,-2 11-2,2-11 2,-3 10 1,3-10 1,-4 9-10,4-9 2,0 0 1,-5 7-16,5-7 20,0 0-5,0 0 1,0 0-1,0 0 6,-3-12-6,3 12-1,3-12 2,0 3 2,0-2 1,1 2-21,3-3 23,-2 1-23,2 0 24,1 1-21,-2 0 24,5 0-24,-5 1 23,2 3-21,-1-1 20,2 2-25,-1 0 3,-8 5 3,15-5 27,-15 5-21,17 0 25,-17 0-10,18 6 31,-8-2-25,-1 0 16,0 3-6,0-1 2,-1-1-9,-2 3-8,0-1 2,2 0 2,-2 2-6,1-1 4,-2-1 4,-1 1-8,0 1-1,-4-9-1,8 14-1,-8-14-1,4 13-1,-4-13-2,5 13 2,-5-13-1,3 12 1,-3-12 0,3 9 0,-3-9-2,0 0 3,0 0-1,0 13 4,0-13-6,0 0-5,0 0 0,0 0 4,0 0 0,0 0 0,0 0 2,-12-4 0,12 4-1,-4-8-2,4 8 1,-1-14-6,1 14 5,1-16 3,-1 16-23,3-21 25,1 12-24,-1-2 26,4-1-23,-1 1 23,4 0-19,-1-1 25,2 3-24,1 0 25,1-2-23,2 5 25,1-2-16,2 3 33,-2 1-1,2 1 32,1 0-7,-2 3 34,2 2 16,-1-1-20,0 3 7,0 2-3,-3 1-3,2 0-20,-3-1 30,0 3-62,-3-1 34,0 3-58,-1-2 41,-4 0-63,1 0-6,-3 0-107,-4-9-70,2 18-62,-3-6-85,1-12-131,-4 18-125,1-7-193,-2-2-594,1-1-984</inkml:trace>
  <inkml:trace contextRef="#ctx0" brushRef="#br0" timeOffset="18500.2969">10383 11327 308,'0'0'773,"5"-9"-128,-5 9-50,7-8-69,-7 8-29,7-6-82,-7 6-38,0 0-63,11-6-8,-11 6-47,0 0 18,17 3-60,-17-3-14,15 10-50,-9-3-11,0 0-21,1 0-21,-2 3-15,1-2-24,1 3-12,-4-2-3,1 1-11,-1 0-5,-1-1-5,-2-9-2,4 18-7,-4-18 0,1 15-3,-1-15-3,2 12 6,-2-12-11,0 0 3,-2 16-1,2-16-4,0 0 9,0 12-9,0-12 2,0 0-2,0 0 0,0 0-6,0 0 11,0 0 2,0 0 30,0 0-36,6-9-1,-6 9 2,9-17-5,-3 7 2,1-1-4,3-2 1,-1 0-13,3-3 17,0 2-21,0 0 26,1-1-18,0 2 10,2 1-9,-2 2 27,0 2-27,0 3 16,-1-2-14,-1 5 19,0 1-12,-11 1 23,19 1-3,-10 2-2,1 3-4,-2-2-3,-1 4-1,-1-2-3,-1 2-1,1-1-2,-2 1 0,0 1-1,0 0 43,-4-9-53,5 17 44,-5-17-50,5 15 48,-5-15-52,5 15 54,-5-15-59,3 12 50,-3-12-51,5 11 51,-5-11-51,4 9 50,-4-9-52,6 7 38,-6-7-40,0 0 50,12 6-44,-12-6 45,0 0-44,14 1 52,-14-1-53,11-2 53,-11 2-58,16-9 52,-7 4-50,-2-1 4,5-2 5,-2-1 7,0 0 2,2-1 0,-3 0 3,2-2 0,-1 3-2,1-2 2,0 2 0,-2-1 0,-1 2 2,-1 0-1,1 3 0,-2-2-12,1 2 15,-7 5-16,9-9 15,-9 9 0,0 0-5,10-5-8,-10 5 16,0 0 2,6 7-5,-6-7 2,3 9-1,-3-9-5,2 15 5,-2-15-5,2 16 1,-2-16 45,2 18-55,-2-18 48,4 18-63,-4-18 15,4 18-60,-4-18 10,8 15-33,-8-15-17,6 16-6,-6-16-19,12 11-9,-5-5 0,1-1-5,1-1 22,1-1 5,3 0-17,0-1-51,1 1-18,-2-2 24,2-1 9,-1 0 41,2-1 16,-2-2 28,0 1 9,1-3 30,0 1 6,0-2 15,-2-2 10,-2 1 8,3-1 7,-4-2 17,-1 2 32,0-2 4,0 1 34,-4-1 22,1 1 15,0 1-10,-5 8 14,9-14-26,-9 14 11,5-11-32,-5 11 1,0 0-31,7-10 22,-7 10 1,0 0 31,0 0-25,0 0 23,0 0-29,-4 16 5,4-16-23,-3 12 12,3-12-12,-1 18-7,-3-8-10,3 1-5,1-11-5,-2 21-3,2-21-5,-1 19-5,1-19 4,0 20-8,0-20 3,3 18-18,-3-18 8,5 18-4,-5-18-57,8 17-24,-5-9-61,4-1-42,0 0-58,0 0-63,1 0-52,-1-2-103,3-2-127,-10-3-478,17 6-687</inkml:trace>
  <inkml:trace contextRef="#ctx0" brushRef="#br0" timeOffset="18859.6504">11356 11154 547,'0'0'586,"0"0"-68,0 0-38,0 0-45,0 0-46,0 0-37,0 0-48,0 0-3,5-10-48,-5 10-1,12-2-55,-12 2 2,15-3-44,-5 0 8,-10 3-40,22-5 6,-9 0-29,-1 1 6,-1 0-28,1 1 20,-2-2-26,1 0 27,-11 5-29,17-8 8,-17 8-29,12-11 11,-12 11-32,9-8 20,-9 8-31,5-9 15,-5 9-32,0 0 27,-4-10-29,4 10 16,-10-4-17,10 4 20,-13-1-26,13 1 21,-18 3-23,8 1-1,-2 0-73,-2 3-34,2 1-63,-1-1-33,0 3-85,0-2-56,1 5-74,4 0-131,-5-2-179,5 1-308,2 1-666</inkml:trace>
  <inkml:trace contextRef="#ctx0" brushRef="#br0" timeOffset="19547.1264">11876 11393 331,'17'-5'656,"-17"5"-101,12-5-51,-12 5-50,13-7-56,-13 7-48,9-7-36,-9 7-71,6-8-3,-6 8-42,6-10-4,-6 10-44,2-11 8,-2 11-43,0 0-3,-2-13-28,2 13 18,-6-9-34,6 9 16,-9-4-28,9 4 15,-14-4-28,14 4 21,-18 0-28,18 0 25,-18 4-30,7-1 13,-1 1-6,2 1-3,1 4-9,-3-2-21,1 1 11,2 2 2,0-1-6,2 2 2,0-1-4,2 0 1,2 0-2,-2 1 2,5-11-8,-5 18 1,5-18 1,2 16-3,-2-16-3,6 16-4,-6-16-13,9 12-19,-3-6-15,-6-6-17,18 8 1,-18-8-3,20 3-25,-8-2 19,-12-1 2,27-1 4,-14-2-6,3 0-4,-3-1-1,2-1-5,0-2 0,0 1 10,-1-2-1,2-2 16,0-2 5,-1 0 9,-1-2 1,2-1 8,-4-1 8,1-1 7,4-4 5,-8 2 11,2-1 1,-2-2 1,0 0-2,-4 1 1,4-3 6,-4 2 10,-1 1 16,0 1 10,-2 3 13,-2 0 3,2 5-6,-2-4 17,-2 4-3,0 0-13,2 2-10,-4 0 3,4 10 23,-5-15-11,5 15 17,-9-10-14,9 10 31,0 0-14,-9-3 26,9 3-13,-9 8 22,9-8-28,-8 14 14,4-2-25,0 0 35,0 2-17,-1 2 22,1 1-22,0 1 16,1 0-12,-1 2 4,1-2-10,0 2 9,2-1-10,1 0-16,-1-1 36,1 1-67,1-2 44,0 3-65,2-3 50,0-1-63,1 0 2,3-1-1,-5-1-1,5-1 1,-1 0 0,4-2-3,-3-1 1,1-1-33,2 0-60,-1-2-62,1-2-73,-1-1-81,5-1-109,-3 1-82,3-3-83,-1-1-189,3 0-468,-1-1-849</inkml:trace>
  <inkml:trace contextRef="#ctx0" brushRef="#br0" timeOffset="19750.2447">12650 11308 808,'0'0'693,"0"0"-61,5-7-69,-5 7-49,0 0-79,8-7-38,-8 7-49,0 0-18,6-5-60,-6 5-16,0 0-69,10-5-16,-10 5-55,0 0 0,0 0-48,7-5 5,-7 5-85,0 0-56,0 0-97,0 0-115,8-4-136,-8 4-129,0 0-277,0 0-318,0 0-756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05:24.543"/>
    </inkml:context>
    <inkml:brush xml:id="br0">
      <inkml:brushProperty name="width" value="0.05292" units="cm"/>
      <inkml:brushProperty name="height" value="0.05292" units="cm"/>
      <inkml:brushProperty name="color" value="#FF00FF"/>
    </inkml:brush>
    <inkml:brush xml:id="br1">
      <inkml:brushProperty name="width" value="0.05292" units="cm"/>
      <inkml:brushProperty name="height" value="0.05292" units="cm"/>
      <inkml:brushProperty name="color" value="#FF0000"/>
    </inkml:brush>
  </inkml:definitions>
  <inkml:trace contextRef="#ctx0" brushRef="#br0">2466 12557 363,'0'0'422,"0"0"-61,4-7-38,-4 7-20,0 0-4,7-10-9,-7 10-24,0 0-11,7-12-2,-7 12-7,0 0 31,6-10-34,-6 10 33,0 0-50,5-12 8,-5 12-30,0 0-1,4-9-36,-4 9 4,0 0-2,0 0 9,0 0-20,-1-13-20,1 13-11,0 0-4,-9-5-10,9 5-1,0 0-10,-19-1 5,19 1-9,-13 4-11,13-4-11,-19 5-5,10 0-2,-1 0-8,-2 2-3,2 2-8,-2-1-10,1 4-21,0-2 1,0 2-6,1 2 2,-1 3-5,1 0-5,1 1 3,2 0-6,0 2 1,0-1 1,3 0-7,0 0 4,0-1 3,2 1-3,0-2-3,2 0-5,0-3 3,2 3 0,0-2-5,3-1 7,-1 1-2,5-3 6,0 0-1,0-2-3,2-1-1,1-1 5,2-1-8,1-2 10,2-1-2,-2-1 0,0-2-5,1-1 9,2-1-8,-2-2 6,1 1-8,-2 0 6,2-2-3,-5 0 13,-1 0-15,0 0 16,0-1-12,-2 0 2,-2 0-3,-7 5 8,9-11-4,-9 11 7,4-10-12,-4 10 6,0 0-7,-5-14 4,5 14-18,-10-8 5,0 4 12,10 4-4,-20-2-3,20 2 3,-21 0-9,8 2 6,0 1 4,-1 1 5,-1-1-20,1 4-48,0-2-60,1 2-49,-1-1-58,2 2-56,2-2-66,-1 3-145,0-1-114,4 0-179,-1-2-575,8-6-967</inkml:trace>
  <inkml:trace contextRef="#ctx0" brushRef="#br0" timeOffset="217.7404">2881 12772 556,'0'0'915,"15"-4"-104,-15 4-121,12-5-56,-12 5-83,0 0-100,10-4-85,-10 4-68,0 0-58,8-5-49,-8 5-39,0 0-29,0 0-20,0 0-77,10-5-89,-10 5-109,0 0-87,0 0-168,0 0-108,9-3-192,-9 3-511,0 0-847</inkml:trace>
  <inkml:trace contextRef="#ctx0" brushRef="#br0" timeOffset="1191.1806">4766 12513 141,'0'0'635,"-8"5"-124,8-5-64,0 0-26,0 0-28,-5 7-63,5-7-3,0 0-30,0 0 27,5 8-39,-5-8-27,0 0-26,0 0-11,14 2-25,-14-2-17,0 0-23,19-2-27,-19 2-13,16-5-18,-6 2-21,-1-1-15,0-1-12,1-1-8,2 0-15,-2-2 22,1 1-33,1-2 22,-2 1-30,0 1 23,-1 0-28,-1-1 23,-1 1-32,0 0 24,-2 0-24,0 0 21,-5 7-20,4-11 24,-4 11-25,1-11 22,-1 11-27,-5-10 27,5 10-29,-9-5 25,9 5-22,-14 0 16,14 0-20,-15 0 6,6 4 0,-1 0 5,1 0 1,-2 1-1,1 2 2,0-1-5,0 2 6,0 1 3,1 0 0,1 1 2,-1 0 0,1 1 6,2 0 3,1-2 10,2 0 7,1 3 5,-2-3-6,4-9-3,0 21 2,0-21-3,5 21-2,-3-12-4,2 0-5,1 0-2,1-1 0,0 1-1,2-1-5,-1-2 0,1 0 1,1-1-3,1-1 17,0 0-25,3-2-15,-1 0-77,1-2-43,-13 0-41,26-3-37,-9 0-52,-2-2-55,3 1-29,-1-1-15,2-3-42,1 0-12,-2-2-31,1 0-17,-2-1-413,2-2-440</inkml:trace>
  <inkml:trace contextRef="#ctx0" brushRef="#br0" timeOffset="1472.425">5273 12376 252,'5'-12'517,"-1"-1"-55,0 3-53,-1-2-11,-2 1-22,1 1-26,0-1-13,-2-2-6,1 2-22,-1 11-19,0-19-32,0 19 4,-1-19-41,1 19 17,0-14-30,0 14 14,-2-13-36,2 13 3,-1-12-44,1 12-2,0 0-47,-1-11 5,1 11-11,0 0 25,0 0-12,0 0 0,-3 10-16,3-10-11,-1 15-12,1-15-2,-1 23 17,1-9-33,0 0-3,0 4-11,-2 0-8,2 0-6,-1 1-5,0 1-3,1-1 0,-2 1-12,1-2 9,1 0-9,0-1-69,0 0-42,0-2-73,0-2-50,0 0-43,1-1-35,1-1-67,-2-11-59,2 20-50,-2-20-26,4 13-119,-4-13-499,5 9-748</inkml:trace>
  <inkml:trace contextRef="#ctx0" brushRef="#br0" timeOffset="2035.6072">5591 12398 323,'9'-11'647,"-9"11"-82,9-10-42,-9 10-49,8-9-59,-8 9-26,5-10-28,-5 10-59,6-7-10,-6 7-70,0 0 4,7-12-50,-7 12-5,0 0-49,0 0 1,-3-9-39,3 9 2,0 0-30,-11-3 14,11 3-30,0 0 20,-21 1-29,21-1 27,-16 5-31,16-5 21,-19 6-35,8-2 4,2 1-14,-1 1 9,2-1-5,-1 0 2,2 2-4,-1-2 5,2 2-5,-1-2-7,7-5 2,-9 10 3,9-10-1,-6 12-2,6-12-2,-1 11 4,1-11 0,2 9-3,-2-9 3,8 10 0,-8-10-1,13 8 1,-6-3-1,5-3 0,-3 4-1,1-2-5,3-1 5,-2 1 3,2 1-1,-1 0-2,1 0 2,-2-3-2,2 5-4,1-2 5,-3 0-5,0 2 2,-1-2-5,-1 0 11,0 2-1,-9-7 2,14 10-5,-14-10 6,7 12-2,-7-12 9,4 12 6,-4-12 15,-1 12 9,1-12 9,-4 10 7,4-10 1,-10 10 5,10-10-6,-16 12 0,16-12-7,-19 8-9,9-4 0,-2-2-6,-1 1-3,0-1-11,0 0-1,-1-1-4,1-1-1,-2 0-5,1-1-2,-2 0-3,1-2-2,-2-1 1,3 0 1,0-1 5,0 1-24,0-1-34,3-2-51,-1 4-26,3-4-54,2 1-53,-1 0-59,8 6-93,-13-12-68,13 12-58,-6-11-161,6 11-535,-2-11-812</inkml:trace>
  <inkml:trace contextRef="#ctx0" brushRef="#br0" timeOffset="4397.6764">5902 12454 509,'0'0'542,"0"0"-51,0 0-38,-5 8-25,5-8-70,0 0-6,0 0-74,0 0-3,0 0 5,9 6-31,-9-6-46,0 0-15,14-5-31,-14 5-18,13-3-8,-3-3-16,-10 6-6,18-10-17,-7 6-20,1-4-5,-2 2-14,3-3-12,-3 3-5,2-3-12,-2 2 20,0-1-27,-1 1 20,-3 0-30,0 0 23,-6 7-22,9-12 34,-9 12-22,8-11 12,-8 11-31,0 0 22,0 0-27,-4-13 24,4 13-25,0 0 22,-16 0-21,16 0 21,-21 5-25,10-1 22,-2 3-23,0 1-2,2-1-2,-3 3 6,2 2 1,-1-2 3,4 2 1,0-1-2,-1 2 21,4-1 0,-1 1 7,2-1 3,1-1 3,2-1 2,2-10 2,0 19-3,0-19-2,4 17-6,1-7-2,1-5-2,2 1 1,2-2-9,0 2-4,2-4-1,2 1-2,0-2 3,3-1-4,1 0-28,1-1-46,2-2-52,-1-1-55,3-1-15,0 1-34,-1-2-24,0-1 14,3 2-34,-2-2 4,-2 0-5,1 0 28,-2 2 41,1-3 18,-3 1 24,0 0 13,-4 1 40,1-2 7,-2 0 38,-2 1 5,0 0 26,-1-2 6,-1 3 27,-3-1 54,-1-1 25,-5 8 29,8-16 22,-8 16 14,4-15-3,-4 15 15,1-12 14,-1 12 13,0-12-3,0 12-1,-1-10-35,1 10 7,0 0-24,-3-11 9,3 11-26,0 0 12,0 0-21,0 0 18,0 0-44,0 0 24,-10 4-36,10-4 24,-1 12-40,1-12-7,0 15-8,0-15-4,0 17-3,0-17-1,1 17-9,-1-17-3,0 17-10,0-17-56,0 17-52,0-17-51,0 20-60,0-20-71,0 16-46,0-16-43,0 12-92,0-12-106,0 0-473,-3 13-666</inkml:trace>
  <inkml:trace contextRef="#ctx0" brushRef="#br0" timeOffset="4600.7995">6464 12245 632,'0'0'577,"3"-13"-63,-3 13-41,1-11-61,-1 11-59,0 0-48,1-15-58,-1 15-40,0 0-45,1-10-32,-1 10-32,0 0-21,0 0-16,0 0-26,0 0-80,0 0-66,0 0-80,0 0-63,0 0-84,0 0-117,0 0-452,0 0-474</inkml:trace>
  <inkml:trace contextRef="#ctx0" brushRef="#br0" timeOffset="5383.8974">6706 12325 41,'0'0'767,"14"0"-143,-14 0-54,10-4-61,-10 4-69,11-6-21,-11 6-62,17-10-45,-9 5-38,1-1-23,0 1-43,2-4-8,-2 2-52,1-2 1,0 1-44,-1-1 4,0 0-36,1 1-10,-3-1-6,-1 1 12,1-1-33,-1 1 14,-1-1-30,-1 1 19,-4 8-29,5-18 19,-5 18-28,1-17 22,-1 17-24,0-18 27,0 18-33,-5-16 22,5 16-21,-6-16 17,1 9-30,5 7 30,-10-14-25,10 14 23,-11-7-19,11 7 27,-10-7-30,10 7 26,-10-4-21,10 4 18,0 0-19,-14 0 21,14 0-23,-10 6 25,10-6-27,-9 10 24,9-10-12,-11 14 27,8-5 7,-2 1 0,1 2 9,0 2-11,0 0 24,1 2-31,1-1 23,-2 2-27,3 1 21,-2 2-25,1 2 22,-2 2-18,3 0 29,-1 1-18,1 1 29,0 3-16,0 0 16,-1-1-7,2 6-6,-1-1-3,0 1-7,-2 0-17,2-1 11,-1 1-8,0-1-11,1 0 1,-2-1-1,0-1 1,0-4 2,-1 0-1,1-1-3,1 2-4,-2-4 2,1 1-9,0-3 6,-1 2-11,1-3 6,0-2-2,1-2 4,-2-1-5,3 0 9,0-1-12,-1-3 10,1 0-11,1-12-5,3 19 13,-3-19 7,4 16-10,-4-16 8,6 13-7,-6-13 7,9 8-9,-9-8 8,13 4 9,-13-4-9,17 0-6,-17 0 3,21-3-17,-10 1 16,1-2-8,2-2 16,-1 0-19,2 1 10,-2-3-7,2-1 7,-1 1-8,3-3 10,-3-2 0,1 1-1,-1 0-1,-1-2-8,-1 1 4,-3 1 7,-3-2 1,0 0-10,-2-2 11,-4 3-21,-1-4 19,-7-1 21,1-1-28,-4-1-18,-5-1 20,-2-1-14,-6-3 22,-2 2-22,-1-1 11,0 2-9,4 2 18,0 2-17,0 1 12,3-1-1,2 2 1,3 1-10,2-2 0,3 0-50,0-2-21,4 3-80,4 0-58,2-4-115,2 1-127,4-2-168,4-1-223,1-5-470,7-2-925</inkml:trace>
  <inkml:trace contextRef="#ctx0" brushRef="#br0" timeOffset="7954.5884">7878 12366 668,'0'0'612,"0"0"-66,0 0-1,-10 5-78,10-5-22,0 0-53,0 0-46,0 0-45,0 0-54,0 0-26,0 0-17,-1-15-16,1 15-23,4-9-17,-4 9-16,11-10-1,-4 3-34,-1-1 10,3 3-34,3-2 36,-1-2-22,3 2 13,-1 0-37,0 1 11,2 1-20,-1-2 11,1 3-24,-2 1 7,0 2-25,0 0 15,1 0-28,-3 3 29,1 1-32,-1 0 9,0 3-8,-4 1 10,3 2-20,-3 1 19,-2 1-19,-2-1-1,-1 2 0,-1 1 3,-2 0 2,0 1-2,-3 1 2,0-1 1,0 0 0,-1 1-3,-1-2 0,1-1 1,0 1-1,-1-1-3,1-3 5,1 2-3,4-11-1,-7 14-1,7-14 2,-5 12-1,5-12-3,0 0-3,-4 9-3,4-9-4,0 0-2,0 0-10,0 0-1,14-5 3,-14 5-16,11-14-1,-3 6 7,0-1 5,2-3-5,2-3 2,-1-2-3,1 3 27,-1-3-19,2 0 29,-2-1-23,2 1 26,-1 0-23,-1 1 18,1 2-20,-3 2 25,0 2-2,-1 0 3,-1 1-3,-2 1-3,-5 8-2,10-12 0,-10 12 8,9-7-5,-9 7-23,0 0 26,0 0-23,0 0 22,12 5-9,-12-5 17,0 11-13,0-11 12,1 18-23,-1-18 2,0 21 0,1-8 4,-1-1 1,1 2 2,1-2 4,-1 1 5,2 0-6,-1-1 0,2 1 2,1-1-2,0 1 4,2-3 1,-1-1-2,0 0 2,4-1-1,-2 0 2,0-2-2,2 0-2,0-1 3,-1-1 0,3 0-1,-1-2 0,0 1 1,-11-3 0,20 3 0,-20-3-2,18 0 1,-18 0-27,14 0-72,-14 0-70,13-5-67,-13 5-100,10-5-92,-10 5-100,8-5-148,-8 5-535,5-6-818</inkml:trace>
  <inkml:trace contextRef="#ctx0" brushRef="#br0" timeOffset="8494.2834">8988 12281 513,'10'-5'727,"0"1"-110,-2-2-36,1 2-50,-9 4-73,16-7-32,-16 7-69,13-8-32,-13 8-69,13-4-13,-13 4-65,9-5-17,-9 5-47,0 0 9,0 0-17,0 0 35,13 2-32,-13-2 7,0 0-29,-4 15 12,0-6-32,-2-2 9,-2 3-30,-2 2 16,-2-2-32,1 3-5,-5-1-4,2 2-1,-2-1-4,0 0-5,0 2-2,-1-3 6,3 0-8,3-2-4,-3 1 1,3-3 4,0 0-4,1 1 1,2-2 7,1-2-10,7-5 1,-13 10-1,13-10 2,-9 7-1,9-7 1,-7 7 3,7-7-2,0 0-6,-7 6 5,7-6-5,0 0 3,0 0 32,0 0-43,12 6 2,-12-6 3,12 3 0,-12-3 3,18 1-1,-8 2 1,1-1 3,1 1-4,1 2 0,2-1 0,-1 1 2,1 1 0,0 0 0,1 0 4,0 1-3,0 1 0,-2-2 0,3 2-1,-4-1 3,0 1-1,0-1-1,0-2 0,-4 2 0,1-3 18,-1 1-23,0 0 16,-9-5-14,13 8 10,-13-8-12,11 7 9,-11-7-30,9 5-10,-9-5-69,0 0-51,11 5-69,-11-5-96,0 0-67,0 0-97,0 0-113,0 0-224,0 0-321,0 0-757</inkml:trace>
  <inkml:trace contextRef="#ctx0" brushRef="#br0" timeOffset="9753.763">9684 12360 263,'0'0'488,"0"0"-67,9-6-53,-9 6-7,5-8-15,-5 8-49,8-9-27,-8 9-6,6-7 24,-6 7 15,5-8-24,-5 8 3,0 0-42,7-10-9,-7 10-46,0 0-7,0 0-53,6-8 0,-6 8-45,0 0 18,0 0-20,-9 6 1,9-6 14,-10 12-3,4-4-1,-2 1-16,0 3-8,1 1-12,-2-1-6,-1 2-11,1 0-2,-1-1-6,-1 3-3,2 0-6,-1 0-4,1-2-2,0-1-3,1 0-3,2 0 2,-3-1-5,3 0 2,-1-2-3,2 0-1,0-1-1,-1-1-2,2 0-5,4-8-28,-5 12-31,5-12-23,-5 10-30,5-10-33,0 0-36,0 0-17,0 0-67,0 0-14,0 0-20,0 0-16,11-1 2,-11 1 13,11-12 31,-3 6 20,-1-2 9,2-1 51,-1-2 36,1 0 28,-1-2 38,2 1 28,-2-3 29,0 1 3,-2 0 79,4-3 6,-2 0 23,-2 1 13,2 0 24,-2 3 13,1-2 4,-1 2 8,-1 0 24,1 1 2,0 3 7,-1 0 4,0 1-8,0 0-20,-5 8 9,9-9 29,-9 9-6,13-4-6,-13 4 0,13 1-45,-13-1 12,14 12-9,-7-4-3,1 1-21,1 2-12,-1 2-8,-1 0-5,1 1-14,1 1-4,-3 0-6,1 0-15,0 4-4,0-5-6,-1 1-6,0-1-5,1 0-3,-2 1-2,2-3-10,-1 2-36,-2-4-62,-1-1-61,0 1-33,1-2-65,-4-8-62,5 16-45,-5-16-31,4 12-100,-4-12-113,5 9-409,-5-9-617</inkml:trace>
  <inkml:trace contextRef="#ctx0" brushRef="#br0" timeOffset="9972.506">9625 12530 366,'0'0'620,"0"0"-95,-10-3-58,10 3-56,0 0-88,0 0-21,0 0-41,0 0-29,0 0-54,12-6-9,-12 6-44,16-3-7,-4 3-44,-1-2 5,3 0-35,2-1-17,2 2-110,-1-3-116,1 2-110,3-1-141,2-1-573,-3 0-633</inkml:trace>
  <inkml:trace contextRef="#ctx0" brushRef="#br0" timeOffset="10441.2452">10322 12273 553,'6'-8'607,"-6"8"-48,10-10-20,-10 10-53,8-8-36,-8 8-70,5-9-28,-5 9-80,4-8-2,-4 8-56,0 0-20,3-9-63,-3 9-2,0 0-42,-8-7 6,8 7-28,-12-3 4,12 3-33,-16 2 12,16-2-35,-22 3 22,12-1-28,-3 1 22,0-3-24,0 2 18,0 1-23,1 1 19,-2-2-21,1 1 20,2-1-24,-2 1 22,3 0-17,-2-1 13,2 0-21,10-2 20,-16 5-22,16-5 22,-12 3-18,12-3 16,-10 2-21,10-2 23,-9 4-28,9-4 27,0 0-24,-9 5 26,9-5-22,0 0 30,-5 12-17,5-12 26,-2 11-4,2-11 28,-1 14-12,1-14 31,-3 22-29,2-10 27,1 1-14,-1 3 8,1 1-3,-1-2-3,1 3-5,0 0 0,0 1 1,0-1-6,0 0 12,1-1-25,-1 2 11,1-2-24,2 0 12,-2 0-23,2-2 16,-1-1-22,1 1 16,1-1-19,1-3 15,-2-1-20,3 1 19,-1-2-19,1-1 15,1-2-43,1 0-50,0 0-83,1-2-55,-9-4-51,19 6-78,-19-6-88,19 3-92,-19-3-123,21-3-635,-10 1-890</inkml:trace>
  <inkml:trace contextRef="#ctx0" brushRef="#br0" timeOffset="11143.1177">10374 12493 119,'0'0'628,"0"0"-131,-2-13-97,2 13-45,0 0-56,0 0-38,0 0-14,0 0-14,2-9 10,-2 9-32,0 0-14,0 0-22,7 8 18,-7-8-54,5 10 10,-5-10-29,5 12-22,-5-12-19,5 15-10,-5-15-9,4 14-7,-4-14-15,2 17-2,-2-17-17,2 14 8,-2-14 5,1 13-27,-1-13 11,0 0-5,-1 16-6,1-16 0,0 0-2,-2 13 4,2-13 4,0 0-4,-4 8-3,4-8 0,0 0 0,0 0-3,0 0 4,0 0 2,0 0-3,-12-6 1,12 6 0,0 0-13,-2-15 15,2 15-4,0-17-30,0 17 34,3-21 4,0 11 4,-1-2-5,2 3 1,1-3-2,0 3-1,0-2 0,2 4 5,-2-3 0,2 4 8,1 0 7,-8 6 11,14-9-3,-14 9 1,17-1 1,-17 1 1,14 3 1,-14-3-13,15 8-1,-8-2 0,0-1 7,-7-5-18,12 15 9,-9-7-8,-3-8-12,8 15 8,-8-15-3,5 16 0,-5-16-4,4 16 0,-4-16-8,3 14 6,-3-14-5,0 13 6,0-13 0,1 12-6,-1-12 1,0 0 3,4 13 0,-4-13 6,0 0-3,1 11 0,-1-11 0,0 0 3,0 0-16,0 0 14,0 0-4,0 0-3,0 0 7,0 0-3,10-6-8,-10 6 3,7-10 1,-7 10-1,10-15 4,-5 5-2,1 2-20,1-1 27,-1-1-4,3-1-1,-2 1-2,0 0-2,1 4 2,1-2 5,-2 1 3,1 1 4,0 2 2,-8 4-6,13-10-2,-13 10 4,10-5 7,-10 5 4,0 0 4,12-2 3,-12 2-4,0 0 0,10 5-6,-10-5 3,3 9-12,-3-9 5,4 12-1,-4-12-6,2 12-1,-2-12-1,2 14 1,-2-14-4,1 15-14,-1-15-57,3 15-39,-3-15-37,6 16-24,-6-16-49,8 15-51,-8-15-19,8 12-24,-8-12-47,10 13 11,-10-13-50,13 8-16,-13-8-489,12 4-470</inkml:trace>
  <inkml:trace contextRef="#ctx0" brushRef="#br0" timeOffset="11391.3245">10906 12500 331,'0'0'439,"6"-16"-52,-6 16-57,4-12-27,-4 12-42,0 0-35,4-12-46,-4 12-10,0 0-10,0 0-4,0 0-1,0 0-13,0 0-7,0 0-10,-4 11 0,4-11-17,-4 14 18,4-14-22,-2 16 7,2-16-43,-2 17 13,2-17-35,-1 19 8,1-19-28,-1 17 8,1-17-21,1 17 15,-1-17-22,3 12 10,-3-12-33,2 13-12,-2-13-39,6 9-22,-6-9-40,6 10-51,-6-10-41,7 5-57,-7-5-22,0 0-120,13 2-432,-13-2-401</inkml:trace>
  <inkml:trace contextRef="#ctx0" brushRef="#br0" timeOffset="11672.5728">10954 12380 132,'0'0'706,"-14"0"-139,14 0-101,0 0-69,-14 3-51,14-3-46,0 0-17,0 0-21,0 0-27,0 0-31,0 0-34,0 0-20,3-11-4,-3 11-16,9-4-6,-9 4-25,11-7 9,-11 7-31,10-6 11,-10 6-24,8-5-1,-8 5-28,9-7 15,-9 7-29,0 0 12,6-8-25,-6 8 14,0 0-26,0 0 15,0 0-22,0 0-10,-2-10-30,2 10-25,0 0-58,0 0-62,-16 3-47,16-3-54,-10 5-71,10-5-46,-7 6-161,7-6-337,-7 7-482</inkml:trace>
  <inkml:trace contextRef="#ctx0" brushRef="#br0" timeOffset="12266.2948">11337 12483 312,'0'0'692,"18"-5"-97,-18 5-61,11-6-107,-11 6-70,6-6-69,-6 6-27,0 0-51,4-8-12,-4 8-40,0 0 5,-10-10-17,10 10-22,-10-4-26,10 4 1,-16-1-17,16 1 5,-19 0-9,7 1-3,12-1-12,-21 4-12,9-2-5,0 2-8,1 2-9,-1-3-2,3 2-1,0-1-8,-1 3 0,2 1 1,1-3-9,0 3-2,7-8-2,-12 13-1,12-13 1,-6 12-3,6-12 2,-4 12-2,4-12-3,2 10 0,-2-10 0,4 9-4,-4-9-10,9 8-15,-9-8-25,14 3-16,-14-3-27,17 2-35,-17-2 9,22 0-7,-22 0 18,23-4-3,-13 3 8,3-3-9,-3 0 6,0-1 3,2 1 14,-3-3 10,1 0 9,1-1 1,-1-1-7,-3-1 9,3 0 4,-2-2 5,-2 0 8,-1 0 12,2-2 9,-2-2 8,0 1 2,-1-2 10,-2 2 0,2-2 24,-2 2 25,-1 1 17,1-1 24,-2 4 15,2-1 25,-2 12 7,2-19-1,-2 19-23,0-15-11,0 15-4,3-10 32,-3 10 27,0 0-24,0 0 33,0 0-28,0 0 25,0 0-30,-7 9 17,7-9-21,-2 17 5,1-5-32,-1 0-6,2 1-5,-2 3-4,0 0-12,1 0-7,1 1-12,-1-2-7,1 2-10,0-2-2,0-1-6,1 2-6,-1-4-1,1 1-2,3-1-26,-4-12-71,2 21-54,-2-21-48,2 19-87,-2-19-41,4 13-57,-4-13-55,6 11-128,-6-11-595,7 6-767</inkml:trace>
  <inkml:trace contextRef="#ctx0" brushRef="#br0" timeOffset="12765.6257">11587 12213 541,'0'0'614,"-4"-9"-78,4 9-48,0 0-72,-5-9-58,5 9-39,0 0-31,0 0-29,1-11-11,-1 11-51,10-6-19,-10 6-40,11-6-3,-11 6-34,16-6 11,-16 6-35,18-5 12,-6 2-28,-2 0 17,0 1-33,3-2 12,-13 4-22,19-5 20,-19 5-23,21-4 14,-21 4-28,16-3 16,-16 3-18,14-4-9,-14 4 4,10-2 15,-10 2-24,0 0 15,16-1-14,-16 1 25,0 0-14,9 3 24,-9-3-8,0 0 22,5 10-5,-5-10-1,1 12-2,-1-12 2,0 16-38,0-16 38,0 22-28,1-10 26,-2 4-27,1 0 25,0 1-24,0 0 26,0 2-30,0-1 25,1-1-28,-1 3 17,0-1-26,0 0 18,0 0-22,-1 0 1,0 0 20,1-1-20,-1-1 21,1 0-24,-2 0 22,2 0-24,0-3 26,-1 0-17,2-3 39,-1 2-16,0-13 23,-1 20-21,1-20 25,-1 15-28,1-15 15,-2 14-18,2-14 15,-2 12-23,2-12 15,-5 10-24,5-10 16,-6 5-28,6-5 24,-11 5-55,11-5-24,-14 2-66,14-2-38,-13-2-48,13 2-52,-10-5-101,10 5-81,-10-8-97,10 8-147,-10-13-530,10 13-829</inkml:trace>
  <inkml:trace contextRef="#ctx0" brushRef="#br0" timeOffset="13125.1554">11904 11973 688,'0'0'688,"0"-11"-96,0 11-37,2-11-73,-2 11-63,6-8-34,-6 8-52,12-8-43,-12 8-26,15 0-6,-15 0-19,25 2-18,-7 3 1,2 1-27,3 3-7,4 2-38,0 3 22,3 4-22,3 0-27,-2 1-13,-1 3-9,-1-1-24,-2 0-11,-4-1-7,-4-1-9,0 1-9,-2 0-7,-3 1-4,-3-1-5,-2-1-4,-2 2-4,-3 0-1,-3-2-4,-4 5-5,-1-2-41,-8 3-95,-6 5-79,-6-1-77,-3 0-58,-5 0-156,-12 8-130,-2-1-224,-3-2-513,-5-2-967</inkml:trace>
  <inkml:trace contextRef="#ctx0" brushRef="#br0" timeOffset="13918.1214">7859 11996 800,'0'0'646,"9"-8"-69,-9 8-45,6-7-116,-6 7-31,0 0-57,0 0-51,0 0-37,0 0-34,-6-8-31,6 8-10,-12 3-18,2 2-9,-2 2 3,-1 3 0,-3 2-5,0 0-13,-4 7 13,-1 1-24,1 7 21,-2 0-34,0 4 14,2 1-35,1 0 7,1 1-4,1 0 2,2-1-22,5-3 4,-2 2 10,6-1 6,1 1-1,3-5 22,4 3-59,3 1-6,4 0-8,2-1-3,5 3-4,5-3-5,2-2-58,4 0-75,2-4-128,2-1-82,1-2-175,0-2-169,1-2-985,-2-6-1322</inkml:trace>
  <inkml:trace contextRef="#ctx0" brushRef="#br0" timeOffset="15717.9797">2321 13648 297,'0'0'595,"0"0"-87,14-2-46,-14 2-27,0 0-56,0 0-38,0 0-26,0 0-39,0 0 10,0 0-53,0 0 3,0 0-60,2-12 1,-2 12-39,0 0 9,0 0-21,-8-5 22,8 5-10,0 0-5,-10-5-30,10 5-9,0 0-23,-12-5 1,12 5-9,0 0 7,-14-5-22,14 5 3,-11-3-10,11 3-3,-11-5 11,11 5-2,-11-4-1,11 4-9,0 0-2,-13-4-3,13 4-2,0 0-6,-10-3 1,10 3-8,0 0-1,0 0-2,-10-3-3,10 3 0,0 0-6,0 0 1,0 0-9,0 0 8,0 0-2,0 0-1,10 3-1,-10-3 3,13 3-2,-13-3 1,14 6 0,-14-6 1,19 5 4,-19-5-11,22 3-7,-12 0 11,3-1-2,-3 2 4,2-3-3,1 1 8,-1 0-9,-12-2 0,23 0 1,-23 0-3,26 0 2,-26 0 13,25 0-20,-25 0 5,21-2-3,-7 0 2,-14 2 1,19-5-4,-19 5 4,19-3 1,-19 3 1,16-5 2,-16 5 0,13-4 3,-13 4 2,11-5-4,-11 5 0,11-5-1,-11 5 2,0 0-2,10-6 0,-10 6-2,0 0 0,5-6-1,-5 6 0,0 0-3,0 0 1,0 0-2,0 0 0,0 0 3,0 0 0,0 0 4,0 0-4,0 0 1,-12 1-3,12-1-2,-12 9-5,6-4 8,1 3 0,-2-2 0,2 6 2,-2-3 3,0 4-1,2-1 6,0 2-5,0 1-4,-1 2 4,-1 1-1,2 1 1,0-1-1,0 2 2,1-3-1,0 2 2,-2-1-4,3-1-10,0-1 10,0 1-1,0 0 3,0-3-4,1-1 9,1 0 1,-1-1-5,1-2-32,1-10-41,-4 20-23,4-20-34,-2 13-32,2-13-33,-1 11-42,1-11-56,0 0-60,-2 12-50,2-12-62,0 0-95,0 0-565,0 0-737</inkml:trace>
  <inkml:trace contextRef="#ctx0" brushRef="#br0" timeOffset="15984.3536">2310 13808 349,'0'0'553,"0"0"-62,0 0-47,0 0-39,0 0-55,0 0-34,0 0-14,0 0-17,0 0-39,10-4-2,-10 4 7,14 1-55,-14-1-16,16 3-49,-16-3-4,24 0-59,-10 0 17,-1 0-30,2 0 3,0 0-46,2 0-33,1-3-82,0 2-68,1-2-8,3 2-50,-2-1-73,2 0-39,2-3-87,0 3-3,0-1-493,2-1-494</inkml:trace>
  <inkml:trace contextRef="#ctx0" brushRef="#br0" timeOffset="16152.95">2918 13748 312,'0'0'668,"17"0"-88,-17 0-43,0 0-7,0 0-77,0 0-15,9 6-47,-9-6-18,0 0-43,0 0-21,0 0-31,0 0-17,0 0-18,-4 8-29,4-8-15,0 0-35,0 0-33,-7 5-24,7-5-11,0 0-31,0 0-14,0 0-32,-8 6-52,8-6-70,0 0-56,0 0-117,0 0-68,0 0-159,0 0-132,0 0-855,0 0-1115</inkml:trace>
  <inkml:trace contextRef="#ctx0" brushRef="#br0" timeOffset="49562.8881">5097 13375 222,'0'0'646,"0"0"-104,0 0-43,0 0-33,0 0-60,7-7-34,-7 7-33,0 0-8,0 0-55,7-8 5,-7 8-58,0 0-7,7-7-32,-7 7-1,7-7-28,-7 7-8,10-5-27,-10 5 1,13-4-24,-13 4-6,15-3-18,-15 3 1,21 2-6,-10 1-3,2 1 2,1-1-1,1 2-12,-2 2-4,0 0-5,1 0-5,-2 1-8,0 1-1,-2 1-6,2-1-2,-3 1-5,-1 0 0,-1 1-3,-2-3-5,-1 2 0,0-1 0,-4-9 3,5 17-5,-5-17 4,1 16-10,-1-16 1,-2 13 0,2-13-3,-3 13 3,3-13-1,-5 8 3,5-8-13,-7 6 15,7-6 2,0 0-2,-11 2 7,11-2-5,0 0 1,-10-7-5,10 7 7,-5-9-11,5 9 12,-3-14-13,3 14 2,2-15-3,0 7 3,4-4-5,-2 2 9,4-1-12,0 0 9,3 0-9,2-4 14,2 3 2,2 0-6,1 1-12,0-1 5,1 2-7,0 0-26,0 2-49,0-1-49,-3 4-13,0-1-90,0 2-22,-1 0-76,-2 3-60,1-1-59,-3 2-52,-11 0-134,21 2-492,-21-2-746</inkml:trace>
  <inkml:trace contextRef="#ctx0" brushRef="#br0" timeOffset="49954.2788">5660 13435 614,'0'13'627,"0"-13"-93,0 0-50,0 0-61,0 0-58,16-1-17,-16 1-75,11-7 6,-11 7-59,17-10 0,-10 6-46,2-1-3,4-3-37,-1 0 8,-1 2-33,1-2-1,-2 1-23,0 1 1,-1-1-22,-1 1 2,-1-1-13,2 2 0,-9 5-28,13-10 24,-13 10-20,8-10 9,-8 10-20,0 0 7,5-7-16,-5 7 4,0 0-8,0 0 5,-13-4-4,13 4 8,-13 4-13,13-4 14,-18 5-24,9 0 43,0 0 3,-1 0 12,3 0-20,-2 2 20,0 0 6,0-1 6,2 1-8,0 2 11,0-2 1,1 3 1,1-3 29,0 3-7,1-1 21,1 0-51,1 0-1,2-9-9,-4 19-3,4-19-8,0 19-6,0-19-7,5 17-1,-1-9-4,-4-8 0,9 14 16,-3-6-26,-6-8-1,16 11-2,-16-11-11,16 7-79,-4-4-62,-12-3-73,19 2-52,-19-2-68,23-1-90,-12 0-62,3-2 15,2 1-68,-1-2-151,3-2-384,-1 1-695</inkml:trace>
  <inkml:trace contextRef="#ctx0" brushRef="#br0" timeOffset="50251.1372">6151 13322 471,'0'0'663,"1"-15"-67,-1 15-66,-1-12-48,1 12-60,-3-12-31,3 12-60,-5-10 19,5 10-44,-3-7-15,3 7-40,0 0-17,-4-11-36,4 11-8,0 0-11,0 0-7,0 0-6,-12 4-1,12-4-12,-5 9-3,5-9 9,-6 19-12,3-9-4,2 2-24,-2 0-16,1 1-14,-1 3-17,1-1-14,-1 0-9,2 1-10,-2-2-4,2 2-10,0-3 2,1 0-13,-2 0 3,2 1-13,-1-2 9,1 1-38,0-1-56,1-1-58,-1-11-42,0 19-47,0-19-57,2 15-45,-2-15-95,2 14-64,-2-14-72,3 9-54,-3-9-148,0 0-393,2 11-769</inkml:trace>
  <inkml:trace contextRef="#ctx0" brushRef="#br0" timeOffset="50840.8104">5922 13549 578,'0'0'573,"0"0"-98,-11-4-50,11 4-60,0 0-83,0 0-52,0 0-37,9-11-31,-9 11-26,17-6-22,-6 3-11,4-2-17,3 0-7,2-2-2,0 2-8,1-2-11,1 2-5,1-2 16,-1 2-4,1-1 2,-2 0-43,-2 1 8,0 2 18,-4-1-19,0 1 11,-3 1-26,0-1 25,-12 3-11,19 0 36,-19 0 5,15 1 25,-15-1-29,7 7 34,-7-7-42,4 10 24,-4-10-16,0 14-1,0-14-27,-4 19 14,2-9-15,-2 0 12,1 1-2,1-1-9,-2 2-5,3 0-9,-2-2-3,1 0-4,1 2-25,1-12 24,0 17-2,0-17 3,2 15-4,-2-15-3,8 14-2,-8-14 1,10 8-2,-10-8-3,13 6-2,-13-6-1,19 2-7,-19-2 3,23-3 0,-12 0-12,5 0-8,-2-1 0,0-1-2,-1-1-2,-1-1 3,1 0 8,-1 0 3,-1-1 1,-2-1-16,0-1 22,-2 0-14,0 1 20,-2-1-13,-1 3 17,0-3-18,0 3 14,-4 7-12,5-14 24,-5 14-21,1-11 24,-1 11-13,0 0 13,0-14-7,0 14 17,0 0-2,0 0 16,0 0 1,-5-7 16,5 7-4,0 0 9,-5 7-20,5-7 4,-4 10 11,4-10 2,-4 10-3,4-10-9,-2 14-10,2-14-7,-2 15-4,2-15-3,-2 17-3,2-17-8,0 17-2,0-17-8,1 19 4,-1-19-9,3 16-56,-3-16-103,5 15-66,-5-15-105,5 15-98,-5-15-110,8 13-208,-8-13-425,10 12-784</inkml:trace>
  <inkml:trace contextRef="#ctx0" brushRef="#br0" timeOffset="51528.2861">6616 13624 197,'0'0'726,"1"-12"-135,-1 12-67,4-12-45,-4 12-86,5-12-12,-5 12-81,10-12-3,-10 12-43,12-10-26,-12 10-40,14-10-14,-14 10-23,17-5-8,-17 5-14,17-1-17,-17 1-16,19 1-4,-19-1-19,17 7-3,-6-2-13,-2-2-9,-1 3-6,0-1-8,0 1-11,-2 0-5,1 2-4,-7-8-3,9 12 4,-9-12-3,6 13 6,-6-13-11,5 10 1,-5-10-5,1 11 1,-1-11 19,0 0-20,2 12 16,-2-12-22,0 0 19,-3 10-16,3-10 20,0 0-23,0 0 1,0 0-1,0 0-1,0 0 5,0 0 0,-1-11-1,1 11 1,4-13 1,-4 13 0,6-15-2,-2 3 0,0 2 0,2-2-8,1 0 5,1 0-5,0 0 8,1 3-9,0-1 12,1 1-10,2 2 16,-3 1-17,1 1 11,0 2-11,3 1 16,-13 2-16,20-1 15,-20 1 4,22 4 12,-12-1-3,0 1 1,-1 1-5,-1 0-3,1 0-1,-1 2-2,-2-2-1,0 3-1,0-2 0,-6-6-3,8 15 1,-8-15-2,6 14-1,-6-14 3,2 13 0,-2-13-3,0 13 2,0-13-3,0 0-1,-1 15 6,1-15-6,-3 10 9,3-10-1,0 0 3,-7 8-5,7-8 2,0 0 0,-9 4-3,9-4 23,0 0-28,0 0-2,-8-8 5,8 8-2,-1-13-2,1 13 2,2-16 0,2 5-2,1 0 2,2-2 0,2 1-3,0-1 4,3-1-6,4 2 20,-2-2 13,2 2 13,2 1 15,0 0 13,0 1 17,1 4 1,-2 0 34,2 3 7,-2-1 6,0 3-11,-2 2-2,2 1-12,-1 0-4,-1 3-11,-2 0-10,0 2-22,-3 0-7,-1 1-13,-3 1-6,-1 1-9,-1-1-9,-4-9-50,3 20-85,-3-20-97,-3 22-128,0-13-111,-1 1-211,-2 0-201,-1 2-804,-1-3-1337</inkml:trace>
  <inkml:trace contextRef="#ctx0" brushRef="#br0" timeOffset="52297.0055">7780 13464 556,'0'0'685,"3"-10"-72,-3 10-29,5-10-39,-5 10-65,0 0-20,5-14-36,-5 14-65,0 0-21,2-9-44,-2 9-46,0 0-5,0 0-5,0 0 10,0 0-26,0 0-2,8 7-16,-8-7-25,4 14-28,-4-14-24,3 19-22,-2-7-19,2-1-16,-2 3-14,0-1-5,-1 1-7,2 0-12,0-2-8,-1 3-2,-1-1-8,1-1-6,-1 0-36,0-2-79,2 1-75,-1-1-40,-1-11-84,1 18-47,-1-18-43,1 14-109,-1-14-88,3 11-88,-3-11-766,0 0-1062</inkml:trace>
  <inkml:trace contextRef="#ctx0" brushRef="#br0" timeOffset="52828.2463">7846 13482 200,'-3'-10'641,"-1"0"-75,1 0-54,1 1-40,2 9-49,-4-18-54,4 18-2,0-19-79,1 9 1,2 1-44,1 0-24,2-1-14,2 2-13,-1-1-30,5 1 3,1 2-31,-2 1-4,3 2-16,-1 3 8,1 0-16,0 2 4,2 0-23,-2 4-9,-2-1-16,2 2-8,-3 0-9,-1 3-1,-1-1-7,-3 1-7,1-1-5,-4 1 29,0 0-43,-3-10-1,1 21-5,-1-21 3,-5 20-2,3-11-5,-2 1 2,0-2-2,-1 1 0,0-1-2,-2-1 1,7-7 36,-7 13-43,7-13-1,-8 9-7,8-9-20,0 0-9,-7 9-6,7-9 0,0 0-7,0 0-2,0 0-7,0 0 16,9-6-1,-9 6 10,11-8 0,-1 5 9,-10 3 6,17-9 6,-6 6-2,1 0 13,-2 0-7,2-1 14,1 3-19,1 0 21,-14 1 0,25 0-4,-13 1 2,0 1-2,-2 1 0,2 1-2,-2 1 1,-2 0-1,0 2 1,-2 0 0,-6-7 10,5 14 0,-5-14 24,1 14 6,-1-14 17,-6 18-3,-1-11 4,0 3 1,-2-1 0,-3-1 12,-2 1-27,1-3 14,-2 1-27,0 0 23,-3 0-38,2-1 17,0-2-25,-1 0 19,1 2-25,0-4 20,0 0-23,3 1 20,-1-1-50,1-1-24,13-1-70,-22-1-65,22 1-61,-16-5-96,16 5-117,-13-6-87,13 6-146,-4-9-549,4 9-859</inkml:trace>
  <inkml:trace contextRef="#ctx0" brushRef="#br0" timeOffset="53125.1112">8396 13515 307,'0'0'787,"0"0"-116,0 0-33,0 0-124,0 0-42,8-5-63,-8 5-51,0 0-71,0 0-47,0 0-26,0 0-4,0 0-26,0 0-19,0 0-28,1 12-26,-1-12-21,-3 11-12,3-11-12,-1 12-12,1-12-9,-1 13-6,1-13-12,-1 13-1,1-13-6,0 12 16,0-12-28,-2 12 15,2-12-28,0 0-27,0 14-59,0-14-19,0 0-53,3 10-64,-3-10-33,0 0-49,0 0-46,9 5-22,-9-5-73,0 0-69,10-2-516,-10 2-647</inkml:trace>
  <inkml:trace contextRef="#ctx0" brushRef="#br0" timeOffset="53453.2168">8312 13411 511,'0'0'645,"0"0"-101,-15-1-54,15 1-65,0 0-72,0 0-12,0 0-31,0 0 9,-12 1-37,12-1-24,0 0-20,0 0-3,12-2-36,-12 2-7,13-5-15,-13 5-13,19-5-7,-8 0-14,2 0-12,1-1-12,-1 0-6,2-1-11,-2-1-11,-2 1 14,2 0 6,-2-1-4,-2 0-4,0 2-10,-1-3-11,-3 3-10,0-1-11,-5 7 3,8-12-16,-8 12-7,2-12-12,-2 12 3,-4-8-15,4 8-1,-8-6-7,8 6 5,-12-3-11,12 3 6,-15 1-38,15-1-76,-16 7-81,5-3-85,1 1-99,-1 4-177,0 0-173,1 2-223,1-1-450,-1 0-997</inkml:trace>
  <inkml:trace contextRef="#ctx0" brushRef="#br0" timeOffset="54363.9428">8607 13517 41,'0'0'703,"0"0"-142,1-13-62,-1 13-35,0 0-61,0 0-65,0 0-32,0 0-64,1-13-24,-1 13-39,0 0 26,0 0-55,0 0 12,0 0-26,6 9 3,-6-9-10,3 11-9,-3-11-26,6 14-10,-3-5-21,0 1 4,0 0-8,-1-1-1,2 0-10,-4-9-16,4 18 0,-4-18-10,4 19-4,-4-19 17,2 15-25,-2-15 11,3 14-14,-3-14 18,1 11-14,-1-11-5,0 0 34,3 14-5,-3-14 37,0 0-14,0 0 11,0 0-27,0 12 12,0-12-33,0 0-1,0 0-4,0 0-3,-4-7-1,4 7-5,0 0-1,-3-17 2,3 17-4,0-13 0,0 13 4,1-19-5,2 9 1,0-1-1,-1 1 0,2-1 1,2 2-10,-1-4 9,3 3-7,-1-1 7,3 2-4,-1 1 12,0-1 6,0 2 17,1 2-7,-1 0 11,1 0-8,-10 5-6,20-5-4,-20 5 0,18 0 0,-18 0 1,17 3-5,-17-3-2,16 9-3,-16-9 1,13 11-3,-13-11-2,12 13 0,-12-13 0,7 15-2,-7-15-3,6 17-1,-6-17-7,1 15-66,-1-15-55,0 16-63,0-16-54,-1 17-102,1-17-87,-2 14-69,2-14-73,-4 13-704,4-13-887</inkml:trace>
  <inkml:trace contextRef="#ctx0" brushRef="#br0" timeOffset="55618.7485">9104 13537 198,'6'-8'659,"1"0"-116,-7 8-33,10-13-26,-10 13-78,6-17-20,-6 17-73,6-12-21,-6 12-68,1-13 18,-1 13-74,0 0-8,-1-16-44,1 16 13,-7-7-25,7 7 11,-9-6-25,9 6 3,-13-2-24,13 2 10,-11 2-18,11-2 6,-17 6-21,10-1 4,7-5-9,-16 13 0,10-5-4,0 0-2,0 3-5,1-3-7,1 4-6,-1-2 2,3 1-6,1-1-1,-2 1-5,3-11 1,0 18-2,0-18-2,4 19 0,-4-19-2,7 15 24,-7-15-26,11 10 22,-11-10-26,11 10 21,-11-10-21,15 4 17,-15-4-19,17 1 0,-17-1-1,17-1 0,-17 1-4,16-2-1,-16 2-7,18-7-2,-9 2-8,-9 5 2,15-8-12,-15 8 0,13-11 8,-6 3 11,-1 1 2,-1 0 4,-5 7 1,7-16 1,-7 16-5,3-14 11,-3 14 1,2-12 0,-2 12-4,0 0 1,0-14 3,0 14 5,0 0-3,-3-10 1,3 10 1,0 0-2,0 0 2,0 0-3,0 0 4,-10 3 6,10-3-12,0 0-5,-5 10 13,5-10-1,0 0-2,-2 15 1,2-15 0,3 9-2,-3-9 1,4 9 1,-4-9 5,6 8-11,-6-8 9,9 7 3,-9-7 3,13 5-2,-13-5-9,14 1 2,-14-1 1,17 0-2,-17 0-14,15-4-38,-15 4 14,18-5 3,-18 5 4,15-9-3,-15 9-4,14-8 1,-14 8 7,11-12 0,-11 12 3,6-13 11,-6 13-19,4-13 18,-4 13-9,0-15 31,0 15-23,-1-14 23,1 14-21,-3-10 25,3 10-23,-4-10 24,4 10 0,-5-7-28,5 7 27,0 0-8,-9-5 0,9 5 3,0 0 3,0 0 3,-13 5 0,13-5-4,-4 9 7,4-9 1,-2 10 2,2-10 4,0 12 1,0-12-1,1 13 1,-1-13-4,4 14-4,-4-14-1,8 12 6,-8-12-11,9 10 2,-9-10-18,10 9 18,-10-9-1,15 6-2,-15-6 1,16 4-4,-16-4 1,16 3-3,-16-3 10,17-3-31,-17 3-15,20-2-10,-11-2-13,-9 4-22,18-8 44,-18 8-21,15-9 37,-15 9-17,14-11 29,-14 11-25,9-13 33,-9 13-23,7-11 26,-7 11-19,5-11 32,-5 11-27,0 0 29,5-11-26,-5 11 31,0 0-15,0 0 43,0 0-19,0 0 26,0 0-21,-11 2 23,11-2-12,-4 8-3,4-8-9,0 0-4,-2 15-5,2-15-14,2 12 10,-2-12-6,2 10-11,-2-10 4,5 10 2,-5-10-7,8 9 10,-8-9-2,10 5-5,-10-5-2,13 7 1,-13-7-9,23 2 8,-23-2 2,27 0-6,-12-1 1,0 0 4,2-2-4,0-1-1,0-1 1,-1 1-14,0-1 17,0-1-18,-1-1 18,-3 0-8,0 0 10,-1 0-17,-4 2 18,1-2-12,0 1 10,-8 6-14,9-12 17,-9 12-18,5-9 16,-5 9-18,0 0 16,1-12-13,-1 12 15,0 0 7,0 0 36,0 0-10,-6-6 7,6 6 4,-7 6 16,7-6-5,-9 12-1,6-5 1,-1 5 12,0 0 17,0 2 7,0 3 2,0 0 38,0 5-12,-1 2 11,3 0-7,-2 1 6,1 3 14,0 4-27,0 0-1,-1 1-9,0-1-6,-1 0-6,2 1-14,-3-4-3,0 3 1,1-4-8,0-3-4,1-1 4,-2-3-6,0 1-68,0-3-3,2-4 0,-1 1 0,0-2 0,1-3 0,-1-2 0,1 0 0,-1-2 0,-1-2 0,6-5 0,-16 8 0,16-8 0,-15 1 0,2-3 0,0-5 0,-2-2 0,-2-4 0,-2-5-152,-4-7-220,1-4-64,0-1-80,-1 1-166,1-1-169,3 0-789,0 1-1301</inkml:trace>
  <inkml:trace contextRef="#ctx0" brushRef="#br0" timeOffset="56540.5873">10083 13406 304,'0'0'624,"9"4"-75,-9-4-43,0 0-54,0 0-46,13-6-54,-13 6-26,0 0-43,11-8 12,-11 8-28,13-9-29,-13 9-37,11-12-15,-4 7-12,-1-2-8,0 1-2,0-2-17,-6 8-23,9-13-20,-9 13-17,5-14-10,-5 14-10,4-13-6,-4 13-20,-3-14-7,3 14-7,-5-12-7,5 12-3,-12-12-10,12 12 5,-15-10-1,5 7-3,10 3 1,-21-4-3,10 4-2,11 0-2,-23 0-1,13 1-1,-3 3 0,1 0 0,2 1 1,-3 3 0,3 0 1,0 2 1,1 1-5,1-1 2,2 3 0,1-1 0,2 1 1,0-1 1,3 0 12,0 0-17,4 3 4,2-1-3,0 1 2,0-1-1,5-2 1,-2 1 18,2 1-24,3-1 23,-2 0-23,-2-3 20,3 2-28,-4-1 27,1-1-21,0 1 21,-2-4-21,-2 3 22,1-4-11,-7-6 38,8 13 41,-8-13-23,6 10-12,-6-10 8,1 12-20,-1-12 14,-4 8-1,4-8 5,-8 8-13,8-8-5,-12 6 2,12-6-9,-17 3-11,17-3 1,-21 1-9,21-1 16,-22 0-25,22 0 8,-23-1-9,11-2-22,2 1-65,-2-1-17,2 1-71,0-3-54,0 2-54,10 3-88,-15-5-101,15 5-91,-11-4-124,11 4-613,-6-8-905</inkml:trace>
  <inkml:trace contextRef="#ctx0" brushRef="#br0" timeOffset="56962.4516">10200 13602 348,'13'2'677,"-13"-2"-93,14 0-45,-14 0-84,17-4-21,-17 4-49,20-5-44,-8 2-46,-2-1-37,0 0-57,2 0-14,-1-1-25,0 1-14,-1-1 0,0-1-32,-1 0-16,1 2-5,-2-2-10,-8 6-19,11-11-9,-11 11-14,10-11 2,-10 11-10,7-10-6,-7 10-7,2-9-4,-2 9-3,-2-10-5,2 10 0,0 0 1,-10-10-3,10 10-4,-11-4 4,11 4-3,0 0-1,-20 0-4,20 0 9,-14 3-9,14-3-5,-17 6 8,17-6-1,-14 8 15,14-8 6,-15 12 7,9-7 3,0 3 3,1 0 3,0 0 19,1 2 6,2-1-21,-2 1 15,2 0-29,2-10 23,-2 19-40,2-19 17,0 16-20,0-16 11,3 15-16,-3-15 12,6 15-18,-6-15 22,9 13-60,-3-7-53,-6-6-97,13 8-69,-13-8-98,17 4-75,-17-4-43,21 3-81,-21-3-97,25 0-438,-12 0-709</inkml:trace>
  <inkml:trace contextRef="#ctx0" brushRef="#br0" timeOffset="57360.8429">10741 13528 244,'0'0'620,"0"0"-127,-3-15-63,3 15-21,-6-6-44,6 6-56,-14-6-4,14 6-39,-14-2 4,14 2-58,-19 0 12,19 0-20,-23 1-23,11 3-23,0 0-21,0-1 2,0 3-8,0 2-18,0-1-13,2 0-14,-2 1-16,5 0-10,-1 0-14,1 0-1,7-8-16,-9 13-3,9-13-7,-6 13-3,6-13-2,0 0-1,2 15 0,-2-15 0,6 7-3,-6-7 0,11 5-7,-11-5 3,13 0-4,-13 0-24,17-3-17,-17 3 0,18-6-24,-18 6 13,18-8 2,-9 3 6,0 0 14,1 0-9,-3 0 23,0-2 4,1 2 2,-1-2 0,-7 7 0,10-9 1,-10 9 3,9-8 2,-9 8 0,7-5-1,-7 5 1,0 0 8,0 0-1,0 0 10,0 0 4,11 4 9,-11-4-10,0 0-2,2 11-5,-2-11 0,0 0 3,1 16-5,-1-16-5,1 13-13,-1-13 15,3 12-18,-3-12-42,2 10-91,-2-10-87,4 12-77,-4-12-54,5 9-91,-5-9-74,0 0-536,8 10-682</inkml:trace>
  <inkml:trace contextRef="#ctx0" brushRef="#br0" timeOffset="57735.8343">10770 13560 246,'0'0'556,"5"-9"-94,-5 9-57,7-9-34,-7 9-41,8-5-37,-8 5-21,10-4-21,-10 4-45,13 0-11,-13 0-3,13 4-13,-13-4-14,17 7-5,-7-4-2,-2 4-15,0-2-29,-1 2 10,2-2-18,-1 2 15,-2 0-33,0 3 12,-1-3-8,-5-7 0,8 14-26,-8-14 8,4 13-17,-4-13 23,2 14-28,-2-14 15,0 12-29,0-12 15,-2 13-28,2-13 22,0 0-16,-5 12 32,5-12-19,0 0 26,-5 9-33,5-9 19,0 0-28,0 0 12,0 0-23,0 0 16,0 0-25,-9-7 21,9 7-25,0 0 19,4-16-23,-4 16 19,8-13-27,-8 13 40,9-15-44,-4 6 20,1 4-64,3-4-44,-2 1-58,1 1-44,1-1-37,3-1-60,-1 2-40,3-1-52,-1 0-30,1 2-42,2-2-60,-1 1-24,3 2-323,-3-1-423</inkml:trace>
  <inkml:trace contextRef="#ctx0" brushRef="#br0" timeOffset="58449.8031">11265 13481 405,'0'0'442,"0"0"-66,9-5-48,-9 5-25,0 0-21,0 0-27,0 0-27,0 0-18,0 0-1,-7-7-19,7 7-10,0 0-22,-10-3 9,10 3 1,0 0 19,-14 3-34,14-3 23,-9 5-17,9-5-15,-9 5 2,1 2-9,8-7-8,-12 13 3,5-4-4,2-1-15,0 1-8,-1 3-9,1-3-9,1 0 15,0 2-43,0 0 10,2 0-30,2-11 10,-3 19-24,3-19 17,1 17-30,-1-17 19,5 15-27,-5-15 18,7 12-54,-7-12-27,11 9-61,-11-9-26,14 3-49,-14-3-31,17 2-28,-17-2-8,21-2-34,-9 0-23,-2-1-15,6-1 30,-2-2-18,-3-1 33,3 0-10,-1-1 9,1-1 4,-1 1 55,-4-4 5,2 2 107,0-2 39,-2 0 131,-1-1 1,-1-3 43,-2 2 6,0-1 23,-1 0 23,0-1 17,-3-1-2,2 2 8,-1 1 12,-2 2 21,0 0-9,0 12-12,-2-22-7,2 22 14,0-16-31,0 16-12,-3-15-51,3 15 21,0 0-18,0 0 29,0 0-9,0 0-43,0 0 18,0 0-9,0 0 11,5 14 2,-5-14-15,3 19-16,-2-6 4,2-1 5,-1 2-7,2 0-13,-3 1-9,3-1-8,-1 1 0,0 0 0,-1 0-6,3-1 18,-3 0-24,1 1 17,1-3-32,-3-1-6,2 0 3,-1-1 21,-2-10-24,3 18 20,-3-18-20,4 16 15,-4-16-21,1 12 24,-1-12-23,1 11 21,-1-11-23,0 0 18,0 0-21,-1 11 18,1-11-16,0 0 22,0 0-24,0 0 23,0 0-26,-8-8 22,8 8-17,-1-10-4,1 10 2,-1-14 0,1 14 4,1-18-2,-1 18-5,4-19 8,0 9 1,2-1-5,0 1 4,3-2-3,0 3-1,3-2 1,-1 2 13,2 2-13,1 0 5,0 3 1,2-2 1,1 3 6,-4 1 3,0 2 3,1 0 4,0 3-4,3-1-4,-3 2-2,0 2-4,-3-1 0,2 1 1,-4 1 19,0-2-27,-4 5 3,1-3-101,-6-7-59,5 17-111,-5-17-147,-2 20-93,-3-11-231,0 3-493,-4 0-842</inkml:trace>
  <inkml:trace contextRef="#ctx0" brushRef="#br0" timeOffset="59267.4582">12142 13268 726,'6'-5'640,"3"-2"-50,-9 7-56,12-10-33,-12 10-52,11-12-33,-11 12-29,11-7-33,-11 7-28,7-7-32,-7 7-28,6-7-32,-6 7-38,0 0-42,0 0-19,0 0-9,0 0-7,-8-5 1,8 5 0,-14 5-4,5 0 21,0-1-9,-2 6 2,0-1-16,0 1 2,-5 5-3,3-1-3,1 1 1,-1 2-6,1 2-2,1-1 0,0 3 9,0-2-106,4 2-6,-2-1 0,3 1 0,-2-1 0,4 0 0,1-3 0,1 2 0,1-2 0,1 0 0,1 0 0,1 0 0,1-3 0,3 1 0,0-1 0,0-2 0,3 0 0,-1 1 0,2-4 0,-1 1-31,0-3-283,2 1-28,0-3-81,0-1-42,1 1-94,-1-1-65,1-1-72,-1 0-169,-11-3-356,26 0-829</inkml:trace>
  <inkml:trace contextRef="#ctx0" brushRef="#br0" timeOffset="59591.5161">12386 13489 748,'0'0'637,"0"0"-60,3-15-58,-3 15-37,0 0-84,2-12-27,-2 12-75,0 0-19,0 0-55,2-10-29,-2 10-1,0 0-12,0 0 15,0 0-7,0 0-13,-2 14-18,2-14-23,-4 16-4,1-7-12,-1 1-15,0 4-19,-1-1 5,0 0-31,-1 0 6,1 1-27,-1 1 6,-1-1-25,2-2 17,-2 3-26,1-5 17,1 4-23,1-4 19,-3 0-24,3-1 17,1-2-39,3-7-34,-9 16-74,9-16-39,-4 11-34,4-11-51,0 0-88,-5 10-72,5-10-56,0 0-50,0 0-147,0 0-433,0 0-719</inkml:trace>
  <inkml:trace contextRef="#ctx0" brushRef="#br0" timeOffset="59881.0063">12407 13445 8,'0'0'732,"4"-12"-136,-4 12-60,1-15-15,-1 15-79,4-10-26,-4 10-83,4-9-6,-4 9-39,3-10-43,-3 10-19,0 0-8,9-5-11,-9 5-4,0 0-9,11 3-4,-11-3-17,9 9-13,-9-9-7,10 14-18,-4-3-19,-2-2-10,3 3-15,-1 1 0,-2-1-23,2 3-8,-1-1-13,1 0-5,-2 1-12,1-1-2,-1 1-15,3-3 6,-4 2-4,1 1-10,0-3 3,-1-2-5,1 2-39,0-1-27,-2-2-76,4 0-40,-6-9-75,6 17-47,-6-17-91,5 12-76,-5-12-60,6 8-109,-6-8-643,0 0-887</inkml:trace>
  <inkml:trace contextRef="#ctx0" brushRef="#br0" timeOffset="60115.3727">12393 13606 326,'-13'-4'697,"13"4"-107,0 0-64,-14-2-85,14 2-52,0 0-86,-9-5-32,9 5-85,0 0 7,0 0-54,0 0-8,0 0-53,0 0 14,7-10-43,-7 10 10,0 0-32,14-2 13,-14 2-24,13-3 13,-13 3-42,17 0-81,-17 0-62,21-2-85,-21 2-82,23-1-91,-9 0-628,-4 0-656</inkml:trace>
  <inkml:trace contextRef="#ctx0" brushRef="#br0" timeOffset="60914.3551">12852 13638 716,'-5'8'623,"5"-8"-68,0 0-50,-8 7-45,8-7-50,0 0-54,0 0-47,-9 7-36,9-7-38,0 0-33,0 0-28,0 0-20,-6 6-18,6-6-13,0 0-9,0 0 15,0 0-33,0 0 14,0 0-21,-8 6 19,8-6-18,0 0 24,0 0-29,0 0 21,0 0-25,0 0 13,0 0-25,0 0 15,0 0-42,0 0 8,0 0-31,0 0 17,0 0-23,0 0 14,10-4-17,-10 4 15,0 0 10,10-3-30,-10 3-16,0 0 17,0 0-17,11-2 19,-11 2-12,0 0 14,12 3-16,-12-3 15,0 0-15,11 4 15,-11-4-10,0 0 9,6 5-8,-6-5 22,0 0-32,0 0 20,5 9-15,-5-9 11,0 0-10,0 0 20,-2 11-19,2-11 13,0 0-16,-9 6 16,9-6-14,0 0 17,-9 4-19,9-4 16,0 0-15,-10 4 13,10-4-13,0 0 15,0 0-13,0 0 10,-14 0-17,14 0 22,0 0-12,-7-5 12,7 5-17,0 0 15,-4-9-18,4 9 16,0 0-6,-2-11 3,2 11 1,0 0 13,0 0-29,0-13 7,0 13-13,0 0 15,0 0-14,0 0 10,0 0-10,0 0 15,0-11-18,0 11 24,0 0-16,0 0 14,0 0-14,0 0 16,0 0-14,0 0 15,6 8-17,-6-8 17,0 0-16,0 0 14,0 0-13,0 0 16,0 0-16,0 14 17,0-14-17,0 0 17,0 0-16,0 0 16,-6 7-16,6-7 17,0 0-20,0 0 21,-8 6-19,8-6 7,0 0 3,0 0 0,0 0-12,-15 0 8,15 0-13,0 0 10,0 0-21,-12-6 20,12 6-12,0 0 12,-5-10-7,5 10 18,0 0-20,-4-13 23,4 13-21,0 0 3,4-15 2,-4 15-4,5-8 6,-5 8-3,9-9 11,-9 9-6,13-7 1,-13 7 0,13-3-2,-13 3 3,17 0 7,-17 0-8,20 2 2,-9 1 1,-11-3 19,19 5-22,-9 0 18,-3-1-18,2 2 12,0 0-10,-4 0 10,-5-6-15,8 16 18,-8-16-46,2 14-74,-4-4-90,0 0-126,-4 0-175,-3 2-120,-5 2-299,3 0-374,-5 1-894</inkml:trace>
  <inkml:trace contextRef="#ctx0" brushRef="#br0" timeOffset="62078.3396">12857 13684 303,'0'0'596,"0"0"-99,0 0-46,0 0-26,0 0-51,0 0-36,0 0-25,0 0-21,4 8-7,-4-8-29,5 8-24,-5-8-40,8 11-17,-8-11-36,7 12 16,-7-12-9,7 14-23,-7-14-14,3 14-3,-3-14-4,4 15-5,-4-15-12,-4 15-15,4-15-10,-6 17-14,0-8-6,-3 0-6,-2 0-8,1-1-7,-1-2-6,-3 2-59,1-1-68,0-2-66,-3 1-52,1-3-101,-1 0-56,-2-1-47,4 1-86,-2-2-690,1 1-822</inkml:trace>
  <inkml:trace contextRef="#ctx0" brushRef="#br0" timeOffset="63015.9906">13347 13387 449,'0'0'587,"8"-5"-86,-8 5-40,11-7-38,-11 7-68,10-4-19,-10 4-42,9-6 0,-9 6-50,10-7-3,-10 7-15,8-8-29,-8 8-15,6-7-13,-6 7-16,0 0-21,7-10-24,-7 10-22,0 0-17,0-11-8,0 11-19,0 0-17,-7-10 0,7 10-25,-9-5 19,9 5-4,-13-5 5,13 5-15,-13-2 11,13 2-15,-16 0 12,16 0-13,-21 4 10,10-2-11,0 1 11,-1 0-14,4 2 15,-5 2-19,3-2 11,1 2-4,1 0 7,0 0-3,1 1 9,3-1-18,4-7 12,-6 14-12,6-14 12,-2 15-11,2-15 8,4 14-1,2-6-1,-1 1 5,1-1-2,4 1-1,-1-1 1,1 1-3,2-2-1,1 3 0,-1-3 2,1 1-4,-2 1 1,3-1 1,-3 0 0,1-2-1,-1 2 1,-3-1-2,2-2 2,-3 2-4,-7-7 0,11 9 7,-11-9-5,8 10 9,-8-10 0,3 9 12,-3-9 13,0 0 8,-5 13 5,5-13 4,-7 8-2,7-8 2,-12 8 1,12-8-2,-14 6-6,14-6-7,-16 3-6,16-3-7,-20 2-2,20-2-6,-21 2-3,21-2 2,-20-2-6,20 2 0,-24-2-2,24 2-1,-19-3-4,8 0-59,11 3-67,-18-5-63,18 5-67,-13-9-126,13 9-88,-7-10-95,7 10-819,-4-9-984</inkml:trace>
  <inkml:trace contextRef="#ctx0" brushRef="#br0" timeOffset="63344.1043">13573 13346 94,'5'-12'848,"-5"12"-150,0 0-28,2-13-121,-2 13-25,0 0-55,2-12-53,-2 12-59,0 0-59,0 0-43,3-12-52,-3 12-33,0 0-12,0 0-36,0 0 10,0 0-1,0 12-2,0-12-11,0 19 4,-3-8-14,3 0-10,0 2-4,-2 2-13,2-2-4,0 2-14,0 0-8,0-1-9,0 2-8,0-3-11,0 2-2,0-1-4,0 0-4,0-1-5,0-1-2,0 0-4,2-2 0,-2-10-2,3 19-49,-3-19-69,0 16-37,0-16-70,0 13-30,0-13-61,0 0-94,0 14-80,0-14-45,0 0-138,0 0-618,-3 13-890</inkml:trace>
  <inkml:trace contextRef="#ctx0" brushRef="#br0" timeOffset="63547.2126">13418 13568 197,'-6'-9'709,"6"9"-132,0 0-57,0 0-64,2-12-41,-2 12-77,9-8-10,-9 8-72,14-7 2,-6 2-34,1 0-47,3 1-38,1-2-37,3 2-3,-1 0-20,1 0-15,0 0-37,0-1 15,1 3-72,-1-4-65,0 2-112,-2 2-113,-1 1-91,1-1-133,1 0-517,-1 1-677</inkml:trace>
  <inkml:trace contextRef="#ctx0" brushRef="#br0" timeOffset="64031.574">13920 13471 85,'0'0'647,"0"0"-138,0 0-86,0 0-33,4-9-21,-4 9-52,0 0-28,-4-7-39,4 7 3,0 0-43,-10-8 7,10 8-43,-9-3 12,9 3-43,-14-2 0,14 2-34,-13 0 11,13 0-28,-15 1 8,15-1-40,-18 4 17,9 0-15,-1 2 5,2-1-6,-1 4-13,2-1-4,-2 2-6,2-1-5,-1 1-6,3-2-7,0 1-5,3 0-4,-3 1-2,5-10 9,-2 16-7,2-16-3,0 15-16,0-15 12,4 12 4,-4-12-1,5 10-1,-5-10-1,10 7-8,-10-7-3,10 3-17,-10-3-19,14 2-13,-14-2 0,13-2-6,-13 2-4,13-3 2,-13 3-6,14-7 16,-7 0 10,-7 7 7,11-10 4,-11 10-17,14-14 35,-14 14-23,9-15 27,-9 15-23,8-17 41,-8 17-23,6-13 39,-6 13 7,6-11 33,-6 11-21,4-11 11,-4 11-26,0 0 9,5-9-38,-5 9 54,0 0 2,0 0 13,0 0-5,0 0 0,4 9-11,-4-9-7,0 0-12,0 16-4,0-16-4,2 12-3,-2-12-6,0 12-7,0-12 1,1 15-1,-1-15-21,1 14-70,-1-14-50,6 15-65,-6-15-133,8 12-92,-8-12-137,7 12-163,-7-12-300,9 9-632</inkml:trace>
  <inkml:trace contextRef="#ctx0" brushRef="#br0" timeOffset="64678.8632">14012 13549 485,'0'0'630,"-2"-12"-99,2 12-32,0 0-68,0-15-48,0 15-75,4-7-11,-4 7-47,0 0-10,9-7-62,-9 7 16,11-3-34,-11 3-18,14 3-2,-14-3-17,15 4-16,-5 1-13,-10-5-7,17 10-16,-9-5 11,2 0-12,-5 2-12,3 0-8,-3-2-10,2 3-8,-7-8-5,7 14-4,-7-14-5,6 12-8,-6-12 14,3 14-18,-3-14 18,-3 10-21,3-10 22,0 0-22,-4 15 13,4-15-20,-2 9 21,2-9-23,-7 6 4,7-6 1,0 0 10,0 0-20,-9 6 18,9-6-23,0 0 0,0 0-13,0 0-20,0 0-21,0-14-18,0 14-20,9-12-24,-4 2-51,-1 2-45,4-3-30,-1-1-23,3 0-30,-2 0-5,4-2-18,-1-1-5,2 1-8,1-1-29,-1 2 22,2-1-13,-2-1 119,0 1 50,1 2 218,-4 0 96,2 0 31,-3 0 42,-2 2-6,1-2-5,0 0 10,-2 2 8,-1 0-2,-1 1 17,0 1 4,1-2-14,-5 10 20,7-15-13,-7 15 25,7-13-31,-7 13-29,4-11 17,-4 11-10,2-9-20,-2 9-29,4-9-23,-4 9-1,0 0-1,0 0 2,0 0 2,0 0 5,0 0-2,0 0-8,0 0 1,-6 9 16,6-9-8,-5 17-9,1-7-6,0 4-7,-1-1 3,0 1-13,1 1 2,1 0 3,0 1-33,0-1 1,-1 1-17,2-1 11,-1 0-26,1-2-3,2 0-5,0-1 5,2 0-10,-1-1 3,3 0-6,0-1 6,0-1-7,1-1 3,3 0-7,-2-3 8,3 1-11,0-1 3,2 0-25,0-4-30,0 2-71,-11-3-33,23 0-45,-11-2-39,2 1-49,-3 0-89,2-2-65,-3-1-60,1 0-52,-1 0-194,0-1-324,-2 1-689</inkml:trace>
  <inkml:trace contextRef="#ctx0" brushRef="#br0" timeOffset="64866.3467">14320 13500 94,'-15'1'745,"15"-1"-177,0 0-71,-12-2-61,12 2-67,0 0-84,0 0-36,4-8-69,-4 8-22,10-5-36,-10 5-19,17-9-30,-6 6-8,3-2-44,-1-2-66,3 4-80,0-2-72,1-2-71,-1 2-132,2 1-519,0-1-491</inkml:trace>
  <inkml:trace contextRef="#ctx0" brushRef="#br0" timeOffset="65745.5159">14771 13580 272,'0'0'713,"0"0"-108,0 0-64,0 0-44,-1 10-66,1-10-23,0 0-56,0 0-48,0 0-36,0 0-53,3 10-27,-3-10-26,0 0-17,0 0-11,0 0-11,0 0-12,0 0-13,0 0 2,0 0-2,-1 11-9,1-11-9,0 0-11,0 0-8,0 0-2,-8 5-6,8-5-3,0 0-3,0 0 1,0 0-1,-7 6 14,7-6-7,0 0 0,0 0 1,0 0 1,0 0-2,0 0-5,0 0 6,0 0-26,0 0 0,0 0-12,0 0-1,0 0-3,0 0-5,0 0 4,0 0-2,0 0-7,5-8-2,-5 8-3,0 0 2,0 0-1,14 1 0,-14-1 0,0 0 15,10 6-17,-10-6 9,7 5-8,-7-5 13,8 5-14,-8-5 11,6 8-13,-6-8 13,0 0-14,5 10 13,-5-10-21,0 0 24,2 9-13,-2-9 13,0 0-14,0 0 13,-2 14-13,2-14 11,0 0-10,-9 8-6,9-8 9,0 0 12,-10 4-15,10-4 13,0 0-12,-13 3 12,13-3-8,0 0 6,-14 0-8,14 0 4,0 0-10,-13-5 8,13 5-7,-8-7 19,8 7-21,-8-7 14,8 7-14,-6-10 18,6 10-17,-3-9 1,3 9 0,-4-8 0,4 8 1,-3-10-3,3 10 3,0 0 0,0 0 0,0-15 35,0 15-43,0 0 1,0 0 0,5-9 0,-5 9-7,0 0 8,0 0 26,0 0-18,0 0 1,0 0 0,11 5-6,-11-5 13,0 0-14,0 0 3,3 14-2,-3-14 10,0 0-11,-3 10 17,3-10-12,0 0 13,-2 10-12,2-10 12,0 0-15,-4 9 13,4-9-14,0 0 14,-5 7-13,5-7 13,0 0-13,-6 6 14,6-6-14,0 0 14,0 0-17,0 0 16,-12 3-16,12-3 17,0 0-23,0 0 20,-11-3-14,11 3 14,0 0-15,-5-10 16,5 10-15,0 0 2,-2-12-2,2 12 1,0 0 0,3-14-3,-3 14 1,6-8 6,-6 8-3,10-9 1,-10 9-1,11-6 9,-11 6-3,14-4 7,-14 4-10,16-3-1,-16 3 1,16 2 0,-16-2 1,23 5 0,-13-2 22,-1 1-25,1 4 14,-2-3-20,2 2 9,-5 1-6,2 1 22,-2 0-15,-4 1 12,1 1-8,-4 1 9,0 1-41,-5 0-85,-1 0-81,-6 4-96,0-2-137,-6 5-137,-3-1-127,-1-2-768,-7 5-1077</inkml:trace>
  <inkml:trace contextRef="#ctx0" brushRef="#br0" timeOffset="72233.621">15058 13474 253,'7'-7'301,"-7"7"-113,0 0 38,0 0-52,0 0 19,0 0-53,0 0-4,0 0 7,0 0 3,0 0 18,0 0 15,0 0-5,0 0 6,0 0 10,0 0 6,0 0-7,0 0-15,0 0-2,0 0 0,0 0-20,0 0 41,10 5-45,-10-5 31,0 0-33,2 16 11,-2-16-21,2 12 1,-2-12-4,1 18-15,-1-18-15,0 21 0,0-21-15,1 22-5,1-11-3,-2-11-9,1 21-10,-1-21-11,3 19-10,-3-19 16,1 15-28,-1-15 0,0 14-2,0-14 0,0 0 16,0 17 18,0-17 35,0 0-31,2 10 26,-2-10-34,0 0 9,0 0-30,0 0 10,0 0-25,0 0-4,0 0-12,0 0 10,3-10-3,-3 10-1,3-12 0,-3 12 0,3-15 1,-3 15-9,7-19 9,-5 9-2,2 0 6,-1 1-5,3-3 0,1-1-2,0 2 2,0 1-3,0-2 1,2 3-1,0 1-1,1-1-7,1 1 1,0 3-4,-1 1 3,1 1-2,0 0 2,-11 3 8,22 0-3,-22 0 7,21 3-1,-9 0-8,-2 1 8,-1 1-2,-1 0-4,1 2 4,-2 0-1,-1 0-1,0 1-1,0 0-10,-2 0 8,-4-8-1,5 17 2,-5-17 0,3 17 13,-3-17-17,1 14 12,-1-14-12,-3 13 13,3-13-17,-2 12 12,2-12-12,-4 12 14,4-12-14,-4 7 13,4-7-9,0 0 12,-7 8-15,7-8 13,0 0-11,0 0 45,0 0-58,-12 2 21,12-2-7,0 0-9,0 0 3,-4-14 1,4 14 2,4-12-2,-4 12 2,7-15 0,-1 8 1,0-3 1,2 0 1,1 1-2,0-2 1,2 2-2,0 0 0,1 0 17,0 1-14,-2 0 23,4 1-36,-1 2 5,0 1-2,-3 1 4,1 1-1,2 2 4,-1 0 0,-12 0 1,20 5 8,-11-2 7,-9-3 4,19 9 8,-13-2-2,1-1-1,-2 1-5,0-1 2,-5-6-5,8 17-4,-8-17 5,4 17-10,-4-17 8,0 17-15,0-17 7,-2 17-90,2-17-47,-2 15-80,2-15-61,-2 15-64,2-15-105,-2 14-78,2-14-79,0 12-123,0-12-476,0 0-807</inkml:trace>
  <inkml:trace contextRef="#ctx0" brushRef="#br0" timeOffset="72530.476">15725 13547 197,'0'0'668,"6"-10"-107,-6 10-58,5-10-49,-5 10-61,0 0-76,9-11-29,-9 11-71,0 0-22,0 0-41,0 0 28,5-8-3,-5 8 17,0 0-31,0 0 9,0 14-21,0-14 4,-2 12-15,2-12-20,-1 15-19,1-15-20,-2 15-11,2-15-16,-2 16-9,2-16-5,0 17-9,0-17-4,0 14-5,0-14-7,0 15-4,0-15 0,2 12 3,-2-12-26,3 8 31,-3-8-73,6 9-53,-6-9-59,0 0-53,10 7-84,-10-7-60,0 0-58,14 0-70,-14 0-123,9-4-404,-9 4-623</inkml:trace>
  <inkml:trace contextRef="#ctx0" brushRef="#br0" timeOffset="72842.9767">15737 13425 476,'0'0'628,"-14"3"-96,14-3-58,-12 5-69,12-5-29,-10 5-59,10-5-4,0 0-54,-7 9 15,7-9-66,0 0-6,0 0-51,7 5 4,-7-5-24,0 0 12,17 0-16,-17 0-7,15-2-30,-15 2 23,18-5-21,-8 2-8,-10 3-5,18-7 1,-18 7-18,14-8-4,-14 8-3,13-9-19,-13 9-9,9-8 3,-9 8-14,5-9 3,-5 9-14,0 0 9,-1-10-9,1 10 3,0 0-10,-11-7 7,11 7-9,0 0 8,-16 0-25,16 0-47,-13 3-55,13-3-26,-15 8-68,15-8-51,-17 9-83,7-2-66,4 0-58,-1 1-133,1-1-476,1 0-701</inkml:trace>
  <inkml:trace contextRef="#ctx0" brushRef="#br0" timeOffset="73469.1789">16046 13566 596,'8'-6'567,"-8"6"-80,13-9-39,-13 9-64,11-10-49,-11 10-40,7-12-12,-7 12-61,3-12 5,-3 12-40,3-12-14,-3 12-28,-3-9 18,3 9-60,-6-10 5,6 10-25,-11-7 20,11 7-35,-13-3 9,13 3-30,-18-2 11,18 2-13,-21 2 5,9 1-13,1 0 11,-2 3-17,1 0-4,2 1-5,-3 0 15,4 2-13,-1 1 8,1 0-9,1 0-1,2-1-5,0 3 2,1-3-7,3 1-4,-2 0-2,4-10 2,-2 17-5,2-17-1,3 18 0,2-9 5,-5-9-2,9 14-4,-2-8-1,-1 1-2,-6-7 13,18 7-48,-18-7 0,19 4-36,-19-4 12,21 3-17,-21-3 13,23-4-12,-23 4 2,21-6 0,-10 4-13,-1-3-15,1-2-12,0 2 18,-1-2-17,1-3 29,-2 0 5,0-1 15,0 0-1,-1-3 20,-2 0 1,1-1 18,-1 0-7,-2-3 16,1-2-5,-1 3 20,0-5-8,-2 4 14,-1 0 14,1 1 38,-1 0-15,-1 0 62,0 3-12,0 1 14,0 1-24,0 0 38,-1 2-9,1 10-1,0-20-8,0 20-1,-2-16-1,2 16-12,-1-13-11,1 13-8,0 0-16,-2-13 5,2 13 17,0 0 26,0 0-2,0 0 10,-8 9 1,8-9-14,-5 15 6,5-15-4,-4 19-12,3-7-12,-3 0-9,1 1-11,2-1-8,-2 3-6,2-2-12,0 2-1,0-1-8,-1-1 9,1 1-21,0-1 1,1 1-42,0-2-86,-2 0-74,2 1-83,0-13-127,0 23-131,2-12-144,-2-11-746,1 18-1036</inkml:trace>
  <inkml:trace contextRef="#ctx0" brushRef="#br0" timeOffset="73750.4172">16283 13573 501,'0'0'749,"-9"-2"-91,9 2-71,0 0-55,-12-5-70,12 5-42,0 0-41,-9-6-52,9 6-32,0 0-30,0 0-30,0 0-29,-10-5-22,10 5-15,0 0-4,0 0-13,0 0-12,0 0-5,0 0-9,0 0-1,16 0-26,-16 0-14,13 1-10,-13-1-30,16 4 9,-16-4-24,14 3 5,-14-3-20,16 3 12,-16-3-8,16 2-37,-16-2-64,16 4-80,-16-4-65,14 1-77,-14-1-87,16 2-117,-16-2-75,14 1-85,-14-1-716,14-1-984</inkml:trace>
  <inkml:trace contextRef="#ctx0" brushRef="#br0" timeOffset="74109.7836">16638 13309 616,'0'0'781,"0"0"-105,1-12-41,-1 12-98,0 0-44,1-12-65,-1 12-76,0 0-58,0 0-44,0 0-35,3-9-17,-3 9-5,0 0-14,0 0-3,0 0 5,1 16-1,-1-16-5,-1 17-11,1-17-3,-1 22-22,1-10-7,-2 2-19,1 0 8,0 2-5,0-2-5,-1 3-29,0-1-15,0 1-11,1-2-10,0 1-10,1-2-5,-1 0-6,-1-2-2,1 0-7,0 0 3,1-12-10,-2 22-2,2-22-6,-1 19-33,1-19-76,-2 15-67,2-15-81,0 12-46,0-12-81,-1 12-73,1-12-69,1 13-91,-1-13-170,2 11-611,-2-11-1000</inkml:trace>
  <inkml:trace contextRef="#ctx0" brushRef="#br0" timeOffset="74907.3747">16936 13678 301,'0'0'606,"0"0"-89,0 0-52,-6-10-31,6 10-47,0 0-52,0 0-18,0 0-39,0 0-37,-1-11-24,1 11-29,0 0-34,0 0-30,0 0 2,0 0-12,0 0-10,10 1-20,-10-1-14,0 0-7,0 0-12,6 10 11,-6-10-20,0 0 24,0 0-18,-2 11 14,2-11-25,0 0 8,-7 8-25,7-8 19,0 0-26,-11 8 19,11-8-26,-10 4 17,10-4-21,0 0 18,-15 2-19,15-2 19,0 0-2,-17 0 10,17 0-1,0 0 29,-11-2-17,11 2 20,0 0-25,-8-7-14,8 7 14,0 0-23,0 0-4,0 0 0,4-12-2,-4 12 0,7-5-4,-7 5 3,12-4-3,-12 4 3,13-3-1,-13 3-1,14-2-1,-14 2 3,14 2 3,-14-2-1,11 3 22,-11-3-25,12 6 20,-12-6-23,9 6 23,-9-6-23,0 0 19,5 11-20,-5-11 21,0 0-22,0 12 20,0-12-22,-5 10 1,5-10 13,-8 7-13,8-7-2,-9 7 24,9-7-22,-9 5 0,9-5 0,-10 4 3,10-4-2,-11 3 6,11-3-8,0 0 21,-15 0-24,15 0 25,0 0-16,-12-5 12,12 5-23,-7-7 23,7 7-22,0 0 24,-5-12-27,5 12 23,0-12-18,0 12-2,1-11 1,-1 11 0,4-11 5,-4 11-1,7-12-2,-7 12 1,11-7-1,-11 7 5,17-7 8,-17 7 32,18 0 14,-18 0 38,23 5-14,-13 0 13,2 2 18,-1 0 14,0 2-3,-1 1-17,0 2 7,-1-2-19,-2 2-11,-2 1-19,-1 1-7,0 1-24,-3-1 6,-2 2-13,-4-1-2,0 2-87,-4 1-115,-1 0-111,-4 0-143,-3 1-254,-3 3-285,-2-2-587,1-1-1206</inkml:trace>
  <inkml:trace contextRef="#ctx0" brushRef="#br0" timeOffset="75841.9881">17424 13575 241,'0'0'721,"-8"-4"-129,8 4-56,-6-8-70,6 8-56,0 0-58,-5-12-2,5 12-47,2-10-15,-2 10-52,8-11-8,-8 11-15,11-12-7,-3 5-28,2 1-11,-1 1-6,3-1-5,0 2-9,0 0-18,1 1-19,-2 1-14,-11 2-17,24 1-12,-12 1-16,-12-2-8,20 7-8,-12 0-5,0-1-8,-3 1-3,0 2-3,-3 1-4,-2-10 0,0 20-2,-1-9 15,-3 0-24,-2 1 20,0 1-25,-1-1 16,1 0-12,-3-1 15,3 1-20,-2-1 9,1-3-11,2 1 18,-1-1-21,6-8 3,-10 14 6,10-14 14,-7 10-18,7-10 16,0 0-20,-4 10 20,4-10-30,0 0 2,0 0-38,9 4 16,-9-4-24,11-5 9,-11 5-29,12-8 8,-4 3-16,0-1 1,1-1-2,1-2 16,-1-1 16,2 0-5,-2 1 17,2-1 15,-2-3 2,-1 2 6,1 0 12,-2-1-13,2 0 9,-4 3 12,0-2-8,-1 2 6,0 2 2,-4 7 3,6-14-3,-6 14 2,1-10-1,-1 10 1,0 0-15,0 0 18,0 0-13,-2-10 13,2 10 4,0 0 11,-4 10-12,4-10 30,-1 10 6,1-10-4,1 14-1,-1-14 7,4 15 0,-2-6-12,3 0 18,0-1-25,2 2 12,1-1-18,-1-1 15,5 4-24,-2-7 18,1 5-26,0-3 23,0 0-19,2 0 10,-4-2-65,1-2-36,2 1-74,-2-1-56,-10-3-88,20 2-78,-20-2-76,18-2-86,-18 2-679,19-4-834</inkml:trace>
  <inkml:trace contextRef="#ctx0" brushRef="#br0" timeOffset="76123.2209">17829 13228 484,'-3'-10'653,"3"10"-105,-1-11-24,1 11-80,0 0-14,8-11-28,-8 11-33,14 2-20,-4 3-27,3 0-8,1 5-6,4 1-8,-2 3 24,7 3-42,-1 3 15,0 0-35,-2 1-12,1 1-12,-3 1-24,-2 0-28,-2 1-22,-1 0-20,-3 1-21,-2-4-26,-2 3-17,-2-1-8,-4 1-61,-1 2-11,-7 1 0,0 2 0,-4 0 0,-6 3-24,-2 1-194,-2-2-108,-4-1-66,-1-1-92,-1 0-136,-3-2-140,-3 1-936,-1-5-1374</inkml:trace>
  <inkml:trace contextRef="#ctx0" brushRef="#br1" timeOffset="78343.5974">15074 13889 535,'0'0'587,"0"0"-84,-13-1-49,13 1-46,0 0-37,0 0-51,-12-2-15,12 2-40,0 0 5,0 0-51,0 0-2,0 0-43,0 0 3,0 0-38,12 1-2,-12-1-26,14 2 7,-14-2-19,22 4 2,-7-1-14,1-1-20,1 2 4,5 0-20,2 1 6,2-1-5,6 3 1,1-2-14,4 1 8,0 1-16,7-1 7,3 2-13,0-1 2,3 0-10,4 0 2,-1 1-10,1-2 6,2 0-12,2 0 15,-1-2-15,2 1 5,-3 1-7,0-1 2,-2 0-3,-3-1 3,-1 0-7,-4 0-16,-6-2-56,-5 1-29,-6 0-34,-1-2-15,-8-1-28,1 1 2,-2-1-53,-5 2-37,-14-2-33,23 0-24,-23 0-27,14-2-30,-14 2-7,0 0-588,0 0-573</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07:00.121"/>
    </inkml:context>
    <inkml:brush xml:id="br0">
      <inkml:brushProperty name="width" value="0.05292" units="cm"/>
      <inkml:brushProperty name="height" value="0.05292" units="cm"/>
      <inkml:brushProperty name="color" value="#FFA500"/>
    </inkml:brush>
    <inkml:brush xml:id="br1">
      <inkml:brushProperty name="width" value="0.05292" units="cm"/>
      <inkml:brushProperty name="height" value="0.05292" units="cm"/>
      <inkml:brushProperty name="color" value="#800080"/>
    </inkml:brush>
  </inkml:definitions>
  <inkml:trace contextRef="#ctx0" brushRef="#br0">2254 14737 197,'0'0'440,"0"0"-61,10 3-64,-10-3-23,0 0-43,11 6-6,-11-6-16,0 0-20,13 4-18,-13-4-3,0 0-3,14 4-9,-14-4 1,0 0-20,16 1 8,-16-1 2,0 0-2,17 2 12,-17-2-7,11-3 9,-11 3 0,15-3-4,-15 3-13,11-5 2,-11 5-8,14-9-7,-14 9 5,13-8-6,-13 8 1,12-9-8,-12 9-6,10-9-17,-10 9-10,9-11 29,-9 11-38,6-9-7,-6 9 8,6-12-27,-6 12 1,1-10-29,-1 10 10,0 0-24,-3-14 6,3 14-15,-6-10-3,6 10-15,-10-6 27,10 6-34,-14-3 13,14 3-18,-18 0 38,18 0-45,-22 2 22,12 0-15,-3 3 21,0 0-25,-1 0 23,1 1-18,2 1 20,-2 0-15,1 0 7,1 0-1,1 1-3,-1 0-3,1 0 3,4 1 0,0-2-4,-1 1 4,2 2 0,0-3 2,2 3 0,3-10-8,-1 16 5,1-16 13,4 17-2,1-8-13,0 0 11,2-2-2,-1 0-7,5 1 2,0 0-14,0 1 19,3-1-19,-1-2 14,1 1-7,0 2 12,1-2-12,0 1 14,-2 0-19,2 0 21,-2-2-18,0 2 20,-1 0-19,-1-1 16,0 0-5,-4 1 4,2-1-17,-2 1 23,-2 1-15,-1-1 11,-4-8-17,2 17 13,-2-17-12,-1 17 18,-3-8-22,0 2 14,-1-2-11,-2-1 15,0 0-7,1 0 26,-2 0-39,-1-4 20,0 3-16,-1-2 17,1-2-14,-1 0 18,10-3-19,-20 3 21,20-3-18,-20-3 15,11-1-16,-1 0 19,1-3-21,1 1 22,1-2-3,0-1-10,2 1-5,1-2 0,2-1 0,0 1 3,2 10-4,0-23 2,3 10-5,1 0-14,2-3 18,1 4-3,3-5 16,0 1-21,3 2 16,-3 0-16,3-1 22,-2 4-25,1-1-7,-2 2-82,2 1-60,-2-1-55,0 4-70,0-2-68,-2 1-93,0 2-79,0 0-85,-8 5-183,12-3-399,-12 3-806</inkml:trace>
  <inkml:trace contextRef="#ctx0" brushRef="#br0" timeOffset="203.1123">2804 14857 276,'0'0'971,"0"0"-153,13 1-91,-13-1-49,0 0-51,0 0-73,13 3-56,-13-3-64,0 0-31,0 0-71,0 0-53,0 0-49,14 0-30,-14 0-57,0 0-23,0 0-27,0 0-21,0 0-16,0 0-34,0 0-119,0 0-71,0 0-93,0 0-101,11-3-74,-11 3-122,0 0-125,0 0-190,0 0-424,0 0-900</inkml:trace>
  <inkml:trace contextRef="#ctx0" brushRef="#br0" timeOffset="3872.0759">4716 14797 580,'0'0'477,"-8"5"-85,8-5-35,-7 6-45,7-6-34,-8 7-42,8-7-18,-8 6-15,8-6-16,0 0-5,-6 8-23,6-8 6,0 0-20,-5 7 11,5-7 23,0 0 3,0 0-19,0 0-17,4 12-15,-4-12 11,0 0 10,10 6-1,-10-6-9,13 3-13,-13-3-13,15 0-12,-15 0-13,19-3-12,-7 0-15,-1 1-13,1-2-10,3 2 0,-5-4-2,3 2-13,1-4-10,-1 2 3,0-1-2,-3 0-6,1-1-5,-1 2 4,-2-1-8,0 1 6,-2-1-6,2 2 9,-8 5-8,9-12 8,-9 12-1,4-12 3,-4 12-9,0 0 5,-3-13-10,3 13 7,-9-7-8,9 7 5,-14-2-3,14 2 2,-17 2-3,6 1 4,0 0-9,-2 3 2,-3 0 2,4 2 4,-4-1-3,3 4 1,0-2 3,1 0 5,-1 2 4,3 1 2,0 1 1,-2 0 5,5-1 8,-1 1 4,3-1 1,0 2 0,0-2 6,3 0-4,0 0 3,1 1-7,1-13 0,0 21-11,0-21 4,3 20-3,1-11 7,1-1-19,2 1 2,0-1-3,1-3 4,2-1-10,0-1 11,2 2-11,2-5 6,0 0-13,1 0-46,6-2-43,-3-1-46,5-2-28,0 1-66,0-5-16,1 1-69,3-2-43,0 0-18,-2-2-13,1 2-17,-3-2-40,2 1 17,-6-2-569,2 1-603</inkml:trace>
  <inkml:trace contextRef="#ctx0" brushRef="#br0" timeOffset="4137.6913">5260 14717 470,'2'-12'514,"-2"12"-79,0-19-13,0 19-21,-3-17-32,1 7-27,2 10-5,-4-16-34,4 16-29,-5-14-6,5 14 13,-6-11-32,6 11-7,-4-11-41,4 11-16,0 0-40,-4-12-21,4 12-32,0 0 9,0 0-2,0 0 7,0 0-4,-7 7-6,7-7-7,1 16-6,-1-16-9,0 22-9,0-8 3,2 3-15,-1-1-2,-1 2-14,0-1-1,1 3-8,1-1-1,-2-1-10,0 3-1,1-2-8,-1-2-1,0 1-22,0 0-56,0-3-51,2-1-67,-2 1-29,1-2-76,1-2-55,0-1-18,1 2-9,0-3-57,-3-9-25,7 13-119,-7-13-467,11 10-659</inkml:trace>
  <inkml:trace contextRef="#ctx0" brushRef="#br0" timeOffset="4606.4255">5578 14808 654,'7'-11'590,"-2"2"-36,-1 0-58,-1 0-94,-3 9-62,2-15-22,-2 15-12,0-13-7,0 13-68,-2-10-8,2 10-60,-10-7 11,10 7-27,-12-5 8,12 5-25,-18 2 1,18-2-20,-21 6 3,10-2-25,-1 3 1,1-2-35,2 1-10,0-1-9,-1 3 6,3-2-20,1 1-4,-1 0-5,7-7-2,-7 12-1,7-12-2,-1 17-3,1-17-15,2 12 19,4-4-3,0-1 0,0-1-2,1 2 4,1-3-7,1 4 1,0-4-2,3 2 0,-2-2 2,-1 1 7,0 0-8,0-1 8,0 1-14,-9-6 10,15 9-9,-15-9 13,9 7-6,-9-7 20,5 10-1,-5-10 17,0 0 13,-1 11 11,1-11 10,-8 8-4,8-8 7,-14 7-16,14-7 13,-18 7-27,6-4 13,0 0-18,-2-1-1,1-1-11,-1-1 0,-1 0-15,-2 0 4,3-1-11,-2 0 3,0-1-14,3 0-20,-2-2-49,3 1-67,0 3-63,0-4-56,3 0-63,0 0-64,9 4-83,-11-9-92,11 9-109,-5-8-516,5 8-796</inkml:trace>
  <inkml:trace contextRef="#ctx0" brushRef="#br0" timeOffset="5028.2858">5667 14886 655,'0'0'624,"11"1"-69,-11-1-55,13 0-64,-13 0-45,14 0-75,-14 0-8,14-3-19,-14 3-46,21-6-36,-12 3-41,1-2-6,0 2-34,-1-2-2,2 0-34,-2-2 9,0 2-23,0-1 0,0 0-22,-1-2-5,-2 3-20,2-3 9,-2 1-20,-1-1 17,1 2-24,-6 6 11,7-15-14,-7 15 7,6-13-32,-6 13 25,2-13-6,-2 13 2,-2-11-6,2 11 11,-4-11-13,4 11 12,-8-6-15,8 6 15,-12-2-14,12 2 12,-16 0-14,16 0 11,-17 8-10,7-4 12,2 1-12,-1 2 13,1 0-21,1 1 35,1 1-29,-1 0 13,2 2-12,1-2 16,-1 2-6,3 1 6,-1-3-8,2 3 26,-1-2 0,4 2 17,-2-12-12,2 19 18,2-10-6,1 1 12,-1-2-10,2 1 5,1-4-19,1 2 8,3-1-17,-1-1 4,3-1-10,1 1 19,2-3-30,1 0 12,0-1-39,1-1-70,1-1-68,-1-2-40,4 2-76,-2-4-106,3 1-53,-1 0-122,-3 0-202,2-3-304,0-1-680</inkml:trace>
  <inkml:trace contextRef="#ctx0" brushRef="#br0" timeOffset="5325.1516">6384 14786 417,'0'0'795,"0"0"-115,-2-13-69,2 13-56,0 0-94,0 0-50,2-10-66,-2 10-46,0 0-48,0 0-21,0 0-26,0 0 9,0 0-20,0 0-12,0 0-13,-2 10-28,2-10-20,-2 14-35,2-14 2,-3 17-20,3-17-12,-1 18-14,0-7-6,1-11-9,-2 17 0,2-17-10,-1 17-2,1-17-4,-1 16-12,1-16-56,0 14-56,0-14-36,0 0-59,0 16-26,0-16-78,0 0-73,0 0-32,1 13-65,-1-13-53,0 0-671,0 0-817</inkml:trace>
  <inkml:trace contextRef="#ctx0" brushRef="#br0" timeOffset="11445.7995">4894 15540 549,'0'0'651,"0"0"-93,-2-15-65,2 15-30,-1-12-46,1 12-47,-1-13-42,1 13-12,-2-13-20,2 13-24,-1-12-7,1 12-12,0 0-27,0-12-12,0 12-24,0 0-25,-1-12-27,1 12-25,0 0-31,0 0-14,0 0-12,0 0 0,0 0 0,0 0 4,2 15 7,0-3 12,-1 1-4,2 3-1,-1 0-10,1 1-12,-1 1 3,2 0-15,0 0 12,-2 0 3,1-1-17,0 1-9,-1-2 2,1 1-32,-2-2 27,2-1-20,-2-1 19,1-1-17,1-1 13,1 0-25,-4-11 14,4 19-14,-4-19 15,2 12-13,-2-12 15,3 13-8,-3-13 9,2 9-11,-2-9 33,0 0 4,3 10 6,-3-10-5,0 0-6,0 0-8,0 0 1,0 0-12,0 0-1,0 0-2,-7-11 0,7 11-9,-2-13 4,2 13-4,-5-15 0,5 15-3,-5-17 3,5 17-7,-3-19 4,3 19-3,-2-15 6,2 15-4,-2-16-2,2 16-16,0-13 22,0 13-18,4-12-12,-4 12-30,9-13-20,-4 7-57,3-2-39,1 1-39,2 0-51,1 0-64,2-2-50,-1 1-81,1 3-66,1-1-43,-1 2-165,1 1-495,-2 1-834</inkml:trace>
  <inkml:trace contextRef="#ctx0" brushRef="#br0" timeOffset="11930.1539">5232 15703 616,'0'0'558,"6"8"-47,-6-8-40,0 0-74,12 4-43,-12-4-32,12-2-19,-12 2-41,16-2-14,-7-1-30,0-1-28,4 0-30,-3-1-19,3-1-10,0 0-10,-2 1-18,2-2-17,-1-1-14,0 3-9,-3-1-7,0 1-2,1-2-8,-10 7 1,14-11 9,-14 11 0,12-10-7,-12 10-6,10-10-10,-10 10-7,0 0-7,5-12-3,-5 12 0,0 0-8,-2-9 0,2 9-4,0 0-2,-13-5 1,13 5-3,-12 1 0,12-1 3,-14 4-3,14-4-4,-16 8 4,7-5-2,-1 3 2,2-2-1,0 0 2,0 3-2,0-1 4,1 1 3,1 0 15,-1 1 10,2-2-2,-1 3-2,1-1-1,1 1 5,1 0 12,3-9 4,-5 19 0,5-19-4,-2 18-11,2-18-6,-2 17-3,2-17-5,3 15-3,-3-15-3,4 17-3,-4-17 1,5 12 0,-5-12-4,8 15 1,-8-15-2,8 9 5,-8-9-1,11 8-4,-11-8-6,10 5-58,-10-5-53,15 2-67,-15-2-56,15-2-85,-15 2-54,17-4-75,-6 0-20,-2 0-138,1-3-6,1 2-327,2-2-517</inkml:trace>
  <inkml:trace contextRef="#ctx0" brushRef="#br0" timeOffset="12211.3934">5670 15504 52,'2'-11'710,"-2"11"-115,1-18-69,-1 18-48,-1-13-49,1 13-18,-2-13-22,2 13-10,0 0-50,-1-14-24,1 14-52,0 0-16,0 0-29,-1-11 1,1 11-18,0 0-5,0 0-11,-8 9 0,8-9-7,-2 13-20,2-13 21,-3 22-30,3-8 15,-1 0-25,0 3-19,1 0-17,0 1-10,0-1-7,-2 2-11,4 2-12,-2-3-8,0 0-10,0 2-10,0-2-5,0 0-4,0-2-3,1 0-3,-1 2-4,0-4-13,1 0-63,-1-3-54,2 2-61,-2-13-50,0 20-51,0-20-44,1 14-48,-1-14-72,0 12-67,0-12-69,0 0-126,0 11-522,0-11-845</inkml:trace>
  <inkml:trace contextRef="#ctx0" brushRef="#br0" timeOffset="12836.3717">5475 15749 631,'0'0'573,"0"0"-121,0 0-61,-13 2-48,13-2-31,0 0-12,0 0-30,0 0-15,0 0-33,13-3-9,-13 3-30,19-3-16,-6 1-39,2-1-22,2 0-19,1-2-10,1 2-16,-1 0-8,5-2-14,0-1-12,1 0 1,-1 1-7,1-1-2,-1 1-5,2-1-2,-5 2-9,2-3 6,-3 4-2,-4-1-4,2-2-7,-5 4 3,1-1 9,-2-1-2,-1 2 1,-10 2 8,18-4 16,-18 4-13,10-3-13,-10 3 12,0 0-8,0 0 10,0 0 12,11 4 6,-11-4 0,0 0 3,-7 12 4,7-12-2,-8 14 5,3-6-7,-1 0-2,1 1-1,-2 0-7,3 2-1,-1-2-9,1-1-8,1 2 0,3-10-1,-6 17-3,6-17 2,-2 14-4,2-14 5,1 12-2,-1-12 0,4 10-3,-4-10 0,8 8 2,-8-8-5,11 4-3,-11-4 2,17 1-2,-17-1 11,21-2-19,-9-2 13,2 1-10,0-2-17,0 0-13,0-2-5,-2 2 1,0-2-1,0 0 4,-2 0 0,0-2-7,-2 1 19,-1 1 3,-1-3 7,2 0 2,-3 1 5,-1-1 2,-1 0 0,1 1-1,-4 9 1,4-18-1,-4 18-7,4-14 14,-4 14 6,4-13-7,-4 13 2,0 0-1,2-11 9,-2 11 6,0 0 5,0 0 0,0 0-1,0 0-3,0 0 1,0 0-1,-5 14-2,5-14-8,-1 12-1,1-12-4,-1 13 4,1-13 3,0 16-3,0-16-1,1 15-44,-1-15-45,1 15-60,-1-15-73,5 13-69,-5-13-67,4 13-42,-4-13-96,5 12-121,-5-12-298,5 12-480</inkml:trace>
  <inkml:trace contextRef="#ctx0" brushRef="#br0" timeOffset="13586.3467">6224 15691 90,'0'0'650,"5"-15"-104,-5 15-82,8-14-42,-8 14-43,11-14-46,-5 6-20,1 2-33,-7 6 0,16-9-29,-8 4-26,2 3-19,-10 2-22,21-3-24,-21 3-23,21 1-23,-21-1-11,20 4-20,-10-1-21,-2 3-9,-8-6-5,16 8-11,-8-1-6,-2-1-2,-6-6-13,12 12 13,-6-5-11,-6-7-5,9 14-5,-9-14 2,8 12 1,-8-12-4,6 9 0,-6-9 0,6 8-4,-6-8 2,0 0 5,7 10 5,-7-10-5,0 0 4,0 0-2,0 0-2,0 0 3,0 0-9,0 0-2,0 0 0,0 0 1,4-10 1,-4 10 0,0-12-2,0 12-1,1-14 1,-1 14 0,4-17-1,-4 17 0,4-19 2,0 10-2,0 0 1,2 0-5,-1 1 3,1 1-2,1 0 2,1 0 5,-8 7-2,16-6 3,-16 6 12,16-5 8,-16 5 4,16 0-3,-16 0-1,18 4-4,-18-4-2,18 4 1,-18-4-1,18 8-4,-11-2-4,1-2-1,-1 2-4,0-1 3,-1 2-5,-6-7 2,11 13-2,-11-13 0,7 12 0,-7-12-2,5 11 2,-5-11 0,3 13-3,-3-13 0,0 0-6,1 16 6,-1-16 1,0 0-1,-2 12 2,2-12 0,0 0-1,-6 9-5,6-9-3,0 0 11,-10 7-16,10-7-9,0 0-10,0 0-1,-11-5 3,11 5 6,-5-10-1,5 10 5,-6-13 2,6 13 10,-1-19-9,1 19-1,1-21 8,2 9 13,0 1-13,2-3 11,1 1-12,2-1 11,2 3-13,-1-1 19,1 1-8,4 0 21,-1 1-20,1 2 31,0 1 6,1 1 21,0-2 2,1 6 19,-3-1-3,1 3 23,-1-2-9,0 4 11,-1 1-10,-1-1-18,0 1-7,-2 2-15,0-1-2,-3 3-21,2 0 6,-3 0-16,-5-7 4,8 16-29,-8-16-37,2 16-82,-2-16-74,-2 19-86,2-19-91,-3 17-125,-1-9-111,-1 4-257,-2-4-378,2 1-854</inkml:trace>
  <inkml:trace contextRef="#ctx0" brushRef="#br0" timeOffset="14336.3183">7324 15528 127,'0'0'577,"5"-15"-95,-5 15-16,6-14-13,-6 14-40,4-15-46,-4 15-25,4-11-14,-4 11-16,3-12-7,-3 12-55,4-10-21,-4 10-51,0 0-17,2-10-16,-2 10 26,0 0-7,0 0 22,1 13-17,-1-13-7,0 21 5,0-9-23,0 3-20,0 3-28,-1 0 0,1 1-8,-1 0-28,0-1 0,1 1-22,-2 0-14,2-1 1,0-2-24,0 1 24,2-2-29,-2-2-71,1 0-67,0-2-68,-1-11-71,3 20-60,-3-20-88,2 13-55,-2-13-81,7 8-161,-7-8-429,0 0-767</inkml:trace>
  <inkml:trace contextRef="#ctx0" brushRef="#br0" timeOffset="14836.2992">7406 15481 360,'1'-13'607,"2"3"-84,-1-2-52,1 4-52,2-1-60,1-1-16,-1 0-4,4 1-46,2 2 9,0 0-37,1 1-24,0 5-31,1 0-24,-13 1-39,24 2-4,-11 1-27,0 2-2,-3 2-29,0 5 2,1-4-22,-5 6-11,0-2-5,-2 2-6,-2 1-9,-4 1-4,1 0-5,-3 0-4,-1 2-5,-1-1-6,-2 0 0,-1 1-3,0-1-1,1-4-1,0 0-3,0 0 0,0-3-1,3-1-1,-1-1 2,1 1-2,-1-2-2,6-7-14,-7 10 9,7-10-8,0 0 4,-8 5 0,8-5 1,0 0 0,0 0-4,4-13 6,-4 13-2,9-11 3,-1 3-1,0 1 6,1-2-2,3 0 2,1 1-1,-1 1-1,4-3 2,-1 5 1,3-1 1,-1 2-1,2 0 0,-1 2-1,-2 1 4,3 2-2,-3 2 0,2 0 0,-4 1 3,1 2-1,-2-1 2,-3 2 5,0 0 9,-3 0 14,-1 1 13,-2-1 11,-1 3-1,-3-10 8,-2 17-2,2-17-4,-6 19 8,1-10-5,-4 1-8,-1-2 9,-1 4-12,0-2-6,-3-3-4,0 3-2,0-2-12,-2-1-1,1 0-10,2-2 2,-2 0-7,1-1 3,0 0-11,2 0 3,12-4-29,-23 4-51,23-4-48,-19 0-72,19 0-80,-17-3-81,17 3-97,-11-4-80,11 4-182,-5-7-548,5 7-872</inkml:trace>
  <inkml:trace contextRef="#ctx0" brushRef="#br0" timeOffset="15117.5442">7907 15637 367,'0'0'787,"0"0"-138,10-6-48,-10 6-96,0 0-57,0 0-71,0 0-49,0 0-39,0 0-39,0 0-31,0 0-34,1 14-23,-1-14-23,-1 11-19,1-11-15,-1 17-18,1-17-17,-2 15-18,2-15-3,-1 19-10,1-19-6,-1 17-20,1-17 7,1 14-2,-1-14-7,1 13-34,-1-13-70,2 12-46,-2-12-32,0 0-48,2 13-48,-2-13-67,0 0-33,0 0-105,0 0-69,5 7-488,-5-7-638</inkml:trace>
  <inkml:trace contextRef="#ctx0" brushRef="#br0" timeOffset="15398.783">7815 15616 620,'0'0'521,"0"0"-28,0 0-42,0 0-41,0 0-38,0 0-20,0 0-22,0 0-29,0 0-22,0 0-38,19-3-17,-10 1-5,2-1-24,0-2-14,0-1-8,3 0-20,-2-2-20,0 2-25,0-2-14,1 1-6,-3-1-14,-1 1-1,0 0 0,-2 0 0,0 2-8,-7 5-12,10-13-8,-10 13-5,5-11-6,-5 11-10,0 0-9,0-16 0,0 16-7,0 0 0,-9-6-7,9 6 0,-11-2-1,11 2-3,-16 3-9,7 1-36,-1 2-41,-4 1-63,3 1-31,-1 2-45,1 0-80,0 2-48,0 0-64,1 1-41,2-1-127,-2 2-571,3-4-773</inkml:trace>
  <inkml:trace contextRef="#ctx0" brushRef="#br0" timeOffset="15883.1374">8023 15700 503,'0'0'708,"0"0"-123,0 0-58,5-7-106,-5 7-59,0 0-65,0 0-63,0 0-37,0 0 10,0 0-37,0 0-15,14 2-20,-14-2-11,4 9-15,-4-9-9,5 12-5,-5-12-19,5 13-11,-5-13-6,5 17-7,-5-17-3,4 17-9,-4-17-4,3 14-6,-3-14-3,2 15-5,-2-15-4,2 13-2,-2-13-4,0 0-13,1 18 9,-1-18 4,0 0-2,0 11 1,0-11 2,0 0 24,0 0 11,1 13-1,-1-13-9,0 0-8,0 0-8,0 0-4,0 0-1,0 0-5,-4-9-4,4 9-1,0 0 1,0-15-3,0 15-1,3-16-2,-3 16-9,4-20 12,0 11 1,-1-1-4,5-2-2,-2 0 3,1 0-2,2 1-1,0-2 0,2 5 0,-1-3 20,2 2 11,-1 2 8,2 0 3,0 2 16,-1 0 9,1 3 11,0 2 16,0-2-9,-1 4-13,-1 0-8,2 1-8,-3 1-5,-1 2-12,1-1-7,-2 2-4,0 0-9,-3 2 2,-5-9-6,7 16-3,-7-16-5,4 18-15,-4-18-55,0 17-66,0-17-48,-4 20-82,4-20-51,-6 15-114,2-5-39,0-1-104,-2 0-200,1-1-347,0-1-731</inkml:trace>
  <inkml:trace contextRef="#ctx0" brushRef="#br0" timeOffset="17476.8408">8557 15755 301,'3'-14'551,"-3"14"-65,0 0-49,2-12-38,-2 12-32,3-11-42,-3 11-23,0 0-46,2-15-11,-2 15-23,0 0-42,-1-17-9,1 17 17,-2-10-39,2 10 1,-3-10-17,3 10-30,-6-7-16,6 7-3,-11-5-3,11 5 5,-11-2-2,11 2-14,-14 4-13,14-4 0,-18 7-1,10-1 2,0 0-1,-3 2-5,3 2-11,-1 0-4,2 0-7,-1 3-3,2-2-3,2-1-2,0 1-5,1 0 6,1 0-14,0-1 13,2-10-17,2 17 13,-2-17-14,4 16 9,1-8-6,-5-8 1,11 11-8,-11-11 1,17 8-2,-17-8 2,17 5 0,-17-5 1,19 3-1,-19-3 1,18-2 0,-18 2-1,20-3 0,-20 3 0,17-6 3,-17 6-8,15-9 1,-7 4-1,-8 5-1,12-13-2,-12 13 0,10-13 2,-10 13 2,7-14-2,-7 14 2,5-11-1,-5 11 2,4-12-3,-4 12 1,0 0 0,4-12-2,-4 12 2,0 0 2,0 0-4,0 0 1,0 0-1,0 0 1,0 0 2,0 0 2,0 0-1,-5 11 1,5-11 0,0 0-1,0 14 8,0-14-9,2 10 3,-2-10-1,5 11-1,-5-11 5,7 9-2,-7-9-1,6 10 2,-6-10-17,12 6 20,-12-6-3,11 4 3,-11-4-2,14 1-1,-14-1 0,17-1-2,-17 1-2,19-4-38,-9-1-6,-1 1-2,3 0-1,-3-3-8,1 0-2,1 0-1,-2-1-3,-1-2-1,1 1 22,-1-1 5,-2-2 5,-1 0 13,-1 2 3,1-2 2,-2 2 6,-1 0 8,1 1-3,-3 9 4,2-17-6,-2 17 2,0-12 3,0 12 0,0 0-1,0-14 2,0 14 4,0 0 7,0 0 15,0 0 15,-10 1 17,10-1-6,-5 9-1,5-9-5,-5 13 5,5-13-3,-5 16-6,5-16-6,-2 18-4,2-18-9,-1 16-5,1-16-1,1 16-6,-1-16 1,3 16 0,-3-16-8,5 13 8,-5-13-2,9 11-5,-9-11 1,8 8 5,-8-8-9,11 5-3,-11-5 1,15 2 1,-15-2-2,15-2 2,-15 2 0,17-5-1,-6 3-1,-3-4-1,2 1 1,-3-1 0,1 0 0,0-1-1,-1-1 5,0 0-5,-2 3-1,0-3 2,-5 8 0,8-13-1,-8 13 1,7-11 1,-7 11-3,5-9 1,-5 9-2,0 0 2,5-8 0,-5 8-3,0 0 0,0 0 5,0 0 4,0 0-1,0 0 5,2 13-1,-2-13 4,0 0-2,0 16-2,0-16-1,1 12 1,-1-12 0,3 13-5,-3-13 1,2 11-2,-2-11 2,4 11 0,-4-11-2,8 7 2,-8-7-1,9 8-1,-9-8 2,12 7-1,-12-7 0,17 2 2,-17-2-2,19 0 1,-9-2-6,2-1 2,-1 1-1,0-2 1,-1 1 0,1-2-4,0 0-4,0-2-5,0 0 6,0-1-2,-2-1-1,1 0 4,-2 0 0,-1-1 3,2 1-1,-2-1 1,-2 0-1,-1 1 6,1 2 1,-1-3-1,-4 10 17,6-14 17,-6 14 10,5-10 10,-5 10-8,4-10-2,-4 10-8,0 0-11,0 0 9,0 0 18,0 0 15,0 0-7,0 0 32,-3 12-17,2-1 24,0 3-4,-2 0 11,-2 3-13,3 3 6,-2 2 1,0 2-4,0 2-7,-1 3-10,-2 2-6,1 0 2,0 2-4,-1 0-10,0-1-8,-2 8-9,1-2-2,2-4-4,0 0 0,0-1-24,0-2-3,1 2-13,1-2 0,0-3 0,0-1 0,2-1 0,-1-3 0,0-2 0,2-2 0,-1 1 0,0-3 0,0-3 0,1 1 0,1-15 0,-3 22 0,3-22 0,-4 19 0,4-19 0,-6 14 0,6-14 0,-9 10 0,9-10 0,-13 7-13,13-7-32,-18 0 3,18 0 5,-23-3 7,8-1 5,2-3 0,-1 0 7,1-6 1,-1 1 5,0-5-5,0-3 7,0-3-5,4-2 2,-2-1-10,5-1-4,1 1-13,4-1-11,1 1-24,2 0-17,1-2-31,5-1-28,3 0-39,4-6-71,3 2-35,2 0-83,5 2-74,2 0-54,1 1-60,2 2-108,2-3-576,1 3-859</inkml:trace>
  <inkml:trace contextRef="#ctx0" brushRef="#br0" timeOffset="18226.8163">9696 15544 330,'0'0'577,"0"0"-86,0 0-56,0 0-10,0 0-50,0 0-27,0 0-24,9-8-26,-9 8-22,6-6-36,-6 6-24,8-9-5,-8 9-18,9-8-16,-9 8-3,10-11-29,-10 11-7,9-12-30,-9 12-3,8-15-21,-8 15 5,7-11-21,-7 11-4,3-13-22,-3 13 9,1-13-9,-1 13 1,0 0-11,-1-17-3,1 17-11,-8-9 6,8 9-14,-9-8 5,9 8-9,-12-4 7,12 4-11,-16 0 8,16 0-10,-18 5 5,8-1-5,0 2 6,-2 0-9,-1 2 0,3 1 0,-1 2 2,0 1 0,2 0-1,2 1-1,-2 0 2,4 0 0,0 0-2,1 0 8,2-1-8,2 0 4,2 2-1,2-2 5,-1 1-9,4-1 3,2 0 1,0 0 0,0-1-3,3-1 4,-1 1 2,0-2-4,2 0 3,0-1 0,-3 0-1,3-2 1,-3 1-4,-2-1-1,0-1 1,0-1 1,-8-4 2,12 9 3,-12-9 2,10 8 2,-10-8 0,0 0-4,0 0 2,0 13 3,0-13-3,-9 4 2,9-4-2,-11 4-4,11-4 0,-20 4 2,20-4-2,-20 2 6,20-2-6,-24 0-1,11 0 0,13 0 2,-26 0-3,14-5 0,-1 4-2,0-2-1,1 1-19,2-1-39,-1 0-44,11 3-38,-18-3-52,18 3-53,-15-6-64,15 6-56,-11-3-60,11 3-30,0 0-133,-7-5-461,7 5-670</inkml:trace>
  <inkml:trace contextRef="#ctx0" brushRef="#br0" timeOffset="19054.9071">9826 15744 674,'0'0'559,"17"-1"-72,-17 1-55,19-3-62,-19 3-56,21-6-21,-21 6-36,21-5-26,-10 1-35,1-1-15,-2 1-30,2-1-18,-2 1-15,0-3-9,2 2 10,-3 1-32,0-1 15,-1 0-31,0-1 13,-8 6-26,12-9 14,-12 9-15,8-10 5,-8 10-22,6-9-9,-6 9 3,0 0-14,0-14-1,0 14-5,0 0 7,-7-8-14,7 8-1,0 0-1,-16-2 0,16 2 0,-12 0-2,12 0-6,-14 4 9,14-4-2,-14 7 2,14-7 4,-15 11 11,8-4 10,0 0-8,-1 3-2,0-3-6,2 3 0,0 1-2,0-1-2,0-1 1,1 2-6,1-1 0,0-1 6,2 3-9,-1-4-3,3-8 15,0 21-14,1-10 10,2-2-7,1 0 1,0-1-61,2 1-7,2 0-48,1-3-18,2 1-75,2 0-11,-1-3-9,1-1-17,2-1-15,2 1 21,-2-3-3,1 0 23,1-2 35,1 1 36,-2-3-14,2 0 64,-2 0 4,0-2 26,1-2 3,-3 0 29,-1 0-3,3-2 24,-4-2-6,0 2 37,-1-3 39,-2-1 25,-1 2-11,-1 1 42,-2-1 6,-1 2 12,-1 0-5,-3 10-9,1-15-10,-1 15-1,-1-13 4,1 13-6,-6-9-1,6 9-5,-9-4 4,9 4-8,0 0-1,-16 1-3,16-1-7,-12 8 0,12-8 0,-11 12-18,4-5 6,2-1-10,0 3 3,1 0-24,0 0 23,4-9-38,-6 16 11,6-16-31,-5 15 19,5-15-39,-2 14 31,2-14-10,1 12 16,-1-12-17,2 10 3,-2-10-10,8 5 21,-8-5-16,0 0-8,11 5 1,-11-5 0,0 0 0,17 0 2,-17 0-2,13-4 0,-13 4 2,13-4-1,-13 4 5,14-5-2,-14 5-2,11-6 2,-11 6 0,12-3-6,-12 3-1,0 0-3,11-4 1,-11 4 0,0 0 6,0 0 2,12 4 17,-12-4-19,0 0 8,9 5-12,-9-5 0,0 0-2,5 7-30,-5-7-63,0 0-59,5 7-45,-5-7-59,0 0-64,5 7-33,-5-7-93,0 0-67,0 0-372,0 0-454</inkml:trace>
  <inkml:trace contextRef="#ctx0" brushRef="#br0" timeOffset="19679.8904">10370 15734 58,'0'0'651,"8"-9"-128,-8 9-75,9-9-43,-9 9-58,13-8-54,-13 8-26,13-3-35,-13 3-1,12 0-33,-12 0-15,17 3-32,-17-3 4,18 5-11,-18-5 0,16 9-39,-8-2-21,1-4-10,-3 3-12,1 1-9,-7-7-9,9 13-14,-9-13-4,9 11-7,-9-11 2,3 11 0,-3-11-3,3 10-4,-3-10-1,-1 12-1,1-12-7,-4 7 31,4-7-34,0 0-11,-8 11 30,8-11-11,0 0-1,-9 7-13,9-7 4,0 0 2,0 0 1,-10 4 0,10-4-3,0 0 4,0 0-6,0 0 0,-6-11 2,6 11 0,0 0-5,1-11-3,-1 11 3,6-9-2,-6 9-38,9-10-36,-2 2-39,0 2-34,2-2-9,3-2-4,1 3-44,1-1-14,4-1-9,1 0 29,0-1 19,1 0 35,0 0 10,1 2 35,0-1 9,-2 0 38,1-1 7,-1 1 9,-2 0 6,-2 1 17,-2 0-8,1 1 22,-4 0-11,-2 1 21,0-2-12,-1 2 46,-7 6 2,8-8 7,-8 8-1,0 0 27,4-10 11,-4 10 14,0 0-1,0 0 12,0 0 7,-13-1-5,13 1 4,-10 4 3,10-4 16,-10 7 4,3 1 0,1-3 9,-2 4 4,1-1-3,0 4 2,-1 0-13,1 1 1,1 0-15,-1 0-22,2 2-7,-1-2-9,1 0-17,0-1-9,1 2-12,0-2 8,2-2-22,0 0 2,-1 1-11,3-11-2,-1 16-13,1-16 6,0 14-1,0-14-1,4 10-17,-4-10-25,8 7-72,-8-7-25,10 3-79,-10-3-44,14-2-62,-14 2-17,17-3-55,-7-2 6,0 0-120,0 0-469,3-3-554</inkml:trace>
  <inkml:trace contextRef="#ctx0" brushRef="#br0" timeOffset="20101.7456">11012 15507 366,'2'-13'562,"-2"13"-60,0-19-53,0 19-33,0-13-54,0 13-45,0-13-41,0 13-10,0 0-49,-5-11 10,5 11-47,0 0 18,0 0-43,0 0 7,0 0-26,-11 5 19,11-5-14,-3 11 17,3-11-19,-2 21 9,2-9-28,-2 1 10,4 0-10,-2 4 7,0 0 5,0 1-10,0 0-8,0 0-18,0 0-1,-2 0-19,2-1-8,-1-1-24,1 0 0,-1 1-11,1-4 4,-1 0-19,-1-1 10,2-12-17,-1 20 8,1-20-14,-1 19 19,1-19-13,0 14 10,0-14-16,-2 10 10,2-10-15,0 0 28,-2 15-32,2-15 14,0 0-21,0 0 20,0 0-15,0 0 14,0 0-11,0 0 9,-8-7-12,8 7 11,4-13-9,-4 13 19,6-18-24,-2 7 13,3-1-12,-1 1 13,4 1-13,1-2 11,-1 0-12,4 2 15,-1 0-9,3 0 6,0 3-13,0 1 23,0 2-16,1 0 6,-2 3-14,0-1 0,-2 4 11,2-1 44,0 3-5,2-1 19,-4 2-22,1 0 8,-3 2-18,-1-2 2,2 2-15,-6-1 14,-1 1-21,1 2 13,-6-9-37,6 14-51,-6-14-70,-2 17-64,2-17-79,-6 17-115,2-9-160,-2-1-126,1 2-916,-7 1-1252</inkml:trace>
  <inkml:trace contextRef="#ctx0" brushRef="#br0" timeOffset="21086.0833">11650 15334 344,'0'0'440,"8"-7"-50,-8 7-59,11-7-17,-11 7-10,11-8 1,-11 8-21,10-9-2,-10 9-12,8-7 16,-8 7-38,8-9 4,-8 9-38,0 0-49,3-10-29,-3 10-8,0 0 4,0 0-2,-8-3-10,8 3 3,-11 2-10,11-2-7,-13 9-3,3-3 13,0 2 0,0 1-7,-1 3-7,-2 2-5,2 2 5,-1 3 4,1-1-10,0 0-18,3 3-18,2 2 7,-1-2-2,4 4-16,0-2-1,1-3-17,2 1 4,3-1-18,0 2 1,2 0-4,1-3-3,1 1-18,3-1-73,0-2-54,1 0-94,2-3-71,0 0-145,4-2-123,-1-2-100,2 0-742,0-4-1012</inkml:trace>
  <inkml:trace contextRef="#ctx0" brushRef="#br0" timeOffset="21929.8101">12111 15441 771,'0'0'624,"0"0"-77,6-8-53,-6 8-59,0 0-45,0 0-57,7-9-13,-7 9-46,0 0-18,0 0-45,0 0 1,0 0-9,0 0 18,0 0-27,0 0-6,-3 13-8,-1-6-5,-1 2 1,1 1-17,0 0-15,-1-1-25,-2 4 0,2 0-17,-1 2 1,-1-1-22,-2-1 4,2 2-29,1-1 15,-2-2-34,3 2 10,-3-1 0,2 0-23,-1-2-21,-1 1 16,0 0-11,3 0 9,0-3-21,0-1-16,1 1-66,4-9-29,-7 13-28,7-13-31,-6 12-29,6-12-37,-4 8-51,4-8-60,0 0-73,0 0-51,0 0-64,0 0-107,0 0-528,0 0-785</inkml:trace>
  <inkml:trace contextRef="#ctx0" brushRef="#br0" timeOffset="22226.668">12090 15451 710,'0'0'573,"4"-17"-72,-4 17-46,4-13-56,-4 13-42,6-12-39,-6 12-9,4-9-54,-4 9 3,0 0-47,9-8 23,-9 8-7,0 0-11,14-2-32,-14 2 11,11 5-1,-4 0-2,1 2-23,1-1 6,-2 4 0,4 1-27,-1 0 7,1 5-18,0-2 0,0 1-26,0 2-6,-2-3-28,3 2 2,-4 0-28,1 0 8,-1-2-29,-1-1 7,1 2-19,-2-3 10,2 2-9,-2-1 3,-1-1-12,1 0 6,-3-3-20,1 1-46,1 0-72,-5-10-40,5 14-43,-5-14-39,6 12-39,-6-12-70,2 9-65,-2-9-62,0 0-44,0 11-24,0-11-211,0 0-300,-9 9-675</inkml:trace>
  <inkml:trace contextRef="#ctx0" brushRef="#br0" timeOffset="22461.046">12085 15686 383,'0'0'642,"0"0"-120,0 0-73,-11-3-69,11 3-68,0 0-39,0 0-43,0 0-29,0 0-39,7-9-22,-7 9-34,13-5-16,-13 5-27,18-6-4,-18 6-17,23-4-35,-12 1-91,0 1-84,3 0-63,1-3-113,0 2-114,0-1-415,0 1-429</inkml:trace>
  <inkml:trace contextRef="#ctx0" brushRef="#br0" timeOffset="23273.5157">12603 15654 679,'0'0'588,"0"0"-80,0 0-47,0 0-79,0 0-42,0 12-35,0-12-36,0 0-34,0 0-26,-3 10-10,3-10-31,0 0-25,0 0-16,-4 10-8,4-10-13,0 0-10,0 0-10,0 0-8,-7 6-18,7-6-3,0 0-4,0 0 8,0 0-5,-9 6-16,9-6-6,0 0-12,0 0 4,0 0-6,0 0-4,0 0 0,-7-5-5,7 5-4,0 0 2,0 0-6,4-7-2,-4 7 2,0 0-1,5-8 1,-5 8-3,0 0 10,9-8-5,-9 8-5,0 0 1,9-7-2,-9 7 0,0 0-3,9-5 1,-9 5-2,0 0 8,0 0-3,0 0 3,0 0-1,14 1 6,-14-1 3,0 0 18,0 0-17,0 12 1,0-12-3,0 0-1,-4 12 0,4-12-2,-5 8-5,5-8 1,-5 9 3,5-9-3,-7 7 3,7-7 4,-8 5-2,8-5-3,-7 6-2,7-6 0,-10 6-1,10-6 2,0 0-3,-10 3 1,10-3 1,0 0-2,0 0 2,-11 2-1,11-2 3,0 0-4,-8-7-1,8 7-9,0 0 22,-4-11-15,4 11 1,0 0 0,2-14-1,-2 14 2,2-11-2,-2 11 1,2-10 0,-2 10-1,0 0-1,8-13 9,-8 13-5,0 0 1,6-9-2,-6 9-10,0 0 7,7-7-9,-7 7 10,0 0 6,0 0-5,0 0 2,16 1-5,-16-1 4,0 0 0,4 6 0,-4-6 0,0 0-2,3 12-16,-3-12 18,0 0-13,0 0-26,0 15-18,0-15-17,0 0 0,-3 10-8,3-10 0,0 0 1,-4 9 9,4-9 6,0 0 10,-10 4 16,10-4 5,0 0 11,0 0-7,-10 3 15,10-3 3,0 0 10,0 0-6,-11-3 4,11 3 0,0 0-3,-8-6 13,8 6-6,0 0 5,-4-10-8,4 10 15,0 0 5,2-12 16,-2 12-5,4-7 28,-4 7 17,10-10 9,-10 10 19,13-7 35,-13 7-9,21-5 14,-21 5 13,23-3 17,-10 3 14,-1 1 13,2 1-32,2 1-33,0 1 4,-3 1-37,1 2-2,-1 1-36,-3 1 11,-1 3-37,-1-2 13,-4 3-26,-2 0-9,-2 1-113,-2-1-101,-2 4-94,-5 1-135,-5 4-194,-3-1-242,-1 1-631,0-1-1127</inkml:trace>
  <inkml:trace contextRef="#ctx0" brushRef="#br0" timeOffset="25898.4207">13083 15575 586,'-2'-16'664,"2"16"-80,0 0-24,0 0-84,-2-12-44,2 12-57,0 0-59,0 0-50,0 0-36,0 0-7,0 0-24,0 0 19,0 0-19,0 0-20,4 15-19,-4-15-6,3 17-9,-1-5-10,-2-2-19,2 1-17,0 0 14,-2-11-48,0 21-8,0-21-6,4 19-19,-4-19 16,0 18-3,0-18-9,0 16 5,0-16-1,1 12-5,-1-12-3,0 13 11,0-13-15,0 0 5,3 12-3,-3-12-9,0 0 5,0 0-8,0 0-4,0 0 8,-6 7-7,6-7 7,0 0-22,0 0 0,-4-14 3,4 14-1,0-14-2,0 14-3,2-18 1,-2 9 13,2-3-15,1 0 1,2 0 1,-1-1 0,0-1-3,1 3 0,1 0 3,1 1 1,0 1-8,0 2 10,-1-1-10,3 3 9,-1 1-5,-8 4 10,17-4 5,-17 4-2,20 3 49,-11-1-44,1 1 14,-3 4-23,1-1 4,-1 1 36,-1-1-50,2 3 21,-2-1-24,-1 0 6,-1-1 10,0 3 1,-4-10-3,6 15 7,-6-15-20,2 14 18,-2-14-16,2 14 17,-2-14-16,-2 13 12,2-13-6,0 0 12,-2 11-15,2-11 14,0 0-37,-3 10 39,3-10-12,0 0 10,0 0-7,0 0 8,0 0-23,-9-4 11,9 4-12,0 0 18,0-16-15,0 16 12,2-17-18,0 8 19,0-2-19,4 1 17,-2-3-20,3 1 24,-1 0-17,3 0 13,0 1-12,0 0 12,0 1-25,0 1 32,2 2 1,-2 0-10,1 3-13,0 0 18,1 1-8,-11 3 27,19-1-10,-19 1 22,17 5-17,-7-1 16,-1 0-10,-3 3 13,2-1-11,-2 2-2,-2-1-8,1 3 4,-1-2-8,-4-8 4,5 18-14,-5-18 5,4 18-10,-4-18-23,5 15-92,-5-15-74,0 16-75,0-16-78,4 13-64,-4-13-93,1 12-64,-1-12-76,0 0-92,2 13-496,-2-13-837</inkml:trace>
  <inkml:trace contextRef="#ctx0" brushRef="#br0" timeOffset="26179.6591">13682 15515 738,'0'0'601,"2"-11"-86,-2 11-70,0 0-88,2-9-24,-2 9-15,0 0-34,0 0-6,0 0-35,0 0-16,-5 9-34,5-9-21,-2 12-14,0-2-21,2-10-19,-5 18-19,5-18-17,-2 18-13,2-18-11,0 21-12,0-21-14,2 19-7,-2-19 0,2 18-4,-2-18-5,7 14-4,-7-14-8,5 14-41,-5-14-47,10 8-41,-10-8-76,9 6-46,-9-6-55,0 0-27,17 1-63,-17-1-33,10-2-138,-10 2-347,10-7-480</inkml:trace>
  <inkml:trace contextRef="#ctx0" brushRef="#br0" timeOffset="26492.1458">13667 15395 261,'0'0'670,"-13"5"-120,13-5-57,-11 7-62,11-7-73,-9 5-28,9-5-22,0 0-14,-5 10-15,5-10-2,0 0-49,5 7-22,-5-7-4,0 0-13,16 4-11,-16-4-11,17-1-14,-17 1-24,21-3-9,-21 3-12,21-6-4,-11 3 3,-1-2-18,1 2-8,-2-1-17,1-2-7,-9 6-11,12-9-10,-12 9-4,7-10-9,-7 10-5,6-8-5,-6 8-4,0 0 7,-2-10-12,2 10-4,0 0-6,-9-4 2,9 4-17,0 0-48,-16 1-43,16-1-24,-15 7-60,15-7-25,-16 9-72,7-4-50,1 3-38,0 1-55,1-1-18,1-1-140,1 2-454,0 0-667</inkml:trace>
  <inkml:trace contextRef="#ctx0" brushRef="#br0" timeOffset="27054.6261">14021 15545 496,'0'0'515,"8"-5"-71,-8 5-69,0 0-71,7-8-45,-7 8-19,0 0-10,-2-12-25,2 12-25,-9-4-14,9 4-13,-11-4-7,11 4-4,-16-1 4,16 1-22,-23 2 11,14 1-3,-3 1-27,-3 1 5,5 3 1,-4-1-5,2 3-12,2-1-13,0 1-25,1 1 11,1 0-16,3 1-10,0-2-3,1 2-10,4-12-1,-1 19-13,1-19 7,3 17-8,2-9-3,-5-8 0,11 14-4,-3-10-4,-1 1-7,-7-5 8,19 6-1,-19-6-18,22 2-32,-11-2-20,3-2-6,-3-1-32,2 0 7,1-2-9,1 1 3,-1-3-8,-1 0-2,-1 0-8,-1-3 26,0 0-2,-1 0 25,0-2 11,-3 0 15,0-2 5,0-1 8,0-2 9,-3 2 7,-2-2-2,1-2 12,-2 1 7,0-2 6,-2 0 16,1 2 38,-1 0 21,0 1 23,1 0-8,-2 4 51,0 1-22,2 1 23,0 11-39,-2-20-2,2 20-19,-2-13-3,2 13 12,0 0 37,0 0-9,0 0 7,0 0-10,0 0-4,-9 12 4,9-12-1,-2 22-7,-1-9-13,3 1-7,-1 3-14,-1-1-15,0 0-7,2 3-11,0-3-10,0 0-8,-2 2-5,2-2-6,2 0 4,-4-1-62,2-2-102,0-1-52,0 2-69,2-2-76,-2-1-97,0 0-85,0-11-49,2 20-735,1-11-908</inkml:trace>
  <inkml:trace contextRef="#ctx0" brushRef="#br0" timeOffset="27273.3717">14293 15671 668,'0'0'767,"0"0"-82,0 0-66,0 0-74,0 0-44,1-12-57,-1 12-66,0 0-52,0 0-41,0 0-22,0 0 25,7-5-17,-7 5-36,0 0-47,16-4-18,-16 4-34,13 0 5,-13 0-41,19-2-5,-19 2-35,22-1 2,-22 1-26,24-2 2,-10 1-16,-1 1-8,0-2-73,-2 1-59,2 0-44,0 1-35,-2-3-60,-11 3-47,21-3-39,-21 3-55,17-1-64,-17 1-29,12-2-89,-12 2-138,0 0-296,11-2-619</inkml:trace>
  <inkml:trace contextRef="#ctx0" brushRef="#br0" timeOffset="27585.8578">14411 15538 721,'0'0'678,"-9"-10"-67,9 10-40,-4-9-86,4 9-52,0 0-39,-4-11-46,4 11-59,0 0-24,0 0-31,-3-9-21,3 9 11,0 0-13,0 0 2,0 0 23,4 8-16,-4-8 3,5 12-43,0-3-4,-2 0-23,1 2-23,-2 0-8,0-1-24,3 4-11,-3-1-13,2 0-16,-2 1-6,1 0-16,1-1 3,-3 0-18,1-1 5,0 0-2,-2-1-26,2 0-55,-2-11-48,2 20-87,-2-20-65,3 18-57,-3-18-66,1 14-69,-1-14-70,1 14-71,-1-14-26,0 0-771,6 9-989</inkml:trace>
  <inkml:trace contextRef="#ctx0" brushRef="#br0" timeOffset="27882.7267">14701 15446 759,'0'0'700,"2"-11"-67,-2 11-69,2-11-82,-2 11-40,0 0-76,3-11-37,-3 11-35,0 0-5,0 0-9,0 0-7,0 0-6,0 0-4,7 9-20,-7-9-6,5 15-36,-5-15-17,1 18-43,0-7-11,1 1-38,-2 0-5,0 2-33,0-2 5,2 1-20,-2-2 2,2 3-12,-2-1-20,0-1-89,2 0-78,-2-12-66,0 22-58,0-22-66,1 19-85,-1-19-99,2 20-116,-2-20-157,0 14-451,0-14-864</inkml:trace>
  <inkml:trace contextRef="#ctx0" brushRef="#br0" timeOffset="28507.7045">14960 15787 429,'0'0'688,"0"0"-100,0 0-53,0 0-65,4-11-49,-4 11-44,0 0-42,0 0-42,0 0-43,0 0-41,2-10-37,-2 10-26,0 0-18,0 0 4,0 0 0,0 0-3,0 0-12,0 0-5,0 0-12,0 12-4,0-12-7,0 0-4,-1 12-3,1-12-4,-5 8-9,5-8-5,0 0-9,-5 11-7,5-11-8,-9 7-15,9-7-3,-6 7 0,6-7-4,-8 4-2,8-4-4,0 0 1,-10 6 7,10-6 0,0 0 13,0 0 14,-14 3-13,14-3-5,0 0 14,0 0-8,-8-5-9,8 5-2,0 0-3,0 0-5,3-15-1,-3 15-5,0 0 8,5-9-12,-5 9 6,7-5-3,-7 5 1,9-5-8,-9 5 1,0 0 2,13-3 1,-13 3 11,0 0 3,14 3 2,-14-3 7,0 0-4,12 7-1,-12-7-9,0 0 8,8 8-14,-8-8 15,0 0-17,4 11 17,-4-11-15,0 0 5,-2 10-11,2-10 4,-5 8-8,5-8 13,-8 6-15,8-6 10,-9 6-8,9-6-10,-11 3-42,11-3-10,-11 3-9,11-3-10,0 0 21,-17 0-9,17 0 12,0 0 13,-15-3 2,15 3 6,-6-6 7,6 6 6,0 0 3,-5-13 1,5 13 6,3-11 2,-3 11 0,6-10 5,2 3-1,-3 2 3,-5 5 4,19-9 9,-11 6 23,3 1 14,-11 2 9,23-3 26,-10 3 12,-2 3-18,1-3 7,-1 4-23,0 1 19,-2 0-17,1 0 8,-4 2-23,0 1-3,-1 1-24,-3 0 13,0 2-16,-4-1-17,-2 3-74,-2-1-93,-5 5-89,-1-2-69,-3 2-128,-4 2-153,-1-1-91,0-1-843,-1 1-1178</inkml:trace>
  <inkml:trace contextRef="#ctx0" brushRef="#br0" timeOffset="29617.0384">15400 15773 164,'0'0'627,"0"0"-102,0 0-74,0 0-17,0 0-57,0 0-48,0 0-29,0 0-33,0 0-25,0 0-3,12-4-33,-12 4-15,15-4-30,-15 4-20,17-7-22,-17 7-21,20-3-10,-10-3-24,0 3-32,-2-2 33,2 1-2,-10 4 4,14-8 3,-14 8-4,13-8-12,-13 8-7,7-9-8,-7 9-1,5-7-8,-5 7-15,0 0 6,0 0-7,-3-12-1,3 12 0,0 0-2,-16 0 0,16 0-2,-13 4-1,13-4-2,-19 7 17,10-2 8,0 4 33,-1 0 8,0 1-2,2-1-2,-2 1 0,3 0-3,3 0-2,-2 0-7,3-1-7,1 0-6,0 2-8,2-11 0,0 16-6,0-16-5,4 14 12,1-5-18,-5-9-1,11 12-12,-2-7-12,-1 0-66,2-2-72,2-1-32,-2 0-59,3-1-48,2-1-40,-2 0-12,2-3 4,-2 1 11,1 0 20,-1 0 2,-2-3 44,1 1 9,-1-3 62,-1 1 10,-2 0 63,-1-1 12,0-2 50,-3 1 11,2-2 60,-2 1 27,-1-1 23,-3 10 24,4-18 55,-4 18 18,1-15 6,-1 15 2,1-13-1,-1 13-22,3-11-24,-3 11-10,0 0-15,4-8 3,-4 8 19,0 0 21,0 0-17,0 0-1,7 8 1,-7-8-4,6 11-8,-6-11-11,6 16-7,-6-16-9,5 17-11,-5-17-9,4 17-13,-4-17-10,4 15-4,-4-15-9,3 13-2,-3-13-11,2 12-4,-2-12 5,3 12-3,-3-12-3,0 0-1,2 12-4,-2-12 3,0 0-5,0 0-5,-7 10 8,7-10-9,0 0 1,0 0-2,0 0-2,-9-3 1,9 3-5,0 0 1,-2-13 4,2 13-3,1-11-1,-1 11-1,3-18 0,1 10-2,1-4 3,1 2 0,2-1 0,1 0-2,1 1 1,0 1 2,3-1-1,0 1-1,-1 1 0,2 4 0,-1-1 1,-1 2 0,0 2 20,-12 1 27,25 1 8,-14 2 16,0 1-1,-1 1-5,-1 0-10,0 2-9,-1 0-5,-1 1-7,-2 0-16,-1 1 8,0-1-7,-4-8-6,5 17-31,-5-17-82,5 17-79,-5-17-95,0 14-88,0-14-137,-2 13-36,2-13-131,-2 12-593,2-12-869</inkml:trace>
  <inkml:trace contextRef="#ctx0" brushRef="#br0" timeOffset="30137.6381">16284 15745 425,'6'-8'635,"-6"8"-70,7-13-59,-7 13-81,3-15-55,-3 15-62,-1-9-17,1 9-45,-6-11-1,6 11-19,-12-9-22,12 9-32,-16-7-3,4 4-14,12 3-9,-20-1-18,20 1-15,-25 0-19,14 1-2,-2 2-17,2 0-2,-1 2-9,1 1-5,0 0-2,1 3-8,0-2-6,4 2-9,-2 0-6,2-1-1,1 1-5,1-1-5,1 1-4,3-9-1,-2 16-1,2-16-4,2 15 1,-2-15-1,7 13-1,-7-13 8,11 11-11,-11-11-3,14 8-14,-14-8-30,19 5-19,-19-5-31,18 2-19,-18-2-21,22-4-13,-11 1 8,1 0-26,-3-2-8,2 0 16,1-2-27,-3-2 14,1 0 6,-1-2-12,-1-1 19,-1-3 8,1-2 34,-1-2-5,0 0 37,-1-3 4,-2 1 30,0-2-5,-3 1 24,3-1 5,-3 3 42,-1-2 10,-1 5 21,1 1 37,-2-1 30,0 2-2,1 4 10,0 0 2,0 1-4,1 10-10,-3-14 17,3 14-13,-4-12 25,4 12-13,0 0 23,0 0-7,0 0 7,-12 8-9,12-8-1,-6 16 13,5-5 5,-3 3-10,0 2-18,2 1-7,-1 0-3,2 0-10,0 2-12,-1-1-15,2 0-15,0 2-13,2-2-11,-1 0-9,0 0-10,2 0-5,-1-3-24,1 2-68,-1-2-80,2-1-82,2 1-90,-3-5-87,2 2-63,2 2-63,-1-4-86,2 0-642,-1-1-873</inkml:trace>
  <inkml:trace contextRef="#ctx0" brushRef="#br0" timeOffset="30793.8661">16537 15843 517,'0'0'582,"0"0"-89,10-5-29,-10 5-36,0 0-22,0 0-38,0 0-3,17 3-4,-17-3-16,0 0-31,0 0-33,7 9-46,-7-9-29,0 0-12,0 0-19,2 12-19,-2-12-27,0 0-20,-6 8-25,6-8-8,0 0-17,-5 7-10,5-7-9,0 0-6,-8 7-7,8-7-14,0 0 8,-8 4-5,8-4-3,0 0 1,0 0 2,-12 3-4,12-3-7,0 0-2,0 0 1,-7-8 1,7 8-3,0 0 1,0 0 0,3-13-3,-3 13 5,4-11-3,-4 11 0,8-9-4,-8 9 2,13-8 0,-13 8-8,11-9 5,-11 9 5,13-6-1,-13 6 0,14-4 0,-14 4 2,12-2 13,-12 2 0,0 0 1,14 3 6,-14-3 0,0 0-2,9 9-9,-9-9 1,0 0-11,2 14 8,-2-14-1,0 0 0,-4 12-7,4-12-2,-5 10-4,5-10 13,-9 8-6,9-8 0,-7 7-1,7-7 0,-8 4-4,8-4 2,-10 6-7,10-6-5,0 0-19,-12 2-2,12-2 7,0 0 1,0 0 1,-15 0 14,15 0-12,0 0 6,-9-8-3,9 8 5,0 0-3,-4-11 4,4 11 2,0 0 1,4-15-5,-4 15 9,5-9 3,-5 9 3,13-10-3,-13 10-1,14-9 2,-14 9-3,18-3 2,-18 3-2,17-4-5,-17 4 8,20 4 4,-10-2 6,0 2 25,1 1 22,-2 0 10,1 1 8,-1 0 0,-3 2 7,3 1 2,-3-1 12,-1 1-16,-1 0-7,0 1-5,-1-2-20,-3-8 2,1 22-2,-4-12-13,0 1-2,-1 0-6,-3 1-4,1-3-11,-4 3-36,1-2-34,-2 0-74,0 0-63,0-3-61,-3 0-85,2 0-54,-1-2-122,-1-1-53,4 2-117,0-2-682,0 0-971</inkml:trace>
  <inkml:trace contextRef="#ctx0" brushRef="#br0" timeOffset="31440.4816">16943 15708 460,'0'0'730,"-4"-8"-95,4 8-38,0 0-78,-2-12-64,2 12-69,0 0-58,0-12-55,0 12-43,4-7-32,-4 7-22,7-10-35,-7 10 11,13-7-12,-4 4-7,-9 3-2,20-4 2,-20 4-11,22-1-14,-8 2-11,-2 2 3,3 1 0,-2 0-28,1 1-20,-1 3 0,-3-2-16,-1 2-6,-1-2-5,-2 3-5,-1-2-1,-1 1-4,-4-8-4,5 16 1,-5-16-4,0 15-2,0-15-7,-3 14-14,3-14-22,-5 11-16,5-11-9,-5 11-3,5-11-1,-4 7 4,4-7 4,-3 10-7,3-10 2,0 0-1,0 0-13,0 0-8,0 0 13,0 0 0,0 0 8,0 0 10,0 0 3,0 0 12,10-10 0,-10 10-9,10-12 7,-5 3 21,0 1 0,0-3 1,2-1 6,-1-1 3,0-1 5,1 1 0,-1 1 12,1 0-14,0 3-1,-2-1 6,-5 10-1,8-15-2,-8 15-4,8-11 3,-8 11 3,0 0 0,10-6-9,-10 6 19,0 0 2,5 10-1,-5-10 6,1 12 9,-1-12-5,3 14 5,-3-14 9,0 20-4,0-20-3,3 19-19,-3-19 10,3 18 0,-3-18-1,6 16 0,-3-7-4,2 0 0,0-1 0,1-2-5,0 2 2,-6-8-3,15 11 0,-6-8-2,0 1-5,1-1-58,-10-3-57,21 3-81,-8-4-118,-13 1-77,20-2-90,-8-1-189,-2-2-382,0 0-671</inkml:trace>
  <inkml:trace contextRef="#ctx0" brushRef="#br0" timeOffset="31667.4673">17465 15308 608,'-5'-13'726,"5"13"-93,0 0-26,1-16-101,-1 16-13,8-3-28,-8 3-30,17 1-32,-6 4-33,5 1-3,3 4 11,3 4-28,2 2-35,4 6-41,1 3-16,-1 2-24,0 3-15,-3 0-37,-4 2-8,-1-1-33,-1 1-88,-6-6-53,-3 3 0,-2-1 0,-5-5 0,-3 2 0,-4-1 0,-6 4 0,-8 1 0,-7 1 0,-3-3 0,-6 1-307,-10 5-177,0-4-114,-9 4-188,-2 1-165,0-7-653,-4 1-1256</inkml:trace>
  <inkml:trace contextRef="#ctx0" brushRef="#br1" timeOffset="36971.4429">2388 16695 241,'0'0'498,"0"0"-78,-8-8-56,8 8-11,0 0-38,0 0-44,-5-7-41,5 7-25,0 0-32,-4-10-16,4 10-11,0 0-11,-2-9-4,2 9-10,0 0-3,0 0-16,0-15-17,0 15-14,0 0-1,1-12 5,-1 12 4,0 0 2,0-12-15,0 12-11,2-10-5,-2 10-10,3-10 19,-3 10-10,5-12 10,-5 12-7,9-14-5,-9 14-5,8-14 5,-8 14-12,10-13 6,-10 13-12,11-13-3,-11 13 0,12-12 4,-12 12 6,12-11-4,-12 11 3,15-10-3,-15 10-2,11-8-20,-11 8 8,12-6-16,-12 6 11,13-2-7,-13 2 23,13 0-3,-13 0 8,13 6-12,-13-6 27,12 12-19,-7-6 18,1 3-24,-1 1 10,-1 0-16,-1 2 11,-2 1-17,1-2 11,-1 3-18,-1-1 13,1-1-18,-2 2 20,1-2-24,0 2 22,-1-1-4,-1-1-16,1 0 19,0-2-17,-1 2 18,1-2-26,1-10 22,-3 19-21,1-9 18,2-10-15,-3 18 14,3-18-17,-2 15 19,2-15-20,-2 13 22,2-13-23,-2 14 18,2-14-13,0 0 14,-4 14-10,4-14 8,0 0-15,-2 13 14,2-13-12,0 0 25,0 0-20,-2 9 11,2-9-16,0 0 20,0 0-19,0 0 17,0 0-18,0 0 13,0 13-17,0-13 20,0 0-18,0 0 16,0 0-20,0 0 15,0 0-17,0 0 24,0 0-22,-1 12 20,1-12-11,0 0 15,0 0-20,-1 12 18,1-12-19,0 0 18,-3 13-19,3-13 20,-1 11-16,1-11 20,-3 11-19,3-11 12,-1 13-18,1-13 19,-2 14-19,2-14 21,-2 15-15,2-15 18,-1 17-22,1-17 24,-1 15-17,1-15 19,0 16-22,0-16 3,-2 15 23,2-15-19,0 15 24,0-15-24,-1 13 30,1-13-28,0 0 26,-1 16-23,1-16 26,0 0-14,0 12 14,0-12-17,0 0 27,0 0-22,0 12 27,0-12-22,0 0 35,0 0 40,0 0-66,0 14 23,0-14-33,0 0 22,0 0-28,0 0 21,0 0-34,0 0 34,0 0-41,0 0 25,0 0-29,0 0 27,0 0-35,0 0 32,0 0-32,0 0 28,0 0-28,0 0 38,0 0-44,0 0 35,0 0-29,0 0 25,0 0-25,0 0 33,0 0-41,0 0 27,0 0-20,0 0 30,0 0-28,0 0 26,0 0-31,0 0 32,0 0-31,0 0 32,0 0-30,0 0 31,0 0-30,0 0 27,0 0-30,0 0 37,0 0-38,0 0 31,0 0-30,0 0 26,0 0-31,0 0 31,0 0-26,0 0 29,0 0-27,0 0 24,0 0-29,-8 5 34,8-5-29,0 0 30,0 0-32,0 0 35,0 0-40,2 12 28,-2-12-25,0 0 28,0 0-28,0 0 23,4 11-23,-4-11 30,0 0-9,7 8-18,-7-8 33,0 0-28,0 0 29,12 4-29,-12-4 28,0 0-28,13 0 28,-13 0-35,9-4 43,-9 4-38,10-4 32,-10 4-36,11-3 33,-11 3-32,9-6 33,-9 6-29,9-6 26,-9 6-30,8-7 33,-8 7-34,8-7 42,-8 7-32,0 0 19,7-9-29,-7 9 40,0 0-40,2-9 32,-2 9-35,0 0 29,0 0-32,-3-11 34,3 11-34,0 0 32,0 0-30,0 0 34,-16 0-38,16 0 34,-7 6-22,7-6 21,-9 6-30,9-6 40,-9 12-45,2-5 36,4 0-30,-3 3 29,2-3-27,1 4 27,-1-1-26,0 2 29,-1 1-29,1 2 30,2-1-26,-1 1 24,0 2-28,1 2 33,1-1-13,-2 0 33,2 2-29,-1-2 54,1 2-6,0-3-4,1 1 14,0 1-17,-2-2-9,1 16 37,1-19-42,-2-1-6,2 1 0,-1-1 1,1-13-2,-2 22-2,1-12-9,1-10-1,-1 17 9,1-17-12,-4 16-2,4-16 2,-8 15-3,8-15-2,-11 12-4,2-5 7,0-2-7,-2-1-2,-1-2-8,-1 1-4,0-2-46,-1-1-94,-1-1-13,-2-2-57,-1-1-38,-1-2-73,-1-5-91,1 2-132,2-4-113,-3 1-876,4-3-1179</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5:51:59.406"/>
    </inkml:context>
    <inkml:brush xml:id="br0">
      <inkml:brushProperty name="width" value="0.05292" units="cm"/>
      <inkml:brushProperty name="height" value="0.05292" units="cm"/>
      <inkml:brushProperty name="color" value="#FF00FF"/>
    </inkml:brush>
  </inkml:definitions>
  <inkml:trace contextRef="#ctx0" brushRef="#br0">3321 11952 572,'0'0'474,"0"0"-71,0 0-29,12 3-11,-12-3-36,0 0-34,0 0-31,7 7-17,-7-7-16,0 0-5,0 0 0,2 11-26,-2-11-5,-2 10-41,2-10-14,-4 11-13,-1-4 7,5-7-40,-9 15 23,3-9-42,-1 4 13,-1 0-24,-2-1 21,1 3-36,-1-3 16,-1 1-14,0 0-5,0-1-3,-2 1-5,1-2-3,2 1-29,-2-3 25,3 3-12,0-5 27,-2 0-2,2 0-11,9-4 1,-15 5-5,15-5-2,-14-2-9,14 2-25,-12-5 21,12 5-28,-10-10 30,10 10-39,-6-14 38,6 14-24,-3-15 26,3 15-27,0-20 27,2 9-33,0 0 27,2 0-18,0 1 26,2-2-19,-1 1 32,2 0-25,-1-1 27,2 4-13,-1-1 24,1 1-28,0 1 25,0 0-28,2 3 21,-1-1-27,-9 5 22,17-6-21,-17 6 25,16 3-30,-16-3 21,19 7-21,-11 0 26,1 3-5,0 0-10,-3 2 4,0 1-1,0 2 0,-1-1-3,-1 3 11,-1-1 1,0 2-2,-3 0-2,0 1-2,-2-1-2,-2 0-4,0 3 0,-1-3 4,-2 3-15,-1-2 19,0 0-24,-1 0 26,-2-1-36,0 1 26,-1-2-19,-1-3 21,1 3-24,-2-5 26,0 2-22,0-2 20,0-3-23,1 0 21,-1-1-22,1 0 18,0-2-16,-1-1 20,3-1-23,-2 1 11,3-3-9,-2-1 20,12-1-23,-20 3 23,20-3-25,-18-3 21,18 3-22,-18-3 21,9-3-24,9 6 17,-13-11-14,8 4 31,5 7-32,-6-15 19,6 15-15,-2-17 12,2 17-21,2-17 26,1 8-21,1 2 24,1-3-21,2 3 22,2-1-19,-2 1 19,2 2-19,0 0 18,3 1 0,-1 4-1,3-3-2,-1 3-2,1 3 4,0-3 3,3 3-10,-2-1 3,2 5-1,-2-3 0,3 3-22,-1 1 27,1 2-25,-2 1 24,2 0-23,0 1 5,-3 0-73,1 2-15,-1-1-82,0-1-63,-1 0-87,2 2-113,-5-4-84,-1 2-178,4-5-571,-2 3-885</inkml:trace>
  <inkml:trace contextRef="#ctx0" brushRef="#br0" timeOffset="234.3775">3687 12278 804,'0'0'874,"0"0"-95,0 0-124,0 0-10,0 0-56,0-13-107,0 13-53,0 0-68,0 0-53,0 0-52,0 0-48,0 0-48,0 0-23,0 0 18,0 0-83,0 0 35,0 0-104,3-10-73,-3 10-82,0 0-99,0 0-106,0 0-151,0 0-124,0 0-207,0 0-498,11-3-940</inkml:trace>
  <inkml:trace contextRef="#ctx0" brushRef="#br0" timeOffset="1218.856">6969 11805 515,'0'0'672,"0"0"-96,0 0-16,-3-15-48,3 15-46,0 0-15,-1-12-31,1 12-42,0 0-25,0 0-26,-2-11-25,2 11 23,0 0-80,0 0 21,0 0-73,0 0 25,0 0-47,0 0 40,-10 5-47,10-5 27,-3 16-55,0-7 15,0 4-49,1 0 30,-2 2-40,0 1-30,2 1-62,-1 1 0,2-1 0,-2 2 0,0 0 0,1-1 0,0 0 0,-1-1 0,2-1 0,-1-1 0,1-2 0,0 0 0,1-1 0,0-12-6,-1 17-226,1-17-95,1 11-61,-1-11-38,0 0-118,8 4-41,-8-4-34,6-5-76,-6 5-694,8-13-990</inkml:trace>
  <inkml:trace contextRef="#ctx0" brushRef="#br0" timeOffset="1578.2183">6895 11662 409,'-13'9'636,"13"-9"-83,-10 7-70,10-7-37,-5 8-66,5-8-34,0 0-24,-4 11-25,4-11-22,0 0-25,0 0-37,7 6-27,-7-6-15,0 0-7,16-3-2,-16 3-10,11-6-2,-11 6-28,17-8-22,-11 2-3,2 2-26,-2-3 43,2 2-39,-8 5 20,10-14-41,-10 14 36,8-15-45,-8 15 31,4-13-51,-4 13 37,0-13-53,0 13 40,-4-12-53,4 12 40,-7-10-48,7 10 37,-10-8-41,10 8 37,-15-4-46,15 4 22,-17-3-51,17 3-15,-21 3-45,10 1-19,-1 0-11,3-1-12,0 3-18,-1-2-51,2 1-57,0 2-33,2 0-60,6-7-23,-10 12-101,10-12-73,-3 11-425,3-11-596</inkml:trace>
  <inkml:trace contextRef="#ctx0" brushRef="#br0" timeOffset="2468.8127">7260 11743 24,'0'0'747,"0"0"-161,0 0-92,8 7-6,-8-7-61,0 0-36,0 0-34,0 0-16,0 0-28,14-3-44,-14 3-26,9-5-35,-9 5-30,14-12-22,-7 7-19,1-3-15,0 1-6,3-2-22,-2 1-10,2-3-11,-1 2 5,0 0-19,-2-1 21,2 0-27,-2 1 15,-1-1-33,1-1 21,-2 2-27,-1 1 6,0 0-22,-2-2 24,-3 10-34,5-15 34,-5 15-29,1-15 36,-1 15-43,-1-13 29,1 13-35,-5-13 33,5 13-39,-6-9 34,6 9-32,-9-9 28,9 9-31,-12-8 32,12 8-36,-13-3 34,13 3-32,-14-1 33,14 1-35,-15 1 34,15-1-40,-18 3 42,9 1-40,0 1 37,9-5-31,-18 8 40,11-1-37,-3 0 49,2 0-41,0 2 45,0 1-27,1 0 55,0 3-51,2-1 50,0 3-44,1-1 60,0 3-52,2-1 60,-2 1-51,3 2 53,-2 4-39,3 1 62,-1 1-41,1 1 26,0 0-44,0 1 31,1 2-26,-1-2-11,2 2-16,0 5-1,-2-1-2,4-1-8,-4 2-3,1-5-12,-1 5 6,3-2-34,-3-3 34,-2 0-34,2 0 35,-1-2-36,1 2 36,-1-2-35,-1 0 34,-1 0-33,0-1 33,2-1-36,0 0 37,0-1-36,-2 0 33,2-2-34,-1-1 33,0-2-32,0-1 34,0-1-39,1 0 38,-1-1-29,1 0 26,0-3-35,1 0 32,0-13-39,1 21 33,-1-21-33,3 17 25,-3-17-37,6 13 43,-6-13-36,10 8 39,-10-8-37,16 2 39,-16-2-39,18-2 36,-6 0-35,0-2 30,0-3-39,3 2 40,-1-2-49,0-1 50,0-1-36,2-2 24,1 0-25,-3-1 40,0 0-27,3-1 34,-4 1-40,-1-1 50,0 2-37,-2-1 36,-1 0-43,0 2 46,-3-2-46,2 0 46,-4 3-46,0-1 46,-1-1-9,-3 11-2,3-18 1,-3 18 0,-1-21-3,-3 10-11,0 2 9,-1-4 2,-4 3-4,0-1-1,-3 0 0,-1-2-2,-2 1 2,-2 2-4,0-2-8,-2-1 11,0 2-3,-1-1 1,0 2-1,0-2-24,0-1 33,0 3-6,0-2 3,2-2-6,0 2 3,1 0-1,1-1-4,1 0 4,3 0-3,0-1-27,4-1-13,1 3 41,3-2-38,2 1 33,2 1-84,2-4 39,2 0-95,3 2-7,2-5-65,3 5-34,2-3-31,3-1-79,-1 1-91,1 4-91,3-3-71,-1 4-771,1 1-984</inkml:trace>
  <inkml:trace contextRef="#ctx0" brushRef="#br0" timeOffset="5208.4027">8307 11543 383,'3'-8'619,"-3"8"-74,6-13-60,-6 13-31,2-11-25,-2 11 0,3-11-40,-3 11-46,1-11-26,-1 11-48,0 0-41,-3-12-32,3 12-23,-7-5-12,7 5-10,-13 1-13,13-1 8,-19 5-35,5 2-4,0 1-1,-3 1 1,0 3-10,0 0-7,-4 5-9,2 2-5,-1 2-10,3 0-1,-1 3 1,-1 5-10,2 0-4,-1 2-2,3 2-3,0 0-7,2 0 1,-1 1-6,5-2 40,1-3-58,2 4 43,1-1-57,0-3 45,3 0-54,1-2 47,2 0-55,1-1 49,2 0-51,3-3 53,1-1-62,2-3-33,5 3 2,3-4-90,3-2-50,3-4-54,-1-3-57,3-3-77,3-2-81,0-2-74,10-4-72,-4 0-152,4-4-375,3-1-751</inkml:trace>
  <inkml:trace contextRef="#ctx0" brushRef="#br0" timeOffset="6096.6455">8742 11889 106,'0'0'716,"4"-10"-107,-4 10-78,3-11-11,-3 11-49,2-13-46,-2 13-35,3-11-59,-3 11-4,3-11-51,-3 11 7,0 0-46,2-12 3,-2 12-25,0 0-26,0 0-29,0 0-25,0-12-20,0 12-15,0 0-8,-8 5-3,8-5-8,-6 14-8,1-6-12,1 3-10,-2 2-10,-2-1-8,0 1-5,2 2-11,-3 3-2,0-1 47,0-1-63,1 2 48,-2-1-55,1 1 51,0-1-60,-2 1 53,2-2-57,0 1 42,0-1-41,-1-3 53,3 0-59,0-1 57,-1 0-65,3-2 31,1-3-77,-1 1 6,5-8-45,-6 12-14,6-12-29,-6 8-10,6-8-24,0 0-14,0 0-66,0 0-45,0 0 16,0 0-56,3-12 37,2 3-13,-1 0 43,2-4-26,0-1 23,1-1 54,-1 1 55,2-6 59,0 2-13,1-2 101,-2 0-4,1 1 54,0 1 49,1 0 41,-3 2 24,2 1-5,-3 0 11,2 2 5,-1 1 3,-1 2 1,0 2-3,0-1 3,-5 9 2,9-12-8,-9 12 2,10-6 21,-10 6 19,0 0-40,16 2 12,-16-2-18,14 10 21,-8-3-19,2 4 12,0 0-38,2 0 22,-3 2-13,2-1-11,1 2-14,-1 1-15,2 0-14,-3-1-8,1 0-14,0 2-5,0-2-6,-1 0-6,0-1 0,-2 1-9,2 0 1,-2-2-6,0 1-3,-2-4-37,2 3-67,-3-4-52,2 0-85,-5-8-75,5 16-83,-5-16-65,2 11-112,-2-11-599,-3 9-782</inkml:trace>
  <inkml:trace contextRef="#ctx0" brushRef="#br0" timeOffset="9169.016">8722 12050 614,'0'0'458,"0"0"-43,0 0-63,0 0-5,0 0-48,0 0-11,0 0-40,0 0-2,0 0-13,0 0 8,-9 4 13,9-4-15,0 0-34,0 0-32,0 0-23,0 0-21,0 0-19,0 0-15,1 12-4,-1-12 1,0 0-9,0 0-12,11 5-13,-11-5-10,12-3-10,-12 3-7,17-2-5,-4 0-8,-2 1-1,3-2-8,2-1-4,0 2-7,1-1-49,-1 0-44,1 1-71,0-1-79,-2 1-57,-1 0-92,0 2-96,-1-2-203,-13 2-320,24 0-618</inkml:trace>
  <inkml:trace contextRef="#ctx0" brushRef="#br0" timeOffset="9950.2493">9545 11733 297,'0'0'517,"6"-11"-79,-6 11-88,4-8-4,-4 8-43,0 0-13,5-14-51,-5 14-13,0 0-30,4-10 0,-4 10-16,0 0 5,0 0-7,3-9-15,-3 9-19,0 0-7,0 0-18,-4-8-16,4 8-17,0 0-14,-12-1-12,12 1-8,-14 1-6,14-1-6,-18 6-5,6-4-4,0 1-2,-1 0-7,-1 0-4,0 1-3,0 0-4,1-1-4,-2 1 1,3 1-4,-1-4-7,1 3 5,-1-1 2,13-3 3,-19 4-5,19-4 1,-18 6-3,18-6 0,-13 2-3,13-2-2,-14 4 1,14-4-1,-10 3 8,10-3-1,0 0 0,-12 5-2,12-5 15,0 0 16,-7 6 6,7-6 0,-4 8-2,4-8 4,-4 11 10,4-11 0,-4 13 1,4-13 1,-2 14 7,2-14 11,-4 20 0,4-20 2,-1 20-4,-1-7 3,1 0-11,0-1 19,1 3-27,-2-1 19,2 3-26,-2 2 25,4-2-26,-2 0 20,2-1-42,-1 1 39,0 0-3,2-1-3,1 1 7,0-3-12,0 3 0,-2-2-6,2-1-13,2 0-50,-1-1 49,0-1-46,2 0 52,-3-2-56,2 0 59,0 0-60,1-1 53,-1-2-53,1 3 52,0-4-57,0 0 51,-1 0-51,1 0 54,0-1-55,2 0 45,-9-5-85,14 6-16,-14-6-63,15 3-37,-15-3-33,16 1-87,-16-1-5,18-1-40,-18 1-38,18-4-49,-7 0-23,1-1-72,-3 1-48,5-1-313,-3-2-454</inkml:trace>
  <inkml:trace contextRef="#ctx0" brushRef="#br0" timeOffset="10247.1037">9749 11999 23,'0'0'733,"2"-12"-187,-2 12-58,0 0-36,0-14-34,0 14-22,0 0-17,-3-9-41,3 9-42,0 0-19,0 0-47,-6-7-18,6 7-10,0 0-5,0 0-3,-7 7-32,7-7 19,0 0-37,-2 15 23,2-15-46,-2 14 20,2-14-62,-3 18 32,3-18-68,-2 19 40,4-8-65,0-1 49,-1 2-13,1 0-11,-1-2-8,0 2-7,0-2-8,2 0-48,0 1 50,-3-11-52,5 16 40,-5-16-45,4 16-14,-4-16-76,4 11-45,-4-11-29,3 9-79,-3-9-10,0 0-60,8 7-45,-8-7-38,0 0-109,10-2-48,-10 2-475,0 0-681</inkml:trace>
  <inkml:trace contextRef="#ctx0" brushRef="#br0" timeOffset="10575.2162">9678 11855 597,'0'0'467,"0"0"-79,-5-7-47,5 7-18,0 0-56,0 0-4,2-11-32,-2 11 0,7-8-25,-7 8 13,7-7-27,-7 7-15,9-10-17,-9 10-12,12-10 0,-12 10-24,10-12-11,-10 12-13,11-12-15,-11 12-13,11-11-4,-6 3-4,-5 8-7,8-12-9,-8 12-5,6-10-5,-6 10-4,5-12-3,-5 12-5,0 0-6,0-15-5,0 15 5,0 0-9,-9-10-5,9 10-5,-9-3-6,9 3 1,-13-1 1,13 1 0,-15 1 4,15-1 2,-14 3-19,14-3-23,-17 4-30,17-4-63,-13 6-38,13-6-56,-11 6-24,11-6-69,-9 6-16,9-6-68,0 0-46,-5 10-466,5-10-484</inkml:trace>
  <inkml:trace contextRef="#ctx0" brushRef="#br0" timeOffset="11075.2038">9928 11660 190,'0'0'634,"0"0"-102,7-8-96,-7 8-10,0 0-60,10-8-46,-10 8-48,6-6-32,-6 6-16,9-8-11,-9 8-9,11-5-35,-11 5-71,13-7 49,-13 7-60,12-5 43,-12 5-47,15-7 22,-15 7-30,16-5 27,-8 0-36,-8 5 12,15-4-16,-15 4 9,15-6-16,-15 6 8,13-2-15,-13 2 12,11-1-10,-11 1 0,0 0 11,14 1 6,-14-1 21,0 0-11,9 9 27,-9-9-32,4 11 38,-4-11-39,3 14 39,-3-14-59,2 19 54,-2-19-60,4 22 61,-4-10-70,0-1 65,0 4-65,0 2 54,0 1-33,-2 1 61,0 6-22,1-1-7,0 2-21,-1 1-10,1 0-4,-1 1 22,0-1-42,0 0 22,0-1-48,1 1 38,0-3-38,-2 3 36,2-4-38,-3 0 0,3-4 1,-4-1-2,2 0-6,1-1 7,-1-3 2,-1 1-1,0-2-1,1-2 1,0-1-3,-1-2 1,-1 1-3,0-2 0,5-7 1,-9 11-4,9-11-2,-10 8-8,10-8-41,-13 4-39,13-4-92,-13 4-9,13-4-67,-15 0-63,15 0-19,-13 0-145,13 0-22,-12-2-61,12 2-140,-11-6-604,11 6-917</inkml:trace>
  <inkml:trace contextRef="#ctx0" brushRef="#br0" timeOffset="11543.936">10581 11905 454,'0'0'628,"0"0"-89,-15-1-61,15 1-28,0 0-16,-13-3-28,13 3-24,0 0-35,-13-1-41,13 1-44,0 0-29,0 0-28,0 0-13,0 0 5,0 0 15,0 0 41,0 0-75,0 0 30,0 0-66,0 0 48,0 0-71,19-3 36,-19 3-69,17-1 29,-17 1-66,21-2 24,-10 1-37,2 0 18,-13 1-36,24-1 22,-12-1-4,2 2-7,-14 0-12,23-2-34,-23 2-118,23 0-21,-23 0-85,17 0-76,-17 0-28,17 0-134,-17 0-60,14 0-111,-14 0-123,10 4-448,-10-4-828</inkml:trace>
  <inkml:trace contextRef="#ctx0" brushRef="#br0" timeOffset="11793.9241">10493 12104 640,'0'0'597,"-10"5"-102,10-5-50,0 0-25,-8 6-24,8-6-33,0 0-37,0 0-80,0 0 19,0 0-78,7 8 1,-7-8-59,0 0 12,15 3-46,-15-3-2,14-3-42,-14 3 18,16 0-51,-16 0 30,21-2-40,-8-2 8,0 3-81,3-1-37,0-1-70,1 1-68,1-2-29,1 0-20,6 0 4,0-1-64,2 0-24,0 0-73,5-2-389,0 0-375</inkml:trace>
  <inkml:trace contextRef="#ctx0" brushRef="#br0" timeOffset="12153.2871">11214 11850 65,'0'0'799,"0"0"-207,-16 1-80,16-1-35,0 0 1,-10 3-7,10-3-60,0 0-51,0 0-50,0 0-25,0 0-30,10 4-24,-10-4-29,13 0-26,-13 0-9,18 0-45,-18 0 0,24-3-46,-11 3 10,1 0-46,-1-1 16,3 1-33,-1-1 12,1-1-49,-1 1-63,1 1-55,-2-1-43,1 0-57,-2 0-89,0 0-45,0-1-79,-13 2-57,21-1-130,-21 1-447,14 0-696</inkml:trace>
  <inkml:trace contextRef="#ctx0" brushRef="#br0" timeOffset="12372.0414">11195 12025 766,'0'0'642,"-13"9"-92,13-9-40,0 0-22,-7 8-39,7-8-87,0 0 1,0 0-43,9 9-51,-9-9-31,14 3-34,-14-3-27,17 0-32,-17 0-25,26-3-28,-11 3-17,3-1-22,0-2-12,1-1-45,4 0-68,0 2-29,2-2-49,1-1-116,1-1-74,0 3-105,-2 0-82,2-1-156,1 2-339,-1-3-631</inkml:trace>
  <inkml:trace contextRef="#ctx0" brushRef="#br0" timeOffset="13278.2527">11850 11782 311,'0'0'635,"0"0"-89,-14-2-80,14 2-21,0 0-50,-14-3-23,14 3-35,0 0-30,-9-4-33,9 4-28,0 0-62,0 0 16,-8-5-18,8 5-7,0 0-4,0 0-13,6-10 21,-6 10-23,9-7 9,-9 7-32,16-7 47,-7 5-53,1-3 46,2 2-74,4-2 47,0 3-41,-1 0 37,3-1-15,1 2 0,-2-1-21,-1 2-16,2 2-6,-1-1-38,-2 2 20,0 0-30,-2 2 16,0 1-32,-3 2 21,-1-1-31,-4 2 25,0 0-32,-5-9 22,4 20-26,-4-10 22,0 2-28,-4-3 27,2 2-2,-2 1 2,-4 0-9,3-1-3,-1 2-1,-3-2-1,1 0-7,2-1 4,-3-1 0,1 0-1,1-1 0,0-1-1,1 0 5,6-7-9,-11 10 0,11-10-15,-10 8-19,10-8-4,-7 4-9,7-4-19,0 0-2,0 0-57,0 0 65,0 0-65,-8-5 56,8 5-41,4-11 47,-4 11-43,9-16 44,-3 7-28,3-1 41,0-1-18,0-2 24,5-1-20,-1 2 34,1-2-23,-1 1 37,0-1-18,0 3 30,-1 0-20,0 0 27,-1 2-18,-2 0 22,1-1-21,0 5 25,-3-3-23,-1 2 23,-6 6-24,14-11 25,-14 11-23,7-6 24,-7 6-22,0 0 27,7-4-25,-7 4 27,0 0-26,0 0 27,0 0-26,-5 11 29,5-11-34,-5 11 37,5-11-29,-8 13 29,8-13-26,-6 17 35,6-17-31,-6 17 22,6-17-29,-2 17 35,2-17-37,0 17 44,0-17-35,2 17 45,-2-17-46,7 16 45,-2-7-38,0-2 62,1 1-62,1-1 56,4-2-63,0 1 55,0 1-54,1-4 34,3 1-54,-1-3 55,1 0-60,1-1 37,2-1-70,1 0 15,1-2-74,-1-1-41,2 0-33,-2-2-47,2-1-63,2-1-83,-5 2-58,-2-4-101,2 2-60,-5 1-645,1-2-855</inkml:trace>
  <inkml:trace contextRef="#ctx0" brushRef="#br0" timeOffset="13715.7331">12577 11373 512,'0'0'640,"0"0"-57,0 0-45,0 0-30,12-3-77,-12 3 4,11 2-42,-11-2-27,19 1-53,-9 4-10,1-2 9,3 1-38,0 1 28,1 3-17,1-1-29,2 4 15,1 1 4,-2 2 0,3 2 11,-2 3-12,0 2-4,-3 4-181,0-1-89,-3 1 0,0 4 0,-5 0 0,-1 1 0,-1 0 0,-3-3 0,-2 2 0,-2 3 0,0 1 0,-5-1 0,0 0 0,-6 2 0,0 0 0,-2-1 0,-2-1 0,-1-1 0,-4-2 0,-1 0 0,-4-3 0,-2-1 0,-3-1 0,-1-3 0,-3 2-462,-3-4-214,-5 1-135,-2-4-220,-2-1-617,-3-2-1314</inkml:trace>
  <inkml:trace contextRef="#ctx0" brushRef="#br0" timeOffset="18099.9315">2997 13428 63,'0'0'612,"-11"2"-124,11-2-52,0 0-23,-13 3-28,13-3-40,0 0-24,-12 2 0,12-2-42,0 0 21,0 0-29,-14 3-34,14-3-31,0 0-21,0 0-23,0 0-15,0 0-22,-11-3-20,11 3-24,0 0-3,4-8-10,-4 8-3,7-9-5,-7 9-8,11-10 7,-11 10-8,15-9-9,-15 9-9,14-10-1,-14 10-8,17-5-3,-17 5 3,14-4-3,-14 4-3,16-1-5,-16 1 1,13 4-4,-13-4 5,14 6-1,-9 2-2,-1 0-2,-4-8-1,4 20-5,-4-8 0,-1-1-1,-1 3-2,0 0 4,-2 1-5,0 1 0,-1-1-1,-1 0 24,-1-1-27,2 1 21,-1-1-25,1-2 25,-3 1-27,3-3 29,0 1-28,0-3 26,1 1-29,0-1 28,4-8-27,-8 12 25,8-12-29,-6 9 22,6-9-32,0 0 25,-4 12-25,4-12 32,0 0-27,0 0 29,0 0-26,0 0 25,0 0-23,14 3 29,-14-3-38,12-3 39,-12 3-31,15-2 27,-15 2-23,18-2 24,-18 2-25,19 0 31,-19 0-32,21 3 28,-21-3-24,20 4 24,-11-2-19,1 4 27,-10-6-27,16 9 27,-10-2-23,-6-7 31,10 12-19,-10-12 31,6 15-17,-6-15 27,2 14-14,-2-14 2,-4 15 1,4-15 12,-7 17-6,1-8 9,-1-1 0,-1 1 4,-3-1 37,0-1-51,1 1-4,-4-2-6,2-1 1,-2 0-7,0-3-5,0 2-6,0-2-3,0 0-3,0-1-3,0-1-4,-1-1-3,-1 1-2,0-2-2,0-1 5,0 0-6,0-1-2,0 1 3,2-2-6,-2 2-17,5-1-61,-3 0-30,4-2-37,-2 4-53,2-2-72,10 4-115,-14-6-116,14 6-92,-12-6-132,12 6-566,-5-8-902</inkml:trace>
  <inkml:trace contextRef="#ctx0" brushRef="#br0" timeOffset="18349.9323">3382 13697 588,'0'0'934,"0"0"-125,11 2-130,-11-2-6,0 0-54,0 0-71,12 1-54,-12-1-57,0 0-37,0 0-47,0 0-46,0 0-36,0 0-45,13-3-41,-13 3-38,0 0-30,0 0-26,0 0-21,0 0-21,0 0-64,0 0-93,0 0-91,0 0-95,0 0-131,0 0-140,0 0-175,0 0-199,10 3-556,-10-3-1121</inkml:trace>
  <inkml:trace contextRef="#ctx0" brushRef="#br0" timeOffset="19334.6748">9376 13401 9,'-5'-10'809,"5"10"-169,0 0-87,-5-7-55,5 7-37,0 0-35,0 0-68,2-9-1,-2 9-26,8-5-25,-8 5-50,16-5 9,-16 5-58,21-3 0,-7 2-43,-2 2 11,2 0-36,1 3-2,-1 0-25,3 0-34,-3 3 0,1 0-17,-1 1-4,2 0-11,-3 1-8,0 0-8,-1 2-2,-2-1-6,0 1-3,-1 0-13,-2 0 9,0 0-7,-3-3-7,-1 3 5,-1-2-1,-2-9-2,2 18 2,-2-18-2,-4 17 1,4-17-2,-9 15-2,3-10 2,6-5-1,-15 9-1,15-9 0,-17 4-1,17-4-11,-17 1 15,17-1-3,-19-1 1,19 1-1,-18-6 0,18 6-4,-15-7-1,8 0 3,2-1 0,-1 2 3,6 6 0,-4-18-9,4 18 10,1-20 0,2 9-1,1 1 7,3-2-8,2 0 7,1 2-9,3-3-3,1 2 4,4-1-4,-3 0-5,5 2-11,-1 0-45,-3 1-69,3 1-18,-3 2-72,0 0-23,2 1-55,0 1-76,0 1-42,-3 1-73,5 2-133,-4 0-578,2 3-814</inkml:trace>
  <inkml:trace contextRef="#ctx0" brushRef="#br0" timeOffset="19772.161">10101 13481 220,'0'0'669,"0"0"-120,0 0-52,0 0-44,9-5-52,-9 5-45,7-9-20,-7 9-19,13-8-59,-6 1 3,0 0-50,1 1 11,2-3-61,-1 1-3,1 0-40,0-1 14,-2 1-32,-1 0 8,-1 2-39,1-2 13,-1 0-31,-6 8 21,7-12-35,-7 12 18,3-12-38,-3 12 23,0 0-30,-5-12 17,5 12-25,-9-5 23,9 5-31,-15 0 29,4 2-38,-1-1 27,0 2-20,-1 1 20,-2 3-21,2-2 27,-2 1-30,1 1 31,0 0-25,1 2 26,-1 1-15,2-1 43,2 0-17,-1 2 32,2-1-6,1 2-16,-1 0 8,3 0 5,1 0-6,1 2-1,0-4-7,3 2-8,-1-1 0,4 0-5,-1 1-1,3-2 38,0 0-53,2-1 36,4 1-48,-1 0 45,3-3-51,2-1 46,1-1-53,3-2 46,2-1-25,0-1-25,4-1-16,3-1-41,1-1-41,0-1-51,5-3-71,0-2-25,1 0-48,-1-1-77,-1-3-34,4-2-37,-2-1-87,0-2-6,-8 3-476,5-4-638</inkml:trace>
  <inkml:trace contextRef="#ctx0" brushRef="#br0" timeOffset="20037.7764">10737 13234 43,'-3'-18'636,"3"18"-138,-7-17-28,7 17-1,-6-16-45,0 9-37,6 7 8,-6-12-25,6 12-53,-7-9 8,7 9-41,-6-10-25,6 10-23,0 0-28,-5-8-9,5 8 3,0 0-8,0 0-5,-8 6-9,8-6-14,-3 12-5,3-12-12,-4 21 6,2-10 33,2 2-47,-1 3-17,0 1-19,1 0-13,0-1-19,0 2-10,0 0-14,1 1-8,-1 0-10,1-1-5,-1-1 25,2 2-43,-2-2 29,1 0-41,0 2 24,1-4-89,-1 2-11,-1 0-90,1-3-7,0-2-74,-1 0-41,0-12-31,0 20-45,0-20-61,2 17-67,-2-17-45,-2 13-104,2-13-661,-3 11-907</inkml:trace>
  <inkml:trace contextRef="#ctx0" brushRef="#br0" timeOffset="20756.5018">10503 13447 406,'0'0'602,"-13"-3"-113,13 3-73,0 0-31,0 0-45,0 0-17,0 0-15,0 0-33,0 0-5,0 0-19,0 0-52,8 8-7,-8-8-47,16 4 4,-16-4-44,19 1 3,-6 1-40,0-2 6,2 2-30,1-4 10,1 2-31,2-2 17,-1 1-53,1-3 33,1 2-19,1-1 21,-1-2-23,3 0 24,0 1-25,-5-1 20,4-1-27,-4 0 23,-1 1-26,-1-1 28,-3 1-25,1 0 24,-5-1-23,0 1 21,0-1-24,-2 0 23,-7 6-20,11-11 22,-11 11-25,6-8 25,-6 8-22,0 0 24,5-10-30,-5 10 26,0 0-22,0 0 24,0 0-23,0 0 30,-14 3-24,14-3 24,-5 7-9,5-7 30,-8 10-19,8-10 24,-5 16-11,0-8 10,5-8-29,-5 17 5,5-17-5,-3 18 20,3-18-36,0 17 22,0-17-20,2 16 16,-2-16-20,5 16 23,1-10-24,-6-6 19,13 13-1,-5-7-13,3-2-18,1 0 23,-1-1-27,4-2-16,-2-1-41,2 0-3,1 0-25,2-3 14,-3-1-17,2 1 12,-2-2-11,0 0 15,-2-4-2,1 3 19,-4-2 14,0 0 17,0-2-13,-4 1 36,-1 1-2,-1-1 2,0-2 10,-2 1 2,-2 10 3,3-18 11,-3 18 17,0-17 42,0 17 15,-3-16-19,3 16 14,-2-13-18,2 13 18,-3-10-28,3 10 20,0 0-26,-6-10 27,6 10-15,0 0 30,0 0-31,-9 6 23,9-6-25,-4 7 32,4-7-17,-5 12 16,5-12-35,-1 14 13,1-14-33,-1 17 17,1-17-40,-3 19 30,3-19-32,-1 18 18,1-18-24,0 16 14,0-16-53,0 17-23,0-17-37,2 17-5,-2-17-40,6 15-70,0-7-64,-6-8-43,10 14-27,-4-7-54,3-2-57,1 2-48,-2-4-425,-8-3-512</inkml:trace>
  <inkml:trace contextRef="#ctx0" brushRef="#br0" timeOffset="21428.3537">11397 13366 329,'3'-9'578,"-3"9"-110,5-16-42,-5 16-4,4-12-37,-4 12-48,4-13-53,-4 13-31,5-7-12,-5 7-13,0 0-23,8-9-5,-8 9-60,0 0-6,14 0-38,-14 0 3,8 6-26,-8-6-5,10 8-36,-10-8 21,7 15-44,-2-7 26,-5-8-19,4 18 18,-1-8-21,0 0 2,-3-10-9,1 20 9,-1-20-16,0 18 21,0-18-22,-1 17 21,1-17-32,-3 13 31,3-13-23,-3 12 10,3-12-9,-2 9 20,2-9-25,0 0 16,-7 7-30,7-7 30,0 0-28,0 0 28,0 0-28,-2-12 37,2 12-30,2-14 20,-2 14-24,7-18 27,-6 7-31,4-4 19,0 3-12,1-2 20,2 0-10,-2-1 18,1 2-39,2 1 43,1 0-24,-1 0 23,2-1-15,0 2 34,2 2-21,-2-1 37,1 2-10,-2 1 21,4 1-28,-4 1 29,3 2-17,-2 0 38,-11 3-11,21 0-8,-21 0-10,21 3 8,-10 0 7,-1 2-36,-1 1 29,1 0-25,-1 0 23,3 4-18,-2 1 50,-2 0-5,1 1-18,3 0-14,-3 2-7,-1-2-3,1 1-6,1 1-5,-3-2-7,-1 0-2,0 0-8,2-2-2,-5 0-1,0-1 3,-3-9-10,5 15-1,-5-15 1,2 11-4,-2-11-2,0 0 1,-4 13-1,4-13-4,0 0 1,0 0-9,0 0-7,0 0-8,0 0-17,-9-5-28,9 5 10,0-12-29,0 12 22,0-20-31,2 7 23,0-1-18,2-2 35,1 3-13,1-3 18,4 0 6,-1-1 31,0 2-18,4 1 27,-1 1-18,-1 1 26,3 3-19,-1 1 36,5 3-25,-5 0 45,3 3-8,-3 0 41,2 2-18,-1 0 25,0 2-22,2 2 26,0 2-33,-3-1 28,3 4-23,-1 0 16,0 2-12,-2 3-10,1 0-10,-4 1-12,-1-1-3,-4 0-29,2-1-116,-5 2-130,0-1-147,-4 0-159,2 1-213,-6 0-680,2 0-1068</inkml:trace>
  <inkml:trace contextRef="#ctx0" brushRef="#br0" timeOffset="23053.2993">13196 13144 80,'0'0'775,"0"0"-143,0 0-51,2-14-29,-2 14-54,0 0-24,2-9-24,-2 9-35,0 0-42,0 0-18,0-13-28,0 13-22,0 0-28,0 0-21,0 0 8,0 0-49,0 0 15,0 0-34,0 0 5,0 0-43,-11 13-1,8-4-11,1 0-19,-2 2-8,-1 3-91,1 1-28,0-1 0,2 1 0,-3 2 0,2-1 0,-1 1 0,2-2 0,-1 1 0,1 0 0,2-4 0,0 2 0,0-2 0,0 0 0,0-1 0,2-2 0,1 0 0,-3-9 0,11 16 0,-11-16 0,13 9 0,-13-9-113,17 4-208,-17-4-67,19-3-17,-7-1-64,-1 2-100,-2-3-40,3-3-95,-2 1-152,1-2-326,-1-1-792</inkml:trace>
  <inkml:trace contextRef="#ctx0" brushRef="#br0" timeOffset="23428.2835">13031 13075 614,'-10'7'664,"3"-2"-115,-1 0-25,8-5-53,-6 9-26,6-9-75,-4 9-10,4-9-39,0 0-22,4 8-35,-4-8 5,10 4-38,-10-4 6,13-1-19,-13 1-19,18-5-16,-9 2-26,0-2-13,4-2-8,-2 1 35,2-2-65,-3 0 34,3 0-52,-4-1 29,1-2-30,0 3 27,-3-3-28,0 1 21,-2 0-26,-1-1 34,0 2-40,-4 9 16,3-19-45,-3 19 25,-3-18-30,-1 10-41,0 0 0,-3 1 0,0 0 0,0 2 0,7 5 0,-20-7 0,9 5 0,11 2 0,-23 0 0,12 1 0,0 3-71,0 0-117,2 1-115,0 0-70,-3 4-73,4-1-170,3 0-203,1 1-880,0 2-1376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07:57.081"/>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D700"/>
    </inkml:brush>
  </inkml:definitions>
  <inkml:trace contextRef="#ctx0" brushRef="#br0">20765 4039 802,'0'0'691,"0"0"-65,-6-9-69,6 9-38,0 0-62,-5-9-7,5 9-53,0 0-45,0 0-63,-8-8-33,8 8-43,0 0 21,0 0 22,-9 5 27,9-5-35,-6 12-28,2-3-2,0 1-22,0 1-18,-1 2-7,1 2-22,0 0-24,2-2-3,-1 3-13,2-2-36,-2 3-73,2-2 0,-1-1 0,2-1 0,-2 0 0,1 0 0,1 0 0,0-1 0,0-1 0,-1 1 0,1-12 0,0 17-38,0-17-237,0 13-51,0-13-62,1 11-65,-1-11-89,0 0-85,3 10-41,-3-10-168,0 0-441,0 0-883</inkml:trace>
  <inkml:trace contextRef="#ctx0" brushRef="#br0" timeOffset="343.7358">20728 4088 488,'0'0'674,"-5"-11"-88,5 11-27,-3-11-87,3 11-18,2-12-51,-2 12-26,4-15-49,-4 15-38,10-14-44,-2 6-7,2 0-16,1 0-11,2 2-31,1-1-28,0 0-19,1 3-16,0-1-23,0 0-12,-1 1-15,2 2-16,-3 0-14,0 0-3,0 1-5,-13 1-13,23 0-9,-23 0 11,21 4-21,-21-4-59,19 3-28,-19-3-45,15 4-37,-15-4-67,11 10-31,-11-10-50,4 7-54,-4-7-35,-1 12-38,1-12-84,-8 13-100,2-6-284,-4 0-483</inkml:trace>
  <inkml:trace contextRef="#ctx0" brushRef="#br0" timeOffset="515.6038">20745 4140 100,'0'0'703,"-9"5"-140,9-5-51,0 0-43,0 0-59,0 0-42,9 4-31,-9-4-5,15 0-45,-15 0-13,24 1-54,-9-1-1,1 0-44,2 0-25,1 0-39,0 1-15,-1-1-24,1 0-4,-2 2-32,0-2 9,-2 1-22,0-1-28,-2 1-80,2-1-30,-3 1-93,-12-1-31,20 2-38,-20-2-26,13 4-41,-13-4-71,0 0-79,9 6-471,-9-6-554</inkml:trace>
  <inkml:trace contextRef="#ctx0" brushRef="#br0" timeOffset="687.4729">20816 4293 122,'0'0'689,"0"0"-104,-4 11-35,4-11-41,0 0-45,9 9-53,-9-9-7,13 5-38,-1-2-4,1-1-62,2 3-31,2-3-53,-1 1-31,1-1-37,1 1-29,0-2-29,-1 2-16,1-2-20,-1 1-20,1-1-37,0 2-76,-3-3-55,0 1-21,1-1-60,-1 0-23,0 1-55,-2-1-16,1 0-28,-14 0-40,23 0-56,-23 0-39,21-1-440,-10-2-481</inkml:trace>
  <inkml:trace contextRef="#ctx0" brushRef="#br0" timeOffset="1031.2116">21252 4207 389,'0'0'641,"-6"-11"-95,6 11-47,-5-9-54,5 9-20,-8-9-4,8 9-63,-5-8-10,5 8-42,0 0-34,-5-8-48,5 8-12,0 0-4,0 0 19,0 0 0,10-3-7,-10 3 4,14 7-29,-14-7-13,19 9-23,-7-2-17,-1 0-18,2 1-20,0 2-17,-1 0-10,4 1-20,2 2 0,-3 1-11,4-2-7,-2 3-11,-1-2-10,0 0 3,0-1-10,-1 1 6,-3-3-10,0 1-36,-1-2-54,-1-1-52,-2-1-38,0 1-48,-1-2-48,-7-6-33,11 11-64,-11-11-79,6 7-43,-6-7-34,0 0-94,0 0-618,5 7-845</inkml:trace>
  <inkml:trace contextRef="#ctx0" brushRef="#br0" timeOffset="1281.2049">21574 4202 441,'0'0'639,"1"-13"-76,-1 13-58,0 0-92,0-14-78,0 14-45,0 0 7,0 0-21,0 0 6,0 0-31,0 0-21,-16 5-28,8 0-4,0 2-22,-3 2-7,-1 0-39,0 5-13,-1-4-31,-1 1-3,-1 1-29,-1 2-5,1-3-16,1 2 3,-2-2-6,2 1-5,-1 0-6,2-3-7,-1 1-5,3-2-68,-1 2-76,-1-3-84,2 0-97,-2 0-77,0 1-57,2-1-156,-1-2-573,0 0-793</inkml:trace>
  <inkml:trace contextRef="#ctx0" brushRef="#br0" timeOffset="1640.5668">20631 4517 52,'-15'1'814,"1"2"-217,1-3-59,3 3-74,10-3-55,-22 2-52,12 0-26,10-2-51,-17 1-46,17-1-24,-13 2-38,13-2-8,-11 3-28,11-3 22,0 0 5,0 0 34,0 0-35,0 0 1,0 0-45,7 9 11,-7-9-41,22 2 10,-5-1-30,3 1 16,6 0-37,1-2 15,10 5-26,2-4 11,7 1-26,4 2 9,0-1-20,0-1 21,1 1-24,-1-1 14,1 0-23,0 1 21,-1-1-22,-1 1 16,-1-1-23,-7 0 22,0 0-24,-3 1 20,-2-1-25,-7 1 10,-1-3-48,-2 3-25,-4-3 7,-4 1-32,-2-1-17,-2 1-22,-14-1-17,24 0-9,-24 0-44,20 2-60,-20-2-45,12 0-30,-12 0-30,0 0-59,0 0-68,0 0-467,0 0-563</inkml:trace>
  <inkml:trace contextRef="#ctx0" brushRef="#br0" timeOffset="2074.3707">20612 4642 46,'-19'3'686,"3"-2"-176,4 0-84,0 1-38,1-1-52,11-1-65,-20 2-22,20-2-31,-12 3 27,12-3-11,0 0-5,0 0-6,-9 4-23,9-4-22,0 0-5,15 5-8,-15-5-9,23 4 3,-5-4-16,2 3-8,8-1-11,7 0-24,2 0-6,6 0-6,7 0-19,3 1-1,0-1-4,2 0-12,0-1-9,2 1-10,-3 1-3,1 1-8,-2-2-3,-5 1-5,1 0-1,-9-1-4,-3 0-9,-3 0 6,-4-1 1,-2 1-1,-3-1-4,-3 0-2,-4-1 4,-2 0 5,1 0-5,-4 0-3,-2 3 2,-11-3-3,19 0-2,-19 0-8,15-3-17,-15 3-52,11-2-64,-11 2-55,8-5-56,-8 5-90,0 0-64,6-10-67,-6 10-162,4-9-517,-4 9-768</inkml:trace>
  <inkml:trace contextRef="#ctx0" brushRef="#br0" timeOffset="2324.3593">21891 4246 717,'0'0'713,"0"0"-94,0 0-80,-3-8-67,3 8-107,0 0-33,0 0-90,0 0-23,0 0-60,-2-11-23,2 11-40,0 0 0,0 0-42,0 0 18,0 0-48,0 0-41,0 0-119,0 0-86,0 0-70,0 0-39,0 0-13,0 0-54,0 0-96,0 0-334,0 0-364</inkml:trace>
  <inkml:trace contextRef="#ctx0" brushRef="#br0" timeOffset="2511.8534">21850 4346 484,'-6'13'512,"6"-13"-76,-7 12-52,7-12-21,-5 7-22,5-7-36,-4 10-10,4-10-23,0 0-1,-3 11-54,3-11 6,0 0-39,0 0-40,-2 12-32,2-12-17,0 0-19,0 0-32,0 0-138,0 0-132,0 0-135,4 10-163,-4-10-588,0 0-728</inkml:trace>
  <inkml:trace contextRef="#ctx0" brushRef="#br0" timeOffset="10090.1828">20241 5805 193,'0'0'587,"0"0"-107,0 0-23,-14-2-31,14 2-40,0 0-55,-13-3-21,13 3-26,0 0-6,-16-1-2,16 1-18,-10-3-19,10 3-14,0 0-16,-13-4-9,13 4-17,0 0-14,-13-5-12,13 5-11,0 0-12,0 0-14,-6-8-15,6 8-13,0 0-6,0 0-1,5-12-1,-5 12 10,11-2-21,-11 2 9,14-4 4,-14 4 9,18-3 7,-18 3-29,25 0-5,-11 2-3,0-1 5,1 1-24,0 1 8,2 1-10,-2-1-8,1 1-3,-4 1-3,2 0-10,-3 0 1,-2 2-1,-1-1-3,-1 2-4,1-1 5,-4 1-3,-1 2 0,-3-10-6,2 16-5,-2-16-1,-5 20-4,-1-10 6,-1 0 0,-5 1-1,2-1-2,-2-1-1,-2 1 1,0-2 32,0 0-41,0 1 12,-1-2-2,0 0-7,-1 0 24,2 0-24,-1-2 32,2 0-32,3 0 28,-2-1-43,3 0 41,9-4-33,-19 7 29,19-7-31,-13 5 30,13-5-30,-9 4 30,9-4-26,0 0 1,0 0-5,0 0 30,0 0-30,9 5 32,-9-5-35,16 2 36,-16-2-34,23 0 34,-8 0-39,0 0 40,5-2-40,-1 2 5,1 0 3,2 0 5,0 0 15,1 0-13,-2 0-11,1 0 11,-1 0 2,0 0 5,0 0-6,-3 2 22,-2-2-21,1 0 7,-3 1 6,-1-1 1,-13 0 6,24 1-2,-24-1 3,19 0-3,-19 0 3,16 0-7,-16 0 2,13 0-4,-13 0-3,0 0 0,16 0-1,-16 0-1,0 0 3,0 0-4,14 1 7,-14-1-10,0 0-1,0 0-18,0 0-35,0 0-58,0 0-47,0 0-47,0 0-78,0 0-47,0 0-78,0 0-109,0 0-73,0 0-92,0 0-790,0 0-1094</inkml:trace>
  <inkml:trace contextRef="#ctx0" brushRef="#br0" timeOffset="11030.3935">21376 5910 150,'14'-7'639,"-14"7"-120,12-7-51,-12 7-48,13-7-56,-13 7-42,12-8-2,-12 8-41,9-9 13,-9 9-15,11-6-19,-11 6-6,9-7-9,-9 7-7,8-5-14,-8 5-20,0 0-28,5-9-32,-5 9-13,0 0 10,0 0 2,-9-7 0,9 7-26,0 0 0,-16-1-16,16 1-5,-17 3 10,17-3-11,-20 6-3,9-2-10,-2 2-9,1 1 1,-1 1-10,0-1-1,1 3-13,-2-2-10,2 3-8,-2 2-1,1-1 0,3 0 13,-1-1-38,2 2 36,1-1-31,1 3 31,1-3-40,2 2 34,2 0-42,2-1 39,0 0-38,1 0 3,3 0 4,0 0-3,3 0-2,0-1 4,3 0 10,0 0-2,2-4-7,1 3 0,2-3 1,1 1-1,1-3 0,-2 1 0,3-2-2,1-1 3,-2 0-1,2 0-1,-2-3 2,1 0 1,-4-1 0,1 0 4,-1 0 0,0-2-10,-2-1 6,-1-1 0,-1 2 0,-1-2 2,0-2-1,-2 1-1,-7 5 1,7-13 2,-7 13 2,3-12 2,-3 12 36,-3-12-33,3 12 3,-9-13 3,3 7-7,-2 0 3,-1 2 7,-1 0 1,-1 0 2,0 0-2,0 2 28,-2 2-37,0-2 27,1 1-39,12 1 26,-22 0-33,22 0 34,-21 3-39,21-3 5,-15 2-5,15-2 5,-14 4-5,14-4-32,-10 5-40,10-5 0,-9 6-76,9-6-31,0 0-34,-8 6-63,8-6-17,0 0-46,0 0-72,0 0-49,4 11-54,-4-11-46,0 0-226,11 2-331,-11-2-744</inkml:trace>
  <inkml:trace contextRef="#ctx0" brushRef="#br0" timeOffset="12889.7043">22465 5894 67,'0'0'776,"-3"-9"-161,3 9-33,0 0-58,0 0-33,-4-11-46,4 11-37,0 0-39,-4-8-61,4 8-3,0 0-28,0 0-32,-5-9-30,5 9-35,0 0-19,0 0 5,0 0 8,0 0-2,-6 10 15,6-10-18,-1 10-19,1-10 7,-1 19-3,1-19-10,-2 21-13,2-9-5,-1 1-16,1 0-19,-1 0-8,1 1-9,-2 0-10,1-1-12,0 0-33,1 1-19,0 0 0,-1-2 0,-1 1 0,2-1 0,-1 0 0,0-2 0,1-10 0,-2 20 0,2-20 0,-1 16 0,1-16 0,-1 14-40,1-14-174,-2 12-67,2-12-28,0 0-87,2 10-68,-2-10-104,0 0-56,0 0-61,0 0-168,13 3-329,-13-3-792</inkml:trace>
  <inkml:trace contextRef="#ctx0" brushRef="#br0" timeOffset="13467.8106">22692 6007 49,'0'0'761,"0"0"-160,-4-10-69,4 10-73,0 0-33,-1-10-35,1 10-56,0 0-58,3-12-28,-3 12-22,7-9-36,-7 9-19,11-8-8,-4 3-18,3 1 1,-10 4 13,21-5-12,-8 3-13,1 0 16,1 1-35,-1 1-1,0 1-38,2 0 5,-4 2-36,-2-1 15,1 2-32,-2 1 17,-2 1-25,-2 1 14,-5-7-24,7 14 12,-7-14-19,0 15 20,0-15-2,-7 17-6,1-10-8,0 1 8,-3 2-24,1-3 23,-1 2-22,-2-1 19,3-1-21,-1-2 22,0 2-19,0-3 17,9-4-19,-14 10 16,14-10-16,-11 5 24,11-5-27,-9 6 23,9-6-28,0 0 24,0 0-21,0 0 20,0 0 0,0 0-3,0 0 1,11-6-1,-11 6-2,17-5-1,-8 3-4,2-1 0,2-1 7,3 1-16,0 1 17,2-1-21,0 1 24,0 0-23,0 2 29,-2 0-29,1 2 23,-2 0 1,1 1-4,-1 1-20,-5 0 26,1 2-19,-2-1 26,-1 2-19,0-2 20,-8-5-17,7 15 24,-7-15-22,3 14 30,-3-14-4,-4 14 19,4-14-21,-10 15 10,4-9-15,-1 2 18,-2-2-21,-1-1 21,1 2-29,-1-3 10,-2 1-17,1 0 10,-1-2-15,-1 0 7,2 1-7,-2-3 12,2 0-9,-1 2 7,12-3-17,-20 0 7,20 0-58,-19 0-41,19 0-72,-18-4-22,18 4-65,-17-6-69,17 6-83,-12-7-86,12 7-124,-6-9-749,6 9-969</inkml:trace>
  <inkml:trace contextRef="#ctx0" brushRef="#br0" timeOffset="13967.792">23904 6084 170,'-8'-7'745,"8"7"-117,-6-7-40,6 7-40,-7-12-44,7 12-75,-6-10-20,6 10-42,-7-10 0,7 10-39,-3-11-13,3 11-32,-4-9-4,4 9-16,0 0-24,-4-11-22,4 11-35,0 0-13,-3-10-39,3 10-22,0 0-3,0 0-8,0 0-3,0 0-4,0 0 1,4 14-3,-4-14-14,1 18 25,-1-18-50,3 23-7,-2-10-5,1 0-7,-1 1-3,1 1-27,0-2 0,-1 0 0,3 0 0,-3 0 0,0-1 0,2 1-21,-2-3-107,2-1-55,-2 3-63,-1-12-24,4 17-67,-4-17-44,5 12-89,-5-12-98,10 9-78,-10-9-85,10 8-604,-10-8-939</inkml:trace>
  <inkml:trace contextRef="#ctx0" brushRef="#br0" timeOffset="14467.7745">24367 6095 172,'0'0'736,"9"-11"-100,-9 11-32,7-9-53,-7 9-64,5-8-111,-5 8 9,5-9-59,-5 9-33,0 0-62,0-13 17,0 13-32,0 0-1,-7-9-39,7 9 8,0 0-45,-11-8 0,11 8-39,0 0 9,-13-4-43,13 4 8,0 0-31,-12 0 14,12 0-14,0 0 24,-9 7-18,9-7 9,0 0 10,-2 12-2,2-12-1,4 12-6,-4-12 1,10 12-10,-4-4-13,4-1-1,-1 3-1,1-2-2,2 3-14,-2-2 4,2 0-7,0 1-3,-1 0-3,2 0-1,-1 2 0,-2-4-5,3 4 2,-3-3 1,1 2-8,0-2 11,-2 0-3,1 2 7,-3-2-13,1 0 8,-1-1-11,-2 1 13,-5-9-3,8 14 7,-8-14 12,4 13 12,-4-13-1,-1 12-6,1-12-1,-5 10-1,5-10-6,-11 11 0,11-11-5,-15 8 2,5-5-11,0 0 2,0 0-8,10-3 10,-25 1 0,25-1-9,-25 0-2,12 0 3,-1-1-8,3-2-7,-2 0-53,1 0-52,2-2-49,-1 1-22,2-3-67,1 1-47,0-4-46,3 3-67,1-2-54,1-2-47,1 0-48,2 11-23,2-22-110,0 12-297,1-2-586</inkml:trace>
  <inkml:trace contextRef="#ctx0" brushRef="#br0" timeOffset="14811.5126">24430 6004 197,'0'0'735,"0"0"-130,-1-11-59,1 11-66,0 0-50,0 0-59,4-9-39,-4 9-47,7-6-31,-7 6-27,11-5-31,-11 5-13,19-5-16,-9 3-14,3-1 8,-2 1-26,4 0 12,0 0-40,2-1 3,0 0 15,2 1-23,1-1 5,-3 1 0,2-1-2,1-1 16,0 1-21,-1 3 1,-1-2 1,1-1-9,-2 1-25,-3-1 20,-2 2-5,0 0-9,0-1 4,-12 2-19,19-3 3,-19 3-24,15-2 9,-15 2-7,12-2-6,-12 2-10,11-2-2,-11 2-7,0 0 0,12-1-9,-12 1 0,0 0-15,0 0-36,14-3-78,-14 3-52,0 0-35,0 0-30,0 0-40,0 0-25,8-4-57,-8 4-50,0 0-48,0 0-16,-10-4-97,10 4-682,0 0-862</inkml:trace>
  <inkml:trace contextRef="#ctx0" brushRef="#br0" timeOffset="16342.7098">25609 6026 301,'0'0'685,"6"-9"-120,-6 9-12,5-11-52,-5 11-10,4-10-50,-4 10-60,5-9-33,-5 9-49,0 0-29,7-12-39,-7 12-10,0 0-67,0 0-11,0 0-32,0 0 64,0 0-22,0 0 7,9 8-9,-9-8-11,4 18-15,-1-6-9,-1-1-8,2 6-12,-2-2-9,0 1-15,-1 1-11,3-1-1,-1 1-18,-1 0-12,-2 0 9,3-1-26,-3 1 8,1-1-10,0-4 3,-1 3-13,1-1 10,-1-2-3,3 0-55,-3-2-68,0-10-94,0 19-71,0-19-61,0 15-120,0-15-105,0 12-115,0-12-806,0 0-1114</inkml:trace>
  <inkml:trace contextRef="#ctx0" brushRef="#br0" timeOffset="17014.5653">26263 6157 142,'6'-8'764,"0"-1"-134,0 2-93,-6 7-43,6-16-48,-6 16-62,3-16-55,-3 16-8,0-15-49,0 15-20,-5-16-38,5 16-11,-6-15-36,1 8 22,0 0-40,-3 0 0,1 0-25,0 1 20,-4 1-34,2-2 7,-2 2-38,1 1 13,-3 0-26,1 0 8,0 2-23,1 0 12,11 2-27,-21-3 10,21 3-24,-21 2 14,21-2-26,-17 5 17,17-5-20,-16 8 17,16-8-14,-11 10 9,6-2-7,5-8 2,-4 15-1,4-15 4,0 17-3,3-6-17,3 1 14,0-1-14,3 4 9,3-1-9,-1 1 15,3-1-11,-1 1 10,0 0-17,1-1 17,-1 2-6,1-2 3,-3-1-16,1-1 16,-3 0-19,-1-2 22,-1 2-21,0-3 20,-4 2-13,1-2 14,-4-9-19,0 14 14,0-14-12,-5 15 15,5-15 14,-13 11-21,13-11-14,-14 9 13,5-4-17,9-5 16,-18 5-11,18-5 8,-18 3-19,18-3 22,-17-1-13,17 1 19,-17-5-16,17 5 11,-11-10-14,11 10 8,-6-9-8,6 9 20,0-17-22,0 17 18,7-17-19,-1 6 17,2 0-15,2-2 20,3 0-17,0 0 19,2 1-4,0 0 2,3-2-2,-2 2-3,-1 1 4,2-2-2,-4 1-2,1 2 6,-3-1 7,-1 1-13,0-1-12,-3 0 16,1 0-17,-5 1 21,1 1-20,-4 9 18,2-20-18,-2 20 19,-4-18-15,-1 10 20,-1-1-27,-1 3 17,-4-3-16,2 3 18,0 1-16,-5-1 18,5 1-47,-2 0-40,-3 3-71,4-1-31,-2 0-58,12 3-40,-20-5-83,20 5-67,-16-1-49,16 1-45,0 0-178,-11 1-343,11-1-663</inkml:trace>
  <inkml:trace contextRef="#ctx0" brushRef="#br0" timeOffset="17795.7846">27258 6145 54,'0'0'688,"0"0"-134,-13-7-66,13 7-27,-9-5-51,9 5-21,-9-4-16,9 4-25,0 0-3,-9-7-52,9 7-27,0 0-48,-5-9-16,5 9-47,0 0 10,5-9-23,-5 9 6,9-5-31,-9 5 19,15-4-39,-15 4 22,23-3-36,-23 3 12,27 2-23,-13 0 7,1 1-39,2-1 17,-4 4-26,0-2 16,-2 2-23,0 2 14,-4 0-24,2-1 16,-4 3-24,-5-10 8,4 18-8,-6-8 16,0 0-21,-3 1 1,-4 0 7,2-1-9,-1 2 3,-5-3-1,1 1 15,1 0-11,-3-1 5,1 0-19,1 0 20,1-2-15,0 0 9,-1-2-14,4 2 13,-1 0-13,9-7 15,-16 7-16,16-7 17,-11 8-17,11-8 19,-9 7-16,9-7 17,0 0-13,-6 9 14,6-9-16,0 0 8,8 4-10,-8-4 3,13 1 4,-13-1-3,21 1 1,-8-1 1,1-1 0,-1 1 0,5 0 0,0-1 3,0 0 1,1-1-5,0 2-2,0-1 1,0-1 4,1 0 5,-3 0-51,0 0-60,0-1-55,-2 3-78,0-5-71,-3 2-98,2-2-44,-4 3-46,2-3-60,-1 2-141,2-2-376,-2-1-690</inkml:trace>
  <inkml:trace contextRef="#ctx0" brushRef="#br0" timeOffset="18123.8991">27836 6096 52,'0'0'805,"0"-12"-148,0 12-58,0 0-60,0-17-55,0 17-69,0 0-33,0-14-23,0 14-33,0 0-32,-2-12-33,2 12-30,0 0-33,0 0-35,0-14-29,0 14-10,0 0-45,0 0 8,0 0-21,0 0 36,0 0-20,0 0 3,4 18-18,-4-18 16,0 21-15,0-8 10,0 3-3,0 0 6,0 1-9,0 2-13,0 1 9,0-2-8,2 0-7,0 2-12,-1-2 9,0 0-21,2-2 11,-3 0-28,5 0 6,-5-2-7,2-1 4,0-3-10,-1 1 29,0 0-38,-1-11 6,1 16-2,-1-16 4,2 14-3,-2-14 9,2 12-4,-2-12-45,0 0-78,2 10-101,-2-10-74,0 0-73,0 0-119,0 0-123,0 0-144,0 0-736,11-7-1114</inkml:trace>
  <inkml:trace contextRef="#ctx0" brushRef="#br0" timeOffset="19302.0953">28754 6147 127,'0'0'537,"-10"-2"-101,10 2-48,0 0-16,-14-4-23,14 4-40,0 0-32,-12-6-20,12 6-5,0 0-10,-10-6 2,10 6-24,0 0-23,0 0-4,-2-11-20,2 11 24,0 0-23,11-9 22,-11 9-27,14-6 8,-4 2-17,2 1 17,0 3-19,1-2 3,0 2-45,0-2-15,0 4-26,-1-1 0,0 0-30,-2 2 10,2 1-25,-3 1 11,0 0-25,-2 0 14,-1 2-20,-6-7 19,7 15-26,-7-15 2,2 19 5,-2-19-4,-5 20-3,0-6 1,-1-2 1,-5 0 0,3 0-1,-3 1-3,-3 0 9,2 0-8,-4 1-1,3-1 0,0-4 1,1-2 0,2 3-2,-2-2-2,3-1-4,0 1 7,2-2 1,-1-1-1,8-5 5,-10 10-3,10-10 8,-9 7-9,9-7 1,0 0-1,-6 7 1,6-7 1,0 0-3,0 0-1,13 3 0,-13-3 2,15 0 5,-3-3-3,1 3-5,4 0 1,0-2 4,4 0 4,1 0 8,2-1 3,1 3-2,-1-3-10,-3 2 9,0-2-8,-2 2 9,0 1-2,-2-2-11,-3 0-2,-1 1 4,-1 0-9,-12 1-38,20-3-49,-20 3-45,16-1-47,-16 1-32,16-3-69,-16 3-48,15-3-58,-15 3-56,11-3-43,-11 3-100,14-2-616,-14 2-813</inkml:trace>
  <inkml:trace contextRef="#ctx0" brushRef="#br0" timeOffset="20052.0696">29357 6157 43,'0'0'708,"-8"-5"-128,8 5-63,-7-7-62,7 7-81,-9-7-49,9 7-17,-8-9-31,8 9-13,-5-9-7,5 9-63,-3-9-17,3 9-20,2-12-7,-2 12 3,7-13-16,0 6-3,3 2 2,-1-2 2,1 3-1,4-2-9,0 2-8,2 0-9,-1 0-12,-1 3-14,0 0 1,1 1-15,-1 0-14,2 2-7,-3 1-11,-1 2 12,2-1-25,-5 2 14,1 1-25,1 0 17,-5 0-24,-1 1-2,-5-8 1,6 17 0,-3-8 2,-3-9 1,-2 17-4,2-17-4,-7 19 2,2-12 2,0 3-3,-1-3 2,-3 1-3,2-1 0,1 0 1,-2-1-1,2 0 0,-2-1 4,8-5-5,-11 11 1,11-11 1,-9 6 2,9-6 0,-9 7 3,9-7-2,0 0-1,-8 5-2,8-5-2,0 0 6,0 0-17,0 0 10,0 0-5,9-4 2,-9 4-6,12-5 10,-12 5-2,14-3-1,-14 3 1,19-5-2,-19 5 2,21-4-3,-9 3 4,0 0 30,-12 1-41,23 0 3,-12 1 2,-11-1-1,22 3 4,-22-3 1,19 5 0,-11 0-1,-8-5 5,13 9-5,-13-9 6,8 11 5,-8-11-11,7 11 3,-7-11 3,0 12 2,0-12 2,-3 15 3,3-15 10,-9 12 3,9-12 2,-14 11 4,8-5 6,6-6-2,-17 10-7,17-10-1,-15 7 2,6-3 6,9-4-3,-19 5 0,19-5 4,-17 5 2,17-5-6,-14 2 5,14-2 8,-15 3-8,15-3-12,0 0 2,-18 0-8,18 0-2,0 0-9,-15-2 6,15 2-3,0 0-3,-12-1-1,12 1-6,0 0-41,0 0-54,-10-5-46,10 5-36,0 0-41,0 0-19,0 0-35,-5-11 13,5 11-61,0 0-20,0 0-37,0 0-27,0 0-34,-1-10-68,1 10-105,0 0-318,0 0-503</inkml:trace>
  <inkml:trace contextRef="#ctx0" brushRef="#br0" timeOffset="21536.3927">30470 6130 527,'-14'-2'487,"14"2"-73,0 0-52,-10-5-30,10 5-31,0 0-33,-9-5-5,9 5-17,0 0-17,-10-7-35,10 7-3,0 0-25,0 0 16,1-12 16,-1 12-41,9-9 6,-9 9-10,13-8 0,-4 5-7,2-1-1,-1 2 6,3-1-10,4 0-9,-3 2-8,0 0-8,2 1-8,0 0-14,-1 0-12,-2 1-12,0 0-14,1 4-12,-3 0-6,-1 0-4,-1 2-5,-1 0 0,-3 1 18,0 1-7,-5-9-5,5 17-6,-5-17-3,-2 20 1,-3-11-5,1 1-5,-4 0-4,0 0 0,0 0-3,-3-2 0,1 1-4,0-1 3,0 0-3,1-3-5,0 2 8,0-2-6,1-1 1,0 1 1,8-5-3,-11 8 3,11-8 3,-9 5 1,9-5-6,0 0 5,0 0 2,-9 4-12,9-4 2,0 0-4,0 0 2,12-5-6,-12 5 7,14-3-1,-14 3-1,16-4 1,-16 4-2,22-4 7,-9 3-1,1 0 0,-1-1-7,3 2 6,-2 0-3,2 0 3,-2 3-7,0-2 6,-1 3-6,-1-1 6,0 1-9,-2 1 16,0 0-6,-1 2 5,-1-2-12,-2 2 9,-1 0-2,0 1 4,-5-8-4,6 14 6,-6-14 9,-2 13 6,2-13 7,-4 15 12,4-15-17,-10 14 19,4-9-13,-1 2 11,0-2-20,-2 0 22,0-1-19,0 0-6,-2-1 1,0 1-4,1-2-6,-3 0 9,2-2-13,11 0 3,-23 2-4,23-2 1,-23 0-3,23 0 0,-20-2-9,20 2-49,-17 0-42,17 0-56,-14-5-40,14 5-74,-14-7-33,14 7-112,-8-7-78,8 7-63,0 0-96,-3-13-660,3 13-912</inkml:trace>
  <inkml:trace contextRef="#ctx0" brushRef="#br0" timeOffset="22208.2438">31027 6193 178,'0'0'575,"3"-9"-112,-3 9-70,2-10-31,-2 10-33,4-10-45,-4 10-35,6-10-6,-6 10-17,7-12-25,-1 7-7,-6 5-22,12-12 7,-2 7-20,-1 1-6,1-1-13,2 1 21,-1 0-12,3 1-3,-2 2-37,-12 1-8,23-3-30,-23 3 2,16 0-23,-16 0 4,18 5-11,-10 1 13,-8-6-13,9 10 7,-9-10-10,4 12 14,-4-12-16,-4 16 2,4-16-14,-9 14 7,4-6-15,-3-1 8,-1 2-20,2-3 15,-2 1-16,-2 0 18,0 0-18,2-1 6,1 0-12,8-6 7,-16 7-8,16-7 12,-13 10-13,13-10 13,-12 7-10,12-7 13,0 0-19,-9 3 12,9-3-6,0 0 5,0 0-6,0 0 1,0 0-7,11-3 12,-11 3-12,14-6 10,-14 6-9,18-6 0,-7 4 0,-1-1 9,2 2-7,2-2 6,-1 2-4,2 0 3,-1 1-9,3 0 13,-3 1-10,4 2 10,-3-1-14,0 1 13,-1 2-10,-1 0 15,-1 2-7,-1-2 11,-2 2-2,-1-1 22,-2 2-1,-1 0 27,-5-8-10,9 16 25,-9-16 2,3 14 2,-3-14 2,-3 14 0,3-14 3,-9 14-11,3-6 12,-1-2-20,-2 1 22,-1-3-45,1 0 15,-2 1-30,-2-1 8,2-1-4,-1-1 4,-1 1-30,2 1 11,-2-4-13,13 0 9,-22 3-13,22-3 17,-20 0-27,20 0-68,-18-2-58,18 2-56,-14-1-61,14 1-82,-14-7-100,14 7-92,-8-7-38,8 7-174,0 0-493,-5-12-843</inkml:trace>
  <inkml:trace contextRef="#ctx0" brushRef="#br0" timeOffset="24630.3651">32144 6089 563,'0'0'454,"0"0"-31,0 0-43,3-11-14,-3 11-34,0 0-34,0 0-14,2-11-19,-2 11-22,0 0-37,0 0-27,3-9-19,-3 9-38,0 0-9,0 0-27,0 0-4,0 0 40,0 0 13,0 0-30,0 0-11,-7 7-2,7-7 20,-5 10-20,5-10-7,-9 16 0,6-8 1,-3 2-16,1-1-16,-1 2 5,-1 1 0,1 1-2,1-3-7,-1 2-3,0-2 12,1 0-7,-1-1-8,1 1-8,0-1-3,1-1-5,-1 0-1,5-8-9,-8 14-2,8-14-1,-7 12 3,7-12-8,-7 9-1,7-9 9,0 0-8,-6 12 11,6-12 31,0 0-3,-6 8 24,6-8-8,0 0-5,0 0-10,0 0-5,-3 9-8,3-9-2,0 0-3,0 0-18,0 0-4,0 0 1,0 0-4,12-2-3,-12 2 1,12-1-3,-12 1-3,18-2 2,-18 2-1,23 0 7,-9-2-8,0 2 2,0 0-6,3 0 1,-2 0-4,2 0 0,-3 0 5,2 0-1,0 0 1,-1 0 4,-2 0 4,1 0-2,-3-1-11,-11 1 2,23-1-6,-23 1-5,17 0-8,-17 0 0,13-5-4,-13 5-5,10-5 4,-10 5 3,6-7 10,-6 7-7,0 0 1,3-12 3,-3 12 2,0 0 12,-1-17-7,1 17-1,-4-10 3,4 10 3,-7-15 1,7 15-1,-4-14 13,4 14-10,-6-14-2,6 14 4,-4-11 5,4 11-4,-5-11 2,5 11-9,-4-7 7,4 7-6,0 0-1,0 0 5,0 0 3,0 0-5,0 0 4,0 0 2,0 0 4,-5 11-4,5-11 1,-1 17 1,1-17 2,-1 22 0,-1-10-1,2 0 8,-1 0-9,1 1 0,-1-1-15,1 0 25,0 0-5,0 2-25,0-14 27,-2 22-2,2-22-1,0 22-2,0-22-2,0 18-68,0-18-64,2 14-32,-2-14-40,1 14-28,-1-14-46,4 10-44,-4-10-33,6 7-50,-6-7-13,10 5-34,-10-5-162,13 0-299,-13 0-479</inkml:trace>
  <inkml:trace contextRef="#ctx0" brushRef="#br0" timeOffset="25364.7136">32600 6199 220,'0'0'606,"8"-8"-104,-8 8-97,8-8-51,-8 8-59,7-9-6,-7 9-17,7-7-10,-7 7-21,5-8-24,-5 8-8,0 0-26,6-7-8,-6 7-27,0 0-15,0 0-27,0 0 1,0 0 27,0 0 1,0 0-11,0 0-28,0 0-1,-2 9-22,2-9 21,-6 10-28,6-10 20,-9 14-29,6-6 19,-2 1-16,5-9 19,-8 15-27,3-5 11,1-1-29,0 1 17,0-2-24,-1 1 19,1 0-25,4-9 17,-6 17-38,6-17 33,-6 15-28,6-15 19,-6 15-24,6-15 24,-5 12-23,5-12 14,-3 10-22,3-10 22,0 0-18,-2 14 18,2-14-15,0 0 15,6 11-22,-6-11 23,10 7-22,-10-7 19,14 6-23,-14-6 22,19 5-22,-9-2 21,3-1-24,-3 0 26,4-1-27,-2 2 28,0-2-28,2-1 22,-1 0-20,1 3 21,-14-3-23,26 0 24,-26 0-23,23 0 23,-23 0-20,23 0 25,-23 0-34,19 0 28,-19 0-20,17 0 22,-17 0-21,16-3 18,-16 3-21,13-2 21,-13 2-21,13-3 25,-13 3-27,10-7 21,-10 7-21,9-5 22,-9 5-22,6-6 20,-6 6-18,7-8 13,-7 8-13,1-12 20,-1 12-17,1-12 16,-1 12-18,-1-12 21,1 12-23,-1-12 26,1 12-27,-3-13 23,3 13-18,-1-14 19,1 14-25,-3-12 27,3 12-24,0 0 22,-1-15-23,1 15 25,0 0-21,-1-12 14,1 12-19,0 0 22,0 0-23,0 0 28,0 0-12,0 0 24,0 0-12,0 0 33,-1 17-18,1-17 38,-2 20-35,1-9 31,0 1-14,-1 1 24,1 4-30,0-3 28,-2 1-49,2 1 31,-2-2-33,2 2 20,1-3-35,-1 0 27,-1 2-35,1-3 35,1 0-38,-1-2 21,1-10-24,-1 22 0,1-22-91,0 16-38,0-16-63,-2 15-47,2-15-64,-1 10-73,1-10-84,0 0-54,-4 13-199,4-13-475,0 0-810</inkml:trace>
  <inkml:trace contextRef="#ctx0" brushRef="#br0" timeOffset="28739.5999">19803 5724 95,'0'0'513,"1"-13"-153,-1 13-36,0 0-22,0 0-8,0 0-3,0 0-16,-2-11-26,2 11-19,0 0-29,0 0-19,-3-11-39,3 11 56,0 0-5,0 0 33,-2-11-16,2 11-28,0 0-11,0 0-11,0 0-13,-3-10-11,3 10-16,0 0-21,0 0-11,0 0-13,0 0-12,0 0-14,0 0 1,0 0 66,0 0-10,0 0 2,-4 11-2,4-11-8,-1 16-14,1-16 3,-1 21 2,1-10 15,0 3-12,0 0-6,0 4 19,0 0-21,0 0-9,0 2-14,0 2 3,0 1 0,-2 3 36,2-2-43,0 2 28,-1-1-33,1 4 18,-1-2 23,-1 0-11,1 1-15,0-1-7,0 0-13,-2 0-6,2-1-1,1-2-5,0 1-3,-1-4-9,1 0-1,0-1-3,0-3 0,1-2-11,-2 1 2,1-3-1,0 0-1,0-13-7,0 21-2,0-21 0,0 17 0,0-17-48,1 13-76,-1-13-53,0 0-82,0 16-34,0-16-72,0 0-41,0 0-89,0 0-62,0 0-60,0 0-146,0 0-531,0 0-898</inkml:trace>
  <inkml:trace contextRef="#ctx0" brushRef="#br0" timeOffset="30067.6777">19816 5627 331,'0'0'370,"0"0"-74,0 0-54,0 0-46,-5-10-60,5 10 33,0 0-39,0 0 38,-7-10-18,7 10-15,0 0-21,-5-8 24,5 8 11,0 0 3,0 0-7,-5-10-26,5 10-12,0 0-21,0 0-19,0 0-13,0 0-8,0 0-22,-8 6 18,8-6 6,-1 16 4,0-5-15,-1 1 3,1 0-12,0 3-1,-3 2-12,3 0 8,0 2-10,-1 1 2,1-1-9,1 2-10,-1 1-106,0 2-80,-1-2-88,0 2-137,0-5-488,0 1-466</inkml:trace>
  <inkml:trace contextRef="#ctx0" brushRef="#br0" timeOffset="31239.5104">19817 5610 24,'0'0'476,"0"0"-119,0 0-78,0 0-25,0 0-50,-13-4-10,13 4-12,0 0 4,0 0-1,0 0-15,-9-3 2,9 3-2,0 0 0,0 0 4,0 0-9,-9-4 10,9 4-5,0 0 16,0 0-26,0 0 27,0 0-21,0 0-23,0 0-19,-6-6-19,6 6-9,0 0-19,0 0-12,0 0-2,0 0-7,0 0 1,0 0 14,9-5-8,-9 5 5,0 0 2,14 0-14,-14 0-7,0 0-7,18 0-15,-18 0 26,15 0-2,-15 0-9,19 1-5,-19-1-5,23-1 6,-10 1-23,1 0 5,0 0 3,2 0 1,-2 0-4,4-2-7,0 1 0,-1 1 3,2-1 0,-4 0-8,2 1-2,-1 0 0,0-2-7,0 2 2,0-2 4,-2 2 0,3 0-7,-2 0 5,5 0 4,-6-1-5,2 1 2,0 0-1,0 0-1,0 0-1,0 0 1,1-1-3,-1 1 5,2 0 0,-1 0-20,2 0 21,-2-1-3,2 2 3,0-1-3,0 0 0,0 1 6,0-1-8,1 0 0,0 1-2,2-1 4,-3 2-1,1-2 2,1 0 0,-1 0-5,1 2 1,-1-2-3,1 0 5,-1 1-1,2-1 0,-2 0-1,-1 0 1,2 0-1,-1 1 2,-1-1-1,2 0 3,-3 0-3,1 0 5,-1 1-4,1-1-3,-1 0 2,0 2 0,1-2 3,-1 0-10,1 0 7,-1 0 1,0 0-1,1 0-3,-1 0 3,1 0 3,0 1-2,-1-1 1,0 0 2,1 2-5,-1-2 0,1 0-8,-1 0 10,1 0 3,-1 2 2,0-2-8,1 0 1,-1 1 3,1-1 2,0 1-5,-1-1-2,3 1-2,-1-1 7,-1 0-2,0 2 3,1-2-2,0 1-1,-1-1-1,-1 0 2,1 0 3,2 0-2,-3 1 0,1-1-6,-2 0 6,2 2-4,-2-2-2,-1 1 4,-1-1 0,1 0 2,-1 2-4,-1-2 2,1 1-1,1 0 2,-1 0 6,-1-1-7,3 2 8,1-1-15,-1-1 3,0 1 1,2 0 3,0-1 3,1 2-5,0-2 1,2 0 2,-2 1-1,2 0 0,1-1 1,1 0-1,2 0 1,1 3-4,1-3 3,1 2 0,-1-1 1,2 0 5,-2 0-6,1 1-1,0 0 5,1-2-11,-1 3 10,1-1-2,0 0-1,5 1-4,-1-1 4,3 1 12,2-1-17,-1-2-44,2 3-60,3-1-74,4-2-102,3 3-136,1-1-111,-1 1-264,2-3-388,2 0-796</inkml:trace>
  <inkml:trace contextRef="#ctx0" brushRef="#br0" timeOffset="33162.3966">22809 5642 80,'0'0'328,"0"0"-56,0 0-52,0 0-21,0 0-28,0 0-17,0 0-7,0 0-18,0 0-25,0 0 13,0 0-16,0 0-12,0 0-5,0 0 17,0 0 3,0 0-5,12-2-12,-12 2-13,0 0-9,9 4-15,-9-4 13,0 0 7,11 2 13,-11-2-8,12 3 7,-12-3-13,13 2-8,-13-2-6,15 3 4,-15-3-3,17 1-7,-17-1 5,23 1-5,-9 1 3,0-2-15,0 0-5,3 1-8,2-2 2,-1 1-7,3 0-1,1 0-3,0 0 0,0 0 0,2 0 3,-1-2-8,0 2 5,4-1-9,-4 1 12,1-1-2,3 1 8,-5 0-11,2 0 14,-1-1-26,1 1 13,-1 0-12,-1 0 12,2 1-16,-2-1 13,1-1-9,-1 2 5,-1-2-8,1 2 14,0-1-18,1 0 16,-2 0-12,1 1 20,0-1-21,1 0 11,0 0-11,0 1 11,0-1-3,0 2-1,4-2-15,0 1 14,-4 1-5,1-2 14,3 2-19,-2-2 14,-2 3-10,4-3 8,-4 1-11,2 0 17,-3 1-13,5-2 2,-1 2-4,-3-2 12,-1 3-11,1-3 6,-1 0-6,4 3 10,-4-3-8,3 2 12,1 0-14,-3-1 10,0 0-11,1 0 14,-1 1-15,-1-1 8,1 0-7,-1 0 12,1 1-9,-1-2 9,0 1-13,-1 1 9,2 0 4,-2-2-1,0 2-16,1 0 10,-1-1-11,1 1 16,-1-2-13,3 0 13,-4 3-11,1-3-4,3 2 0,-4-2 19,3 1-14,-1 0 7,0-1-8,0 2 15,2-1-15,-5-1 10,4 2-12,0-1 15,-1-1-21,0 1 21,-1 0-9,2-1 5,-1 2-12,0-2 15,1 0-17,0 1 16,-3-1-13,3 2 11,-1-2-11,-2 0 8,3 2-19,-1-2 27,1 1-12,-2 0 12,0 0-13,2 1 7,-2-2-9,0 2 10,1-1-16,0 0 18,1 0-14,-3 1 17,2-2-13,1 1 9,-2 1-11,1-2 11,1 0-11,-1 0 10,0 2-11,1-1 14,0 0-14,-3-1 16,3 1-16,-1-1-13,0 2 15,1-2 16,1 1-16,-1-1 12,0 0-5,1 1 3,-1-1-12,0 0 14,4 2-15,-4-2 13,0 1-10,2-1 7,0 0-9,-2 0 9,0 0-8,4-1 12,1 1-12,-1 1 17,-2-1-13,4 0 6,-2 0-11,0 0 13,0 0-10,1 2 2,-1-1-1,1-1 1,1 1-9,-2-1 12,2 1-4,-2-1 2,2 0-5,-4 2 10,2-2-5,1 1-1,-7-1-1,6 1 0,-4-1-3,0 0 8,-1 1-1,0-1 2,1 0-6,0 2 0,-2-2 13,2 0-9,-2 0 9,0 0-11,0 1 4,0-1-8,1-1 12,-2 1-16,1 0 15,-1 0-11,2 0 13,-2 0-15,3-2 2,-1 2 0,0 0-7,1-1 5,0 1 5,-1 0 0,2-1-1,-1 1 0,2-1 3,2 1 0,0-2 2,-3 2-3,6-1 2,-3 0-9,2 1 6,-2-1 5,2 1-3,0-2-3,1 2 1,-1 0 3,4-1-2,-1-1-1,4 2-2,3-1-3,0 1 20,2 0-16,0 1 6,8 1-7,3-1 3,2 1-1,2 1-3,1 0-5,3 2-90,0-1-88,13 1-86,-2 2-121,-1 0-614,2-2-612</inkml:trace>
  <inkml:trace contextRef="#ctx0" brushRef="#br0" timeOffset="34895.4173">28218 5840 403,'0'0'297,"0"0"-18,0 0-75,0 0 3,0 0-54,0 0-18,0 0-13,0 0-16,7-6-10,-7 6-19,0 0-8,0 0-4,0 0-1,0 0-4,10-4-2,-10 4 0,0 0-3,0 0 4,12-2 4,-12 2 2,0 0-6,0 0 4,14 0 5,-14 0-8,0 0 4,14 0 3,-14 0 0,14 1 3,-14-1 8,14 1-12,-14-1-4,22 0-4,-11 2 9,4-2-6,0 0-3,1 1-8,3-1-8,-1 1-5,3-1 5,-3 0-4,5 0-3,-3 1-3,3-1-3,-1 0-7,2 2-3,-1-1 0,2 0-7,2 0-7,0 1 3,-1-2 0,-1 1 0,2 1-4,0-1 1,0 0-1,1 1-3,-1-1 3,-1 0 2,2-1-13,0 1 1,0 1 13,0-2-4,0 2-3,1-2-1,-1 1 3,0-1 0,1 2-3,-3-2 2,2 1-6,-1 0 3,0-1 5,0 2 0,-1-2-4,2 1-2,-1 1 7,1-1-4,-2-1 0,1 1 3,0 0-4,0 1-3,0-2 5,1 3 2,-1-3-3,1 2-1,-1 0 0,-1-1 8,1 3-7,-1-3 0,0 0 1,0 0-8,0 2 9,1-1 2,-2 0-2,-1-1-7,2 1 5,-2 0 1,2 0 1,-4 0 0,3-1-4,2 1-4,-3 0 8,2 1-5,-1-2 5,1 0-2,-1 2 3,1-1-1,-3 1-10,0-3 11,-1 2-3,1-1-5,-3 0 5,3 0 3,-1-1-1,0 2-9,0-1 11,0-1 2,0 0-3,0 1-4,0-1 3,1 0-9,0 0 5,-2 3 7,2-3-6,4 0-1,0 0 3,0 0-2,1 2 4,0-2-6,1 0 4,1 2-2,-2-1 1,1-1-3,2 3 11,-1-3-10,-1 1 2,0-1 1,1 1 0,-2 1-2,0-2 0,1 1-2,-1 0 5,0-1-7,1 0 6,-3 0-2,2 3 4,-1-3-3,0 0-1,1 0 1,0 1 1,1-1 10,-1 1-16,1 1 4,-1-1 0,2-1 0,-2 1 2,1 1-2,-1-2-5,0 0 9,0 1-6,0 0 0,0-1-2,-2 2 5,1-2 0,0 0-3,0 0 1,-1 2 2,-1-2 0,1 0 0,0 0 0,1 0-3,0 3 3,0-3-3,1 0 5,0 1-4,0-1 0,1 1-4,2 1 5,0-1 0,-1 0-4,2 0 7,3 1-3,1 1 6,-1-2-4,2 0-2,-1 2 2,-1-1-2,-5 0 0,1-2 2,0 1-5,-3 0 8,1 0 1,-2-1-6,0 2 11,-5-2-7,-1 0 2,1 0-5,-3 0 2,2-2 2,-2 2 1,0-1 1,-1 1-3,1 0 0,-2-1 2,-1 1 0,-2 0-2,2 0 3,-2-1-6,0 1 1,-1 0-3,-13 0 4,24-2-3,-24 2 3,20 0 0,-20 0 1,18 2-3,-18-2-27,17 0-71,-17 0-69,13 1-88,-13-1-94,0 0-662,15-1-615</inkml:trace>
  <inkml:trace contextRef="#ctx0" brushRef="#br0" timeOffset="36298.098">20002 6507 4,'0'0'461,"-10"1"-148,10-1-13,0 0-74,0 0-20,-13 4-51,13-4-6,0 0-39,-11 3-1,11-3-22,0 0 11,-13 2-18,13-2-2,0 0-16,-13 5 11,13-5-13,0 0 10,-10 3-8,10-3 6,0 0-5,0 0 4,-11 4 3,11-4 11,0 0 4,0 0-2,0 0-4,0 0-5,0 0 0,-11 3-16,11-3-2,0 0-6,0 0 13,0 0 23,0 0 31,9 4-21,-9-4 11,13 3-36,-13-3 10,13 1-34,-13-1 36,18 1-19,-18-1-7,20 1-9,-20-1-2,23 3 0,-10-2-3,0-1-6,0 3-6,2-3-8,2 2-22,2-1 34,1 1-6,2-1 1,5 3 3,1-4-13,2 2 8,8 0 1,1-2-1,2 3-6,7-1-3,0 1-9,3 0-4,1-2 11,0 2-10,1 0 2,2 0-3,-1 0 2,2-1-4,-2 1 6,3 1-6,2-1-10,1 0 22,4-1-14,10 1 3,1-1 1,3 2-28,-2-1-36,2-1-46,1-1-31,5 1-41,3 1-52,1-2-48,4 1-37,0-1-83,2 4-141,1-4-371,-1-1-473</inkml:trace>
  <inkml:trace contextRef="#ctx0" brushRef="#br0" timeOffset="37745.5506">22158 6607 279,'0'0'323,"0"0"-64,0 0-81,0 0 3,0 0-55,0 0 21,1 13-12,-1-13 9,0 0-27,0 0 16,11 6-14,-11-6-5,0 0-33,12 6-9,-12-6 12,12 3 6,-12-3 2,15 3-3,-15-3-13,19 2-8,-19-2-3,23 3-9,-10-1-6,1-1 1,-1 0-2,2 0-2,-1 0-1,2 0-3,-2-1-10,1 3-6,-1-3-5,1 0-4,1 1-2,-1-1-1,-1 1-4,3-1-6,-3 1 11,2-1 1,0 1 19,4-1-2,-1 0-4,1 0-2,0 0 2,2 0-8,-2 0 0,3 0-9,-1 0 8,2 0-10,-2 0 4,5-1-2,0 2 1,1-2-8,-5 1 6,5-1-4,0 1 8,-1 0-9,1 0 5,0-1-7,0 1 7,0 0-11,0-1 10,0 1-4,1 0 3,-1-3-5,0 2 11,-1 1-14,1-1 7,-3 0-11,5 1-4,-3-1 9,-1 0 7,1-1-6,0 0 6,0 1-4,0 0 14,-1 0-18,0-1 13,1 2-14,-3 0 18,2-1-10,-3 0 7,0 0-9,0 1 8,-2-1-16,2-2 16,1 3-12,-1-1 9,-1 1-12,1-1 13,-2 1-12,2 0 10,0-1-11,0 1 8,-1 0-17,1-1 19,-2 1-8,1 0 9,-1-1-22,-1 2 19,2-1-11,-4 0 5,2 0-4,-1-1 15,0 1-30,2 0 32,-2 0-10,0 1-5,0-2 8,1 2 8,-1-1-11,1 0 13,-2 1-19,2-1 13,-1 0-18,0 0 11,1 0-3,-2 1 9,4-1-11,-1 1 8,1-1-10,0 0 14,1 1-16,4 2 12,1-2-13,1-1 10,2 1-13,5 1 21,2-2-21,1 3 15,2-1-11,9 3 12,-1-2-13,4 1 13,2 0-13,4 1 10,-1 0-20,2 0-54,11 2-70,1 0-73,4 1-63,2-3-145,3 1-553,-2 2-563</inkml:trace>
  <inkml:trace contextRef="#ctx0" brushRef="#br0" timeOffset="39025.0382">25378 6781 406,'0'0'371,"0"0"-109,-9-4-3,9 4-70,0 0-25,0 0-12,0 0-11,0 0-34,0 0-2,0 0-30,0 0 12,0 0-8,0 0 22,0 0 7,0 0-8,0 0-15,0 0-9,10 4-4,-10-4-3,0 0-11,13 3-6,-13-3 2,14 0-13,-14 0-4,19 2 22,-19-2-1,20 0-3,-8 2-12,1 0-6,0-2-7,2 1-5,2 0 2,0 0-2,0 0 7,4 0-4,-3 0 0,3 1-1,1-1 10,0-1-3,1 1-1,4 1-9,-1-1 0,0-1-4,3 2 1,-2-1-1,2 0-10,0 0 1,-1-1-1,0 3-1,2-3-1,-1 2 0,0-2 0,-1 0 0,3 1-2,-2-1 8,0 0-1,1 0-15,1 0 20,-2 1 2,1-1 1,1 0-3,0-1 1,-1 2 1,1-1-7,0 0 4,-1 0 0,3 0-3,-1 0-4,-3 0-5,3 0 2,1 0-3,-2 2 2,1-2-1,1 0-5,-3 3 2,1-3 4,-2 1 2,1 0-11,-1 0 6,0 0 3,0 0-1,-1 1-1,1-2-2,0 1-1,0 0-1,-2 2-1,5-3 5,-3 0-1,2 3-5,-1-2 4,1 0-1,0 1 4,-1-2-5,1 3 0,1-2 2,-1 0-5,1 0 5,3 0 5,-3 2-5,3-3-2,-3 1 1,5 2-4,-1-2 6,-7 1-3,9-1 0,0 0-7,-1-1 4,1 1 8,2-1-3,-2 2 2,3-2-4,0 2-1,-2-1 6,2 1-4,1 0 1,-1 0 3,8 1-9,-3 2 6,2-4 3,-2 3-2,2 0-5,0-1 4,-2 2 0,4-3-5,-1 2 4,2-1 1,1 2-21,2-2 16,2 1-7,2-1-15,2 0-46,15 2-17,-2-2-36,0 0-42,2 0-42,0 0-60,-1-1-70,2 3-166,-1-3-290,-1 0-319</inkml:trace>
  <inkml:trace contextRef="#ctx0" brushRef="#br0" timeOffset="40071.8781">28667 6901 290,'0'0'237,"9"6"-51,-9-6-40,0 0-37,0 0-19,0 0-20,8 7-12,-8-7-12,0 0-8,0 0-8,9 5 11,-9-5 22,0 0-32,12 5 15,-12-5-31,9 3 21,-9-3-5,11 3 33,-11-3-28,14 4 27,-14-4-19,14 2 30,-14-2-23,18 3 41,-18-3-7,21 4-1,-21-4-22,25 3 15,-11-1-11,0-1 10,4 0-2,-2 2 19,5-3-10,-1 3-10,-1-1-11,4 0-3,3 0-12,-3-2-3,3 1-9,0 1 6,1-2-11,2 2 5,0 1 0,0-3 8,2 2-6,3 1 1,-3-1-3,3 0-4,3 0-6,0-1-1,-1 3 6,1-2-3,3 1 13,-2-2-7,2 2 8,7 1-1,-6-1 3,9-2-6,-2 2 2,2 0-2,0-1-3,0 0-14,1 2 7,-1 0-8,-2 0-3,3-1 3,-3 0-6,3 1 2,-1-2-7,-3 1-5,3 2 3,-1-4 0,2 3-7,0-1 7,1 1-3,-1-4 0,1 3-4,1 1 4,-1-2-6,1 1-5,-1-1 11,2 1 1,-2 0-8,1-2 6,0 4 3,-1-2-5,1-3 1,2 2 2,0 0-9,1 2 6,1 0-5,0 0 5,-1 1-2,2-1-7,-1 0 7,2 1 4,0 2-7,-1-2 8,1 2-7,1-1 8,9 2-8,-10-2 6,0 0-4,10 2 5,-10 0-7,-1-4-8,1 3 10,0 0 0,-2-2 1,-2 3-3,-1-3 3,-3 2-2,-1-4 0,-3 4 1,1-3 0,-9 0 0,8 1 0,-7 1 0,-2-3 2,1-2-3,-5 3-20,1 0 28,-6-2-6,-2-1 5,0 2-1,-7-2-1,1-1 0,-1 2-1,-3-2-5,-1 0-45,-3 1-43,-13-1-57,24-1-52,-24 1-35,21-2-64,-21 2-157,13-1-300,-13 1-270</inkml:trace>
  <inkml:trace contextRef="#ctx0" brushRef="#br0" timeOffset="41462.4542">20752 5736 276,'0'0'398,"3"-12"-64,-3 12-55,4-13-30,-4 13-30,2-11-38,-2 11-21,4-13 20,-4 13-6,5-12 0,-5 12-3,4-12-5,-4 12-9,4-9 2,-4 9-13,5-9 10,-5 9-15,0 0 23,4-13-22,-4 13 15,0 0-24,2-10 22,-2 10-27,0 0-29,0 0-2,3-11-25,-3 11-9,0 0-3,0 0 8,0 0 4,0 0 15,-1 16 12,1-16-8,-2 15-9,1-3 10,0 0-3,0 1-3,-2 3-9,2 0 3,-3 4 0,2-1-10,-1 5-3,2 1 18,-2-1-25,1 3 10,-1-1-19,2 6 7,-2 2-18,-1-1 29,2 2-5,-1 0-9,-1-1-21,2 0 9,-1 2-18,1-2 6,-1-2-8,2-3 12,0-2-18,-2 1 13,2-3-15,-1 1 8,1-3-5,1-2-2,0-2-13,-1 0 7,1-2-7,0-2 2,1-3-2,-1 0 6,1 0-8,-1-12 9,2 17-15,-2-17 13,2 15-40,-2-15-48,4 13-82,-4-13-48,0 0-94,5 8-103,-5-8-126,0 0-129,0 0-813,10-4-1098</inkml:trace>
  <inkml:trace contextRef="#ctx0" brushRef="#br0" timeOffset="42390.0828">21943 5828 389,'0'-15'420,"0"15"-47,-1-12-78,1 12-53,0-11-30,0 11-26,-3-11 18,3 11 8,0 0 3,-1-14-16,1 14-12,0 0-23,-1-12-15,1 12-29,0 0-5,0 0-31,-3-10 10,3 10 10,0 0 45,0 0-27,-7 6 18,7-6-40,-4 11 29,4-11-1,-5 17-8,2-5-12,2-1-11,-2 5-14,2 2 22,0 2 14,0 0-35,-1 5 8,2 1-15,-1 3 9,1 0-20,0 6 33,-1-1-19,2 1 14,-1 0-35,1 0-5,2-1-1,-2 0-7,4 0 1,-2-3 12,-2-2-31,0-3 17,2 1-28,-2 0 19,1-3-23,0-1 14,1 0-20,-1-4 9,1 1-16,-1-4 19,-1 1-24,2 0 23,-2-5-25,1 1 17,0-1-15,0-1 21,-2-11-25,1 19 21,-1-19-21,2 15 15,-2-15-33,3 13-69,-3-13-25,3 10-77,-3-10-52,0 0-107,6 11-76,-6-11-53,0 0-93,10 2-701,-10-2-887</inkml:trace>
  <inkml:trace contextRef="#ctx0" brushRef="#br0" timeOffset="43202.7305">23496 5809 379,'0'0'442,"0"0"-51,-3-13-40,3 13-32,0 0-34,-2-10-26,2 10-20,0 0-9,-3-9-11,3 9-29,0 0-24,0 0-41,0 0-13,-4-10-23,4 10 25,0 0 2,0 0 14,-2 10-9,2-10 5,-4 12-22,4-12 15,-1 22-6,0-10-5,1 4-4,-2 2-14,1 1 18,0 5-27,-1 3 36,1 0-34,1 6 8,-2 1-23,0 1 38,0 1-28,-1 2-10,1 4-4,-1-4-4,0-2-3,0 1-6,0-2-6,2 0 1,1-2 8,-1 1-21,-1-7 12,2 0-25,0-1 17,0-1-3,0-4-9,0 0-24,0-3 22,0 1-26,2-4 15,-2 0-16,1-3 5,0-1 9,-1-11 5,2 21-2,-2-21-21,0 16 20,0-16-2,1 13 0,-1-13-7,0 0-64,2 13-87,-2-13-40,0 0-69,0 0-94,0 0-77,0 0-59,0 0-141,0 0-622,0 0-858</inkml:trace>
  <inkml:trace contextRef="#ctx0" brushRef="#br0" timeOffset="44062.0663">25120 5859 476,'0'0'371,"6"-9"-47,-6 9-43,4-8-25,-4 8-10,0 0-29,5-10-29,-5 10-28,0 0-22,0 0-19,6-9 1,-6 9 3,0 0 17,0 0 7,0 0-24,0 0 7,0 0 20,0 0 1,3 11-26,-3-11 22,-1 13-31,1-13 16,-2 22-23,2-10 8,0 5-2,0 1-17,-2 0 14,4 5-33,-2 0 9,0 3-17,0 2 9,0 1-1,0 0 3,0 7 0,0-3 3,0 4-17,0-1-6,0-2-12,0 2 2,1-4-6,0 2-6,0-5-6,-1 0 9,2 0-19,-1-3 15,0-1-26,2-1-1,-3 2 2,2-4 22,-2-2-28,2-2 20,-2 0-24,1-1 21,0 0-6,0-5-1,-1 2-4,2-3-3,-2-11 5,1 21-7,-1-21-3,1 17 0,-1-17 0,2 12-6,-2-12 6,2 12 0,-2-12-13,0 0-64,2 9-89,-2-9-99,0 0-117,0 0-84,0 0-104,16-1-216,-16 1-353,10-8-748</inkml:trace>
  <inkml:trace contextRef="#ctx0" brushRef="#br0" timeOffset="44968.2855">26721 5886 130,'6'-9'519,"-6"9"-119,6-6-57,-6 6-36,0 0-21,6-12-5,-6 12-30,0 0-32,3-8-29,-3 8-39,0 0-14,0 0-23,0 0-12,0 0 19,0 0 28,0 0-16,0 0 11,0 0-5,2 12 1,-2-12-34,-2 20 28,1-10-18,1 3-18,0 1 3,-2 3-3,2 3-24,0 1 14,0 0-5,0 4-3,2 1 7,1 2-10,-1 3-9,2 0-11,1 1-3,0 1 7,1 1-26,-1-2 9,-1 1-5,2-1-6,-1-1-6,0 1-3,0-3 8,-1-3-14,0-1-3,-1 1-5,-1-2 4,0 0 14,0-2-22,2-2 21,-4-1-26,3 0 22,0-2-29,-3-2 25,2 2-20,0-3 19,-2-1-26,0-1 21,2 0-20,-2-12 25,2 21-27,-2-21 25,0 17-5,0-17-4,2 15-6,-2-15-2,1 14 2,-1-14-56,2 11-52,-2-11-75,0 0-58,4 14-81,-4-14-91,0 0-95,4 9-219,-4-9-380,0 0-723</inkml:trace>
  <inkml:trace contextRef="#ctx0" brushRef="#br0" timeOffset="45937.88">28316 5971 186,'0'0'493,"0"0"-109,0 0-72,1-13-34,-1 13-23,0 0-23,0 0-21,0-12-17,0 12-11,0 0-12,0 0-6,0-14 0,0 14-7,0 0-11,0 0-11,0 0-32,-1-10-9,1 10-29,0 0 14,0 0 12,0 0 0,-7 7-7,7-7 23,-6 13-34,3-4 10,0 1 7,0 1-21,-1 4-13,1-1 2,2 3 6,-4 1-9,3 3-6,-2 1 3,1 3 6,1 0-11,-3 2 13,2 3-23,0 1 20,1 1-19,-1-3 8,1 0-12,0 0 7,1 0-17,0-2 4,1 2 1,0-1-4,-1-3-8,1 4 0,0-3-6,0 3 2,0-5-3,0 0 12,0-1-19,1-2 18,-1-1-23,1-1 17,0-3-22,1 1 22,0-1-22,0-3 24,-1-2-27,0-1 27,0 3-24,2-4 19,-3-9-15,1 17 15,-1-17-20,2 14 11,-2-14-10,2 12 20,-2-12-19,0 0 12,3 12-32,-3-12-35,0 0-83,0 0-58,5 9-68,-5-9-49,0 0-66,11-4-86,-11 4-174,8-8-375,-8 8-628</inkml:trace>
  <inkml:trace contextRef="#ctx0" brushRef="#br0" timeOffset="46797.2333">29797 6000 171,'0'0'366,"3"-8"-89,-3 8-36,0 0-44,6-12-12,-6 12-6,0 0-28,5-10-2,-5 10-21,0 0-11,4-9 8,-4 9-10,0 0 2,5-11 3,-5 11-1,0 0-2,4-8 10,-4 8-4,0 0-1,0 0-12,4-10-14,-4 10-21,0 0-12,0 0-18,0 0-5,0 0 23,0 0 8,11 4-3,-11-4 7,2 13-15,-2-13 22,3 17 1,-2-5 20,1 2-6,-1 3-24,-1 1-10,1 3 21,0 4-26,-1 1 9,0 0-16,0 3 16,0 1-20,2 2 18,-2 2-12,1 1 33,-1 1-27,1-2 10,3 2-24,-3-2 4,0 0-43,1 0 28,-1-2 10,0 2-19,1-8-23,-1 2 18,0-2 16,0 0-21,1 0 13,-1-2-24,2 1 2,-3-6-1,2 0 1,0 1-12,-1-3 11,1-3 1,2 3 2,-3-5-6,2 0 3,-3-12-4,2 20-2,-2-20 3,4 16-1,-4-16-1,3 13-5,-3-13-32,4 11-47,-4-11-65,0 0-87,5 9-84,-5-9-72,0 0-99,0 0-192,0 0-308,16-1-587</inkml:trace>
  <inkml:trace contextRef="#ctx0" brushRef="#br0" timeOffset="47890.9425">31692 6017 344,'0'0'452,"0"0"-77,0 0-34,-4-10-49,4 10-18,0 0-42,0 0-40,0 0-18,-4-7-14,4 7-32,0 0-21,0 0-21,0 0 28,0 0-1,0 0-19,0 0 20,-5 7-17,5-7-2,0 15 8,0-15 1,0 24-3,0-7 0,0 2-8,0 2 26,1 4-1,2 1-15,-1 6-7,2-1 1,0 2-24,1 1-2,-1 1-3,2-1-5,1-1-8,-2 1-2,0-2 1,-2 2-21,0-3-1,1 1 8,1 0-24,-2-6 19,-1 2-12,1-2 1,-2-1-12,0 0 7,1 1-10,-2-6 18,1 0-12,-1 1 5,0-2-16,-1-1 6,1 0-11,0-1 19,0-2-12,0-3 8,0 1-16,0-13 2,0 24-2,0-24 12,0 19-14,0-19 14,0 17-16,0-17-21,1 12-80,-1-12-28,1 12-97,-1-12-64,0 0-69,2 12-102,-2-12-145,0 0-441,5 7-670</inkml:trace>
  <inkml:trace contextRef="#ctx0" brushRef="#br1" timeOffset="55468.3904">20144 6903 517,'0'0'473,"0"0"-60,0 0-41,0 0-23,1-13-46,-1 13-15,0 0-24,0 0-13,0 0-35,-3-10-13,3 10-19,0 0-11,0 0-24,-9-5-7,9 5-22,0 0-26,-11-3 11,11 3-23,0 0-10,-12 3-9,12-3-12,-10 5-23,10-5 8,-12 9-18,12-9 15,-11 11-25,5-4 14,1 1-17,5-8 14,-6 15-23,6-15 15,-7 15-12,7-15 19,-1 15-15,1-15 15,1 13-22,-1-13 16,4 11-14,-4-11 15,8 12-12,-8-12 9,12 8-16,-12-8 11,16 7-8,-16-7 14,19 4-16,-19-4 16,21 0-17,-21 0 16,23-2-18,-13 0 18,1 0-17,0-1 20,-2-1-21,1 1 34,-1-2-16,-9 5 26,14-12-7,-8 5-6,1-1 0,-4 0 1,1-1-10,-1-1-1,-3 10-4,1-16-2,-1 16-19,0-15 24,0 15-26,-4-13 24,4 13-27,-6-11 26,6 11-28,-8-10 28,8 10-27,-9-5-25,9 5-70,-7-5-93,7 5-74,0 0-80,0 0-106,-15 0-187,15 0-347,0 0-597</inkml:trace>
  <inkml:trace contextRef="#ctx0" brushRef="#br1" timeOffset="56340.5366">21260 6956 489,'0'0'498,"0"0"-61,7-10-32,-7 10-26,0 0-40,4-8-46,-4 8-34,0 0-18,0 0-34,0 0-21,5-8-32,-5 8-12,0 0 20,0 0 6,0 0-17,0 0-16,4 9 18,-4-9-37,0 14 4,0-14-21,0 17 8,0-17-30,0 22 10,-1-10-4,1 1 1,0 1-28,-1 0 10,2-2-38,-1 0 24,0 2-28,0-1 16,-1-1-24,1 0 13,0-12-33,0 21 28,0-21-18,1 20 12,-1-20-23,1 17 19,-1-17-18,1 12 9,-1-12-81,2 13-38,-2-13-89,0 0-117,4 11-73,-4-11-76,0 0-186,7 7-508,-7-7-779</inkml:trace>
  <inkml:trace contextRef="#ctx0" brushRef="#br1" timeOffset="57624.5601">22498 7010 467,'0'0'452,"0"0"-83,3-11-41,-3 11-27,0 0-23,0 0-41,0 0-31,0 0-21,3-10-15,-3 10-10,0 0-14,7-7-8,-7 7-10,0 0-4,9-8-7,-9 8-9,0 0-1,9-4-7,-9 4-1,0 0 24,15-7-10,-15 7-8,11-1-17,-11 1 15,13 0-26,-13 0 12,17 0-42,-17 0 24,14 0-31,-14 0 20,17 3-43,-17-3 27,12 2-21,-12-2 13,14 3-23,-14-3 17,11 5-23,-11-5 10,11 7-10,-11-7 21,6 9-28,-6-9 20,6 8-31,-6-8 32,2 12-18,-2-12 14,0 0-22,-1 17 24,1-17-22,-3 11 19,3-11-30,-5 14 34,5-14-26,-6 11 16,6-11-7,-9 14 8,9-14-17,-9 13 16,9-13-33,-8 13 37,8-13-30,-9 11 31,9-11-20,-7 12 18,7-12-18,-7 10 14,7-10-17,-6 10 19,6-10-19,-9 10 22,9-10-22,-8 8 19,8-8-18,-6 9 15,6-9-12,-8 8 15,8-8-21,-9 7 9,9-7-6,-6 7 22,6-7-30,0 0 29,-8 7-19,8-7 13,0 0-21,-8 7 23,8-7-28,0 0 31,0 0-22,-8 7 22,8-7-20,0 0 15,-8 7-22,8-7 24,0 0-9,0 0 10,-9 3-16,9-3 16,0 0-15,0 0 16,0 0-20,0 0 24,-8 7-20,8-7 26,0 0-24,0 0 26,0 0-24,0 0 23,0 0-20,0 0 24,0 0-23,8 4 19,-8-4-20,12 1 17,-12-1-19,15 0 16,-15 0-22,17 0 23,-17 0-26,21 2 28,-21-2-21,22-2 24,-22 2-16,24 0 21,-11-1-17,0 1 23,1 0-24,-3 1 16,3-1-26,-14 0 25,23 0-22,-23 0 17,22 0-26,-22 0 21,18 0-19,-18 0 8,15 0-14,-15 0 23,16 0-18,-16 0-15,0 0-69,14 2-23,-14-2-79,0 0-82,12-2-85,-12 2-74,0 0-109,0 0-681,0 0-829</inkml:trace>
  <inkml:trace contextRef="#ctx0" brushRef="#br1" timeOffset="58733.8927">24329 7051 384,'0'0'482,"-9"-6"-65,9 6-70,0 0-37,-6-7-43,6 7-26,0 0-26,0 0-20,-2-13-17,2 13-20,0 0-16,4-8-15,-4 8-7,0 0-3,8-6-16,-8 6-14,9-5-4,-9 5 4,11-4-10,-11 4-5,12-3-20,-12 3-5,13-3-4,-13 3 3,14 0-2,-14 0-8,12 3-12,-12-3 5,12 3-9,-12-3-1,8 5-2,-8-5 2,9 6-10,-9-6 11,3 9-5,-3-9-3,0 0-2,-2 15-4,2-15 1,-6 10-6,6-10 5,-6 10-1,6-10-3,-9 12-4,9-12 9,-7 9-5,7-9 3,-8 8-3,8-8-2,-6 7-3,6-7 8,-5 7-1,5-7-6,0 0 4,-5 8-13,5-8 11,0 0 4,0 0-5,0 0 5,0 0-4,0 0 1,0 0 1,5 10-1,-5-10-3,0 0-4,15 0 9,-15 0-2,14 0 3,-14 0-23,17 0 22,-17 0 0,16 2-1,-16-2-1,18 2 3,-18-2-3,20 3-8,-9-1 8,-11-2 7,18 5-7,-8-3 6,-1 3-5,-9-5 0,15 8 3,-6-3 2,-9-5 4,12 9 3,-12-9-14,7 9 26,-7-9 1,7 11 17,-7-11-5,0 0 21,-2 14-22,2-14 15,-6 8-13,6-8 11,-9 9-21,9-9 17,-13 9-22,13-9 25,-16 6-17,16-6 18,-17 5-21,17-5 9,-19 4-24,19-4 24,-18 3-31,18-3 18,-17 3-22,17-3 18,-15 1-28,15-1 25,-14-1-20,14 1 15,-14 0-21,14 0 18,-13-3-23,13 3 24,-14-3-24,14 3-14,-10-4-67,10 4-56,0 0-77,-13-5-64,13 5-68,0 0-86,-9-6-123,9 6-502,0 0-685</inkml:trace>
  <inkml:trace contextRef="#ctx0" brushRef="#br1" timeOffset="59830.8981">26110 7154 303,'0'0'514,"0"-12"-90,0 12-56,0 0-39,0 0-25,-2-13-29,2 13-32,0 0-12,0 0-23,-3-12-14,3 12-26,0 0-26,0 0-25,0 0-25,0 0-16,-4-9-22,4 9 3,0 0 22,0 0-7,0 0 0,-6 7-7,6-7-10,-3 11 1,3-11-8,-5 8-5,5-8-9,-6 15 5,6-15-5,-5 12-4,5-12 2,-8 17-5,8-17 2,-5 12-15,5-12 10,-5 13 3,5-13-6,-6 14 7,6-14-22,-5 11 18,5-11-19,-4 10 10,4-10-13,-3 9 11,3-9-12,0 0-7,-4 10 17,4-10-20,0 0 14,0 0-38,-4 11 44,4-11-2,0 0 4,0 0-10,4 10 12,-4-10-12,0 0 7,13 4-13,-13-4 13,9 4-21,-9-4 18,14 3-11,-14-3 12,13 2-9,-13-2 12,20 2-14,-20-2 3,21 1-6,-21-1 16,22 0-13,-22 0 12,22 1-16,-9-2 9,-13 1-6,23 0 16,-23 0-21,23 0 19,-23 0-19,21-1 19,-21 1-16,17-2 16,-17 2-17,16-1 13,-16 1-15,11-3 10,-11 3-10,10-2 13,-10 2-21,0 0 19,11-6-3,-11 6 2,0 0-9,6-7 10,-6 7-11,0 0 16,4-8-12,-4 8 7,0 0-26,0 0 20,-2-14 14,2 14-21,0 0 21,-4-12-14,4 12 13,-4-9-13,4 9 12,-5-8-16,5 8 19,-6-7-12,6 7 6,0 0-16,-6-8 28,6 8-16,0 0 20,-4-7-24,4 7 22,0 0-25,0 0 20,0 0-16,0 0 20,0 0-11,0 0 26,0 0-17,0 0 25,-9 8-18,9-8 20,-2 14-31,2-14 25,0 14-18,0-14 12,-2 18-25,4-6-4,-4-1 2,2-11 16,0 20-22,0-20 23,2 22-20,-2-22 12,0 20-21,0-20 23,2 20-25,-2-20-21,0 16-70,0-16-81,2 17-45,-2-17-29,1 16-93,-1-16-119,2 17-182,-2-17-333,0 15-577</inkml:trace>
  <inkml:trace contextRef="#ctx0" brushRef="#br1" timeOffset="60768.3708">27485 7107 263,'0'0'520,"0"0"-88,-2-10-80,2 10-35,0 0-58,0 0-14,0 0-53,0 0-7,0 0-24,0 0-13,-15 1-2,15-1-22,0 0-8,-13 6-16,13-6 9,-10 6-20,10-6-5,-11 8-19,11-8 5,-8 9-18,8-9 10,-8 9-18,8-9-4,-5 11 17,5-11 3,-2 12-1,2-12-4,0 11-2,0-11 2,6 13 0,-6-13 7,7 13-8,1-6-9,-2 0-14,3 0 15,-1 0-20,2-2 10,1 2-15,1 2 3,-1-1 9,0-3-5,1 2-4,-2-2-6,1 1-1,-1-3-7,-1 3 5,0-1-10,-3 0-4,-6-5 0,16 8 8,-16-8-24,13 8 26,-13-8-4,12 5-3,-12-5 4,8 5 6,-8-5-12,5 7 9,-5-7 6,0 0 3,0 0 7,4 9 0,-4-9-9,0 0 3,-9 8-4,9-8-3,-12 3-7,12-3 5,-16 3-3,16-3-3,-21 2-17,21-2 32,-19 1-15,6 1 0,13-2-11,-23 0 25,23 0-22,-25 0 12,25 0-18,-23-2 9,23 2-64,-21-2-65,21 2-61,-19-2-58,19 2-65,-14-5-84,14 5-62,-9-5-184,9 5-273,0 0-484</inkml:trace>
  <inkml:trace contextRef="#ctx0" brushRef="#br1" timeOffset="61143.3501">27507 7126 583,'-8'-6'474,"8"6"-88,0 0-45,0 0-47,0 0-38,0 0-50,4-9-29,-4 9-23,0 0-16,18-3 2,-18 3-18,16-1-5,-16 1-16,25-3 2,-25 3-4,27 0 12,-16 0-7,5-1 10,-1 1 2,-1 0 12,1 0-14,2-1-13,-3 1-4,0 0-19,0 0 0,-2-2-17,-12 2-11,22 0-9,-22 0-7,18-1-5,-18 1-9,13 0 2,-13 0-13,0 0-2,18 1 7,-18-1-7,0 0 4,13-1-7,-13 1-9,0 0-58,0 0-57,0 0-53,0 0-64,0 0-64,0 0-48,0 0-85,0 0-129,0 0-317,0 0-435</inkml:trace>
  <inkml:trace contextRef="#ctx0" brushRef="#br1" timeOffset="62127.6909">29040 7256 352,'0'0'523,"0"0"-72,7-8-54,-7 8-30,0 0-45,0 0-48,5-9-18,-5 9-46,0 0-27,0 0-32,0 0 6,-3-12-33,3 12 13,0 0-11,-8-6 5,8 6-36,0 0 11,-12-4-42,12 4 4,0 0-17,-16 1 25,16-1-5,-12 3-8,12-3-3,-16 8-2,8-2-11,0 0-7,0 0-2,0 0-5,0 2 0,1 1-6,1-1-6,-2 1-7,3 0 5,-3 1-9,3-1-1,0 3-2,2-3 5,-1 0-3,4-9 1,-1 21-1,1-21-3,1 19 18,2-10-21,0 0 9,0 2-11,3-3 16,0-1-24,0 0 22,1 1-18,0-2 14,1 0-14,2-1 14,-1-2-15,0 0-3,0 1 4,-9-4-5,19 4 15,-19-4-5,18 3-9,-18-3 11,16 0-12,-16 0 10,14-3 5,-14 3-13,11-3 8,-11 3-1,10-5 4,-10 5-3,0 0-4,5-9 5,-5 9-4,0 0-2,-3-12 6,3 12 0,-7-7 1,7 7-2,-7-7 4,7 7-7,-9-4 1,9 4-3,-11-4-2,11 4 4,0 0-8,-18 0-25,18 0-80,-11 3-105,11-3-92,-14 5-108,14-5-99,-10 6-633,10-6-765</inkml:trace>
  <inkml:trace contextRef="#ctx0" brushRef="#br1" timeOffset="62987.0356">30576 7382 382,'0'0'486,"0"0"-81,0 0-70,0 0-37,0 0-42,0 0-32,0 0-35,0 0-17,0 0-21,0 0-15,0 0-14,0 0-1,0 0 13,0 0-10,0 0-1,0 0-34,0 0-1,13 1-23,-13-1 6,14 2-17,-14-2 7,18 1-18,-18-1 30,19 0-25,-19 0 18,23-1-19,-23 1 8,23 0-21,-23 0 13,22-2-22,-22 2 16,19-1-27,-19 1 24,18-1-16,-18 1 37,14 0-27,-14 0 28,14-1-27,-14 1 25,0 0-28,14-2 25,-14 2-30,0 0 12,0 0-25,0 0 16,15 0-17,-15 0 15,0 0-19,0 0 17,0 0-16,-1 15 28,1-15-20,-4 10 32,4-10-30,-9 17 16,9-17-4,-6 15-7,2-5-3,0-1-6,0 1-5,2-1 2,-3 3-1,1-2-4,1-1 2,-1 2-8,2-2-41,-1 0-87,3-9-96,-2 17-87,2-17-75,-2 15-79,2-15-170,0 13-375,0-13-616</inkml:trace>
  <inkml:trace contextRef="#ctx0" brushRef="#br1" timeOffset="64221.3677">32448 7485 41,'0'0'509,"0"0"-97,0 0-69,3-10-28,-3 10-42,0 0-21,0 0-25,0-11-15,0 11-25,0 0 0,-2-12-16,2 12-17,0 0-9,-6-10-19,6 10-6,-5-10-10,5 10-5,-9-9-13,9 9-16,-12-9-1,12 9 13,-15-11-27,8 8 12,-1-3-9,-1 3-12,-1-2-2,-1 2-17,2 0 13,9 3-9,-21-3-3,9 0-4,12 3-4,-19 0 0,19 0-8,-16 0-5,16 0 11,-16 3-16,16-3 32,-15 4-40,15-4 5,-12 7 6,12-7 0,-10 6-2,10-6-3,-7 9 1,7-9 1,-4 11 20,4-11-21,0 0 24,1 18-34,-1-18 28,4 12-23,-4-12 22,11 13-26,-6-6 21,2 0-24,-1 0 25,2 1-23,-2-1 17,2 1-16,1-1 20,1 2-26,-2-1 44,1 0-40,1 2 24,-1-1-29,0-1 29,1 0-29,-2 0 14,-1-2-9,1 3 20,-1-1-26,1-1 22,-1 0-22,-2 0 3,-5-7 0,11 13 3,-11-13-1,7 12 5,-7-12 0,5 9 2,-5-9 2,2 10-3,-2-10-10,-2 10-6,2-10 21,-7 8 4,7-8-8,-11 4 24,11-4-25,-13 4 17,13-4-23,-16 2 24,16-2-17,-18 0 18,18 0-35,-21-2 24,21 2-13,-20-4 18,20 4-21,-18-3 26,18 3-20,-15-6 25,15 6-21,-11-10 24,11 10-19,-6-10 17,6 10-22,0-12 20,0 12-21,4-14 20,-4 14-33,9-16 33,-3 8-13,3 0-15,0-1 3,1 1 3,2 0 1,-2 1-14,3-1 9,-3 1 5,1-1-9,2 2-74,-3-2-75,2 0-78,-2 3-89,-1 0-81,0 0-174,0-2-534,-9 7-730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09:22.094"/>
    </inkml:context>
    <inkml:brush xml:id="br0">
      <inkml:brushProperty name="width" value="0.05292" units="cm"/>
      <inkml:brushProperty name="height" value="0.05292" units="cm"/>
      <inkml:brushProperty name="color" value="#FF0000"/>
    </inkml:brush>
  </inkml:definitions>
  <inkml:trace contextRef="#ctx0" brushRef="#br0">20488 7978 279,'0'0'663,"12"-7"-94,-12 7-47,15-9-47,-8 4-45,1 0-13,1 0-53,-1-2-7,-8 7-39,13-11-1,-13 11-38,12-11-12,-12 11-40,7-11-12,-7 11-28,5-10-26,-5 10-29,-1-12-23,1 12-10,-7-9-7,7 9-14,-13-8-16,13 8-11,-19-4-5,19 4-12,-25 1 0,12 2-6,-2 0-2,-2 2-9,0 1-2,-1 1 1,3 1-5,-3 1-1,4-1-5,0 0 2,3 1-1,-1 0-11,2 0 8,2-1 4,3 0-4,1 1 2,0-1-1,4-8-2,2 16 2,-2-16-2,6 17 1,0-8-2,1-1 2,3 2-1,0-3-4,2 1 0,2 0 7,-1 0-3,1 0 1,1-1 2,2 0-4,-3 1-1,2 0 3,0-1-2,-1 0-3,-1 1 1,-1-2-1,-2 2 1,0-1-2,-1-1 12,-3-1 0,-7-5 21,11 13 55,-11-13-44,4 11 55,-4-11-55,0 0 35,-6 14-43,6-14 34,-13 11-38,3-7 38,1 1-32,-2-2 35,-3-1-50,0 2 25,-1-3-34,-2 1 21,-1-1-31,0 1 34,0 0-39,2-2 33,-1 0-38,-1-2 32,3 2-33,-1-2 29,2 1-35,0-1 30,3 1-72,11 1-1,-22-4-83,22 4-13,-17-2-87,17 2-56,-12-5-45,12 5-71,0 0-83,-4-10-6,4 10-52,0 0-52,8-9-77,-8 9-341,15-8-636</inkml:trace>
  <inkml:trace contextRef="#ctx0" brushRef="#br0" timeOffset="781.2225">20791 8156 666,'0'0'628,"0"0"-87,10 4-29,-10-4-63,0 0-32,14 3-32,-14-3-50,12 2-26,-12-2-70,15-2 12,-15 2-71,18-2 13,-6 0-36,-1 0 18,0-1-30,2 0 5,-1-1-19,2-2-9,0 3 0,-4-2-3,1 1-15,0-1-16,-2 0-5,-1 0-3,0-1 0,-1 1-13,-7 5-20,7-10 2,-7 10-6,4-10-6,-4 10-9,0 0-13,-9-9 5,9 9 5,-14-3-20,14 3 6,-18-2-6,7 4 5,11-2-3,-23 4-2,10-1 5,0 1 3,3 0 4,-3 0 5,3 1 1,0 2-10,0-2 12,1 2 5,2-2-1,1 2 31,6-7-44,-10 13 32,10-13-38,-6 14 35,6-14-49,3 12 49,-3-12-64,9 12 51,-3-7-47,3 2 40,2-1-67,2 0 5,3-1-88,3 0-15,0-2-51,0 1-10,7-2-4,-1 1 2,2-2 14,3 1 22,-1-2 9,2 0 39,1-2 6,-2 1 38,0-2 7,0-1 17,-2 2-4,-1-1 17,0-2-10,-4 0 28,0-1-20,-5 1 34,-1-2-12,-1 2 15,-4-1-10,0-1 14,-4 1-7,-8 6 16,9-12-16,-9 12 25,0 0-11,0-14 28,0 14-1,-10-8 23,10 8-4,-17-5 40,17 5-18,-22-2 23,10 3-25,-1 0 21,-1 3 0,0-2-18,-1 4-2,2-2-5,-2 0-14,3 3-11,-2-1-9,4 1-5,-1-2-5,4 2-2,-1-1-12,3 1 1,5-7 6,-6 12 4,6-12-23,0 0 5,4 14 0,-4-14-2,10 8 1,-10-8-1,16 7-3,-16-7 2,22 2 0,-22-2-1,22 3 0,-22-3 0,23-3-1,-12 3-7,-11 0 9,22-4-2,-22 4 0,19-3-2,-19 3 1,13-1-2,-13 1-3,11-2 0,-11 2 1,0 0 0,13 2 1,-13-2-3,0 0 2,0 0 5,9 6-1,-9-6-1,0 0 1,8 7-11,-8-7-44,0 0-41,6 9-37,-6-9-32,0 0-44,11 7-53,-11-7-47,9 4-35,-9-4-49,11 4-68,-11-4-69,14 0-522,-14 0-671</inkml:trace>
  <inkml:trace contextRef="#ctx0" brushRef="#br0" timeOffset="1796.812">21618 8149 324,'0'0'622,"-3"-11"-90,3 11-47,-1-12-53,1 12-59,2-10-39,-2 10-27,5-9-18,-5 9-50,12-5-9,-12 5-54,15-5 6,-15 5-24,21 0-3,-10 1-16,3 3 17,0 1-27,0-1 0,0 2-44,-1 1 3,0 0-36,-1 1 10,-1 0-34,-2 1 19,-1 0-9,-2-1-17,0 1 6,-6-9-2,5 15-4,-5-15-3,2 14-2,-2-14 1,-3 15 7,3-15-6,-4 9 1,4-9 4,-7 10-1,7-10 3,-8 8-2,8-8-3,0 0 7,-10 4-2,10-4-4,0 0-2,-12 0-7,12 0-3,0 0-6,-3-10 3,3 10-20,2-11-48,-2 11-70,8-10-53,-2 0-38,3 4-67,1-3-23,4 0-33,3-1-2,1 1 14,2 1 45,2-1 52,1 1 50,0-1 36,1 3 32,-3-2 21,2 2 21,-2 1 22,-4-2 33,1 3 3,-2-2 31,-3 2 19,-1 1 39,-1 0 33,-11 3 15,16-5-12,-16 5-9,12-4 11,-12 4 8,0 0 0,8-9-1,-8 9 2,0 0 18,0 0 24,0 0 1,0 0-7,-12-3-3,12 3 23,-12 2-6,12-2 11,-14 6-44,4-2 8,1 1-41,1 0 15,-2 2-8,2-2-20,0 2-18,1 1-11,1-1-14,0 2-5,1-1-9,5-8-4,-4 17-4,4-17-7,0 14-1,0-14-10,8 17-10,-3-10-39,4-2-47,0 2-24,0-2-29,6-1-29,-2 0-47,4 0-32,-2-1-6,0-3 19,1 0 20,3 0-16,-5-2 20,4-1-2,-4 0 11,2-1 6,0-2-1,-4 0-6,1-2 33,1-3 11,-2 3 57,-1-5 14,-2 0 45,0 0 7,0-4 58,0 1 1,-3 0 47,0 0 0,-1 1 34,-1-1-2,1 1-1,-3 4 44,1-1 29,-1 1 5,1 1-8,-3 10-22,4-17-20,-4 17-27,2-13-19,-2 13-1,0 0 42,5-6 15,-5 6 1,0 0-12,7 12 7,-7-12-27,3 15 5,-1-4-29,-1 1 11,0 2-26,1-1 12,-2 2-23,1 1 14,-1-1-32,0 0 13,1-1-31,-1 4 13,2-2-3,-2-3-4,1 1-8,-1-2 1,1 0-4,0-2 0,-1-10-3,0 18 1,0-18 1,2 14-3,-2-14 3,0 0-13,1 11-10,-1-11 19,0 0-6,0 0-15,0 0 23,0 0-20,0 0 18,5-11-20,-5 11 21,8-17-23,-2 7 26,0-4-22,2 3 15,2 0-15,2-1 19,1 1-32,2-1 37,0 2-23,3 1 14,-1 2-6,-1 2 28,5 0-9,-3 2 21,1 2 3,0 1 29,-1 2-22,1 0 18,-1 3-35,3 0 12,-1 3-2,-5 2-7,4 1-6,-4 0-8,0 2-2,-5-1-15,-3 1-88,0 0-88,-4-1-178,-3 1-151,-2-1-225,-3 3-600,-2-1-928</inkml:trace>
  <inkml:trace contextRef="#ctx0" brushRef="#br0" timeOffset="3113.2819">23831 8035 204,'0'0'607,"-4"12"-122,4-12-39,0 0-26,0 0-47,1 11-47,-1-11-15,0 0-26,0 0-9,0 0-19,13 3-43,-13-3-19,11-5-64,-11 5 4,12-7-20,-12 7 7,14-10-28,-6 3 4,-2 2-31,1-2 25,-2-2-20,2 0 10,-3 0-32,1-1 14,-2-1-26,1 1 17,-4 10-1,4-20 22,-4 20-32,0-20 10,0 20-25,-4-18 16,4 18-27,-7-14 21,7 14-25,-9-13 10,9 13 7,-10-7-26,10 7 20,-10-5 0,10 5-4,-12-1 8,12 1 0,-12 4 7,12-4 7,-12 9 5,7-1-1,-3 1 3,3 1-6,-1 4 8,2 1 8,-1 2 6,1 3 4,-2 1-5,2 2-10,1 1 41,-1 2-61,1-1 51,0 6-61,-1 2 46,1-3-8,0 3-15,-2 1-2,2-1-4,-2-1-55,1 2 51,-1-2-52,0 1 55,-1-1-52,-1-1 44,2 0-46,1 1 45,0-7-48,0 0 47,2-1-48,-2 0 43,3-3-45,0-2 47,-1-2-39,2 2 24,2-2-29,-1-2 44,0 0-45,3-3 49,0 2-44,1-2 42,1-2-48,2-3 48,2 3-46,3-4 43,1-1-43,1 1 40,3-5-42,0 0 37,3 1-30,-1-2 33,1-2-43,0 0 42,3-1-41,-4 0 41,3-1-41,-3 2 43,2-3-40,-6-2 19,1 2-16,-3 0 39,1-3-41,-4 1 37,-2 0-34,-1-2 36,-4 1-48,-1-3 43,-3 11-45,-1-21 52,-3 7-54,-5-2 42,0-2-57,-8-2 46,1-1-49,-3-2 41,-6-2-41,1-1 37,-2 1 7,1 1 3,2-3-1,4 8-51,0-3 50,1 2-54,2 1 53,4 2-46,3 1 48,2 1-57,2 1 28,4 1-50,2 1 10,4 0 4,2-1 9,4 0 11,-1 2 8,6 2 4,2-2 4,1 2 8,-1 3 6,1 1 1,-1 2 0,1-1 0,0 3 3,-1 0 9,2 1-3,-1 1 0,1-1 3,-3 3 3,2-1-1,-2-2 0,1 2-1,-2 1 4,-1-3-3,-2 2 4,1-1-8,-14-1 6,25 0 4,-25 0-4,23-1 1,-23 1-4,22-2 5,-22 2 2,18-5 0,-18 5-2,14-7 3,-14 7 0,10-5 3,-10 5 5,7-10-3,-7 10-4,0 0-1,-3-16 0,3 16 2,-9-10 0,1 6-3,0-2 19,-3 2-28,1 1 2,-4-2 2,2 3-1,0-1-6,-2 3-13,1 0-60,-1 0-96,0 0-45,0 0-95,2 3-117,-2 1-77,4 0-80,0 1-191,10-5-339,-16 7-735</inkml:trace>
  <inkml:trace contextRef="#ctx0" brushRef="#br0" timeOffset="3471.5015">24350 8195 603,'0'0'586,"12"-6"-92,-12 6-22,8-7-23,-8 7-33,12-5-31,-12 5-33,16-7-57,-16 7-21,18-5-58,-7 2-16,0 0-56,2 2 10,-1 0-52,3 2 15,-1 0-34,1 1-3,0 2-10,-1 1-16,1 1-12,-2 0-3,1 1-8,-2 1-4,-2-1-6,0 0 0,0 2-5,-4-1 1,1-2 1,-2 2 11,-5-8-4,7 12 12,-7-12 4,2 11 6,-2-11 6,0 0 13,-2 13-8,2-13 16,0 0-7,-9 8 31,9-8-37,0 0 25,0 0-40,-14-3 31,14 3-51,-4-8 37,4 8-47,0-13-4,0 13-4,6-19-4,1 8 4,2-2-4,0 1 2,2-3-9,3 1-24,0 1-67,3 1-92,1-1-45,-2 2-88,1 1-96,-4 2-61,1 1-49,0-1-172,-3 2-505,1 1-812</inkml:trace>
  <inkml:trace contextRef="#ctx0" brushRef="#br0" timeOffset="17367.2094">26245 8254 235,'-12'-2'763,"12"2"-117,-13-2-48,13 2-42,-9-5-49,9 5-72,-9-3 0,9 3-68,-7-7-29,7 7-42,-4-7-39,4 7-26,0 0-29,0-13-31,0 13-5,2-9-3,-2 9-23,7-9-9,-7 9-7,11-12-5,-2 8 0,0-1 37,0-1-38,5 1 25,-3 2-35,5 0 4,-3 0-2,-1 1-17,1 1-18,0 1-12,1 0-9,-1 0 5,-3 3-16,0-1-10,-1 1-8,3 1-25,-12-4 0,11 12 0,-11-12 0,8 13 0,-8-13 0,1 14 0,-3-4 0,-3 0 0,-2 0 0,-1 3 0,-4-3 0,1 5 0,-5-1 0,1-2 0,-2 1 0,0 1 0,1-2 0,1 0 0,-2 0 0,-1 0 0,3-2 0,4 0 0,-3-1 0,5-3 0,0 1 0,2-2 0,-1-1 0,8-4 0,-9 8 0,9-8 0,-10 8 0,10-8 0,0 0 0,0 0 0,0 0 0,12 6 0,-12-6 0,15 0 0,-1 0 0,-1 0 0,6-2 0,0 1 0,4 0 0,6 0 0,-2-1 0,4-1 0,3-1 0,0 1 0,-5 0 0,0 1 0,0 0 0,-2 0 0,-2-1 0,-2 2 0,-5-1 0,2 0 0,-7 0 0,3 2 0,-5-2 0,-11 2 0,21-1 0,-21 1 0,15-2 0,-15 2 0,12-2 0,-12 2 0,0 0 0,0 0 0,13 0 0,-13 0 0,0 0 0,0 0 0,0 0 0,0 0-89,0 0-321,0 0-51,0 0-66,-11 2-126,11-2-177,0 0-822,0 0-1316</inkml:trace>
  <inkml:trace contextRef="#ctx0" brushRef="#br0" timeOffset="18132.8071">26881 8234 738,'0'0'605,"0"0"-54,-12-6-37,12 6-68,0 0-23,-6-5-51,6 5-20,0 0-65,-5-10-24,5 10-54,0 0 14,-2-11-52,2 11 13,3-10-41,-3 10 21,6-10-18,-6 10 18,11-10 7,-1 3-11,0 3-15,-1 0 8,5-2 6,-1 1-8,1-1-12,-1 2-10,1 1-8,-3 2 1,0-2-20,1 2-22,-12 1-14,21 0-3,-21 0-21,19 4-7,-19-4-7,11 6-1,-11-6-2,9 9-4,-9-9-3,3 12 31,-3-12-43,-2 14 29,-1-5-33,-2-1 27,-2 1-37,1-1 27,-3 1-26,0 1 27,2-3-33,0 2 34,-5-1-34,4-1 29,1-1-32,-3 2 33,5-3-33,-4 1 33,9-6-34,-11 9 35,11-9-29,-9 7 31,9-7-33,-8 6 26,8-6-30,0 0 29,0 0-36,0 0 36,0 0-33,0 0 34,0 0-33,0 0 32,0 0-25,14-3 23,-14 3-26,12-4 30,-12 4-27,20-4 27,-9 2-23,3 0 20,-1-1-31,1 3 33,-1 0-30,5-3 34,-4 3-33,1 0 31,-3 3-34,3-3 29,1 5-28,-5-3 33,3 2-32,-3 0 38,-2-1-31,0 1 31,-9-4-29,13 12 28,-13-12-25,9 7 41,-9-7-29,3 12 37,-3-12 12,-3 12-55,3-12-1,-9 17 0,9-17 0,-13 13 0,7-6 0,-6 0 0,1 0 0,-3-1 0,1 1 0,-1-1 0,-1-3 0,-2 4 0,2-2 0,1-2 0,-3 0 0,2-1 0,-2 0 0,3 1 0,-1-2 0,1-1 0,1 0 0,0-1 0,-1-2 0,1 1 0,3-1 0,-3-2-198,4 1-256,-2-4-129,2 3-193,2-2-264,0 0-587,7 7-1285</inkml:trace>
  <inkml:trace contextRef="#ctx0" brushRef="#br0" timeOffset="18304.6753">28022 8276 256,'0'0'629,"20"0"-157,-20 0-109,13 1-75,-13-1-102,0 0-125,14 0-168,-14 0-194,0 0-276,0 0-92</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10:04.318"/>
    </inkml:context>
    <inkml:brush xml:id="br0">
      <inkml:brushProperty name="width" value="0.05292" units="cm"/>
      <inkml:brushProperty name="height" value="0.05292" units="cm"/>
      <inkml:brushProperty name="color" value="#00FFFF"/>
    </inkml:brush>
  </inkml:definitions>
  <inkml:trace contextRef="#ctx0" brushRef="#br0">21123 9293 532,'-8'-15'958,"3"7"-220,2-1-95,3 9-38,-6-12-39,6 12-19,-5-14-102,5 14-4,-4-9-111,4 9 6,0 0-90,-4-13-9,4 13-36,0 0-5,0 0-9,0 0-49,0 0 44,0 0-47,-2 12 11,2-12-55,0 19 19,0-6-45,-1-1 15,-1 2-44,2 2-36,-2 0 0,1 0 0,-1-1 0,1 0 0,-1 1 0,0-3 0,1 0 0,0-1 0,-1 1 0,1-3-105,0 1-60,1-11-84,-1 17-33,1-17-42,-3 13-54,3-13-67,-3 10-79,3-10-53,0 0-25,-4 10-80,4-10-534,0 0-825</inkml:trace>
  <inkml:trace contextRef="#ctx0" brushRef="#br0" timeOffset="546.8567">21073 9304 497,'2'-14'627,"0"2"-88,-1 0-18,2 1-29,2-1-39,0 0-39,0-1-55,2 1-8,0 0-45,3 2-17,1 0-21,3 0 12,0 1-47,1 2 23,2 2-59,2 2 47,0 0-80,2 3 34,0 1-77,-1 1 23,1 3-19,-2 3-57,-1 0 18,-1 3-52,-6-1 39,-1 0-60,-2 2 43,-1 2-43,-5-2 29,-2 0-52,-2 1 47,-2 1-43,-3 0 36,-3 1-43,-1 1 44,-5-3-47,2 1 33,-2-1-32,0 0 42,-1-3-48,0 1 45,2-2-41,0-1 41,3-2-46,0-1 45,3 0-44,-1 0 37,10-5-53,-14 5 38,14-5-42,0 0 36,0 0-40,-10-5 54,10 5-51,6-7 56,-6 7-50,16-8 52,-6 3-51,4 0 9,1 1 4,0-1 3,4 0 10,1 0-2,0 4 0,2 0-2,1 2 5,0 0 5,4 2 0,-3 2 0,0 2 1,0 1 0,-4 1 1,-1 1 0,-2 1 3,-3-2 11,-4 1-15,0 1-1,-4-1 2,-2-1 5,-1 0 1,-3-9 2,-5 18-2,-1-9 1,-2 1-1,-3-1 3,0-1-7,-3 0-1,0-2 10,-4-1-7,1 2-2,-2-2-1,0-2 2,1-1 2,-2 0 11,1-1-15,2 0 42,0-2-50,1 0 35,-1-1-37,2 0 42,-1-1-49,5-1-7,-2 0-71,3 0-57,1-1-65,0 1-116,9 4-82,-12-10-106,12 10-78,-2-12-102,2 12-668,5-12-971</inkml:trace>
  <inkml:trace contextRef="#ctx0" brushRef="#br0" timeOffset="749.9784">21695 9410 275,'0'0'817,"7"-7"-133,-7 7-45,0 0-93,8-6-48,-8 6-98,0 0-58,0 0-76,0 0 14,0 0-52,0 0-4,11 4-36,-11-4-6,1 13-49,-1-13-7,0 17-44,0-17 13,-3 21-44,3-9 12,-3-2-36,2 2 18,-1-2-31,2-10 18,-2 21-28,2-21 5,-1 18-69,1-18-28,-3 14-65,3-14-11,0 0-57,1 15-105,-1-15-60,0 0-72,8 6-97,-8-6-655,0 0-818</inkml:trace>
  <inkml:trace contextRef="#ctx0" brushRef="#br0" timeOffset="1046.8427">21730 9349 677,'-17'0'554,"17"0"-60,0 0-20,0 0-49,-11 1-93,11-1 19,0 0-14,0 0-14,0 0-48,0 0-10,13 3-49,-13-3 22,15-2-44,-15 2 16,19-4-19,-7 0-12,-1 0-33,4 1-1,-2-1-13,3-3-4,-6 3-9,0-1 6,1-1 34,-3 0-70,0 0 35,-8 6-69,13-10 41,-13 10-66,5-10 38,-5 10-59,0 0 39,-3-17-50,3 17 43,-11-8-62,11 8 56,-16-6-53,16 6 48,-20-5-53,20 5 52,-23 0-106,11 1-33,0 0-86,-1 2-82,0 1-68,0 1-91,1 3-99,3-4-47,-2 4-137,5-2-542,0 2-871</inkml:trace>
  <inkml:trace contextRef="#ctx0" brushRef="#br0" timeOffset="1562.4486">21969 9444 390,'0'0'717,"0"0"-90,0 0-35,-3-9-58,3 9-79,0 0-50,0 0-71,0 0-35,0 0-89,-5-9-25,5 9-79,0 0 20,0 0-38,0 0 20,0 0-37,0 0 26,0 17-20,0-17 1,0 14-29,0-14 8,-1 19-35,0-7 19,0-1-26,-1-1 15,2-10-23,-4 21 18,4-21-25,-2 19 20,-1-9-31,3-10 35,-4 15-27,4-15 22,-4 12-26,4-12 24,-5 9-23,5-9 25,-6 8-21,6-8 18,0 0-22,-9 4 19,9-4-24,0 0 34,-6-7-28,6 7 24,-3-10-22,3 10 24,0-14-10,1 3 25,1 1-29,2-5 27,-1 1-24,3-1 32,2 0-13,3 0 2,0-1 12,4 1-2,1 1 11,3 2 6,1-1 8,1 3 11,2 2 8,0 0 9,1 4 8,-1 0 13,0 3 6,0 1 37,3 2-47,-3 2 28,0 2-34,-2 0-5,0 3-13,-3-1-6,0 4-15,-4-2-13,0 0-12,-4 1-6,-1 0 12,1-1-32,-3 3 4,-2-1-7,-1 1-11,-1-1-74,-1-2-23,-1 2-124,0 2-45,-3-2-65,0 1-93,-3 0-124,0 2-120,-1-3-129,-1 1-661,-2 1-1074</inkml:trace>
  <inkml:trace contextRef="#ctx0" brushRef="#br0" timeOffset="3521.3774">22851 9508 589,'0'0'691,"12"-5"-103,-12 5-48,14-7-28,-14 7-60,13-7-29,-13 7-79,12-8-5,-12 8-41,9-10-11,-9 10-31,6-11-45,-6 11-34,4-11-18,-4 11-28,-1-11-16,1 11-18,-8-10 0,8 10-6,-14-8-4,5 4-6,9 4-7,-23-2-9,10 3-10,-1 2-10,-1 0-6,-3 4-12,1 0-1,-2 2-7,2 1-3,1 2-12,-1-1 7,5 1 7,-1 2-17,1-3 0,3 0 4,2 1-1,-1-2 0,4 0-1,2-1 2,-1 1-2,3-10 4,1 14 1,-1-14 12,8 14-20,-8-14-2,14 8-2,-5-4 0,-9-4 7,20 1-3,-20-1 1,25-2-8,-12-1 7,0-1 0,2 0 0,1-2-2,-3-2 2,1 0 1,1-1-7,0-3 2,-3 3 4,0-1-6,-1-1 9,-2 0 0,-1 1 0,-2 3 0,2-2-3,-3 3 0,-5 6-5,6-12 13,-6 12-14,0 0 1,3-9-5,-3 9 6,0 0 1,0 0-2,-9 5 7,9-5 1,-8 11-2,8-11 1,-7 16-10,3-9 9,4-7 1,-5 17-2,5-17 3,-3 19-4,3-19 9,0 15-3,0-15-2,5 14 1,-5-14-1,11 14-8,-11-14 8,15 10 1,-6-6-2,-9-4 2,19 5-2,-8-4 2,3 1-7,-2-4 6,1 1 9,3-3-15,0 1 0,-1-4-3,0 2 6,-1-2-2,-1-1 0,0-1 2,-3-1 0,2-1-2,-3 1 1,-2-2-3,0 0 4,-1 0 0,-2 4 1,-2-3-1,-2 11-7,4-17 3,-4 17-1,-1-11 3,1 11 2,-5-9-2,5 9-1,-10-3-9,10 3 7,0 0 6,-17 3-1,17-3 0,-11 10 1,11-10-5,-11 13 8,8-5 3,-1 0-6,0 1 0,4-9 1,-4 18 2,4-18-4,0 16-1,0-16 5,4 12 1,1-4-1,-5-8-2,12 11 0,-5-6 4,-7-5-5,19 8 0,-19-8 0,23 1-4,-10 0 0,0-2-3,0 0-1,1-2 0,-1 1 1,-1-3 3,2 0-1,-2-2-12,1 0 14,-3 0 2,-2 0-2,0 1 15,-1 0-18,-1 0 0,-6 6-5,8-9 3,-8 9 4,5-6-2,-5 6 3,0 0-3,0 0 4,0 0 0,0 0-1,0 0 2,-6 8-3,6-8 1,-5 10 6,5-10-14,-4 14 11,4-14 1,-3 12-2,3-12 2,-1 12 3,1-12-4,2 13 3,-2-13-2,7 9 1,-7-9-5,9 8 6,-9-8-3,15 4-4,-15-4 4,17 3-2,-17-3-2,23 0 0,-9-3 0,1 1 1,2-1-7,-2-1-4,3-1 0,-3-2 1,1-1 12,-2 1-13,2-3 3,-3 0 13,0 2-7,-3-2 0,-1 2 0,1-2 2,-5 3-6,2 0 11,-7 7-5,9-14 0,-9 14 0,7-10 2,-7 10-8,5-8 6,-5 8 2,0 0 6,0 0 0,0 0-7,0 0 10,0 0-1,0 0 4,-5 17 6,2-8 5,0 4 49,2 4 8,-1 1 45,1 3-40,0 3 28,0 0-23,-1 3 13,1-1-38,0 2 23,-2 0-20,2 3 0,-2 1-19,1-1-3,-1 1-23,0-1 7,-1 1-37,0 1 30,0-3-28,-1 1 29,0-1-31,-1 0 26,-2-4-25,1 2 23,-1-6-31,1-1 32,-3-1-32,2-1 33,-1-2-32,-2-1 38,0-3-41,2-1 33,-2-2-32,-1 0 26,-2-3-31,2 1 34,-3-4-40,-1 0 22,-3-3-41,2-2 16,-3 0-18,-3-5 37,1 0-33,-1-3 44,-1-4-7,-1-2 4,4-3-32,0-1 38,3-2-35,4-3 36,0-2-1,7 4 2,0-1-3,5 1 1,2 1-8,1-1-27,3-1 38,3 1-41,5-1 37,1-1-64,2 2 19,3 2-68,5 1-34,4-1-44,2-1-52,2 3-74,1 0-46,0 1-114,-4 4-77,1 0-84,-1 1-119,-1-1-473,1 1-834</inkml:trace>
  <inkml:trace contextRef="#ctx0" brushRef="#br0" timeOffset="4155.9992">24106 9476 399,'0'0'665,"7"-14"-93,-1 7-29,-2-1-56,1-1-53,2 2-48,-2-3-8,0 3-55,1-2-12,-2-2-57,0 4-10,0-3-24,-4 10-2,4-17-2,-4 17-27,0-14-35,0 14-34,-4-14-16,-1 6-11,5 8-7,-14-10-10,5 4-11,-1 3-8,-3 0-12,1 1-5,-2 2-7,14 0 25,-25 3-42,11-1-2,0 1-5,-2 1-2,3 3-7,0-2 10,1 2-11,2 0 8,0-1-1,3 3-1,2-2 2,2 3 0,3-10 0,0 19-7,4-9 6,1 2-3,3 3 5,4-1-7,0 0 1,4 1 5,-2 0-8,2 1 0,4-1 0,-1 2 2,-4-2-3,2-1-1,-3-1 2,0 0 0,-4-1-1,1-1 2,-3-2 0,-1-1 0,-1 2-5,-6-10 8,5 16 2,-5-16-2,-1 11-1,1-11 1,-8 11 2,8-11 7,-14 10-12,3-7 4,-1-1-6,-2 1 7,1-2-6,-5-1 0,3 0 6,-5 0-2,2-1-1,-2-2-1,4 1 1,-3-1 0,1-1 0,1-1-4,1 0 2,1-1-13,2 0-64,1 0-68,2-1-77,1 2-75,2-2-88,7 7-91,-5-12-83,5 12-76,3-10-670,-3 10-908</inkml:trace>
  <inkml:trace contextRef="#ctx0" brushRef="#br0" timeOffset="4956.419">24265 9598 315,'0'0'748,"13"4"-108,-13-4-48,12 2-57,-12-2-74,13 1-55,-13-1-53,16 0-9,-16 0-61,19-3-16,-19 3-48,21-5-15,-10 1-36,1 1 26,0-1-15,0 0-24,-2 0-6,1-1-15,0 0-19,-2-2-12,1 3 0,-2-1-13,-2 0 1,2-2-8,-8 7-10,11-12-31,-11 12-5,5-10-6,-5 10-2,1-12-1,-1 12-11,-3-9-3,3 9-3,-9-8-4,9 8 2,-13-5-3,13 5 0,-15-2 4,15 2 0,-20 1-16,11 2 6,-4-1 1,1 2 0,-1 3 1,0 0 3,2 1-3,-1 1 1,1 0-8,2 2 19,-1 0-13,2-1 8,3 2-21,-2-3 11,3 1 2,1 0 4,3-10 0,0 19-13,0-19-19,6 17-39,2-8-38,-3-3-41,5 1-39,3-2-27,0-1-34,3 0-2,0-2-33,2 0-23,0-1 14,3-1 2,0 0 29,-1-3 38,5 0 38,0-2 32,1 0 30,-1-2 13,-2-1 32,-1-5 16,0 3 24,-2-1 43,-3 0 29,0-1 42,-2 0 31,-4 0 15,-1 0 5,-2 2-3,-2-2 6,-1 4 7,-1-1-12,-4 9 19,0-14-38,0 14 21,-5-11-4,5 11 26,-10-5-22,10 5 14,-13-2-18,13 2 14,-18 5-25,9-2-11,1 4-3,-5-2-5,2 4-14,1-1-14,0 1-15,2 1-11,1-3-9,0 3-2,1-3-7,1 3-3,1-3 12,4-7-25,-5 15 1,5-15 0,1 12-4,-1-12 2,6 9-1,-6-9-4,8 6-7,-8-6-12,14 4-13,-14-4-1,14 0 2,-14 0 1,18-2-19,-18 2 32,17-5-25,-17 5 30,15-5-17,-15 5 22,13-6-16,-13 6 25,11-4-24,-11 4 25,0 0-27,12-4 25,-12 4-26,0 0 21,0 0-16,11 2 29,-11-2-27,0 0 21,0 0-17,5 12 22,-5-12-23,0 0 24,2 14-27,-2-14-78,0 0-31,2 11-76,-2-11-14,0 0-64,4 12-49,-4-12-27,0 0-37,3 10-77,-3-10-81,0 0-494,0 0-659</inkml:trace>
  <inkml:trace contextRef="#ctx0" brushRef="#br0" timeOffset="5956.3842">24854 9602 21,'0'0'744,"4"-16"-161,-4 16-60,5-13-3,-5 13-32,7-13-43,-2 5-79,-5 8-22,10-9-44,-10 9-8,12-6-42,-12 6-15,16-2-52,-16 2-1,17 2-32,-6 0 8,-1 3-37,1 0 3,1 1-26,0 0 6,1 3-33,-3-1-5,-1 1-23,-1-1 10,0 1-11,-4-1-7,1 1-4,-1-1-1,-4-8-11,4 15-3,-4-15-2,-2 14-5,2-14-3,-6 13 1,6-13-4,-9 11-3,9-11 6,-10 8-6,10-8 2,-13 4 4,13-4-2,-16 5 1,16-5 4,-11 0-11,11 0 3,-13 0 11,13 0-12,0 0-6,-14-5 7,14 5-8,-7-6-8,7 6 16,0 0-19,-1-12 18,1 12-43,5-9 0,-5 9-49,10-11-9,-1 5-59,0-1-5,-1 1-27,7 0 17,0-3-47,6 3-32,2 0-2,0-1 23,2 1 15,0-1 20,0 0 21,2 2 36,-6 0 28,3-2 25,-2 2 14,-1 0 15,-2 0 15,-2 1 10,-3 0 31,1-1 38,-3 2 21,-1-2 12,-1 1 5,-10 4 4,13-8 9,-13 8 18,0 0 19,8-8 6,-8 8-1,0 0-12,0 0 15,0 0-14,-10-6 29,10 6-18,-11 2 38,11-2-31,-16 7 34,7-2-25,-1-1 17,-3 5-42,0-1 23,3 2-42,-3 0-1,3-1-10,1 1-26,-2 2-13,4 0-10,-2-2-7,3 0-13,2 0 3,0-3-9,4-7-2,0 17-15,0-17-32,2 14-30,-2-14-43,10 11-49,-10-11-13,13 9-47,-13-9 5,17 7-49,-17-7-10,21 2 12,-21-2 19,20 0 5,-8 0-23,1-2 5,-2-2 22,3-1 13,0-1 32,-1-3-9,1 0 47,-1-2-2,1-5 61,-1 1-12,1 0 51,-3-4 30,0 2 44,0 0 3,-2-2 33,-3 4 25,4-1 23,-6 1 17,1 2 5,-1 1 16,-1 2 17,-1-1 13,-2 11 20,4-19 5,-4 19-3,4-14-16,-4 14-47,3-11-9,-3 11 7,0 0 26,0 0-32,0 0 12,0 0-20,0 0 5,0 0-30,-5 12 15,5-12-28,-2 21 30,2-9-35,-2 1 20,2 1-37,-3 3 28,2-2-26,-2 2 11,3-2-12,-2 1-10,0 1-11,2-2-3,0-1-9,0-1-7,-2-1 1,1 2-8,1-14-1,0 20-6,0-20-1,-2 19-3,2-19 4,0 14 2,0-14 3,-1 12-1,1-12-2,0 0-2,0 0 0,-1 13-1,1-13 0,0 0-5,0 0-3,0 0 6,0 0-2,2-12-7,-2 12-10,5-14 24,-3 4-21,0 0 25,2-2-23,1-1 23,3 2-21,0-2 22,-1 1-13,2 2 7,2-1-11,0 3 24,3-1-12,1 4 24,-1 1-2,2 0 17,2 4 0,-1 0 6,1 4-7,5 0 3,-3 3-2,1 3 4,1-1-1,0 5-1,1 1-11,-1 0-7,-1 2-2,-4 0-9,-1-3 36,-2 3-54,0-2 29,-3-1-105,-3 1-23,-1-3-118,-2 2-86,-5-4-159,0 0-168,-5 2-199,0-2-685,-5 1-1142</inkml:trace>
  <inkml:trace contextRef="#ctx0" brushRef="#br0" timeOffset="6721.985">26606 9210 649,'0'0'650,"10"-10"-85,-10 10-35,6-11-29,-6 11-24,5-8-47,-5 8-60,6-7-66,-6 7-61,0 0-35,0 0 5,0 0 9,-11-3-12,11 3-8,-16 6-14,5 3-6,0-2-15,-5 4-14,3 3 0,-3 0-5,-1 6-8,0 2 1,2-1-13,-3 3 2,3 1-1,1 1-19,1 1-17,0-1-17,5 0-9,-1 0-17,5-1-10,-2-3-7,6 0-6,0-1-4,3 1 27,2-1-38,1 0 19,3-1-86,0-2-28,5-3-98,-1 2-48,5-2-58,-2-3-71,4-1-71,1 0-128,4 1-78,-2-3-101,5-2-692,-4 1-1038</inkml:trace>
  <inkml:trace contextRef="#ctx0" brushRef="#br0" timeOffset="18669.3633">27189 9509 108,'0'0'934,"4"-12"-165,-4 12-98,3-13-72,-3 13-37,2-13-5,-2 13-93,2-13-32,-2 13-59,0 0-20,4-14-29,-4 14-34,0 0-42,0-11-44,0 11-38,0 0-30,0 0-22,0 0 34,0 0-3,-6 5-1,1 5 5,-1 0-11,-2 4-15,2 0-83,-1 3-40,-2 2 0,-2-1 0,2 2 0,0-2 0,-1 2 0,2-2 0,-1 0 0,2-1 0,-2-3 0,0-1 0,3 2 0,1-3 0,-4-1 0,4 1 0,-1-2 0,2-1 0,1-1 0,-4 1 0,7-9 0,-7 11 0,7-11 0,-4 11 0,4-11 0,-4 7 0,4-7 0,0 0 0,0 0 0,0 0 0,0 0-47,0 0-153,0 0 0,8-11-2,-3 3-12,4 0 29,-4-3-14,3-1 41,-1 0-5,5-5 39,-3 0 1,1-2 35,2 0-2,3-3 33,-5 4-2,1-1 30,0 1-17,1 0 32,-3 1-16,1 0 29,0 0-16,-1 4 24,-1-1 1,-1 0 44,2 3-13,-4 2 36,3 0-25,-3 1 24,2 1-12,0 0 12,-7 7 3,13-6 17,-13 6-14,16 1 31,-16-1-5,17 10-7,-7-3-3,-1 4 3,0 0-22,1 3 3,-2 0-9,1 2-10,0 2 1,-2-3-3,1 5-8,-3-2-11,2-1-7,0 1-7,-2-1-1,-1 0-11,2-2 2,-2 2-5,1-1 1,2-2-4,-4 0 30,3-1-39,-2-1 28,-2 0-43,1-3-25,1 1-78,-4-10-44,5 15-32,-5-15-37,5 12-50,-5-12-25,4 10-68,-4-10-83,0 0-41,2 10-42,-2-10-87,0 0-636,0 0-873</inkml:trace>
  <inkml:trace contextRef="#ctx0" brushRef="#br0" timeOffset="18872.4791">27196 9687 495,'-9'-5'655,"9"5"-101,-14-5-35,14 5-72,-7-6-78,7 6-49,0 0-38,0 0-27,0 0-19,3-12-46,-3 12-14,16-5-41,-16 5-11,24-1-40,-6 1-17,4 0-10,-2 0-18,5 1-33,4 1-60,-1 0-60,5 1-101,1 1-91,1-1-124,0 2-90,-1 2-531,-1-2-668</inkml:trace>
  <inkml:trace contextRef="#ctx0" brushRef="#br0" timeOffset="19481.833">27980 9791 353,'0'0'588,"0"0"-73,0 0-40,0 0-34,0 0-63,0 0-20,-2 10-21,2-10-34,0 0-11,0 0-35,-7 7-7,7-7-48,0 0 10,-9 3-31,9-3-1,0 0-49,-14 3 1,14-3-33,-13 1 29,13-1-25,-12-1 6,12 1-37,0 0 12,-18-3-21,18 3 35,0 0-24,-13-3 16,13 3-28,0 0 5,-8-5-18,8 5 7,0 0-19,-6-9 7,6 9-19,0 0 2,7-7-15,-7 7 4,7-5-8,-7 5 8,0 0 33,15-3-45,-15 3-4,14 0 3,-14 0-8,11 2 2,-11-2 4,12 5 1,-12-5-1,11 3-3,-11-3 2,7 7 6,-7-7-4,0 0-2,4 10 0,-4-10-5,0 0 5,-6 11 10,6-11-13,-9 5 14,9-5-11,-13 5 0,13-5 1,-15 4 1,15-4 0,-16 4-2,16-4 2,-17 0 58,17 0-71,-16 0 4,16 0-2,-13-3 2,13 3 3,-12-4 0,12 4-1,-6-6-1,6 6-11,0 0 15,-1-12-11,1 12 15,3-9-6,-3 9 6,12-8-19,-12 8 17,13-7-10,-5 4 14,-8 3-8,21-6 10,-21 6 2,23-1-12,-23 1 17,22 3 3,-9 1-3,-4-1 3,3 3 1,-3 1-9,2 0 3,-2 2 5,-1 1 1,-1 0 46,-1 4-51,-1-2 46,0 3-57,-2-4 9,-2 1-10,-2 1-1,-3 0 7,-2 1-1,-3-2-8,1 0-39,-2 0-56,-3-2-67,0-1-99,-1-1-31,0 0-96,0-2-91,0 1-99,0-4-158,3-1-587,-1 1-928</inkml:trace>
  <inkml:trace contextRef="#ctx0" brushRef="#br0" timeOffset="20106.8183">28529 9660 839,'0'0'666,"6"-11"-75,-6 11-32,6-13-61,-6 13-78,2-14-47,-2 14-30,3-11-38,-3 11-19,1-11-23,-1 11-27,0 0-24,-3-10-15,3 10-13,0 0-8,-10-5-1,10 5 5,-11 2-18,11-2-21,-17 10 10,8-2-7,-1 2-2,1 0-9,0 2-5,-2 4-21,0 1 1,0 0-6,2 0-15,1-1-16,0 2-9,2-2-13,1-1-9,0 2 21,2-2-61,2-1 0,0-1 0,2-1 0,3 2 0,1-4 0,1 2 0,2-2 0,2-1 0,2-1 0,1-1 0,2-1 0,-1-3 0,4 0 0,-2-1 0,4-1 0,-1-2 0,0-1 0,0-1 0,-1-1 0,4-3 0,-2-1 0,-2 1 0,1-4 0,-2-1 0,-3-1 0,0-1 0,-1-3 0,-2 0 0,1-3 0,-6 2 0,2-3 0,-5 3 0,-1 0 0,-1-2 0,-2 2 0,-2 0 0,0 1 0,-4 1 0,-2-1 0,-4 2 0,1 3 0,-4-3 0,1 6 0,-3-1 0,3 5 0,-4 0-2,2 0-151,2 4-31,-2 1-27,3 0-69,0 1-28,-1 2-46,2 2-21,-1 2-77,5 0-55,1 3-57,0-3-46,5 4-719,0 0-932</inkml:trace>
  <inkml:trace contextRef="#ctx0" brushRef="#br0" timeOffset="20747.415">29052 9927 405,'0'0'760,"0"0"-95,10 4-29,-10-4-90,0 0-50,0 0-71,13 2-19,-13-2-76,0 0-6,0 0-32,0 0-33,0 0-33,11 1-32,-11-1-21,0 0-33,0 0-26,0 0-17,0 0-13,0 0-3,0 0 6,0 0-5,0 0-7,0 0-12,-8 5-11,8-5-6,0 0-5,0 0-10,-15 0-6,15 0-5,0 0-2,-10-3 0,10 3-1,0 0-2,-9-5 17,9 5-18,0 0-2,-7-9-2,7 9 5,0 0-4,0 0 3,2-12-5,-2 12-5,6-6 0,-6 6-2,9-5-14,-9 5 9,11-4 12,-11 4-7,12-1-6,-12 1 2,13 1 3,-13-1 1,14 4-2,-14-4 0,12 8-1,-12-8 26,9 8-29,-9-8 0,8 9 23,-8-9-21,2 12-1,-2-12 2,0 0-1,0 14 5,0-14-9,-5 9 8,5-9 1,-8 9-2,8-9 2,-10 5-1,10-5-9,-13 4 33,13-4-28,-16 3 2,16-3-4,-14 0 5,14 0-2,-15-3 3,15 3-1,-13-5-1,13 5 39,-10-5-48,10 5 42,-6-9-44,6 9-2,0 0 10,1-17 12,-1 17-24,5-10 6,-5 10 2,13-12 0,-5 7 4,-1-1-1,4 3 1,-11 3-3,21-5 3,-21 5-2,23 0 2,-10 2 10,-1 0-3,-2 1-3,1 2-2,0 2 4,-4 0 4,1 1-6,-1 1 3,-3 1 3,-1 0-1,-1 0 15,-2-10-24,-2 21 3,-2-8 12,-1-2-53,-4 2-87,1-1-51,-3-2-104,-3 3-63,-2-1-15,0-1-123,-1 3-135,0-3-239,1-2-462,-2 0-923</inkml:trace>
  <inkml:trace contextRef="#ctx0" brushRef="#br0" timeOffset="21497.3889">29809 9765 289,'8'-7'712,"1"2"-113,-3-1-37,1-1-63,1 2-34,-2-2-50,1 0-37,0 1-42,-2-2-47,-5 8-29,9-15-24,-9 15-32,8-17-24,-8 17-11,3-17-22,-3 17-14,-1-17-19,1 17-10,-4-17-1,-2 9-2,1-1-10,-3 1-10,2 2-1,-3-1 10,0-1-22,-1 3-11,0 0 3,-2 1-9,2 0 5,-3 0-18,1 2 4,1 0-12,-2 1 9,13 1 2,-20-2-5,20 2-4,-18 3 0,18-3-3,-17 7 1,17-7 22,-13 7 13,13-7 5,-7 12-12,7-12-1,-2 17 2,2-17-9,4 21-15,-1-11-2,2 3-4,3 1-5,1-2-4,0 1-8,2 2-1,3-1 4,-1 0-3,2 0-4,-1-1-2,2 0 4,-1 0-4,0 0 3,1 0-3,-2-3 3,-3 2-4,0-3 2,0 2 2,-1-2-5,-1 0-1,0 0 1,-1 0 2,-2-2 0,-1 1-4,0-2-2,2 2 2,-7-8 4,5 12-4,-5-12 2,1 10-4,-1-10 0,-5 10 5,5-10 0,-11 9-3,11-9-1,-17 5-1,5-2 12,1-3-14,-2 2-1,-2-2-8,-2-2 8,3 2-4,-4-2-9,5-1 5,-1 2 33,2-1-36,0-3 6,1 1 2,0 1-5,11 3 7,-13-12-5,13 12 3,-4-12 12,4 12-7,4-13-8,2 4 10,1 1-3,2-1-4,4 0 7,1-3-6,3 2 3,-2-1 0,6 0 4,-2-1-3,0 0 4,1 2-4,1-4 6,-3 4 1,-1-2 3,-1 2-1,-2 1 18,-3-2 0,1 2-2,-2-1-2,-3-1 9,-2 2-21,-1-1 0,-2 0-2,-3 0-8,1 10 4,-7-19-5,1 9-1,-2 0 3,-3 2-3,1-1 1,-3 2 1,-1 0-5,0 2-42,-2-1-36,2 1-38,-2 4-67,3-2-38,-1 2-44,2 0-51,0 2-33,0 0-85,12-1-79,-20 4-53,20-4-50,-12 11-757,12-11-977</inkml:trace>
  <inkml:trace contextRef="#ctx0" brushRef="#br0" timeOffset="22122.3674">30403 9964 358,'0'0'740,"0"0"-122,10 6-32,-10-6-74,0 0-68,0 0-35,10 5-71,-10-5-9,0 0-67,0 0-10,0 0-40,0 0 11,0 0-45,0 0 3,5 7-45,-5-7 15,0 0-43,0 0 7,0 0-24,0 0 7,0 0-22,0 0 21,0 0-20,0 0 4,0 0-29,-10 3 8,10-3-2,0 0-20,0 0-15,-7-7 23,7 7-5,0 0 11,0 0 4,-5-8 11,5 8-2,0 0-14,0 0-11,3-10-7,-3 10-7,0 0-7,9-7 0,-9 7-6,9-4-5,-9 4-3,12-3 0,-12 3-3,12-2 9,-12 2-12,0 0 2,18 4-2,-18-4 1,10 3-2,-10-3 4,8 7-2,-8-7 1,7 7 10,-7-7-11,4 8 1,-4-8-1,0 0 13,0 14-13,0-14 13,-5 7-13,5-7 2,-8 8-1,8-8 0,-10 7 0,10-7 0,-14 5 2,14-5-2,-14 1 0,14-1 2,-14 1 6,14-1-1,-14 0 27,14 0-35,-12-1-10,12 1 5,-11-4-3,11 4 6,0 0-6,-9-6 4,9 6-5,0 0 2,3-11 10,-3 11-7,5-9 0,-5 9-3,8-7 6,-8 7-4,13-7 2,-13 7 4,15-3 7,-15 3 12,19-3 9,-19 3-4,21 3 13,-9-1 10,1 1 4,-2 1-4,2 1 0,0 2-1,-2 1-14,1 1-4,-2-1 0,-2 2-9,-2-1-1,0 2-6,-2-1 0,-3 1-6,-1-11 7,-3 21-10,-5-9-19,0-1-72,-2 0-53,-5 1-55,-1-1-108,-3-3-89,3 2-79,-5-3-89,1 1-80,3-2-88,-1-2-704,1 0-1041</inkml:trace>
  <inkml:trace contextRef="#ctx0" brushRef="#br0" timeOffset="22762.9737">31032 9843 357,'-5'-12'630,"5"12"-62,-4-13-65,4 13-42,-6-12-24,6 12-69,-4-13-5,4 13-37,-3-11 19,3 11-40,-3-13-16,3 13-40,-1-12-8,1 12 0,1-13-11,-1 13 9,5-12-17,-5 12-15,9-11-16,-9 11-18,15-7-2,-5 3-2,2 1-9,1 1 7,-2 1-17,3 1-9,0 0-16,0 1-20,0-1-47,-1 1-58,1 3 0,-4-3 0,1 4 0,0 0 0,-2 0 0,-2 1 0,-2 2 0,1 0 0,-6-8 0,2 17 0,-3-7 0,-4 1 0,0-3 0,-1 4 0,-3 0 0,-4 0 0,0-2 0,-2 2 0,-1 0 0,0-2 0,1-1 0,-1 1 0,2-4 0,-1 2 0,3-3 0,1 2 0,-1-4 0,5 2 0,-2 1 0,9-6 0,-14 6 0,14-6 0,-9 5 0,9-5 0,0 0 0,0 0 0,0 0 0,2 12 0,-2-12 0,15 2 0,-15-2 0,21 2 0,-7-1 0,1-1 0,2 2 0,-2-2 0,5 0 0,0 0 0,-2 0 0,1-2 0,-1 1 0,1-1 0,0 0-186,-2-1-90,1 0-66,-4 1-65,2-4-36,-1 1-108,-3 2-67,2-2-70,-2 2-134,1-2-394,-3 1-825</inkml:trace>
  <inkml:trace contextRef="#ctx0" brushRef="#br0" timeOffset="23372.3232">31554 9794 591,'-7'-5'635,"1"-1"-74,6 6-66,-10-12-48,10 12-28,-10-13-67,10 13 2,-7-10-54,7 10-4,-5-11-36,5 11-7,-3-11-43,3 11-21,0 0-21,6-15-8,-6 15-17,9-5-2,-9 5-18,15-5-4,-15 5 4,18 1-5,-6 2 11,1-1-27,1 2 1,-1 3-21,0 1-1,-3-2-24,0 2-20,0 2 3,-4-2-9,-3 1-3,-3-9-8,3 17 1,-3-17-6,-3 17 0,0-9-2,-4 0-3,0 0-3,-2-1 1,0 0-1,-3 1-4,3-3 0,-1 2 9,-1-2-5,2-1-2,1 1-1,-2-2 19,10-3-22,-13 6-7,13-6 3,-12 5 6,12-5-5,0 0-3,-11 6 5,11-6 0,0 0-1,0 0 2,0 0-3,0 0 1,0 0-1,13-3 0,-13 3 1,14-3-5,-14 3 6,19-1-4,-19 1 4,24-1-3,-11 1 0,0 0-1,2 1-8,-1 0 14,1 0-3,-2 1-2,4 1 3,-4 1 2,2 1-2,-5 0 0,2-1 1,-3 2 0,-2-1 2,0 2-2,0 0 2,-7-7 1,7 13 8,-7-13 8,1 12 1,-1-12-4,-3 12 2,3-12 4,-10 12-20,10-12 2,-13 12 0,6-7-2,7-5 3,-18 9-5,9-6 4,9-3-1,-20 6 1,20-6-3,-23 4-3,23-4-8,-21 2-78,21-2-52,-18 0-46,18 0-63,-19-3-51,19 3-71,-15-5-77,15 5-70,-12-7-67,12 7-150,-10-7-466,10 7-811</inkml:trace>
  <inkml:trace contextRef="#ctx0" brushRef="#br0" timeOffset="23700.4407">31880 9530 12,'-7'-12'861,"7"12"-178,-4-8-51,4 8-69,0 0-52,-5-10-37,5 10-42,0 0-43,0 0-44,-4-11-32,4 11-10,0 0-1,0 0 9,18 4-13,-6 3-16,1-1-15,4 6-20,0 2 5,6 5-24,-1 0-11,2 6-27,0 2-111,1 1-79,-3 3 0,0-1 0,0 3 0,0 0 0,-4 1 0,-2-1 0,-4-1 0,-3-4 0,-2 2 0,-5-4 0,-2 1 0,-4 0 0,-4 2 0,-7 3 0,-6 2 0,-4-4 0,-6 0 0,-5-2-499,-12 4-366,-7-1-127,1-3-849,-2-2-1552</inkml:trace>
  <inkml:trace contextRef="#ctx0" brushRef="#br0" timeOffset="26826.1041">26252 10198 644,'0'0'589,"0"0"-64,0 0-25,0 0-45,0 0-24,0-13-45,0 13-21,0 0-45,0 0-4,0 0-43,0 0 9,2-11 2,-2 11-30,0 0-14,0 0-8,0 0-15,0 0-11,0 0 32,0 0-48,0 0 33,0 0-47,0 0 31,0 0-41,2-10 32,-2 10-32,0 0-58,0 0-108,0 0 0,0 0 0,0 0 0,0 0 0,0 0 0,0 0 0,0 0 0,0 0 0,0 0 0,0 0 0,0 0 0,0 0 0,0 0 0,0 0 0,0 0 0,0 0 0,0 0 0,0 0 0,0 0 0,0 0 0,0 0 0,0 0 0,0 14 0,0-14 0,2 12 0,-2-12 0,0 16 0,2-5 0,-2-11 0,0 24 0,0-11 0,0 1 0,0 3 0,0 2 0,0-1 0,-2 3 0,2-2 0,-2 1 0,2 1 0,0 2 0,0 3 0,-2 0 0,0 1 0,2 1 0,0 0 0,0 1 0,0 1 0,2 3 0,0 0 0,-2-1 0,0-1 0,0 2 0,2 0 0,0-5 0,-2 1 0,0 0 0,0-2 0,1 0 0,-1 1 0,2-2 0,-2 0 0,2 0 0,-2-2 0,0 1 0,0-4 0,0-1 0,2 0 0,-2-2 0,2 2 0,-2-3 0,0 0 0,0-5 0,0 1 0,0 0 0,0-2 0,0-11 0,2 19 0,-2-19 0,0 16 0,0-16 0,3 13 0,-3-13 0,0 0 0,0 16 0,0-16 0,0 0 0,0 12 0,0-12 0,0 0 0,0 0 0,0 0 0,3 12 0,-3-12 0,0 0 0,0 0 0,0 0 0,0 0 0,0 0 0,0 0 0,0 0 0,0 0 0,0 0 0,6-10-101,-6 10-460,0 0-73,0-11-50,0 11-65,0 0-57,2-15-672,-2 15-1099</inkml:trace>
  <inkml:trace contextRef="#ctx0" brushRef="#br0" timeOffset="27580.5922">26018 11364 719,'-11'-5'563,"11"5"-90,0 0-24,-14-3-53,14 3-28,0 0-23,-9-4-29,9 4-32,0 0-11,-13-4 5,13 4-39,0 0 11,-10-1-11,10 1-11,0 0-11,0 0-12,0 0-18,-12-3-1,12 3 11,0 0 44,0 0-60,12 6 28,-12-6-37,15 6 22,-5-1-37,3 1 20,4 0-33,3 2 19,-3 1-24,2 2-137,1-1-2,-2 1 0,0-1 0,-2 0 0,2 2 0,-1-3 0,-3 0 0,-1-1 0,1 2 0,-1-2 0,1 0 0,-5 0 0,0-1 0,1-2 0,0 0 0,-3 0 0,2-1-163,2 0-186,-11-4-37,13 5-43,-13-5-82,17 1-92,-17-1-23,15 0-35,-15 0-106,16-3-393,-16 3-775</inkml:trace>
  <inkml:trace contextRef="#ctx0" brushRef="#br0" timeOffset="27799.3354">26551 11383 142,'4'-7'736,"-4"7"-156,5-15-67,-5 15-25,6-9-29,-6 9-38,2-9-9,-2 9-70,0 0 1,4-11-51,-4 11 0,0 0-36,0 0-29,0 0-24,0-11-13,0 11-4,0 0-17,0 0-23,-15 5-27,15-5-17,-14 9 25,8-4-70,-3 2 36,2 0-68,-4 0 44,2 2-67,0 0 47,0 0-95,0 0-19,0-1-89,-3 2-49,2-3-45,3 1-64,-5 1-91,3-2-52,-2 1-106,0-1-110,2 0-566,-4-2-847</inkml:trace>
  <inkml:trace contextRef="#ctx0" brushRef="#br0" timeOffset="34836.7869">27018 10778 252,'0'0'780,"-7"-6"-137,7 6-52,0 0-62,-8-11-60,8 11-8,0 0-73,-10-6-29,10 6-54,0 0-38,-4-8-42,4 8-31,0 0 13,0 0 14,0 0-21,0 0-19,2 17-10,-2-17-25,2 16-13,-2-6-15,2 2 15,0 1-48,0-2-1,1 2 19,-2-1-58,1 2-5,0-2-4,-2 0-1,2 0-8,0 1-4,-2-13 0,0 19-5,0-19-1,3 16-2,-3-16 7,0 15-2,0-15-9,1 11 1,-1-11 0,0 0-2,-4 10-2,4-10-3,0 0 1,0 0 7,0 0-12,0 0-2,0 0-5,-4-10 5,4 10 2,0-15 8,0 15-6,2-21-8,0 10 2,3-3-1,-1-1 34,0 3-38,3-2 32,2 2-43,-2 1 42,0-2-40,4 4 45,-2-1-47,0 3 35,0 1-36,0 1 37,2 3-29,-2 0 31,-9 2-44,20 2 39,-20-2-32,19 7 4,-11 0 5,-1-1 3,0 2 1,0 1 6,-1-1 0,-1 2 0,-1-2 1,-2 2 2,2-1-2,-1 0 6,-3-9-1,5 16-4,-5-16 4,4 14-8,-4-14 1,1 12 1,-1-12 12,0 0-8,2 15-2,-2-15 3,0 0-2,0 0-1,0 0 0,0 0-2,0 0 13,0 0-11,0 0-3,0 0-4,0 0 5,0 0-6,2-15 1,-2 15 2,2-20-2,2 11 2,-1-3 31,1-1-37,5 0 34,-4 0-36,1-1 31,1 2-38,0 1 36,2 0-32,0 1 29,-1 2-40,0 1 24,-1 1-16,-7 6 37,15-7-36,-15 7 41,16-1-35,-16 1 41,15 5-23,-7 0 20,-2 1-9,1 1-1,-1 3 7,-1-2-7,0 3-6,-3-1 4,1 1-5,-1 1-7,0-2 0,0 2-1,-2-12 18,2 22-21,-2-22-4,0 21-25,-2-9-50,2-12-45,-2 17-69,2-17-35,0 14-88,0-14-39,-3 14-79,3-14-81,-1 12-52,1-12-61,0 0-112,4 10-453,-4-10-802</inkml:trace>
  <inkml:trace contextRef="#ctx0" brushRef="#br0" timeOffset="35149.2809">27645 10876 134,'6'-5'712,"-6"5"-122,10-12-43,-10 12-38,6-8-46,-6 8-41,8-8-51,-8 8-54,0 0-63,6-6-12,-6 6-13,0 0 7,0 0-31,0 0 12,0 14-49,0-14 5,-4 16-38,4-16 11,-7 18-43,4-6 3,0-2-38,0 1 2,0 1-29,1-2 13,-2 2-28,3-2 12,-1 0-18,-2 1 7,4-11-27,-2 18 15,2-18-49,0 14-9,0-14-56,2 12-25,-2-12-73,6 10-20,-6-10-41,0 0-58,13 5-50,-13-5-5,14 0-29,-14 0-99,14-5-105,-4 0-369,-2-2-563</inkml:trace>
  <inkml:trace contextRef="#ctx0" brushRef="#br0" timeOffset="35461.7688">27651 10767 257,'0'0'541,"-11"-2"-71,11 2-56,0 0-21,-14 3-20,14-3-57,0 0-8,0 0-13,-8 6 12,8-6-5,0 0-51,0 0-3,9 7-53,-9-7 25,14 1-40,-14-1 14,15 1-39,-15-1 14,18 0-39,-18 0 7,18-3-25,-18 3 12,18-4-38,-18 4 16,15-4-5,-15 4-12,12-7-14,-12 7-9,9-6-14,-9 6-10,0 0-10,4-12 3,-4 12-21,0 0 0,-4-8-4,4 8-2,-9-4-9,9 4-39,-14 0-21,14 0-61,-17 2-6,5 0-59,1 3-37,2 0-36,-4 1-41,2 0-21,1 3-38,-3-1-27,4 2-29,2 1-91,0 0-549,3-2-676</inkml:trace>
  <inkml:trace contextRef="#ctx0" brushRef="#br0" timeOffset="36071.1158">28017 10984 666,'11'-5'569,"1"-2"-55,-3 2-52,-2-2-28,2-1-59,-2 0-22,-1 0-15,-1-2-28,-1 2-48,0 0-15,-4 8-40,2-16 0,-2 16-43,0-14-8,0 14-27,-3-9-8,3 9-8,-9-8 16,9 8-33,-13-5 17,13 5-24,-18 2 21,8 1-27,-2 1 13,2 0-30,-1 3 8,-1 0-19,3 2 5,-1 2-27,0-1 11,1 1-26,1 0 21,0 0-19,3 1 9,-1-3-18,2 1 13,3 0-21,1-10 13,-3 20-11,3-20 11,3 17-11,-3-17 2,5 16-14,1-10 7,-6-6-39,12 12-7,-12-12-45,15 7 15,-15-7-30,15 3 16,-15-3-28,17 2-3,-17-2 1,18-3 2,-9-1 1,-9 4 19,19-6-5,-10-1 3,-1 2 8,2-4-3,-1-1 17,-3 0 0,3-3-4,0 0 11,-2-3 15,1 0 13,-1-4 3,0 0 9,0 1 11,-2-2 8,-1 1 4,0 2 10,-2-2 8,-1 3 20,3 1-1,-3 1 30,-1 2-19,0-1 24,0 2-25,0 0 19,-1 2-7,1 10 27,0-17-19,0 17 4,-4-13-25,4 13 28,0 0 7,0 0 28,0 0-20,0 0 28,0 0 4,0 0-6,-3 11-19,3-11 25,0 21-24,0-8 27,0 1-31,2 0 1,-1 2-21,-1 0-5,3 1-19,-3 0-4,1 0-19,-1-2 14,0-1-16,0 0 6,1 1-13,-1-1 6,0-1-28,0-1-29,2-1-71,-2-11-42,0 18-76,0-18-52,0 14-71,0-14-89,4 13-83,-4-13-83,6 9-725,-6-9-936</inkml:trace>
  <inkml:trace contextRef="#ctx0" brushRef="#br0" timeOffset="36289.861">28496 10955 566,'0'0'749,"0"0"-86,-11-7-25,11 7-78,0 0-51,-6-8-62,6 8-66,0 0-59,0 0-37,0 0-21,0 0-17,3-12-3,-3 12-39,0 0-7,15-2-35,-15 2-20,13-2-32,-13 2-16,18-2-28,-18 2-10,16-2-7,-16 2-14,17 0-14,-17 0-7,16 0-65,-16 0-40,17-1-82,-17 1-57,14 0-44,-14 0-67,16 0-90,-16 0-79,0 0-64,16 0-162,-16 0-405,0 0-755</inkml:trace>
  <inkml:trace contextRef="#ctx0" brushRef="#br0" timeOffset="36508.6015">28564 11021 631,'0'0'638,"-7"7"-72,7-7-8,0 0-91,-6 9-14,6-9-55,0 0-48,0 0-33,6 10-63,-6-10-25,0 0-26,13 5-37,-13-5-23,15 2-26,-15-2-25,17 1-14,-17-1-22,20 0-10,-20 0-19,21-1-59,-21 1-61,20-3-55,-20 3-78,22-4-79,-22 4-62,21-3-75,-9 1-112,-2-1-582,2 1-749</inkml:trace>
  <inkml:trace contextRef="#ctx0" brushRef="#br0" timeOffset="37430.4499">29232 10856 272,'0'0'795,"-9"-8"-158,9 8-7,-9-11-86,9 11-69,-6-8-43,6 8-11,-8-8-63,8 8-12,-5-9-45,5 9-5,0 0-35,-7-9-5,7 9-30,0 0-28,-6-9-30,6 9-27,0 0 5,0 0-21,0 0 15,0 0-7,0 0-1,-6 9-18,6-9-5,-4 13-7,1-4-21,1 1 0,-2 1-5,0-1-3,-2 5-7,1-4-10,-1 1-56,-1 3 0,3-4 0,-4 1 0,2 0 0,-2-1 0,2 1 0,-2-1 0,2-2 0,0 0 0,0-1 0,1 1 0,0-1 0,5-8 0,-10 11 0,10-11 0,-5 11 0,5-11 0,-7 8 0,7-8 0,0 0 0,-5 10 0,5-10 0,0 0 0,0 0 0,4 8 0,-4-8 0,0 0 0,12 4 0,-12-4 0,13 1 0,-13-1 0,16 0 0,-16 0 0,22 2 0,-22-2 0,25 0 0,-11 0 0,1 0 0,1 0 0,3-2 0,-1 2 0,1 0 0,1 0 0,-1 0 0,1 0 0,0 0 0,-2 0 0,1 0 0,-3 0-1,0 0-55,-1 0 8,0 0-3,-2 0 13,-1-1 12,-12 1-14,22 0-1,-22 0 14,19-1-4,-19 1 4,17-2-16,-17 2 21,11-1-20,-11 1 2,0 0-12,14-2 7,-14 2 5,0 0 5,9-6 1,-9 6 8,0 0 5,5-6 9,-5 6 2,0 0 0,0 0-3,-3-12 7,3 12 0,-6-8 5,6 8-3,-7-10 0,7 10 1,-7-10 14,7 10-17,-9-12 6,9 12 5,-9-11 10,9 11-6,-8-10 4,8 10 26,-7-10 25,7 10-18,-5-10 6,5 10-3,0 0 0,-5-9-5,5 9 1,0 0-14,0 0-1,-5-10-5,5 10 12,0 0 5,0 0 6,0 0 4,0 0 10,1 12 16,-1-12-63,1 14-15,-1-14 0,3 20 0,-1-9 0,-2 2 0,2 2 0,-1 1 0,-1 1 0,1 2 0,-1-1 0,2 0 0,-2 0 0,0-1 0,0 0 0,0 0 0,0 0 0,0-2 0,0-2 0,0 0 0,0-13 0,1 22 0,-1-22 0,0 17 0,0-17 0,1 15 0,-1-15 0,0 0 0,1 14-148,-1-14-358,0 0-120,0 0-170,0 0-213,0 0-608,0 0-1271</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7:12:43.756"/>
    </inkml:context>
    <inkml:brush xml:id="br0">
      <inkml:brushProperty name="width" value="0.05292" units="cm"/>
      <inkml:brushProperty name="height" value="0.05292" units="cm"/>
      <inkml:brushProperty name="color" value="#FF00FF"/>
    </inkml:brush>
    <inkml:brush xml:id="br1">
      <inkml:brushProperty name="width" value="0.05292" units="cm"/>
      <inkml:brushProperty name="height" value="0.05292" units="cm"/>
      <inkml:brushProperty name="color" value="#92D050"/>
    </inkml:brush>
  </inkml:definitions>
  <inkml:trace contextRef="#ctx0" brushRef="#br0">21533 12290 106,'0'0'788,"-6"-8"-101,6 8-59,0 0-68,-7-10-67,7 10-76,-5-8-32,5 8-56,0 0-30,-7-8-23,7 8-15,0 0-22,-8-9-37,8 9-39,0 0-21,0 0 35,0 0-11,0 0-7,-9 12 6,9-12-5,-1 17 1,-1-3-27,1-1 2,1 4-13,0 0-21,0 0-11,0 1-15,0 0-17,0 2-7,-1-2-9,1-2-5,0 2-16,0-1-2,0 0-2,0-3-6,1-1-2,-1 1-7,0-3-33,0-11-73,1 23-49,-1-23-67,0 15-8,0-15-55,3 13-23,-3-13-70,0 0-72,4 11-21,-4-11-22,0 0 5,0 0-85,0 0-72,0 0-330,0 0-562</inkml:trace>
  <inkml:trace contextRef="#ctx0" brushRef="#br0" timeOffset="531.2311">21428 12360 663,'-2'-12'563,"1"1"-88,1 11-37,0-21-26,0 21-17,2-22-31,1 11-24,2 1-8,1-1-42,4 0-1,-1 0-19,4 1-3,5 1-25,0-1 4,1 4-18,0 2-22,-1 0-14,3 3-20,-1 2 16,-3 2-53,2 1 23,-4 2-68,0 2 30,0 4-57,0 0 4,-4 1-9,-2-1-15,-1 4-3,-3 0-5,-1 0-26,-3 1 20,-2-1-8,-2 2-4,0-1-3,-4 2-1,-3 1-2,1-2 0,-3 0-12,0-1 10,-1-1-6,-1-1 0,0 0-2,0-1 0,1-2 1,3-2 5,-2-1-11,2 1-1,1-5-2,0 1-4,9-6-4,-13 9-1,13-9-1,-11 2-1,11-2 1,0 0 5,-12-4-4,12 4 1,0 0 8,0 0-1,3-16 1,-3 16 0,9-12 1,-3 6 0,2 0-1,1 0 2,2 1 1,1 0 5,2 0 1,0 2-9,1 1 1,-2 1 2,1 1 0,0 1 3,0 1-1,2 3-2,-4-1 1,2 2 0,-2 0 3,-2 3 0,-1-3 9,-3 2 26,1 0-43,-3 1 2,0 0 7,-4-9 2,2 18 4,-2-18 3,-5 19 12,1-9 10,-2 1 9,-2-1 10,-2 0 4,0 0-10,-2-1-7,-2 0-4,1-1-7,-2-1 3,0 0-11,-2-2-5,2 1 0,-3-2-2,1-1-2,-1-1-5,1 0 0,2-2-9,-1 0 9,2 0-4,-4-2-12,2-3-49,1 2-28,1-4-52,0 2-66,1-2-49,2 0-94,-1 0-117,5 1-152,1-1-130,6 7-791,-6-14-1177</inkml:trace>
  <inkml:trace contextRef="#ctx0" brushRef="#br0" timeOffset="874.9695">22101 12535 46,'0'0'988,"3"-8"-250,-3 8-61,0 0-67,3-9-73,-3 9-40,0 0-112,0 0-52,4-10-77,-4 10 4,0 0-32,0 0 14,0 0-49,-1 13 5,1-13-22,-4 16-6,2-6-22,0 3-19,-1-1-22,2-1-5,-2 2-37,2 1-15,0-2-10,0 3-7,-1-3-5,2 0-3,0 0-10,2-1-6,-2-11 7,2 22-56,-2-22-48,4 18-43,-4-18-59,8 12-67,-8-12-39,10 8-95,-10-8-78,13 2-40,-13-2-27,15 0-145,-15 0-485,18-7-780</inkml:trace>
  <inkml:trace contextRef="#ctx0" brushRef="#br0" timeOffset="1187.4583">22066 12414 494,'0'0'652,"-16"8"-84,16-8-36,-13 8-78,13-8-65,-9 11-22,9-11-13,-4 10-76,4-10-19,0 12-42,0-12 20,6 12-31,1-7 2,-7-5-35,15 9 9,-5-6-32,0 0 12,3-2-34,-1 0 17,-12-1-24,24-1-3,-14-2-18,1 1 11,0 0-17,-2-3 6,-9 5-15,15-9-9,-8 2-13,-2 0-12,-5 7-2,5-15-10,-5 15-5,0-16-10,0 16-6,-5-16-5,0 8-1,-3 2-11,-1 1 4,9 5-2,-19-7 0,6 6-8,13 1-22,-25 2-49,10 1-48,-1 2-62,2 2-45,-4 1-88,4 3-110,-1 0-94,4 1-76,2 0-215,1 0-430,1 0-853</inkml:trace>
  <inkml:trace contextRef="#ctx0" brushRef="#br0" timeOffset="1718.6896">22375 12608 438,'-4'-10'849,"4"10"-145,0 0-79,-6-11-77,6 11-112,0 0-62,0 0-94,0 0-32,0 0-43,0 0 4,0 0-45,0 0 4,0 0-29,3 13 12,-3-13-38,2 20 16,-1-10-36,1 2 14,-1 1-36,0 0 24,1-1-36,-1 2 8,-1-1-23,1 1 17,-1-3-31,0 1 19,0-1 6,0-11-28,0 20-3,0-20-5,0 16-2,0-16-1,0 14-4,0-14 2,0 0 0,0 16-2,0-16-16,0 0 0,0 0 18,0 0-5,-5 7-15,5-7 20,0 0-14,-4-12 10,4 12-17,-2-17 19,2 17-20,0-24 19,0 10-17,0-1 18,1-1-14,1 0 30,1 0-21,0 1 16,2 0-15,1 1 12,-1-1-25,2 4 30,0-1 0,2 1 15,1 2-7,1 2 19,1-1 18,-1 5-3,0-1 3,2 3 1,0 2 0,-2 1-2,3 1-1,-1 1-9,0 3-9,-2 1-6,2-1-4,-3 3-8,-1 0-6,1-1-5,-3 3-3,-1-2-1,-1 0-5,-1 1 2,0 0-14,-4-11-38,5 19-60,-5-19-54,0 19-45,0-19-75,0 17-44,0-17-76,-4 15-135,4-15-62,-3 14-63,3-14-794,-6 12-1060</inkml:trace>
  <inkml:trace contextRef="#ctx0" brushRef="#br0" timeOffset="3109.2675">23124 12675 324,'3'-9'749,"-3"9"-131,2-19-43,-2 19-57,3-15-65,-3 15-43,-2-17-39,2 17-25,-2-16-66,-2 8-30,-1-1-29,-3 3 7,2-1-40,-2 2 6,1 1-44,-4 0 1,1 2-29,10 2 6,-23 1-28,12 0 6,-2 4-26,0 0 1,-2 3-21,1 2 8,0 2-14,0 2-3,1 1-8,0-1-5,4 1-7,1-1-16,1 1 0,2-1 2,1-2-3,1 2-3,2-3-4,0 1-1,2 0-2,2-2 9,0 0-5,4-1-5,0-1 0,1-2-8,1 1 6,2-2-13,0-2-4,0-1 4,3 1-25,-1-3 2,1 0-1,-1-3-9,0-1 19,1-1-8,-1 0 22,-1-4-16,0-2 19,-1 2-19,-2-4 27,-1 1-20,0 1 22,-1-2-16,-2 1 30,-1 3-30,0-1 18,-4 10-16,4-15 20,-4 15-16,1-12 14,-1 12-20,0 0 13,-5-9-10,5 9 24,0 0-21,-10 7 22,10-7-19,-8 11 21,8-11-22,-7 16 18,7-16-16,-6 18 10,6-18-12,-3 18 14,3-18-14,0 17 16,0-17 0,3 16-1,-3-16-1,7 16-1,-1-7-1,2-4 0,-1 2-2,1-2-3,2-3 2,1 1-11,-1-1-8,3 0 22,-1-2-19,-12 0 12,26-3-29,-14 1 24,3-2-21,-2-1 19,-1-3-22,0 1 21,-1-2-12,1-1 27,-3 0-25,0-1 33,0 0-28,-3 1 21,-1 1-21,-1-1 25,0 1-23,-4 9 22,5-15-20,-5 15 15,0-12-15,0 12 22,0 0-24,-4-9 23,4 9-16,0 0 25,0 0-6,-13 7 26,13-7-19,-7 11 25,7-11-32,-7 16 16,4-8-20,3-8 12,-3 18-20,3-18 17,-1 18-15,1-18 12,1 17-4,-1-17-1,6 17 3,1-9 30,-2 0-42,2-2-3,1 2 2,4-4 0,0 2 1,2-1-2,1-3 1,0 1 3,1-3 1,1 0-1,-2 0-2,3-3 0,-2 1 0,1-3 4,-1 0-3,2-1-4,-4-3 5,1 1-8,-2 0-6,1-2 18,-4 0-13,-1 1 12,0-1-14,-1 3 17,-3 0-9,-5 7 42,9-11-53,-9 11 20,0 0-14,4-10 10,-4 10-15,0 0 17,0 0 0,-9 5 8,9-5-8,-7 9 11,7-9 3,-7 15-3,3-6-2,0-2-9,4-7 4,-6 17 0,6-17-4,-3 17-4,3-17 3,-1 16-1,1-16 0,1 14-1,-1-14 1,8 15 0,-8-15-2,10 12 0,-4-6 0,-6-6 3,18 7 43,-18-7-63,21 5 8,-21-5 4,23 1 2,-9-2 2,-2-2-1,3-1-1,1 1 1,-2-3 1,2 0 0,-2-5 1,3 2 1,-2-3-4,1 0-3,-2 0 0,0 0 0,-2 1 5,-1 0-2,-1 0 4,0 3-2,-2-2 6,-1 3 3,-1 0 13,-6 7 19,10-11 9,-10 11-2,11-9-8,-11 9-9,6-8-10,-6 8-3,0 0 3,8-4 3,-8 4 10,0 0 11,0 0 13,2 15 15,-2-15-6,0 17 16,0-5-6,-1 2 10,1 3-8,-1 0-27,-1 3-54,2 4 0,-1 2 0,0 1 0,1 2 0,-1 5 0,-1 0 0,2 2 0,2 2 0,-2-1 0,1 2 0,0-1 0,0-1 0,1 1 0,-1-1 0,0-2 0,-1 0 0,2-2 0,-2-3 0,0-3 0,-2-1 0,1 0 0,-2-2 0,0-3 0,-1 0 0,0-3 0,-1-2 0,-4-2 0,1 1 0,-1-3 0,-2 0 0,-3 0 0,0-2 0,0-2 0,-6 0 0,1-2 0,-4-1 0,2-3 0,-1-2 0,-5-2 0,1 0 0,2-4 0,0-1 0,-3-5 0,5-3 0,2-2 0,1-5 0,3-2 0,2-5 0,4 0 0,4-3 0,2-3 0,4 1 0,4-3 0,5-4 0,6-1-148,4 1-181,8-6-79,7 2-78,8 3-109,2 3-116,6 1-179,4 1-578,1 1-1087</inkml:trace>
  <inkml:trace contextRef="#ctx0" brushRef="#br0" timeOffset="4015.4856">24402 12673 506,'0'0'594,"12"-9"-80,-12 9-53,13-13-22,-5 8-60,1-4-48,1 1-32,1 0-24,-2-2-20,2 2-30,-2-2-19,0 0-29,-3 1 14,3-1-48,-2 2 20,-2-1-23,-1 0 9,-1 1-25,-3 8 1,3-16-19,-3 16 2,0-15-35,0 15 9,-8-14-35,2 8 5,6 6-19,-17-8 22,8 4-20,9 4 8,-22-1-27,9 1 19,1 2-28,-3 2 20,1 1-26,-3 1 19,3 0-23,0 4 19,1-3-31,0 3 32,4 1-25,0-1 17,1 1-18,4 1 20,1-1-22,2-1 25,2 2-25,3 0 24,1 3-21,4-2 21,3 1-27,1 2 26,2-2-6,2 1-20,-1-2 26,3 1-10,2 0 5,-4-1 1,0 0-4,-2-2-4,-2-1 5,-1-1-3,-3 1-10,1-3 13,-4 3 10,-1-4 3,-5-6 8,5 13 0,-5-13 0,-2 12 3,2-12 1,-9 12-7,0-7-3,0-2-1,-1 3-6,-3-3-1,0 0-6,-2-1 8,1-1-10,-3 0 4,2-1-1,0 0-2,-2-1 0,2 0-1,-1-1-2,1-1-5,2 1-36,2-1-43,-2-1-73,4 1-23,9 3-75,-18-5-69,18 5-83,-9-7-78,9 7-68,0 0-204,0 0-365,0-10-736</inkml:trace>
  <inkml:trace contextRef="#ctx0" brushRef="#br0" timeOffset="4749.8346">24797 12878 65,'0'0'823,"0"0"-205,16 0-87,-16 0-50,12-2-51,-12 2-50,13-4-26,-13 4-49,19-7-28,-9 3-49,2-1-4,-1-1-38,1 0-8,0 0-27,0 1 5,-2-3-21,0 1 12,-2 0-30,1 2 21,-1-1-37,-8 6 11,11-13-39,-11 13 3,7-15-27,-7 15 17,2-13-26,-2 13 10,-1-13-26,1 13 15,-6-12-21,6 12 12,-11-8-25,11 8 19,-14-7-24,14 7 16,-19-3-17,19 3 14,-21 1-19,10 3 20,-3-2-20,2 1 17,-1 2-17,0 1 23,0 1 4,0 2-9,1-1 1,1 2-1,1-1 4,2 0-6,-2 3-1,2-2 3,3 0-5,1-1 0,0 1-4,4-10 2,-1 19 35,1-19-47,3 17 37,2-9-70,0 1-25,3-3-59,-1 0-52,6 0-42,2 0-35,1-2-61,0-3-30,6 2-51,-3-3-12,3 2-33,2-2 33,4-2 69,2-1 19,4 1 33,-2-2-56,3-2 19,-3-1-4,-2-2 38,0 1 43,-5-2 119,-2-1 155,-4 1 154,-2-2 27,1 2-14,-5-2 22,-3 1 2,-2 1 23,-1-1-1,-4 2-8,-1 0-29,-2 9 16,0-16-3,0 16 5,-3-11-9,3 11-3,-11-8 4,11 8-51,-14-5 7,14 5-30,-15 0 27,15 0-34,-22 6 4,13 0-33,-2 0 9,-1 0-28,1 5 7,1-2-41,2 3 1,-1-2-24,1 1 14,4-1-23,-2 0 11,4 1-5,2-11-4,-3 18-5,3-18-8,4 15-3,-4-15-17,9 12-25,-9-12-32,11 10 0,-1-6-20,-10-4-9,17 3 8,-17-3 1,19-1 24,-7-1-5,-2 0 18,1-3 2,1 0 18,-1-3-14,1 1 20,-4-3 1,1-1 22,1 1-9,-3 0 10,1 1-6,-1-1 14,0 3-32,-3-1 53,-4 8-9,9-12 12,-9 12-23,7-7 15,-7 7-9,0 0 16,0 0-22,12 1 19,-12-1-21,0 0 15,4 11-24,-4-11 20,4 12-18,-4-12 13,5 12-106,-5-12-54,2 12-72,-2-12-68,4 13-74,-4-13-84,3 12-137,-3-12-378,2 11-548</inkml:trace>
  <inkml:trace contextRef="#ctx0" brushRef="#br0" timeOffset="5812.3023">25498 12809 256,'0'0'704,"5"-10"-123,-5 10-51,4-12-39,-4 12-64,10-8-65,-10 8-23,11-7-23,-11 7-40,15-1-12,-15 1-52,19 1-1,-7 2-39,-1 0-3,1 1-37,2 1 3,-3 1-41,3 1 3,-5-1-28,0 4-1,-1-4-30,2 2 11,-5-1-29,-1 1 17,-4-8-28,8 14 15,-8-14-7,5 14 2,-5-14 0,0 13-11,0-13 1,-3 10-2,3-10 3,-4 9-2,4-9 0,-9 6-7,9-6 4,0 0-4,-13 4-8,13-4 7,0 0-2,-11-3-5,11 3 0,0 0-26,-5-8 13,5 8-38,0 0-6,0-15-40,0 15-3,4-15-39,3 6-23,0 1-47,1-2-23,2 1-29,4-2 20,1 0-19,4-1-27,2-1-3,4 0 26,0 1 17,0 4 69,0-6 12,0 2 69,-3 3-3,0 0 65,-1-1 17,-3 0 50,2 0 28,-7 3 37,3 1 27,-5-1 35,-1 1 22,-1 2 5,-1-1 6,-8 5-31,14-10 4,-14 10-4,0 0 9,0 0-4,0 0 0,0 0-6,0 0-5,0 0 8,-16 8 7,9-1 14,-4 3-16,2 1 11,-2 1-37,1 1-18,-3 2-22,4 0 3,0-1-41,2 0 3,-1 0-32,1-2 21,3 1-32,-1-1 15,2 0-5,3-12-9,0 18-6,0-18-21,8 17-30,-8-17-44,9 15-57,-1-10 0,1-2-15,0 1-33,2 0-43,0-2-38,3-1-15,-1-2-7,1-1-24,4-1 16,-4-2-20,3 0 7,-1-4 24,1 0-38,0-2 4,-1-1-4,-2-3 56,1 1 83,-2-3 130,1 2 134,-2-2 24,-2 2 61,-1-1-12,-1 1 17,-2 1-27,-1-1 26,-1 1 33,0-1 1,-4 3 1,5 1-2,-5 11 14,0-23 13,0 23 6,0-16 7,0 16-8,1-16-28,-1 16-14,0-12-49,0 12-7,0 0-30,0-13 29,0 13-27,0 0 27,0 0-35,0 0 12,2 14-23,-2-14 10,0 17-22,0-5 20,0 0-20,0 2 29,0 1-42,2 2 18,-2 0-30,0 0 18,0 1-7,0 0-5,0-1-7,2 0-2,0 0-5,0-3-11,-2 3-5,2-4-11,1 0 2,-1 0 33,0 1-47,0-3 2,0 0-7,0-1 7,2 0-4,-4-10 4,2 14 0,-2-14 0,4 11 3,-4-11-3,0 0-1,2 11 0,-2-11 1,0 0-1,0 0-2,0 0 1,5-7 2,-5 7-4,2-13 2,-2 13-4,2-16-11,2 6 19,-3 0-15,3-2 22,-2-1-24,3 0 18,0 0-9,1-1 8,3 2-15,1-3 14,-2 3-10,5 0 11,1 0-17,-1 3 13,2 0-13,0 2 24,3 0-17,-3 5 4,6-1 4,-3 1 31,0 2-6,2 3 0,-2 1 6,0 2-9,0 0-17,-2 0 1,2 4-3,-5-1 9,1 0-9,-1 1 5,-2 1-35,-1-1-88,-2 1-49,-3-2-97,-1 1-90,-4-10-140,0 22-123,-2-10-201,-1 2-550,-5-2-963</inkml:trace>
  <inkml:trace contextRef="#ctx0" brushRef="#br0" timeOffset="6562.2722">27231 12455 458,'0'0'675,"9"-7"-110,-9 7-29,0 0-51,9-7-45,-9 7-57,0 0-24,5-7-65,-5 7-4,0 0-27,0 0 12,-5 9-42,5-9 20,-13 11-31,4-4 4,0 3-29,-1 1 8,-3 3-14,0 1-7,-1 4-10,-2 2-15,-1 2-12,3 1-10,-1 3-5,1-1-11,1 0-14,0 2-13,1-2-7,3 1-12,4-3 16,-4 2-41,4-1 21,3-3-59,0-1-12,2-1 0,4 2 0,-1-1 0,6 0 0,0-1 0,4-3-84,1 0-86,-1-3-53,6-1-73,-4-1-48,7-4-77,-1 1-114,0-2-94,0-2-110,0 0-768,1-3-1135</inkml:trace>
  <inkml:trace contextRef="#ctx0" brushRef="#br0" timeOffset="7202.8757">27767 12816 305,'0'-21'872,"0"21"-165,-2-18-42,2 18-87,-1-18-42,1 18-46,-5-16-55,5 16-40,-2-13-31,2 13-20,-2-11-41,2 11-29,0 0-40,-3-13-36,3 13-15,0 0 23,0 0-24,0 0-4,-10 8-12,5 0-3,1 1-15,-1 3-3,-2 3-25,1-1-120,1 1 0,-2 2 0,0 1 0,2-1 0,-1 0 0,0-1 0,1-1 0,-2 1 0,3-2 0,-1 1 0,-1-1 0,3-1 0,-1-1 0,0-3 0,-1 0 0,5-9 0,-7 17 0,7-17 0,-3 11 0,3-11 0,-3 12 0,3-12 0,0 0 0,0 0 0,-3 10 0,3-10 0,0 0-148,0 0-33,4-10-1,-4 10 7,7-14 5,-3 4 8,2-1-10,0-3 35,1-2-12,-1-2 50,1-1-8,3-3 20,-4 3 18,3-1 5,1 1 22,-2-1 7,-1 1 5,1 2 6,0 1 6,0 2 6,-3 1 12,2 1-7,-1 2 2,1 0 12,0 3 28,0-1 1,-1 2 13,-6 6 42,16-5 9,-16 5-8,20 3 24,-9 1-1,0 3 9,1 3-8,-3 0-8,2 2-5,1 2-9,-1 1-15,-1 0-11,0 0-12,-1 1 26,1-2-47,-4 0 17,1 1-34,-1-3 17,1 3-33,0-2 26,-1-2-43,-3 2 0,3-3-88,-2-1-36,-1 0-31,2-1-60,-5-8-16,7 14-52,-7-14-32,4 10-87,-4-10-56,0 0-67,5 11-34,-5-11-192,0 0-309,0 0-690</inkml:trace>
  <inkml:trace contextRef="#ctx0" brushRef="#br0" timeOffset="7437.2431">27752 12961 520,'-10'-3'675,"10"3"-118,0 0-28,-9-7-59,9 7-51,0 0-65,0 0-42,9-10-20,-9 10-50,13-7-24,-3 5-50,0-1-4,3-1-53,4 1 0,0-1-36,-1 2 0,3-1-37,-2 1 7,1 0-21,-1 1-20,0-2-75,1 1-64,-2 0-76,0 1-72,-2 0-38,0 1-75,0-1-66,-1 1-157,3 0-293,-3 0-480</inkml:trace>
  <inkml:trace contextRef="#ctx0" brushRef="#br0" timeOffset="8067.6741">28418 12998 707,'0'0'641,"0"0"-78,0 0-42,0 0-44,0 0-46,6 8-18,-6-8-56,0 0-12,0 0-56,7 8 4,-7-8-53,0 0-1,0 0-46,0 0-4,3 8-33,-3-8 5,0 0-42,0 0 15,0 0-26,-3 7-2,3-7-26,0 0-5,-11 5-17,11-5 5,0 0-28,-13 5-3,13-5-10,-12 1 0,12-1-10,-13 1-1,13-1-8,-11-1 10,11 1-4,0 0 1,-14-1-10,14 1 3,0 0 10,0 0-6,-13-3 4,13 3-4,0 0-3,0 0-9,0 0 5,0 0 2,0 0-2,0 0 1,5-8 0,-5 8-4,0 0 5,0 0-4,13 1-4,-13-1 9,0 0-11,12 3 7,-12-3 0,0 0 4,12 7-3,-12-7 1,0 0-1,7 7 0,-7-7-1,0 0 5,8 7-2,-8-7 6,0 0-7,0 0 0,0 0 0,-6 10 4,6-10-4,-8 5 3,8-5-6,0 0 4,-16 4-4,16-4 12,-12 3-18,12-3 8,0 0-4,-18 0-1,18 0-3,-11-3 5,11 3-14,-8-6 12,8 6-9,-6-8 12,6 8-2,-3-10 1,3 10 3,0-12-2,0 12 1,4-12 0,-4 12-5,6-10 1,-6 10 6,11-12-3,-11 12 2,15-8 0,-7 4 1,-8 4 2,19-1 7,-19 1 10,19 3 18,-5-1 2,-4 1-3,3 4-5,-3-2 8,0 3 5,2 1 13,-4 2-4,1 1-9,-3 0 6,1-1-23,-2 4 2,-3-1-16,0-2 0,-4 1-76,-1 1-84,-3 1-82,-5 2-92,-4-2-101,-5 3-189,-4-1-187,-1 0-812,-8 3-1261</inkml:trace>
  <inkml:trace contextRef="#ctx0" brushRef="#br0" timeOffset="10840.5006">29021 12641 794,'0'0'652,"0"0"-53,4-12-17,-4 12-90,0 0-43,2-12-97,-2 12-24,0 0-51,-2-13 0,2 13-27,-5-8 0,5 8-42,-7-6-22,7 6 0,-11-6-6,11 6-16,-14-2-18,14 2-4,-17 2-2,8 3-4,0-1-18,-3 1-20,-1 2 10,4 1-16,-3 1 3,2 2-8,1 1-12,-1-2-4,1 3-2,1-1-18,2 1-3,0-1-9,2-1 12,1 1 4,2 0 9,1-1-5,2 0 6,2-1 3,1 2-6,4 0-36,-1-2-26,1 2 0,4-3 0,-1 1 0,0 0 0,3-1 0,2 0 0,-2 0 0,0-2 0,1 2 0,-1-3 0,-1 2 0,1-1 0,0 0 0,-4 0 0,3 0 0,-3-2 0,0 1 0,-2 0 0,-1-1 0,-8-5 0,15 7 0,-15-7 0,11 7 0,-11-7 0,7 8 0,-7-8 0,0 0 0,-3 11 0,3-11 0,-9 6 0,9-6 0,-18 5 0,7-1 0,-3-2 0,1-1 0,-3 0 0,0-1 0,-3 1 0,0-2 0,-2 0 0,1-2 0,1 1 0,0-3-90,2-1-217,0 0-46,2-2-99,2-1-58,2-2-76,1-1-54,3-1-35,1 0-779,6-4-1069</inkml:trace>
  <inkml:trace contextRef="#ctx0" brushRef="#br0" timeOffset="11059.2436">29043 12593 61,'18'-7'829,"-7"4"-160,-11 3-62,22-3-31,-7 1-101,1 0-37,1 0-67,2 1-29,1-1-61,-1 2-43,1-2-43,0 0-28,0 2-39,-3-1-16,-1 1-33,1 0-9,-2 1-24,-2 1-3,1-2-72,-2 2-52,-1 0-76,-11-2-53,19 5-74,-9-2-55,-10-3-65,16 9-86,-10-3-171,2-1-301,-2 4-547</inkml:trace>
  <inkml:trace contextRef="#ctx0" brushRef="#br0" timeOffset="11699.8468">29738 12973 547,'-5'11'738,"5"-11"-129,0 0-16,0 0-81,-4 9-62,4-9-69,0 0-59,0 0-44,0 0-5,-4 9-11,4-9-17,0 0-27,-10 7-20,10-7-20,-8 5-18,8-5-19,-11 3-23,11-3-15,-12 5-27,12-5-4,-14 4-14,14-4-8,-13 3 12,13-3 3,-11 2-2,11-2-6,-12 2-19,12-2 0,0 0-13,-15-1 6,15 1-10,0 0 9,-13-4-7,13 4-3,0 0-8,-9-7 5,9 7-9,0 0 6,0 0-9,-2-10 4,2 10-10,0 0 9,0 0-8,7-9 6,-7 9-1,0 0-2,12-2-14,-12 2 13,0 0-3,13 1 8,-13-1-10,0 0 8,11 5-4,-11-5 12,0 0-14,9 8 10,-9-8 0,0 0-4,0 0-8,0 12 5,0-12-2,0 0 7,-7 10-6,7-10-1,-9 7-2,9-7 1,-13 3-4,13-3 3,-17 4-10,17-4 7,-17 3-31,17-3-26,-20 1 3,20-1 10,-18-3 2,18 3 12,-15-2-6,15 2 1,-13-3 3,13 3 5,-9-7 6,9 7 3,-4-10 22,4 10-23,0 0 28,3-13-20,-3 13 21,8-7-22,-8 7 27,14-9-25,-14 9 21,18-6-19,-18 6 20,21-2-20,-21 2 24,24 1-20,-11 1 24,3 0-15,-2 2 23,1 1-12,-1 1 0,0-1 2,-1 4 0,0-1-1,-3 1 3,-1 1-4,-1-1 0,-2 1-3,-2 0-3,-2 0 8,0 2-9,-4-2 1,-2 2-7,-3 1-1,-1-1-48,-2 2-87,-4 0-75,1 0-122,-1-3-91,-4 1-100,0-1-87,0-1-807,-1-2-1026</inkml:trace>
  <inkml:trace contextRef="#ctx0" brushRef="#br0" timeOffset="12449.8277">30126 12913 109,'0'0'752,"12"-10"-159,-12 10-69,10-12-50,-10 12-47,9-12-61,-9 12-11,9-14-63,-9 14 7,6-11-55,-6 11-15,3-14-37,-3 14-21,0-13-1,0 13-19,-3-11-15,3 11 13,-7-15-30,7 15-5,-12-12-13,5 7-5,-1 0-3,0 1 3,-3 0-14,0 0-4,0 2-6,-1 0-12,12 2 3,-22-1-12,22 1 2,-22 3 6,9-1 2,1 1-13,1-1-2,2 4-8,-1-1-3,2 1 3,-2 1-7,3 1 1,1-2 13,2 5 4,4-11 12,-4 17-7,4-17 7,3 18-25,1-9 8,1 4-12,3 0-2,2-1 2,-1 1-8,4 0 9,1 0-8,-2 0 13,4 0-4,-2-1 0,1 0 9,0-2-2,-1 0-12,-2 0-6,1-1-6,-2 0-1,0-1-6,-2-1 2,-1 0-1,-1-1-2,-1 1-7,-6-7 5,5 12-3,-5-12-4,0 0 7,-1 14-4,1-14-3,-8 10 0,8-10-6,-16 7-1,7-3-2,-2 0-5,0-2-13,11-2-15,-22 5-5,22-5 12,-24 0 6,24 0-3,-23 0 0,23 0 23,-20-3-13,20 3 4,-14-3-5,14 3 7,-13-6-3,13 6 6,-8-8 7,8 8-7,0 0 1,3-17 15,-3 17-9,12-14-2,-3 4-6,5 1 10,1-1-4,4-3 8,1-1-2,4 2-2,2-4 1,-1 3 18,0 0-3,-2 0 28,-3 1 4,-1 2 6,-2-2-5,0 2 2,-6 0 10,2 1-5,-3 0-11,-2 0-3,-2 0-10,0 1-8,-2-2-3,-4 10-5,4-16-3,-4 16-3,-2-14-2,-4 7-1,6 7-3,-11-13-3,2 8-15,0 1-52,-1-1-41,-2 2-54,1 1-35,-4 0-53,0 1-48,0 1-74,1 1-64,-4 2-97,2-2-53,2 4-58,-2 1-726,6-2-974</inkml:trace>
  <inkml:trace contextRef="#ctx0" brushRef="#br0" timeOffset="13106.053">30539 13096 12,'0'0'735,"9"4"-197,-9-4-60,0 0-25,11 4-55,-11-4-51,0 0-15,8 6-57,-8-6 12,0 0-44,0 0 9,5 11-48,-5-11-3,0 0-33,0 0 6,2 9-20,-2-9-11,0 0-31,-4 9-8,4-9-23,0 0-7,-7 8-8,7-8 19,0 0-4,-11 4 2,11-4-17,0 0-4,-10 4-16,10-4-3,0 0-11,0 0-2,-13 1 5,13-1 16,0 0-2,0 0 6,-12-4 5,12 4 7,0 0-6,0 0 29,-6-5-53,6 5-5,0 0-12,0 0-1,4-9 6,-4 9-17,0 0 1,9-8-3,-9 8-2,0 0 7,13-4-11,-13 4 0,0 0 2,11-1 1,-11 1 6,0 0 4,17 2 0,-17-2 1,10 3 2,-10-3-3,9 7-2,-9-7-2,7 5 1,-7-5-2,0 0 0,4 12 7,-4-12-9,0 0-3,0 0-2,-2 12 1,2-12 10,0 0-8,-12 10-11,12-10 6,-10 3-3,10-3 2,-12 2 4,12-2-1,0 0-10,-17 2 9,17-2-2,0 0 2,-15-1-3,15 1-3,0 0 7,-12-6-8,12 6 0,0 0 0,-5-11 4,5 11-3,0 0 2,0-14-9,0 14 41,4-12-39,-4 12 3,6-11-2,-6 11 6,10-10-2,-10 10-3,14-8 10,-14 8-1,18-6 2,-18 6 7,18-3-6,-18 3 4,22 3 6,-11-1 14,2 2 3,0 2 0,-1 0 0,0 2 31,1 2 0,-2 5-3,1-1-1,-1 3-7,-3-2 4,-2 2-26,0-1 8,-5 1-16,0 0-3,-5 2-4,-1 0-1,-3 1-22,-4-2-76,-1 0-74,-5 0-45,-3 1-94,-1-4-110,-1-1-95,-2 0-127,5-4-119,-2-1-722,-1-4-1093</inkml:trace>
  <inkml:trace contextRef="#ctx0" brushRef="#br0" timeOffset="13746.6501">31072 12989 589,'0'0'587,"-13"-11"-83,13 11-52,-9-7-33,9 7-31,-8-11-25,8 11-2,-7-9-87,7 9 18,-4-9-38,4 9 2,0 0-25,-2-12 1,2 12-26,3-8-6,-3 8 0,10-5-12,-10 5 2,15-6-20,-15 6 12,21-2-1,-8 2-13,1 0-11,0 1-20,0 1-10,2 1-33,-2 0-12,-2 1-15,1 2-13,-1 0-12,-3 2-4,-2 0-4,1 0-9,-4 0-6,-2 2 0,-2-10-7,-1 21 3,-2-11-4,-4 0-2,-1 2 1,-1 2-3,-3-4 4,-1 0-5,-3 2-1,0 0-6,-1-3 3,3-1-4,-1-1 2,2 3 0,0-5 0,0 2 0,3-2 2,0 0-3,1-1-6,9-4 9,-14 8-6,14-8 1,-11 6 5,11-6 2,0 0-5,0 0-1,-6 6 1,6-6-1,0 0 1,14 4 8,-14-4-8,16 0 5,-16 0-10,23-2 2,-10 0 4,2 2-3,3-2 2,1 2 1,1-1-3,-2-1-38,3-1-54,-2 3-71,0-3-65,0 1-86,0-2-56,-1-1-111,0 3-90,-1-2-45,-1 0-120,0 2-596,0-3-938</inkml:trace>
  <inkml:trace contextRef="#ctx0" brushRef="#br0" timeOffset="14293.5064">31592 12960 571,'-10'-6'726,"1"2"-113,1-1-47,8 5-71,-15-8-39,15 8-72,-10-8-21,10 8-54,-8-7-27,8 7-44,-8-6-18,8 6-21,0 0-4,3-12-26,-3 12-4,7-6 8,-7 6-5,15-5 4,-15 5-18,21-4 19,-21 4-20,26 0-2,-13 0-23,1 1-13,0 0-19,0 1-13,-3 1-20,1 1-12,-1 1-11,-2 1-7,-1 0-5,-2 2 0,-6-8-3,7 14-5,-7-14-5,-2 15-7,2-15 1,-8 17-2,1-10 1,-1 0-4,-2 1 0,-1-1-2,0-1 1,0 2-3,-1-5-5,2 3 3,0-1-3,0-2-4,2 2-1,-1-1-9,9-4-5,-13 4-8,13-4 1,-10 5 0,10-5 1,0 0-3,-11 2 5,11-2 0,0 0 1,0 0 3,0 0 4,0 0 6,12-5 2,-12 5 2,13-3 16,-13 3-14,19-3 16,-19 3-20,21-1 18,-8 1-18,0 0 27,0 1-16,2 0 10,1 1-11,0 1 7,0 0-15,-2 2 21,1-1-27,-2 1 33,0 0-22,-4-1 20,0 3-16,0 1 17,-3-3-17,-1 3 15,-5-8-15,8 13 13,-8-13-9,1 13 7,-1-13-9,-2 13 14,2-13-17,-8 12 8,8-12-9,-12 11 14,4-7-16,0 2 15,-1-2-14,-2-1 14,0-1-12,1 0 12,-3-1-18,2 1 17,11-2-96,-23 1-35,23-1-54,-24 0-46,24 0-57,-21-3-61,21 3-64,-18-5-57,9 2-59,9 3-52,-16-7-167,16 7-415,-9-12-766</inkml:trace>
  <inkml:trace contextRef="#ctx0" brushRef="#br0" timeOffset="14652.8725">31910 12711 10,'2'-11'795,"-2"11"-159,0 0-67,2-11-47,-2 11-89,0 0-29,3-9-76,-3 9-7,0 0-1,0 0-47,12-3-21,-12 3 9,12 3-6,-2 2 19,-1 2-12,4-1 2,1 5 0,4 2-39,1 2-6,1 3-9,0 2-4,0 0-7,-1 3-16,-2-1 16,-1 2-20,-2-1-51,0 1-128,-2 2 0,-2 0 0,0-1 0,-5-1 0,-1-2 0,-1 2 0,-3-2 0,-1 2 0,-5-1 0,0 0 0,-7 3 0,-2-4 0,-8 2 0,-3 0 0,-2-2 0,-1-3-96,-2 1-328,-3-4-75,-2 0-59,-2-4-73,-4 2-65,-1-2-117,-1-2-609,-1-2-1029</inkml:trace>
  <inkml:trace contextRef="#ctx0" brushRef="#br0" timeOffset="16462.4441">26422 13510 138,'0'0'793,"-6"-7"-157,6 7-72,-5-7-42,5 7-63,0 0-17,-4-8-54,4 8-29,0 0-37,0 0-17,-7-11-13,7 11-20,0 0-22,0 0-9,0 0-30,-2-8-15,2 8-26,0 0-20,0 0-14,0 0-2,0 0 26,0 0-8,0 0-4,0 0 1,0 0 9,4 8 15,-4-8-11,5 12-53,-5-12-109,6 15 0,-6-4 0,3-1 0,-2 2 0,0 1 0,3 3 0,-4 1 0,2-2 0,1 3 0,-3 2 0,2 1 0,-2 0 0,1 2 0,1 3 0,0 1 0,0 0 0,0 0 0,0 2 0,-2 0 0,3 2 0,-1-2 0,-2-1 0,2 1 0,0-2 0,0 1 0,0-4 0,-2 4 0,3-5 0,-2 1 0,1-5 0,-2 1 0,0-3 0,2 1 0,0-3 0,-2-1 0,0-3 0,2 2 0,-2-13 0,2 20 0,-2-20 0,0 16 0,0-16 0,0 13 0,0-13 0,2 12 0,-2-12 0,0 0 0,0 12 0,0-12 0,0 0 0,0 0 0,0 0 0,0 0 0,0 0-418,0 0-79,0 0-10,-12-3-61,12 3-48,-8-6-8,8 6-77,-9-6-651,9 6-955</inkml:trace>
  <inkml:trace contextRef="#ctx0" brushRef="#br0" timeOffset="16931.1845">26112 14304 424,'-15'3'502,"15"-3"-63,0 0-23,0 0-4,-17-2-21,17 2-24,0 0 13,0 0 0,-12-1-10,12 1-1,0 0-23,0 0-3,0 0-17,-5-8-7,5 8-6,0 0 1,0 0-25,4-9 9,-4 9-7,0 0-11,11-5-2,-11 5-2,0 0-208,21 1-68,-21-1 0,17 6 0,-5 1 0,-3-2 0,4 2 0,1 1 0,-3 2 0,1-1 0,1 1 0,1 2 0,-3 0 0,0-1 0,1 0 0,0-1 0,-3 2 0,3-3 0,-3 3 0,1-1 0,-2-2 0,1 2 0,0-3 0,0 2 0,-4-4 0,3 2 0,-3-1 0,3 0 0,-2-2 0,2 2 0,-1-1-70,1-1-474,0 1-19,-8-6-40,15 6-47,-15-6-31,19 7-21,-19-7-84,15 2-339,-15-2-741</inkml:trace>
  <inkml:trace contextRef="#ctx0" brushRef="#br0" timeOffset="17165.5448">26721 14386 470,'10'-12'589,"1"0"-80,-1 2-27,0 0-35,-3-2-19,1 3-45,-1 1-7,0-1-37,-2 2 0,-1-1-44,-4 8-14,9-10-35,-9 10-22,6-9-23,-6 9-16,0 0 4,0 0-1,0 0 9,0 0-16,0 0-6,-8 5-16,1 2 0,1 0-39,-4 5-6,1-1-27,0 0-14,-5 4-23,1-1-4,-1 3-10,-1-2-6,1 0-9,1-1-49,0 2-89,-1-3-81,1 2-122,-1-2-75,5-3-148,0 3-40,-2-1-149,4-2-760,-2 1-1118</inkml:trace>
  <inkml:trace contextRef="#ctx0" brushRef="#br0" timeOffset="18165.5108">27158 13953 230,'-6'-9'839,"6"9"-137,-4-13-94,4 13-46,-4-12-60,4 12-52,-5-10-62,5 10-47,0 0-23,0 0-20,0 0-19,0 0-22,0 0-30,13 5-13,-13-5-14,10 16-12,-6-6-16,1-1-19,1 3-14,-1 2-16,0 0-23,-1-1-2,0-1-16,-3 0-10,1 0-10,0-2-8,-2 1-11,0-11-4,2 20-5,-2-20-6,0 17-2,0-17-5,-2 12-7,2-12 1,-2 12-3,2-12-5,0 0 1,-7 9-2,7-9 0,0 0-6,0 0 6,-12-2-9,12 2 8,-4-8-8,4 8 5,-4-14-4,4 14 14,0-16-20,0 16 5,2-23-1,0 12 0,2-1-5,2 1 7,0-3 0,1 2 5,-1 1-6,3 0 5,1 2 1,0 2-3,2 1 7,-3 3 6,0 1 9,5 0 8,-1 4 12,-2 0-13,3 0 1,-1 4-4,1 0 1,-1 0-6,-1 2-4,0 1-6,-2-1-2,-1 2-9,0 0 0,0-1 0,-1 0 0,-1-3 0,-2 3 0,1-2 0,-6-7 0,9 15 0,-9-15 0,5 11 0,-5-11 0,5 9 0,-5-9 0,0 0 0,4 11 0,-4-11 0,0 0 0,0 0 0,0 0 0,0 0 0,0 0 0,0 0 0,0 0 0,3-10-9,-3 10-19,4-16 4,0 8 2,0-3 8,1 0 2,3-1-2,-2 0 2,1 0 2,-1-1 2,5 3 0,-2-2 3,0 1-1,1 1 4,1 1-1,-1 0 4,0 1-4,1 1 1,-2 2 2,3 0 5,-2 1-5,-10 4 2,19-1 14,-19 1 15,18 4-5,-18-4 7,17 9 0,-12-3 2,2 2-35,-3 0 0,0 2 0,0-1 0,-1 1 0,-2-1 0,1 3 0,0-2 0,-2-10 0,-2 21 0,0-11 0,2-10 0,-1 19-65,1-19-137,-3 17-44,3-17-67,-1 13-39,1-13-55,-3 10-25,3-10-39,0 0-9,0 13-4,0-13-4,0 0-23,8 8-24,-8-8-466,0 0-602</inkml:trace>
  <inkml:trace contextRef="#ctx0" brushRef="#br0" timeOffset="18399.8759">27833 14032 646,'7'-10'488,"0"2"-56,0 0-17,-7 8-21,11-11-14,-11 11-33,9-11 5,-9 11-65,7-9-16,-7 9-59,7-5 4,-7 5-7,0 0 15,0 0-21,9 5 17,-9-5-27,1 12 11,-1-12-13,0 14-16,0-14 2,-3 20-9,3-20-32,-3 21-23,1-10-4,2-2-19,0-9-14,-3 21-24,3-21-9,0 21-8,0-21-11,0 16-1,0-16-6,1 14-4,-1-14-5,2 14-14,-2-14-33,4 8-43,-4-8-50,5 8-42,-5-8-37,0 0-73,12 4-16,-12-4-64,0 0-44,15-5-46,-15 5-64,9-9-104,-9 9-489,9-13-726</inkml:trace>
  <inkml:trace contextRef="#ctx0" brushRef="#br0" timeOffset="18618.6174">27830 13847 323,'0'0'671,"0"0"-98,0 0-56,0 0-80,-8 4-43,8-4-60,0 0-13,0 0-58,12 4 3,-12-4-23,0 0-27,18 2-6,-18-2-12,16-2-10,-16 2-18,17-4-10,-17 4-5,14-1-3,-14 1-13,14-5-17,-14 5-20,13-6-9,-13 6-22,10-6-11,-10 6-17,8-8-9,-8 8 14,4-9-29,-4 9 35,0 0-54,0-12 20,0 12-24,0 0 21,-9-8-27,9 8 18,0 0-20,-14-2-12,14 2-54,-14 2-36,14-2-46,-17 9-33,8-3-22,0 0-63,1 2-66,-1 0-62,2 1-41,-1 0-113,2 5-628,2-6-799</inkml:trace>
  <inkml:trace contextRef="#ctx0" brushRef="#br0" timeOffset="19306.0946">28371 14081 261,'9'-5'744,"-9"5"-133,11-11-88,-11 11-62,10-11-44,-10 11-34,4-15-77,-4 15-5,1-15-54,-1 15-5,-1-18-35,1 18 5,-8-17-23,3 11 8,5 6-20,-11-12-5,3 7-15,-2 1-5,0 1-12,-2 2-13,-1 0-10,13 1-5,-25 1-10,12 1-19,-2 3-16,1 1 4,1 0-8,-2 1-9,3 1-5,-2 2-8,4-1-8,-1 1 7,0 2-16,5-2 13,-1 0-21,2-1-13,0 1 3,3-1 3,2-9-5,-2 18 9,2-18-14,5 14 3,2-7-25,-1 0-20,1-1-35,-7-6-29,20 7-21,-11-5-8,4 1-21,-13-3 2,25 0-22,-11 0 26,-1-3-4,1 1 18,-1-4-17,2 2 32,-2-1-15,-1-3 26,0-1-3,-1 0-4,1-2 15,-3-1 10,2-3 17,-3-2 12,2 0 24,-2-2-3,-1 0 22,0-3-16,-2 1 29,1-1-9,-4 0 28,1 0 4,-1 3 40,0 0 12,-2 2 6,0 0 9,0 5 12,2-2 11,-2 3 18,0 11-7,1-20-25,-1 20-11,0-16-18,0 16 10,0 0 22,0-12 24,0 12 8,0 0 14,0 0-12,3 12 16,-3-12 3,1 19-7,-1-8 5,0 3-12,2 3 0,-2-2-2,0 3-9,0 0-20,0 1-12,0-1-13,0 0-17,0 2-1,0-2-21,0-1-16,0 1 4,-2-2 2,2-1 7,-1 0-19,0-2-35,1 0-69,-2-1-67,1 0-59,-1-2-49,2-10-67,-2 17-41,2-17-103,0 15-76,0-15-59,-1 14-229,1-14-377,0 0-824</inkml:trace>
  <inkml:trace contextRef="#ctx0" brushRef="#br0" timeOffset="19540.4628">28749 14013 89,'0'0'822,"0"0"-157,0 0-40,0 0-32,-9-4-71,9 4-18,0 0-28,0 0-33,0 0-39,8 5-28,-8-5-47,11 2-15,-11-2-40,14 2-49,-14-2-36,18 0-39,-18 0-3,18 3-59,-18-3-13,18 0-13,-18 0-18,16 0-10,-16 0-32,17 0-110,-17 0-68,13-3-57,-13 3-73,14 0-40,-14 0-118,11-2-82,-11 2-58,0 0-145,12-2-488,-12 2-845</inkml:trace>
  <inkml:trace contextRef="#ctx0" brushRef="#br0" timeOffset="19759.204">28770 14127 492,'0'0'818,"0"0"-123,-2 10-51,2-10-114,0 0-59,5 8-60,-5-8-53,10 5-71,-10-5-46,14 4-44,-14-4-31,18 1-44,-18-1-10,21 3-36,-8-2-29,-13-1-95,20 0-63,-20 0-134,22-1-103,-22 1-107,18-3-147,-18 3-614,15-1-825</inkml:trace>
  <inkml:trace contextRef="#ctx0" brushRef="#br0" timeOffset="25081.7859">29634 13902 305,'12'-8'636,"-12"8"-93,9-8-52,-1 2-56,-8 6 0,11-8-58,-11 8-22,10-11-12,-10 11-21,9-10-5,-9 10-18,9-9-22,-9 9-15,8-9-7,-8 9-3,5-11-5,-5 11-12,4-7-10,-4 7-23,0 0 7,2-12-14,-2 12-12,0 0-18,0 0-18,-4-12-2,4 12-1,-9-3-8,9 3-82,-14-4-54,14 4 0,-15 4 0,15-4 0,-20 3 0,9 2 0,0-1 0,-2 1 0,2 3 0,-3-1 0,-1 1 0,2 1 0,-2 3 0,0-1 0,1 1 0,-1 2 0,2-2 0,-1 2 0,2 1 0,1 1 0,-2-1 0,3 0 0,0 1 0,2-3 0,0 1 0,2 0 0,1-1 0,-1 0 0,2 0 0,1-1 0,2-2 0,-1 3 0,2-13 0,2 23 0,0-13 0,1 1 0,2-1 0,1 0 0,-1-1 0,3 2 0,0-2 0,1-1 0,0 1 0,1-1 0,1-1 0,1 0 0,0 0 0,0-4 0,-2 2 0,3-1 0,-1-1 0,1 0 0,-1-2 0,0 2 0,0-1 0,1-2 0,-1 0 0,-12 0 0,23 0 0,-11-2 0,-12 2 0,21-4 0,-21 4 0,19-4 0,-10 0 0,-9 4 0,17-8 0,-10 4 0,-7 4 0,13-12 0,-5 7 0,-3-3 0,0 1 0,0-2 0,-5 9 0,5-17 0,-2 7 0,-3 10 0,4-17 0,-4 17 0,1-16 0,-1 16 0,-4-18 0,4 18 0,-6-15 0,2 6 0,4 9 0,-10-14 0,10 14 0,-14-8 0,14 8 0,-14-8 0,14 8 0,-17-3 0,17 3 0,-18 1 0,7 2 0,0 1 0,0-1 0,-3 3 0,2 1 0,0 0 0,1 1 0,1-1 0,-1 2 0,3-2 0,0 0 0,0 0 0,1 2 0,1-3 0,-1 1 0,1 0-36,6-7-518,-9 10-113,9-10-95,-8 10-91,8-10-829,-6 8-1354</inkml:trace>
  <inkml:trace contextRef="#ctx0" brushRef="#br1" timeOffset="40336.5942">23346 15308 612,'0'0'597,"0"0"-84,0 0-39,-6 7-39,6-7-46,0 0 2,0 0-35,0 0-32,-3 11-25,3-11-20,0 0-22,0 0-22,6 8-6,-6-8-5,0 0-4,11 3-22,-11-3-16,14-3-22,-14 3-22,16-5-23,-5 2 4,-1-1-14,3-2-7,1-2-11,-1 1-6,1 1-3,-1-3-20,-1-1-6,0 1-1,0 0-2,0-1-8,-3-2-10,0 0-10,0 0 9,-3 0-15,1-1 1,-3 1-5,0-2 5,-3 3-6,-1 11 28,-1-21-25,-2 9-13,-2 3 7,0 1 3,-4-3-8,-3 5 1,1-2 8,-4 3-3,0 3-2,-2 0 16,-1 2-3,0 3 9,-3 1 3,2 2-4,0 2-1,1 2 4,0 1-1,3 2 12,-2 0 11,1 7 9,2 2 5,1 1-1,0-1-65,4 5 0,0 1 0,-1-1 0,4 3 0,-1 3 0,2-1 0,-1 2 0,-2 4 0,2 3 0,-1-2 0,-2-1 0,3 3 0,-2-4 0,2-3 0,-1 6 0,0-5 0,0-3 0,1 6 0,-2 1 0,1-5 0,0-1 0,1 2 0,1-4 0,0 0 0,-2-1 0,2-1 0,1-3 0,2 0 0,-1-3 0,2 3 0,0-4 0,-2-2 0,3-1 0,0-1 0,0-1 0,0 0 0,0-2 0,1-3 0,1 1 0,0-4 0,1 1 0,2 0 0,1-2 0,3-2 0,-9-6 0,17 7 0,-6-4 0,-11-3 0,20 2 0,-20-2 0,22-2 0,-10-1 0,1-1 0,1-1 0,0 1 0,0-4 0,0 1 0,-1-1 0,1-2 0,-1 1 0,-1-3 0,1-2 0,-1 0 0,-2 1 0,0-3 0,-2-1 0,-2-1 0,2 1 0,-4 1 0,-2-4 0,-2 2 0,-1-1 0,-3-4 0,-3 2 0,-4-3 0,-2 0 0,-4 1 0,-5-3 0,-1 2 0,-5 1 0,1 0 0,-3 3 0,1 1 0,3 2 0,1 2 0,-1 1 0,5 0 0,1 3 0,3 1 0,0-2 0,3 1 0,4 3 0,-1-2 0,3 0 0,1-1 0,2 0 0,5 11 0,-3-18 0,6 7 0,1 2 0,1-3 0,4 2 0,1-1 0,2 0 0,3-2 0,3 4 0,1-3 0,1 3 0,2-1 0,0 0-25,1 5-93,-1-4-38,-1 1-44,2 5-37,0-2-28,0 2-61,-2 2-22,2 1-77,0 0-66,-3 1-41,3 1-5,2 3-145,-2-1-531,-3 2-822</inkml:trace>
  <inkml:trace contextRef="#ctx0" brushRef="#br1" timeOffset="40774.0773">23727 15704 553,'0'0'588,"0"0"-59,0 0-37,-2-11-53,2 11-50,0 0-49,-9-7 7,9 7-73,-8-6 9,8 6-46,0 0-16,-19 0-11,19 0-4,-15 6-32,15-6-5,-18 7-31,10 0-2,-1 1-18,3 1-7,-4 3 17,3-3-36,-1 4-9,3 0-11,0 0-24,1 0-6,3-3-7,0 2-5,2-1-4,0-1-5,3 0-9,1 0-4,0-1 0,2-2-2,1 0 5,-1-3 1,5 1-1,-12-5-3,19 6-1,-6-6-2,-2 2 0,-11-2 1,23-2-5,-13-1 7,2-1-1,-2 0 2,-1 0 11,1-2 2,-2-2 6,-2-2-5,1-1 5,0-1-3,-2-1 6,-1-1-11,-1-1 11,-2-2-17,-1 5 8,0-2-13,0-1 7,-2 3-14,0 2 8,-2-2-6,-1 3 9,-2-1-22,0 3 10,0 1-13,-2 4-19,9 2-44,-20-3-56,9 4-47,0 2-70,0 1-56,-3 3-74,3 0-78,-2 1-45,3 2-101,-1 0-134,2-1-297,2 0-646</inkml:trace>
  <inkml:trace contextRef="#ctx0" brushRef="#br1" timeOffset="42195.9039">24019 15765 309,'6'-7'703,"0"-2"-95,-6 9-41,7-11-63,-7 11-65,5-9-47,-5 9-38,0 0-65,2-11 1,-2 11-33,0 0-13,0 0-36,-9 8-5,4-2-9,0 3 3,-1-1-19,-1 4-7,1 2-10,1-3-25,-3 2-26,3 0-21,0-1-22,1 0-3,2 0-14,-1-1-12,3-11-5,0 18-6,0-18 4,3 18-11,-3-18-9,9 13 2,-9-13-5,15 10 5,-6-8-4,-9-2-3,20 5 1,-20-5 0,23 0-4,-10-5-1,0 4-2,1-4 13,0 0-15,0-2 15,-1 0-16,-1 0 7,0-4-18,-2 1 21,3-1-10,-4 0 43,-1-1-52,1-1 38,-2 2-38,-2 2 11,1 1-9,-3-1 10,-3 9-3,6-13 9,-6 13-18,2-9 13,-2 9-14,0 0 16,0 0-9,0 0 10,0 0-7,0 0 13,-6 9-2,6-9 22,-4 14-17,4-14 7,-4 18 14,4-18-12,-3 21-33,3-21 8,0 19-5,0-19 1,2 20 0,-2-20 5,5 18 1,-5-18-2,8 17 0,-2-9 24,0-1-18,1-1-6,2 1 21,1-4-29,0 1 16,0 0-18,3-3-12,0 2-12,3-3-3,-3-3 0,1 3 2,0-4-1,3 0-5,-2 0 15,1-3-3,-2 0 7,-1-4 16,1 2-4,-1-3-5,-1-1 6,-2 2 0,1-1 8,-1 2-2,-4-2 2,1 4-1,0-1 2,0 3 1,-7 6-1,9-14-10,-9 14 17,5-7-10,-5 7 3,0 0-4,0 0 6,0 0 2,0 0-5,0 0 7,-2 15 0,2-15 1,-2 15 1,2-15 32,-3 19-42,3-19 2,-4 19-1,4-19 0,-1 20 1,1-20-1,0 15 1,0-15 1,1 16 5,-1-16-2,4 13 3,-4-13-3,8 11 2,-8-11-6,9 7 5,-9-7 7,13 5-6,-13-5-2,15 1-1,-15-1 1,20-2 2,-12-2-1,4 2-1,-2-5-1,1 1-2,2-3 0,-1 0 0,-1-1 0,-1 0 4,1-2 1,0 0-4,-1 2-2,-3-1 4,0 1-1,2 2 5,-2 1 2,-1 0-11,-6 7-3,8-11 0,-8 11 1,9-5 2,-9 5 4,0 0 3,10 3-1,-10-3-1,4 9-6,-4-9 3,2 11 3,-2-11 3,3 15-5,-3-15 6,4 17-6,-4-17 3,2 18-4,-2-18 4,4 17 1,-4-17-6,6 17 0,-6-17 0,7 17 0,-1-9-16,2-1-58,1 0-37,3 0-37,1 1-61,2-2 2,1 0-54,1-2-17,2 0-13,5 0-13,0-1 16,-1-2 10,4 0 31,-3-1 32,4-1 41,-3 0 30,-1-2 30,2-1 32,-3-1 28,-2 0 47,-4 1 44,0-2 36,-2-2 19,-1 2 21,-4-2 16,3 0-6,-4-1 18,-3 2 20,1-1 10,0-1 21,-3 1-56,-4 8 7,4-16-25,-4 16 41,0-13-17,0 13-5,-4-11-35,4 11 3,-11-11-12,11 11 16,-13-7-17,13 7 5,-15-2-14,15 2-3,-21 1-11,9 2 1,1 1-8,-4 1 0,3 2-1,1 0-6,-3 2-13,3 0-3,-1 1-13,1 0-1,3 1-9,1-1 4,-2 1-6,4-1-3,1-2 2,2 2-4,2-10-3,0 14-5,0-14 7,6 13-11,-6-13-38,14 12-15,-14-12-15,17 8-16,-17-8-8,23 3-16,-10-3-25,-1-3 18,1 1-20,2-1 20,0-1-23,2-1 32,-1-3-9,3-2 20,1 1-12,-3-5 18,1 1 11,0-4 17,1 0 13,1-2 3,-4-1 18,0-2 7,1 0 6,-3-1 4,-1-3 3,-2 2 9,-3 2 4,0 0-2,-1 0 19,-1 0-1,-1 5 12,-2 0 56,-1 2-45,0 0 28,-2 4-32,0 11 31,-2-22-28,2 22 17,-5-15-25,5 15 29,-11-9-22,11 9 22,0 0-17,-15 4 38,10 4 4,-3 0 20,2 4-20,1 2 15,-1 3-2,-2 0-3,4 3 4,0-2-4,2 4-15,-1-2 2,2 1-13,1-3-7,1 1-17,2-1-3,-1 0 1,4-1-9,-1-2 4,3-1 0,2 1 9,4-1 22,-1-3 16,3 0 6,-2-2 1,2-2-8,1 1-1,1-4-8,0 0 4,0 0 9,0-1-17,-2 0-14,0-1-4,-3 0-5,-2-1-9,-11-1-13,21 2 0,-21-2 3,18 2-10,-18-2-10,0 0-45,17 0-87,-17 0-65,0 0-64,12-4-87,-12 4-69,0 0-128,0 0-82,2-9-136,-2 9-614,0 0-971</inkml:trace>
  <inkml:trace contextRef="#ctx0" brushRef="#br1" timeOffset="44117.7122">27034 15843 145,'0'0'718,"-14"-5"-127,14 5-74,-13-5-21,13 5-40,-14-6-42,14 6-24,-9-8-36,9 8-17,-8-10-24,8 10-31,-6-10-18,6 10-19,0-12-4,0 12-3,5-12-18,0 3-8,3 4-12,1-3-6,3 1-21,1 1-8,3 0-10,-3 1-8,3 2-19,0 1-17,-2 0-10,-1 1-18,3 2-8,-3 1-21,0 1-2,-1-1-18,-1 4 13,-1-1-19,-4 2-17,1 1-11,-1 1 0,-2 2 0,-3-2 0,-2 4 0,-3 1 0,-2-1 0,-3 1 0,-3 3 0,-1 0 0,-5 2 0,-2-2 0,0 1 0,-1 0 0,1-3 0,-2 2 0,1-2 0,4-3 0,0 0 0,2 0 0,1-3 0,3-1 0,0 0 0,2-2 0,2 0 0,1 0 0,6-6 0,-10 10 0,10-10 0,0 0 0,-2 10 0,2-10 0,8 6 0,-8-6 0,17 6 0,-8-4 0,5 1 0,-1-2 0,1 2 0,1-2 0,1-1 0,3 0 0,0 1 0,0-2 0,0 1 0,-1-1 0,0-1 0,2 2 0,-1-2-48,-2 1-244,2-1-75,-2 0-80,3-2-45,-1 1-97,-2 1-57,1-3-69,-4 4-133,4-4-330,-5 1-790</inkml:trace>
  <inkml:trace contextRef="#ctx0" brushRef="#br1" timeOffset="44570.8224">27516 15913 503,'0'-14'700,"0"14"-105,-2-11-57,2 11-71,2-11-40,-2 11-50,3-12-26,-3 12-26,9-11-33,-9 11-27,13-9-6,-5 4-7,3 2-9,0 0-15,0 2-21,2 1-15,0 1-17,-1 2-20,-1 1-20,1 0-34,-4 1 26,-1 1-19,2 3 10,-4-2-23,1 1-7,-3 3-11,-3-11-12,0 17-4,0-17-18,-3 19 0,-3-9-19,-1 1-2,0-1-1,-2 1-8,0-2-3,-4-1 0,2 0-17,-1 1 14,6-3 0,-3 0-5,2 0 4,7-6-1,-14 8 1,14-8-4,-9 7 2,9-7-7,0 0-3,0 0 2,0 0 1,0 0-1,0 0-1,0 0 3,9-7-3,-9 7 10,18-5 0,-9 2-5,2-1 6,1 2-6,1-1 2,1 1-4,-1 1-2,1 0 1,1 1 1,0 0 2,-2 1-2,-1 2-3,2-2 2,-3 3-2,1 0 1,-3 1 0,-2 0 6,-7-5 5,14 12 11,-14-12 10,4 12 3,-4-12 5,0 11-2,0-11-5,-5 15-4,-2-9-4,0 1-3,-1 1-4,-4-2-1,1 2-1,-2-3 4,-3 2-16,3-2 0,-5-1-33,0 1-38,-2-2-34,-1-3-87,0 2-55,-1-2-70,-2 0-66,1-2-87,-4-1-99,-2-1-64,2 2-218,2-5-458,-2 2-910</inkml:trace>
  <inkml:trace contextRef="#ctx0" brushRef="#br1" timeOffset="44930.1847">26829 15541 512,'-6'-5'699,"6"5"-98,-12-11-36,12 11-56,-7-9-61,7 9-44,-6-9-46,6 9-43,0 0-41,-4-13-35,4 13-30,0 0-21,6-10-31,-6 10-25,0 0-24,11-2-25,-11 2-23,12 5-6,-12-5-7,11 10-12,-5-3-5,0 2-6,0 1-5,0 0-10,-1 0-82,-1 1-80,3 0-64,0 3-84,-2-2-111,-1 2-83,2-1-276,-1-1-376,5 0-762</inkml:trace>
  <inkml:trace contextRef="#ctx0" brushRef="#br1" timeOffset="45289.547">28041 15756 638,'0'0'703,"4"-18"-86,-4 18-50,4-12-70,-4 12-49,5-13-50,-5 13-41,4-10-50,-4 10-38,2-10-35,-2 10-44,0 0-37,6-7-21,-6 7-8,0 0-18,0 0-17,0 0-14,0 0-15,3 9-13,-3-9-11,-3 13-4,3-13-10,-6 18-5,4-9-59,-2 1-96,0 0-86,-1 0-102,1 3-106,-4-1-123,2 2-216,-1-2-367,0 1-753</inkml:trace>
  <inkml:trace contextRef="#ctx0" brushRef="#br1" timeOffset="46164.5205">28712 16163 501,'5'-8'615,"-5"8"-64,5-16-8,-5 16-82,4-15-63,-4 15-37,1-15-31,-1 15-21,-1-14-27,1 14-21,-7-14-26,2 6-16,-1 1-19,-3 2-19,0 0-6,-1 0-6,-3 1 1,0 1-49,-2 2 9,1 1-17,0 1-4,-3 2-18,-2 1-2,5 3-16,-3-2-3,3 2-10,0 1-13,1 0-11,2 1-6,1 0-5,0 0-3,4-1 5,1 2-3,0-2-9,5-8-9,-2 16 0,2-16-1,2 14 2,-2-14 1,10 13-10,-4-6-1,4-3 1,0-1-9,1-1-59,1 1-12,2-2-9,-1 0-2,1-2-1,0 0-6,0-2 14,1 0 4,-1-1 11,0-4 11,-2 4 9,1-3 9,-3 1 8,-2 0 9,0 0 5,0 2 3,-8 4 2,12-10 7,-12 10-5,8-7 2,-8 7 0,0 0 2,7-5 3,-7 5 0,0 0 3,0 0-2,0 0 7,1 10-5,-1-10 4,0 0-4,0 16 0,0-16 5,2 12-17,-2-12 17,2 13-13,-2-13 13,5 14-11,-5-14 6,10 13-38,-10-13-5,12 12-40,-12-12-29,14 10-37,-14-10-21,18 7-25,-8-2-15,3-4-13,-13-1-3,22 3-2,-22-3 22,24-1 14,-11-1 29,0 1 10,-3-4 34,2 1 4,-1-2 34,-1-1 7,3-2 27,-2-1-6,1 2 24,-3-4 0,0-2 10,2-1 35,-2-2 36,-1 0 9,2-1 35,-2 1 14,-2-1 39,0 0 11,0 3 3,0 0 14,-1 0-15,-1 1 9,0-1 14,-2 5 7,2 0 5,-4 10-15,4-18-32,-4 18-17,5-13-22,-5 13-7,0 0 19,0 0 0,0 0 4,0 0 4,0 0 0,-9 9-3,4-1-1,2 4-3,-2 0 14,0 2-17,-1 3-5,1-1-18,1 0-11,-1 4-5,0-2-3,2 0-13,-1 0-6,2 0-11,-2-1-7,3 2-11,-1-2-9,1 0 1,2-2 0,1 0-8,0-3-1,2 0 3,0 0-46,1-2-52,1-2-53,1 1-16,0-2-48,1-1-16,1-3-32,1 0-29,3-1-46,-13-2-64,25 0-52,-12 0-40,4-5-81,-4 1-661,4-1-829</inkml:trace>
  <inkml:trace contextRef="#ctx0" brushRef="#br1" timeOffset="46398.8841">28891 16113 340,'0'0'631,"-16"0"-141,16 0-72,0 0-44,0 0-81,0 0-60,0 0-42,0 0-35,13-5-35,-1 4-27,1 1-11,6-1-20,1 1-9,4 0-13,2-2-11,1 2-42,0-2-94,0 2-59,2-2-75,-2 0-68,-1 0-190,0 0-227,-2 0-232</inkml:trace>
  <inkml:trace contextRef="#ctx0" brushRef="#br1" timeOffset="46851.9926">29932 15969 584,'0'0'675,"3"-10"-90,-3 10-28,2-9-84,-2 9-53,0 0-39,2-14-13,-2 14-24,0 0-31,-2-11-35,2 11-12,0 0-21,-6-12-3,6 12-17,-9-5-25,9 5-9,-13-2-12,13 2-14,-15 0 3,3 3-28,2 1-8,-4 2-19,0 1-4,-3 4-6,1 1 1,-2 2-3,0 3 3,-2 3 1,0 0-12,0 1-3,1 0-18,1 2-6,0-2-66,0 1 0,4 0 0,0-1 0,2-1 0,2-3 0,2 1 0,2-1 0,2-2 0,3 2 0,0-1 0,2 0 0,2-1 0,2 0 0,1-3 0,2 0 0,1-3 0,3 1 0,0 0 0,2-3 0,3-2 0,-1-1 0,0-2 0,1 1 0,-1-3 0,3 0 0,-1-3 0,0-1 0,0-1 0,-3-2 0,0 0 0,1-3 0,-2-2 0,-4 2 0,-1 0 0,-1-2 0,-3 3 0,-2-1 0,-3 10 0,-1-17 0,1 17 0,-9-14 0,3 7 0,-2-1 0,-2 3 0,-3 0 0,2 1 0,-5 0 0,2 1 0,0 1 0,0 0 0,0 2 0,1 0 0,0 0-106,1 2-122,0-1-77,0 0-74,12-1-74,-17 4-83,8-1-137,9-3-95,-15 6-737,15-6-1132</inkml:trace>
  <inkml:trace contextRef="#ctx0" brushRef="#br1" timeOffset="48539.4344">25901 14829 163,'0'0'667,"0"0"-136,0 0-57,0 0-23,-11 5-50,11-5-34,0 0 4,-14 2-63,14-2 5,0 0-40,-18 0 16,18 0-42,-16-1 1,16 1-25,-15-2-5,15 2-17,-21-7-26,11 4-4,-5-4-22,2 3-13,-5-7-16,1 1-14,-8-4-8,2 0-7,-8-5-9,1-3-2,-1 1-15,-5-4-8,2 1-2,-1-4 9,-8-5-5,0 0 18,5-1-23,-1-1 1,8 4-6,0-2-5,3-1-16,3-1 11,4-3-13,1 2 0,6-3-10,2 1 1,6 4-8,3 0 3,4 0-8,6-7 3,2 11-9,6-7-2,0 4 0,6 1 7,-1 3 2,3 1-9,1 2 0,-3 6 2,2 1 0,1 2 1,-2 2-1,-3 3-5,3 2 16,-4 1-14,2-1 2,-3 5-4,0-2 10,1 2-7,-3 3 7,1-3-5,-2 5-2,-1-3 1,0 1-6,-13 2 8,24-1 1,-24 1-2,22 0 4,-22 0-2,18 1-3,-18-1-4,16 2-5,-16-2-25,0 0-25,17 1-26,-17-1-21,0 0 1,14 2-45,-14-2-27,0 0-59,0 0-29,0 0-81,0 0-88,-10 7-68,10-7-99,0 0-163,-13 0-409,13 0-788</inkml:trace>
  <inkml:trace contextRef="#ctx0" brushRef="#br1" timeOffset="48789.4335">25629 13573 381,'0'0'497,"-5"-10"-109,5 10-79,-6-9-56,6 9-52,-6-8-42,6 8-32,0 0-29,-10-9-29,10 9-5,0 0-16,-7-7-12,7 7-11,0 0-19,0 0-43,0 0-31,0 0-46,-10-2-17,10 2-49,0 0-86,0 0-317,0 0-98</inkml:trace>
  <inkml:trace contextRef="#ctx0" brushRef="#br1" timeOffset="49133.1665">25582 13508 349,'0'0'426,"0"0"-72,-11-7-6,11 7-4,0 0-17,-5-7-30,5 7-9,0 0-9,-9-5 15,9 5-24,0 0 26,-6-7-22,6 7-13,0 0-20,0 0-18,-8-6-16,8 6-25,0 0-30,0 0 1,0 0-7,0 0-2,0 0 12,0 0 30,0 0 0,3 15-14,-3-15-14,11 12-18,-2-4-12,1 2-13,2-2-3,4 2-7,0 2-8,3 0-21,0-2-6,0 2-6,1 0-10,-3 0-10,2-2-6,-2 2-5,-1-2-6,-5 0-3,3 0 0,-5 0 16,-1-1 24,-1 0 8,1 2-3,-4-2 0,-2 0-56,1 1-13,-3-10 0,-1 18 0,-3-8 0,0-1 0,-4 2 0,-2-1 0,1 0 0,-5 1 0,2-2 0,-4 2 0,-1-1 0,-2 0-90,0 1-265,-3-1-70,1-1-94,-6 2-132,2 1-176,-3 0-857,1 0-1355</inkml:trace>
  <inkml:trace contextRef="#ctx0" brushRef="#br1" timeOffset="50039.3824">24628 13807 137,'9'-7'597,"-1"3"-96,-1-1-66,-7 5-23,16-10-18,-9 5-23,-7 5-15,12-9 8,-12 9 0,13-8-24,-13 8-4,10-5-34,-10 5 12,6-8-41,-6 8 9,0 0-25,10-8-25,-10 8-45,0 0-22,0 0-12,0 0 6,0 0 15,-11-5-31,11 5 2,-14 5 3,3 0 8,-1 2 2,0 2-1,-4-1-2,-1 4-131,2 2-24,1 1 0,-3-1 0,2 3 0,1-2 0,-3 6 0,4-3 0,2 0 0,-2 1 0,2 0 0,2-1 0,0 2 0,4-2 0,0 1 0,2-3 0,2 3 0,-1-2 0,4-2 0,0 2 0,2 0 0,1-3 0,2 1 0,1-1 0,0-2 0,3 1 0,0-4 0,2 3 0,-2-4 0,3-1 0,-1 0 0,1-2 0,-1-1 0,2 0 0,-1-2 0,2 0 0,-2-2 0,0-2 0,0 0 0,3-1 0,-4 0 0,1-1 0,-1-3 0,0 0 0,-1 0 0,-1-2 0,-3-2 0,2 1 0,-1-2 0,-5 0 0,1-1 0,-1 3 0,-1-1 0,-1 1 0,-2 10 0,-3-19 0,1 9 0,-5 3 0,1 0 0,-2 2 0,-3-2 0,1 4 0,-1 0 0,-3 0 0,1 2 0,1 1 0,-1 1 0,-4 2 0,3 0 0,1 0 0,-1 3 0,2-1 0,-1 2 0,3 1-237,2-1-191,-3 3-68,3-3-88,1 4-110,2-3-114,-1 0-759,2 1-1209</inkml:trace>
  <inkml:trace contextRef="#ctx0" brushRef="#br1" timeOffset="52632.6804">26007 11994 613,'0'0'589,"0"0"-85,0 0-27,-14 4-54,14-4-45,0 0-31,-13 2 1,13-2-56,0 0-1,-19-1-55,19 1 16,-13-1-36,13 1 26,-18-5-45,7 2 10,-1-1-10,-1-2-28,-2-1-29,-5-1 7,-1-1-29,-6-3-10,2 1-13,-1-4-12,-1 1-13,-5-3 2,-1-2 7,2 1-8,1-2 37,-4-1-52,4-1 27,2-1-48,-2-2 37,2 1-39,2-1 27,1-1-43,1-1 32,6-1 3,0 4-35,2-1 29,2-2-36,2 1 30,-1-1-36,7 1 34,-2 2-42,4-1 32,3 1-34,1 0-4,1-1 18,2-1-8,4-1-9,0-1 10,3 0-8,4-1 4,5-1 29,1-1-47,2 1 43,3-1-35,0 2 37,4-1-21,0 1 13,5 0-38,0 2 37,0-2-27,3 3 26,-1 1-30,0-2 34,-1 2-39,0 2 32,-1-1-28,-3 3 24,-1 2-25,-5 3 38,-2 1-33,0 1 31,-5 2-38,0 0 36,0 2-35,-3-1 39,-1 3-22,-1-1 15,1 1-29,-3 3 31,-2-2-46,1 3 47,-2-1-42,-8 5 42,14-8-49,-14 8 8,9-6-73,-9 6-7,9-4-10,-9 4-28,0 0-18,0 0-36,0 0-46,0 0-45,12 1-77,-12-1-81,0 0-62,0 0-79,0 0-199,-8 8-343,8-8-743</inkml:trace>
  <inkml:trace contextRef="#ctx0" brushRef="#br1" timeOffset="52960.7934">26085 10487 382,'0'0'654,"0"0"-85,-9-6-32,9 6-45,0 0-62,-6-5-45,6 5-74,0 0-10,0 0-39,-7-7-21,7 7-48,0 0-9,0 0-47,0 0-7,0 0-23,0 0 41,0 0-23,0 0 13,0 0-26,2 14 7,-2-14-18,11 16-19,-6-4-15,6-1-9,0 3-12,0 1-4,3 2 10,-1-3-27,1 3-2,-1-2-8,2-1-2,-2 2 8,0 0 1,0-4-2,-2 1-2,-2 0-1,-1-3 20,0 3 12,-1-4-3,-1 1-2,0-1-4,-2-1 7,-4-8-6,4 17 2,-4-17-15,-2 14-2,2-14-2,-12 16-8,6-10 1,-3 1-1,-2 0-8,-1 1-21,-1-1-62,-1-2-99,1 2-56,-1-3-105,-1 2-145,-3 1-92,2 0-85,-4 0-781,-1 0-1048</inkml:trace>
  <inkml:trace contextRef="#ctx0" brushRef="#br1" timeOffset="53742.3158">25226 10372 346,'0'0'605,"-1"-17"-93,1 17-59,0-17-27,0 17-38,-3-16-30,3 16-41,-4-15-13,4 15-39,-6-13-2,6 13-26,-10-6-26,10 6-22,-17-1 33,17 1 0,-21 6-33,8 0 13,-1 5 6,0 2-16,-4 2-16,0 2-5,0 6 14,0 0-57,1-1 40,0 2-68,2 2 32,2-1-21,2-1-14,4-2-23,-2 1-7,2-2-42,5 0 31,0-4-43,2 1 28,3-1-36,2 0 29,2-2-30,4 1 28,-1-2-43,5 0 31,1-4-28,0 0 33,2-2-38,0-3 37,2-1-38,-3-2 36,2 0-36,1-4 33,0 0-35,-2 0 33,0-3-1,-2-1-4,0 0 1,-1-2-3,-2-1-2,0-2-2,-3 1-3,-1-4 8,0 0 7,-4 0-13,-1 0 37,-3 1-33,-1 0 36,-1 1-23,-3-1 28,-1 0-37,-4 1 27,0 3-37,-3 1 32,-2-1-35,0 1 27,-2 5-34,0-3 25,-2 3-31,0 3 31,1-2-36,-1 4-4,0-2-82,0 4-8,3-1-100,-2 2-29,1-1-71,3 2-76,0 1-70,1-3-100,3 2-45,3 1-116,6-7-692,-10 8-1013</inkml:trace>
  <inkml:trace contextRef="#ctx0" brushRef="#br1" timeOffset="54851.6536">27627 9211 614,'0'0'611,"-7"7"-93,7-7-12,-9 4-18,9-4-40,0 0-38,-12 5-52,12-5-11,0 0-50,0 0 0,-13-1-15,13 1-39,0 0-39,-9-9-27,9 9-17,0-14 23,0 14-49,5-21-24,0 8-4,-1-1 3,5-1-17,-1-4-4,2 0-5,1-1-3,5-3-3,-3 0-11,7-6-3,-2 0-2,5-2-8,0-1-10,2 3-13,1-1 1,1 0-4,5 1 24,-3 2-38,7 0 30,-2 3-45,5 0 2,-2 3 1,5 2 0,-3 1-3,3 1 12,1 3-11,-2 2 0,-1 4 4,-4-1 1,-2 6-6,2-1-5,-7 1-5,4 2 11,-3 2 1,-1 1 0,0 1 3,-1 0 0,-1 1-1,-4 0-3,0-1 2,-2 2-5,-6-2 4,3 2 7,-3-1-11,-2-3-1,-3 1-15,2 1-30,-12-3-22,15 4-33,-15-4-10,9 5-56,-9-5-26,0 0-72,11 3-16,-11-3-81,0 0-55,0 0-35,0 0-47,0 0-80,0 0-642,-11-3-832</inkml:trace>
  <inkml:trace contextRef="#ctx0" brushRef="#br1" timeOffset="55195.3895">28666 8497 253,'-5'-10'644,"5"10"-105,0 0-68,-5-14-37,5 14-47,-3-9-46,3 9-26,-4-8-16,4 8-26,0 0 0,-2-14-46,2 14 7,0 0-34,-4-10 3,4 10-22,0 0-31,0 0-4,-3-10-27,3 10-22,0 0-21,0 0-14,0 0-21,8-7 8,-8 7 8,11 4-3,-3-1-7,-8-3-7,22 7-2,-8 0-23,-3-1 21,3 1-26,0 1 22,1 0-22,-2 0 21,1 1-14,2 2 40,-1-1-24,-1 1 3,-2-2-11,-2-1 15,2 1-15,-3-1 23,-3 1-3,-1 0 23,0-1 0,-5-8 5,6 17 28,-6-17-40,0 17-15,0-17-11,-6 17 1,1-10-11,-2 3-3,1-3-4,-1 3-7,0-4 2,-2 3-3,0-1-5,2-2-39,-2 1-56,1 0-69,-1-2-31,1 0-75,8-5-43,-15 9-120,15-9-106,-11 6-94,11-6-164,-8 7-430,8-7-829</inkml:trace>
  <inkml:trace contextRef="#ctx0" brushRef="#br1" timeOffset="55757.8699">29311 8519 616,'5'-11'598,"0"0"-62,-1 3-46,0 0-52,0-1-42,-4 9-43,9-14-2,-9 14-50,5-12-13,-5 12-34,4-10-9,-4 10-42,0 0-10,2-12-49,-2 12 1,0 0-16,-8-5 24,8 5-24,-11 3 15,11-3-32,-15 10 17,2-2-18,1 3 10,0 3-13,-4 2 12,0 2-4,-2 2-17,1 1 2,2 1-16,1 0-14,4-3-12,-1 1-9,4 0-7,-1-2 0,4-1-10,2 0-9,0 0-8,2-2 1,4 1-6,1-1 0,3-1-3,1-1-1,4-1-9,2 1 7,0-4 1,2 0-3,-2-1 1,3-4 3,-2 1-1,1-1-10,0-3 4,-2 1-2,1-2 29,-2-2-21,0 0-13,-3-1 4,1 1 10,-2-4-12,-1 0 10,0-1-9,-4-1 4,1 2-3,-6 6 7,4-13-1,-4 13-2,-2-15-5,-5 8 17,1 0-18,-2 2 13,-2 0-15,-1 1 6,-2 3-7,0-1 5,-1 1 3,0 1-12,0 3 5,1-2-42,-2 3-114,1 1-56,0 0-110,1 3-108,0-2-192,3 5-131,1-3-836,-1 2-1250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0:49.564"/>
    </inkml:context>
    <inkml:brush xml:id="br0">
      <inkml:brushProperty name="width" value="0.05292" units="cm"/>
      <inkml:brushProperty name="height" value="0.05292" units="cm"/>
      <inkml:brushProperty name="color" value="#800080"/>
    </inkml:brush>
  </inkml:definitions>
  <inkml:trace contextRef="#ctx0" brushRef="#br0">2968 13266 704,'0'0'610,"0"0"-71,2-10-17,-2 10-54,0 0-5,0 0-52,0-11-26,0 11-30,0 0-26,0 0-31,0-12-11,0 12-19,0 0-17,0 0-8,-1-11-13,1 11-8,0 0-23,0 0 5,-2-10-14,2 10-9,0 0-19,0 0 0,0 0-21,0 0-6,0 0-18,-4-8-12,4 8-95,0 0-10,0 0 0,0 0 0,0 0 0,0 0 0,0 0 0,1 16 0,-1-16 0,0 13 0,0-13 0,3 18 0,-3-18 0,2 21 0,-1-9 0,1 1 0,-1 2 0,0 2 0,1 0 0,-1 0 0,0 3 0,0-2 0,-1 2 0,2 1 0,-1-2 0,0 1 0,1 0 0,-1 0 0,0-2 0,3 2 0,-3-2 0,0 2 0,2-5 0,0 4 0,-2-2 0,1-2 0,0-1 0,0-2 0,0 0 0,0 0 0,-1-2 0,2 0 0,-3-10 0,4 18 0,-4-18 0,3 14 0,-3-14 0,3 12 0,-3-12 0,3 12 0,-3-12 0,0 0 0,1 11 0,-1-11 0,0 0-286,0 0-190,0 0-23,0 0-72,0 0-82,0 0-81,0 0-122,0 0-448,-14-4-907</inkml:trace>
  <inkml:trace contextRef="#ctx0" brushRef="#br0" timeOffset="415.568">2976 13590 315,'0'0'673,"0"0"-102,-3-10-73,3 10-24,0 0-71,0 0-13,0 0-39,-4-9-52,4 9-34,0 0-30,0 0-28,0 0-27,0 0-22,-2-11-28,2 11-16,0 0-17,0 0-7,0 0-8,0 0-6,0 0-5,0 0-7,0 0-9,0 0-2,0 0 4,0 0 9,1-10 1,-1 10 8,0 0 12,8-5-10,-8 5-15,0 0-9,11-6-9,-11 6 5,14-2-2,-14 2-6,14-3 2,-14 3 0,21-1-6,-21 1-2,21-3-14,-9 2 4,-12 1 7,22-1-14,-22 1 4,24-1-10,-24 1 8,22 0-23,-10-2 6,-12 2-51,22 0-18,-22 0-65,23 0-51,-23 0-51,19 0-37,-19 0-66,18-3-45,-18 3-22,19-1-24,-19 1-116,19-5-107,-19 5-354,17-5-605</inkml:trace>
  <inkml:trace contextRef="#ctx0" brushRef="#br0" timeOffset="884.451">3386 13383 261,'0'0'624,"-5"-12"-94,5 12-56,-4-9-33,4 9-31,-4-8-27,4 8 3,-4-8-37,4 8-19,-5-7-22,5 7-23,-4-10-14,4 10-15,-5-7-6,5 7 14,0 0-19,-6-13-6,6 13-11,0 0-17,-5-9-20,5 9-3,0 0-16,-4-10-8,4 10-11,0 0-15,0 0-16,-5-7-8,5 7-12,0 0-10,0 0-82,0 0-10,0 0 0,-6-8 0,6 8 0,0 0 0,0 0 0,0 0 0,0 0 0,0 0 0,0 0 0,2 13 0,-2-13 0,2 14 0,-2-14 0,4 21 0,-3-10 0,2 3 0,0 0 0,-1 1 0,1 2 0,-1-2 0,2 2 0,-1 2 0,0-2 0,0 5 0,2 1 0,-1-2 0,0 1 0,1-1 0,0-2 0,-1 0 0,0-2 0,-2-2 0,2 2 0,0 0 0,-1-3 0,-1-2 0,1 0 0,0-3 0,0 2 0,-3-11 0,4 15 0,-4-15 0,4 14 0,-4-14 0,2 12 0,-2-12 0,3 10 0,-3-10 0,0 0 0,1 10 0,-1-10 0,0 0 0,0 0 0,0 0 0,-5 9 0,5-9-92,0 0-330,0 0-57,0 0-62,-14 1-105,14-1-80,0 0-198,-10-3-463,10 3-986</inkml:trace>
  <inkml:trace contextRef="#ctx0" brushRef="#br0" timeOffset="1727.5865">3898 13263 584,'0'0'641,"4"-9"-81,-4 9-11,0 0-51,1-13-43,-1 13-9,0 0-56,-1-11-11,1 11-39,0 0 2,-4-10-44,4 10-2,0 0-30,-5-8-25,5 8-36,0 0-19,-10-2-6,10 2-33,0 0 3,-18 2-7,18-2 2,-14 6-25,6-2 1,-1 2-14,0 0-6,0-1-12,-1 3-6,0 0-14,1 3-9,-1-1-60,1-1 0,0 3 0,0 0 0,0 0 0,3-1 0,-1 3 0,2-2 0,-1 2 0,3 1 0,-1-1 0,3 1 0,0-1 0,0-1 0,1 3 0,1 1 0,0 0 0,0 0 0,2 0 0,1 0 0,1-1 0,-1 1 0,1-1 0,1 0 0,1-1 0,1-1 0,0-2 0,1 1 0,0-1 0,1 0 0,1-2 0,-2-1 0,2 1 0,-1-1 0,2-1 0,-3-3 0,0 0 0,0-1 0,1 0 0,-10-4 0,18 5 0,-18-5 0,16 3 0,-16-3 0,16 0 0,-16 0 0,15-2 0,-15 2 0,14-2 0,-14 2 0,13-5-26,-13 5-140,10-6-39,-10 6-44,9-6-68,-9 6-84,9-5-86,-9 5-121,5-8-120,-5 8-856,0 0-1235</inkml:trace>
  <inkml:trace contextRef="#ctx0" brushRef="#br0" timeOffset="2169.5225">4183 13354 13,'-1'-18'774,"1"18"-158,0-15-65,0 15-29,-2-17-38,2 17-38,0-15-20,0 15-60,0-12-14,0 12-50,0 0 4,0-16-44,0 16 3,0 0-38,-1-11 1,1 11-29,0 0-13,0 0-12,0 0-6,0 0-10,0 0-3,0 0-4,0 0-8,-4 10-3,4-10-9,2 16-11,-2-16-13,1 21-4,0-9-4,0 0-82,1 0-17,0 3 0,1-1 0,0 3 0,-1 0 0,1 1 0,-2-2 0,2 4 0,-1-3 0,2 4 0,-2-4 0,1 0 0,-1 0 0,1 0 0,0-1 0,-1 0 0,1-2 0,-2-1 0,0-1 0,1 0 0,-1-2 0,-1-10 0,1 16-13,-1-16-338,3 14-71,-3-14-8,1 10-90,-1-10-63,0 0-76,0 0-72,0 0-693,0 0-1033</inkml:trace>
  <inkml:trace contextRef="#ctx0" brushRef="#br0" timeOffset="2694.7801">4323 13375 482,'0'0'634,"7"-13"-94,-7 13-35,6-11-63,-6 11-11,8-10-38,-8 10-35,7-10-41,-7 10-31,7-8-11,-7 8-46,5-8 19,-5 8-36,0 0 8,7-6-36,-7 6 11,0 0-32,0 0 6,0 0-39,0 0-10,0 0-35,0 15-5,0-15-27,-8 12 2,8-12-23,-10 15 4,5-6-18,-2-1 8,1 2-16,-3-1 7,3 0-12,-1-1 8,1 1-11,-2-1 10,1-1-14,7-7 11,-11 12-3,11-12 2,-10 11-6,10-11 1,-9 8-12,9-8 8,-6 6-8,6-6 10,-7 7-9,7-7 5,0 0-8,-6 7 13,6-7-13,0 0 14,0 0-10,0 0 10,0 0-12,0 0 13,0 0-11,8 7 13,-8-7-17,10 3 17,-10-3-11,12 2 12,-12-2-14,15 9 15,-5-4-11,-3 1 10,2 0-15,2 2 18,0 1-16,-1-1 14,3 1-2,-3 1 7,2 0 3,1-1 0,-3 1 5,2-2-11,-1 3 23,0-5 2,1 3 4,1-2 19,-2 0-4,-1-4-8,1 2-5,-1 0 26,1-1-47,-11-4 30,17 5-40,-17-5 32,15 3-40,-15-3 39,13 5-36,-13-5 29,0 0-45,15 2 39,-15-2-55,0 0 12,0 0-90,0 0-52,11 2-58,-11-2-85,0 0-45,0 0-96,0 0-109,0 0-101,-7-10-878,7 10-1164</inkml:trace>
  <inkml:trace contextRef="#ctx0" brushRef="#br0" timeOffset="3127.2297">4611 13138 734,'0'0'566,"-4"-10"-79,4 10-29,0 0-51,-2-10-33,2 10-44,0 0 17,0 0-29,2-14-28,-2 14-14,7-5-30,-7 5 38,9-4-64,-9 4 21,14 1-32,-14-1 10,18 4-12,-7 0-23,2 0-12,1 1-18,0 0 0,0 3 5,3 1-1,0 1 22,2 2 9,-2 2 0,4 1-2,-3 3-21,2 0-80,-2 1-86,-1 3 0,-2-1 0,0 2 0,-3-1 0,1 3 0,-6-2 0,1 0 0,-3-1 0,0 3 0,-2-3 0,-1 3 0,-2 1 0,-1-2 0,-3-2 0,-1 2 0,0-2 0,-1 2 0,-2-2 0,-1-1 0,-1-1 0,-1-1 0,0-2 0,-2-1 0,0-2 0,-2 0 0,1 0-370,-3-2-124,5-4-154,-4 0-206,1-2-984,-2-3-1548</inkml:trace>
  <inkml:trace contextRef="#ctx0" brushRef="#br0" timeOffset="4133.1215">5535 13438 577,'0'0'739,"0"0"-115,0 0-24,-10 4-46,10-4-50,0 0-63,0 0-24,0 0-74,-10 3-5,10-3-51,0 0 6,0 0-43,0 0 1,0 0-6,0 0-9,0 0-5,0 0-11,0 0-17,0 0-21,7 7-12,-7-7-5,0 0-6,14 3-19,-14-3-118,16 0-22,-16 0 0,16 0 0,-16 0 0,22 0 0,-22 0 0,24-1 0,-11 1 0,-13 0 0,26-2 0,-26 2 0,24 0 0,-24 0 0,23 0 0,-23 0 0,19 2 0,-19-2-6,18-2-312,-18 2-83,16 2-22,-16-2-71,13 0-104,-13 0-86,0 0-101,13 2-639,-13-2-1033</inkml:trace>
  <inkml:trace contextRef="#ctx0" brushRef="#br0" timeOffset="4583.0006">5600 13658 484,'0'0'631,"-9"5"-87,9-5-41,0 0-43,-10 7-35,10-7-35,0 0-29,-9 5-67,9-5 2,0 0-58,0 0-1,-10 4-42,10-4 7,0 0-14,0 0-16,0 0-17,0 0-16,-8 5-9,8-5-11,0 0-6,0 0-20,0 0-5,0 0 9,0 0-4,8 7-18,-8-7-5,0 0 3,15 0-7,-15 0 1,13-2 42,-13 2-73,18 0 44,-18 0-59,18-2 40,-18 2-58,20 0 44,-20 0-55,22 0 48,-22 0-56,21 0 50,-21 0-53,20 0 59,-20 0-64,20 0 51,-20 0-49,17 0 46,-17 0-46,18 0 51,-18 0-53,13 2 51,-13-2-50,14 0 49,-14 0-49,0 0 51,14 0-51,-14 0 66,0 0-96,0 0-16,14 0-86,-14 0-57,0 0-49,0 0-60,0 0-124,0 0-91,0 0-105,0 0-209,0 0-389,0 0-847</inkml:trace>
  <inkml:trace contextRef="#ctx0" brushRef="#br0" timeOffset="10449.8048">6734 13425 12,'0'-14'784,"0"14"-164,1-11-67,-1 11-19,0-13-50,0 13-25,1-12-66,-1 12 0,0-13-49,0 13 6,1-11-43,-1 11 9,0 0-34,0-11 38,0 11-75,0 0-22,0 0-15,0-12-17,0 12-18,0 0-17,0 0-23,0 0-15,0 0-19,0 0-16,0-13-10,0 13-7,0 0-1,0 0-2,0 0-9,0 0-4,0 0-10,0 0-40,0 0 0,0 0 0,0 0 0,0 0 0,0 0 0,0 0 0,6 9 0,-6-9 0,0 0 0,0 0 0,0 0 0,0 0 0,0 0 0,0 0 0,0 0 0,0 0 0,0 0 0,4-9 0,-4 9 0,0 0 0,2-10 0,-2 10 0,0 0 0,4-10 0,-4 10 0,0 0 0,2-11 0,-2 11 0,0 0 0,2-11 0,-2 11 0,0 0 0,0 0 0,-2-13 0,2 13 0,0 0 0,0 0 0,-2-10 0,2 10 0,0 0 0,0 0 0,0 0 0,0 0 0,0 0 0,0 0 0,0 0 0,-5 8 0,5-8 0,-1 14 0,1-14 0,0 23 0,0-9 0,0 0 0,0 0 0,0 4 0,1-1 0,0 3 0,0-2 0,1 2 0,-1-2 0,4 5 0,-3-3 0,1-3 0,0 3 0,-1-1 0,2 0 0,-1-2 0,-1-2 0,1 1 0,-1-1 0,3 0 0,-2-2 0,-2-2 0,2 0 0,-3-11 0,4 21 0,-4-21 0,2 16 0,-2-16 0,3 14 0,-3-14 0,1 12 0,-1-12 0,0 0 0,0 13-79,0-13-270,0 0-79,-5 11-27,5-11-119,0 0-141,-8 7-147,8-7-638,0 0-1128</inkml:trace>
  <inkml:trace contextRef="#ctx0" brushRef="#br0" timeOffset="10918.5398">7089 13467 360,'0'0'625,"5"-10"-86,-5 10-50,4-10-40,-4 10-23,1-12-24,-1 12-40,0 0-21,1-14-45,-1 14-16,0 0-61,-3-10-14,3 10-44,0 0 16,-13-5-36,13 5 5,-12 2-26,12-2 6,-16 5-36,5 0 18,1-1-29,-2 4 19,0-1-39,-1 3 13,0-1-26,1 0 17,-2 3-28,-1 1 12,2-2-6,2 1-5,1 0-6,-1 0-6,2 0 4,1 0-5,0-1-1,2 1-7,1-1 0,1-1 8,1 0 4,2 1-4,1-11-1,0 18 38,0-18-50,4 18 0,0-9-3,1-1 0,0 0-6,4-1 2,-1-2-3,2 0 0,2 2 6,1-2-1,4-3-3,-3 3 1,3-2 2,-1 1-1,1-1-2,-2-1-2,3 2-5,-2-1-22,1-1-41,-3-1-60,2 0-47,-3 0-51,2 0-41,-1-1-84,0 0-98,-1-1-51,1 0-96,-1-1-192,0 0-285,-1-2-688</inkml:trace>
  <inkml:trace contextRef="#ctx0" brushRef="#br0" timeOffset="11996.6224">7314 13680 375,'0'0'542,"0"0"-71,5-10-55,-5 10-42,0 0-43,9-12-26,-9 12-11,9-10-24,-9 10-42,10-14-10,-4 7-9,0 1-16,1-3-9,-7 9-36,10-12 6,-10 12-34,9-15 6,-9 15-32,9-13 15,-9 13-27,5-11 22,-5 11-24,4-10 18,-4 10-33,0 0 5,2-12-32,-2 12-1,0 0-15,0 0 20,-11-2-25,11 2 30,0 0-28,-15 4 25,15-4-23,-12 6 19,12-6-23,-12 9 23,12-9-25,-12 12 23,7-4-22,0-1 26,-1 2-1,2-1-4,-1 1 0,5-9-11,-6 18-6,4-7-3,2-11 0,-3 17-5,3-17-4,0 17-2,0-17 2,4 17 0,-4-17-4,7 16-1,-7-16-2,10 11-1,-10-11 2,13 9 0,-13-9-7,14 3-4,-14-3-1,19-1-9,-19 1-18,21-4-19,-9 2 7,1-3 6,1-2 10,1 2 4,-1-2-9,0-1-19,2-1 28,-3 1-22,-1-1 22,0 0-12,-2-1 26,0 0-16,-1 2 29,-1-2-24,-3 3 29,1-2-21,-6 9 25,8-15-22,-8 15 22,4-12-20,-4 12 21,0 0-20,0-13 22,0 13-24,0 0 30,0 0-31,0 0 30,0 0-26,0 0 26,-13 1-17,13-1 26,0 0-22,-5 15 21,5-15-22,0 0 19,0 19 0,0-19 1,1 14-7,-1-14-2,4 15-1,-4-15-2,6 15-6,-6-15-4,8 12 4,-1-5 4,-7-7-2,13 12 1,-13-12 2,16 7-3,-16-7-4,19 5 1,-19-5-2,22 1 6,-11-2 3,2-1-26,0 0 23,1-1-25,1-1 28,-1-1-24,2-1 26,-4 1-30,1-1 27,-1-2-23,-1 1 28,-1 0-23,-2 1 26,0-3-22,-2 3 20,0-3-25,0 1 26,-3-1-28,-3 9 26,6-17-27,-6 17 26,3-16-24,-3 16 21,2-14-16,-2 14 20,0-13-19,0 13 26,-2-12-6,2 12 39,0 0-12,-1-14 20,1 14-29,0 0 20,0 0-31,-1-11 25,1 11-17,0 0 31,0 0-13,0 0 7,0 0-12,-4 15 27,4-15-3,0 14 10,0-14-1,0 22 1,0-7 55,0 2 45,0 2-49,0 2 12,1 4-37,1 2 7,0 2-10,1 2-21,-1 3-2,2 0 6,1 1-11,0-1-14,-1 1-9,1 1-48,-1-2 0,1 1 0,0-2 0,-1 1 0,0-2 0,0 1 0,-2-1 0,0-4 0,0-1 0,-2 0 0,1-1 0,-2 1 0,0-3 0,-2 1 0,1-2 0,-2 2 0,-1-6 0,-1 3 0,-1-3 0,-1-2 0,-1 1 0,-1-3 0,-1-1 0,-1 1 0,-3-4 0,1 2 0,-3-4 0,2 0 0,-2-2 0,1-2 0,-1-2 0,-1 1 0,0-3 0,-2-1 0,1-3 0,-1-2 0,-1 0 0,-1-6 0,0-2 0,1-2 0,-1-1 0,3-1 0,1-4 0,4 1 0,-2-4 0,6 0 0,0-1 0,4 1 0,2-2 0,1-1 0,3-2 0,3-5 0,-1-1-86,6-5-47,1 1-26,1 0-41,2 1-49,2 3-75,-3 7-70,4-6-133,-3 8-129,3-1-198,-2 3-609,4 2-1082</inkml:trace>
  <inkml:trace contextRef="#ctx0" brushRef="#br0" timeOffset="18733.4853">8905 13657 402,'0'0'621,"0"0"-68,0 0-45,0 0-32,0 0-24,0 0-21,-3-11-16,3 11-49,0 0-10,0 0-54,0 0-11,0 0-57,0 0-14,0 0-61,0 0 2,0 0-6,0 0 38,0 0-27,-1 11-15,1-11-14,3 18-5,-2-6-7,0 0-15,0 0-8,3 3-14,-3 1-5,2 1-20,-1-2 4,1 1-27,-2-1 16,2 1-17,1-1 1,-3-2 4,2-2-16,-1 0-5,1 1-5,-3-12-10,5 18 7,-5-18-11,2 15 4,-2-15-3,3 13 3,-3-13 6,2 10-4,-2-10-2,0 0-2,0 0-5,0 0 2,0 0-10,0 0 4,0 0-2,0 0 5,0 0-4,-6-12 3,6 12-4,-4-15 4,4 15-3,0-19-3,0 6 2,4 1-1,-1-2-4,-1-1 12,3 1-2,0 0-6,2-1 5,2 3-1,-2-1 2,1 1-2,1 1-1,1 2 0,0 3 2,-1-1-1,3 2 2,-3 2-1,1-1 2,-10 4-5,21-1 7,-11 4 27,1-1-41,-1 2 40,1 1-39,1 1 4,0 2 2,-1-1 0,1 2 4,-3 0 0,1 1 0,-1 2-7,-3-2 14,2 0-3,0 2 4,-3-3 1,-1 1-7,1 0-1,-1-1 3,-2 1-8,1-1 5,-3-9-2,6 15 1,-6-15-3,4 12 10,-4-12-8,3 10 6,-3-10-6,0 0 8,1 12-18,-1-12 0,0 0-12,0 0-4,0 0-1,0 0 1,0 0 0,0 0 0,-8-11-1,8 11 6,-1-14 4,1 14 2,0-18-7,0 18 44,0-23-45,1 12 42,2-1-43,-1 0 45,2 0-40,0-1 41,2 2-42,3-1 38,-1 0-40,0 3 5,1 0 5,2 1 4,1 2-1,0-2 1,-1 4 10,0-1-7,2 3 1,-2 1 7,1-1-4,2 4 39,0 1-42,1-1 10,1 3 5,-1 2 9,-1-2 2,1 4 2,-2-1 1,0 2 0,-2 0-5,0 0 0,-1 1-10,-2 1 1,-1 0-7,-2 0 5,0-2-3,-1 2 2,-1-2-47,-3-10-65,2 19-58,-2-19-83,2 18-63,-2-18-33,1 14-82,-1-14-135,-1 12-129,1-12-195,0 0-377,-2 10-867</inkml:trace>
  <inkml:trace contextRef="#ctx0" brushRef="#br0" timeOffset="19155.3243">9777 13757 424,'0'0'654,"0"0"-102,-7 7-60,7-7-33,-5 8-28,5-8-49,-8 12-22,4-5-50,4-7-36,-5 17-47,4-5-16,-2-3-21,2 3-34,0-2-20,-1 3-13,2-13-20,0 20-17,0-20-13,3 21-13,-3-21-6,4 19 1,0-10 15,1 1 0,1-2-8,-1-1-11,2-2-7,-7-5-11,15 10-3,-15-10-4,18 4 1,-18-4-5,19-2-3,-9 0-4,2-1 0,0-4 6,1 2-1,0-2 32,-1-3-19,-2 0 22,3 0-20,-4-2 25,0 1-26,-2 0 27,-1-1-6,-2 2 3,0-4-19,-2 4-1,-1-2-1,-2 1-3,-1 0 3,0 0 0,-2 3-3,0-3-8,-3 4-4,0-1 6,-2 3-17,1 0-5,-3 0-4,11 5 4,-19-3 0,19 3-1,-22-1-5,22 1 39,-22 3-104,11 1-55,2 0-9,-3 1-70,3-2-33,2 5-72,-3-4-72,3 1-70,-1 4-76,2-4-111,6-5-686,-10 12-922</inkml:trace>
  <inkml:trace contextRef="#ctx0" brushRef="#br0" timeOffset="19858.4323">10314 13730 693,'9'-9'612,"-9"9"-97,4-10-5,-4 10-64,0 0-38,1-11-50,-1 11-61,0 0-12,-7-8-39,7 8-18,-12-1-40,12 1 3,-17 1-42,7 2-3,-1 1-25,-1-2-1,-1 3-25,1 0 15,0 2-39,-1 0 9,3 1-34,-1 0 18,-1 1-29,3 0 18,0-1-44,0 4 27,2-1-29,0-1 22,2 1-30,0 0 24,1 1-27,2-1-1,0-1-1,1 1 2,2 0-3,-1-11 5,4 19 0,-4-19-1,9 16-4,-9-16-9,12 12-20,-12-12-16,16 6-7,-16-6-25,17 1-6,-17-1-25,23-4 6,-13 1-10,5-3 3,0-3-27,0 1 42,2-1-1,-1-3 8,-1 0 13,1-2 0,-1 1 9,-1-3 7,0 1 19,0-2 3,-2 0 10,2-7-1,-1 2 6,-2-3-1,0 2 16,0-2-10,-5 1 20,-1 2-16,2-1 21,-4 1-15,0 2 1,-2 2 33,1 0 50,-2 1-16,-2 3 34,1 0 12,-2 3-19,1 0 7,-1 1-7,-3 0-4,6 10-7,-9-14 3,9 14 6,-9-8 2,9 8-3,-10-2-13,10 2 0,-12 2-10,12-2 7,-10 8 8,5-1-1,-1 2 0,1 0 7,-1 4-8,1 1 26,1 2-31,1 1 29,0 2-26,-1 1 22,2-2-8,1 3-9,1 4-17,0-5 28,1 4-12,0 0-2,3-2-20,0 2 9,2-5-10,0 1-4,1-3-14,3 0-1,0-2-9,1-3 3,1-1-10,0-3 5,-1 1-9,3-3 4,-1-1 21,0-4-28,0 2-1,-1-2-1,0 1-7,0-4 4,-12 2-2,21-1 12,-21 1-15,18-3 1,-18 3-10,15-4-15,-15 4-62,12-5-27,-12 5-82,9-5-29,-9 5-74,0 0-102,5-9-103,-5 9-134,0 0-843,-3-11-1108</inkml:trace>
  <inkml:trace contextRef="#ctx0" brushRef="#br0" timeOffset="20822.8224">11196 13799 691,'0'0'573,"0"0"-50,0 0-21,0 0-34,-9-8-28,9 8-26,0 0-59,-6-7-16,6 7-41,0 0 0,-6-12-28,6 12 3,-3-10-24,3 10-14,-1-12-26,1 12-23,-2-15-29,2 15-10,2-14-9,-2 14-15,2-16-5,2 8 3,0-2 13,2 1 5,2-1-9,-2 2-21,4-2-8,0 3-8,-1-2-10,2 4-18,-1 2-7,0-2-15,3 3 0,-2 0-11,1 4-4,-2 1-22,3 1-6,-2 2 0,2 3 0,-1-1 0,-2 3 0,2 0 0,-2 1 0,-3 2 0,3-2 0,-5 2 0,3 0 0,-5 0 0,1 0 0,-2 0 0,3-2 0,-5 1 0,1-1 0,1 0 0,-1-1 0,-1-11 0,1 19 0,-1-19 0,0 15 0,0-15 0,2 14 0,-2-14 0,0 0 0,1 14 0,-1-14 0,0 0 0,0 0 0,0 0 0,0 0 0,0 0 0,0 0 0,0 0 0,5-12 0,-5 12 0,5-17 0,-2 6 0,0 0 0,1-2 0,0-2 0,0 1 0,2 0 0,0-1 0,0 1 0,1-1 0,0 2 0,-1-2 0,2 1 0,2 1 0,-3 0 0,0-1 0,3 3 0,-1-2 0,0 2 0,2 2 0,1-1 0,-3 3 0,-1 2 0,3 0 0,0 3 0,-1-1 0,-10 3 0,22 3 0,-12-1 0,0 3 0,0 2 0,-2 1 0,1 2 0,-1 4 0,-2-1 0,1 3 0,0 3 0,0 0 0,-2 0 0,-2 1 0,4 0 0,-6-1 0,2-1 0,0 0 0,0-1 0,-1 1 0,0-4 0,-1 1 0,0-4-127,-1-11-194,2 22-114,-2-22-132,-2 19-223,2-19-1086,-4 8-1598</inkml:trace>
  <inkml:trace contextRef="#ctx0" brushRef="#br0" timeOffset="32362.7116">9056 14783 31,'0'0'825,"0"0"-135,-2-13-40,2 13-121,0 0-56,-6-11-43,6 11-58,-10-4-26,10 4-55,-14-1-20,14 1-30,-18 4-10,8 0-22,-1 2-33,0-1-17,-2 5-23,1 0-12,1 1-14,2 1-17,-1 4-19,2-3-20,-1 3-3,3-2-9,1 2-1,2 1-16,0-2-5,2 0-4,0-1-3,2-1-4,0-2 1,3 1 0,0-2-3,1 0 1,2-2-4,2-2 2,0 1-4,0-4-1,-9-3 1,21 2 0,-21-2 2,22-1 0,-12-1 0,2-2 0,-1 0 0,1-2 0,0 0 0,-1-2-1,-2-1-2,1 2 2,-1-1 3,-3-5-4,1 5 6,-2-5-5,0 5 6,-3-3 1,0 0-3,-1-3 3,-2 4 7,-2-2 6,-1 0 0,-1 0-3,0 2-2,-3-1-10,2 2-1,-3 0-2,0 5-2,0-3-2,-1 3 0,0 0-1,-2 2 14,12 2-12,-23 2-4,12 1-6,-2-1-18,1 3-67,0 2-60,0-1-87,2 1-43,1 1-113,1 0-117,2-1-103,-1 4-870,7-11-1113</inkml:trace>
  <inkml:trace contextRef="#ctx0" brushRef="#br0" timeOffset="32643.9497">9315 14772 474,'0'0'794,"0"0"-84,0 0-119,0 0-58,0 0-72,0 0-49,0 0-62,0 0-39,-9 4-27,9-4-39,-5 8-23,5-8-23,-3 16-25,3-16-22,-4 16-29,3-5-15,1 3-9,-1-4-17,0 3-19,-1 0-7,1 0-15,1 1-1,-1-2-18,1 2-3,-2-3-1,2 3-23,-1-4-77,1 4-63,0-14-88,1 16-76,-1-16-104,0 17-77,0-17-94,0 0-790,2 13-973</inkml:trace>
  <inkml:trace contextRef="#ctx0" brushRef="#br0" timeOffset="33147.5729">9308 14805 287,'0'0'655,"4"-19"-61,0 9-66,1 0-19,2-1-77,1 2-10,2-3-37,0 4-44,2 1-39,0-1-60,-2 4-21,2 1-41,-12 3-19,16-5-41,-16 5-17,17 2-21,-17-2-4,13 7-30,-13-7 7,10 12-20,-10-12 2,2 19-16,-2-19 2,-2 22-12,-3-10 4,0 3-15,-2-1 3,1 0-29,-3 3 6,-2-2-13,2-1 3,0-4-4,-1 4 0,0-4 3,3 1 0,-3-2 5,3-3 3,1 2 4,-1-2 2,7-6 0,-11 9-2,11-9-2,-8 10 1,8-10 6,0 0-1,-5 7 3,5-7-3,0 0 15,5 9-33,-5-9 19,0 0 0,17 4 12,-17-4-13,17 4 12,-6-1-5,0-1 19,0 2-18,3-1 20,1 0 25,2 3 23,-2-2-14,3 1 31,-1-1 9,0 3 34,1-2-8,-1 1 1,-1-3 13,-1 1 14,0 2-4,-4-3-15,1 0-15,-12-3 9,20 4 1,-20-4 4,17 5-6,-17-5 8,13 3-6,-13-3-11,10 1-4,-10-1-16,11 3-15,-11-3-13,0 0-2,0 0-16,13 3-15,-13-3-20,0 0-93,0 0-93,0 0-107,0 0-109,0 0-120,0 0-166,0 0-189,-11 6-677,11-6-1187</inkml:trace>
  <inkml:trace contextRef="#ctx0" brushRef="#br0" timeOffset="34063.1472">6835 15797 657,'0'0'593,"0"0"-40,1-14-20,-1 14-77,0-13-37,0 13-2,1-12 8,-1 12-39,0 0-39,-1-15-16,1 15-4,0 0-4,0-14-26,0 14-2,0 0-57,-3-11-33,3 11-30,0 0-37,0 0-8,0 0-13,0 0-8,0 0-10,-3 13 4,3-13-6,-2 21-1,2-8-10,2 2 2,-2 3-10,1 0-12,0 0-59,2 2-7,-2 1 0,0 1 0,1 1 0,-1 2 0,1-1 0,0-1 0,0 0 0,-1 0 0,1-2 0,-2 0 0,1-1 0,-1-1 0,1 0 0,-1-2 0,1 0-114,-1-2-171,2-4-92,-2 2-75,2-4-57,-2-9-114,3 15-90,-3-15-907,2 10-1277</inkml:trace>
  <inkml:trace contextRef="#ctx0" brushRef="#br0" timeOffset="34375.6331">7139 15912 165,'-4'-15'757,"4"15"-143,-7-9-71,7 9-51,-11-7-53,11 7-66,-11-4-47,11 4 5,-15 2-51,4 0-34,2 2-32,-1 2 11,-3 0-31,1 3-12,0 0-30,2 2 11,-2 0-18,-1 3-6,3 1-5,1 2-21,-1 0-9,3-2-8,1 1-2,1 1-22,2-1-6,1 1-11,-1-2 0,2-2-19,2 2-2,3-2-18,-3 0 13,4-1-19,-1 1 6,3-1-8,-1-4 4,3-1-12,-1-1 20,2-2-27,1 2-53,-11-6-68,22 2-78,-9-4-74,0-1-60,2 0-128,-2 0-85,2-1-151,-2-4-629,1 2-937</inkml:trace>
  <inkml:trace contextRef="#ctx0" brushRef="#br0" timeOffset="35313.1072">7355 16047 379,'0'0'614,"0"0"-95,0 0-34,0 0-39,5-9-70,-5 9-4,6-9-61,-6 9-5,8-12-60,-8 12 12,9-16-39,-5 8 0,0 1-37,2-3 1,-2 0-26,0 2 0,-4 8-26,6-15-3,-6 15-16,5-16 5,-5 16-12,1-12-9,-1 12-3,0 0-16,-1-15-12,1 15-19,0 0-10,-6-7-7,6 7-2,0 0-12,-12 1-3,12-1 1,-11 5-5,4 2 0,1-1-2,-1 1-1,0 1-3,0 1 1,1 3 3,0 1 0,0-2-1,-1 4 0,3-2 2,0 2-2,2-1 1,-1 0-2,2-1 1,-1-2-5,4 2 4,-2-13 1,2 20-5,1-11-6,-3-9 8,8 16-2,-8-16-3,12 11 5,-12-11 1,16 4-5,-16-4 1,20-1-5,-10-2-8,3 0-21,-1-2-10,3-2-12,-1 1 11,1-3 8,-1 1 4,3-3-2,-4 2 2,0 0-6,-1-1 16,-1 0-9,0 2 13,-3-3-8,-2 2 17,-1 0-10,-1 1 8,-4 8-1,5-14 14,-5 14-9,0-12 11,0 12-9,0 0 8,-1-13-6,1 13 8,0 0-8,0 0 7,-8-7-4,8 7 9,0 0 4,-7 7 5,7-7 2,-4 7-4,4-7 0,-3 14 5,3-14-3,-1 14-2,1-14 0,0 15-4,0-15-1,1 16-10,-1-16 7,4 16-9,-4-16 5,6 16-3,-6-16 4,11 13-2,-4-7 6,-7-6-9,16 10 9,-16-10-10,20 4 9,-8-1-8,-12-3 8,24-1-8,-11-2 4,3 0-4,-2-2 5,2 3-6,-2-5 6,0 2 2,-1-3-3,1 1-10,-4 0 12,0 0 1,1 0-11,-4-1 1,-1 0 18,1-1-10,-2 1 2,-1-2-7,-1 2 4,-3 8-3,4-17 8,-4 17-8,2-15 9,-2 15-10,0-12 9,0 12-6,0 0 7,-3-14-9,3 14 13,0 0 3,0 0 11,0 0 4,0 0 5,0 0 11,-14 8 1,14-8 0,-2 20 17,0-7-1,1 4 42,1 5 39,1 4 12,1 3-21,-1 6-9,2 3-14,-1 5 4,0 3-14,1-2-16,-2 0-16,0 1-10,1-6-13,-1 0-10,0-1 4,-1 1-8,3-3 9,-3 1 8,0-2 5,0-2-46,-1-5-9,-1-3 0,1-1 0,0-3 0,-2-3 0,2-2 0,-3-3 0,-1 1 0,1-4 0,-2-2 0,-1-2 0,-2 0 0,-2-4 0,-2-2 0,-1-2 0,-3-4 0,-5 0 0,-4-7 0,-1-1 0,-5-4 0,2-2 0,0-1 0,1 0 0,2 1 0,5 1-369,0-1-62,5 1-96,2 2-122,4 1-152,-3 0-911,5 0-1389</inkml:trace>
  <inkml:trace contextRef="#ctx0" brushRef="#br0" timeOffset="35987.3889">9225 15879 684,'0'0'589,"-10"-4"-74,10 4-48,-14-1-66,14 1-45,-14 3-37,4 1 8,1 2-74,1 0-8,-2 1-55,1 2-5,0 2-42,3 0 2,-2 1-8,3-1-37,1 1-1,0 0-37,3-2 13,1-10-21,0 22 8,0-22-20,5 19 8,-5-19-9,10 12-5,-10-12-15,14 7 7,-14-7-4,18 4-7,-18-4-8,21-3 0,-9-1 4,1 0 2,0-3-1,1 0-16,-1-1 16,0-2-11,-3 1 23,0-1 13,-1 0 22,0 0 7,-4 1 30,0-1-5,-2 1-4,-3 9-14,5-17 0,-5 17 6,-1-17-16,1 17-5,-8-15-11,8 15-4,-9-13-17,9 13 2,-12-5-13,12 5 2,-13-3-10,13 3-9,-13 2 9,13-2-4,-17 5-2,9 0-9,8-5-64,-15 12-64,9-6-53,1 3-94,5-9-47,-8 14-91,4-6-84,4-8-79,-1 14-182,1-14-334,1 10-715</inkml:trace>
  <inkml:trace contextRef="#ctx0" brushRef="#br0" timeOffset="36315.4963">9541 15764 808,'0'0'679,"8"-15"-46,-8 15-65,5-11-51,-5 11-19,4-9-37,-4 9-34,0 0-45,4-9-36,-4 9-31,0 0-28,0 0 13,0 0-22,0 0-18,0 0-21,-8 11-14,8-11-21,-8 20-15,4-7-16,-1 3-13,-1 3-18,-1 1-42,1 2-100,-4 4 0,3 1 0,-2-1 0,1 4 0,0 0 0,-1 2 0,0-1 0,-2 3 0,2-3 0,-1 1 0,2 0 0,-3 1 0,2-3 0,-1 1 0,1-2 0,0 1 0,-1-4 0,3 1 0,-1-5 0,1-1 0,0 0 0,-1-1 0,4-5 0,-1-1-221,1-2-223,0-2-40,4-10 3,-3 18-73,3-18-79,0 0-22,0 13-842,0-13-1124</inkml:trace>
  <inkml:trace contextRef="#ctx0" brushRef="#br0" timeOffset="36737.3683">9601 16341 80,'0'0'751,"0"0"-133,0 0-72,0 0-66,0 0-38,0 0-42,0 0-28,0 0-35,-5 10-18,5-10-45,-3 15-26,3-15-19,-2 17-29,2-17-28,0 17-24,0-17-19,1 21-2,-1-21-3,3 20-22,-1-11-12,-2-9-10,7 17 8,-1-10-9,-1 0 7,0 1-23,-5-8-7,14 9-8,-14-9 9,17 5-15,-17-5 4,15 2-19,-3-5 13,-12 3-7,20-6 27,-10 1 6,2-2 28,-1 0-14,-2-1 14,0 1 9,-1-2 10,0 1 1,-3-1-8,0-2 17,-1 2-7,-2-1-4,0-1-35,-2 11-77,-3-19 0,0 8 0,-2 2 0,0-1 0,-1 2 0,-2 0 0,-1 2 0,0-1 0,-1 2 0,0 0 0,0 1 0,-3 1 0,3 0 0,-1 1 0,11 2 0,-21-2 0,21 2 0,-21 4-313,12-1-82,2 2-107,-2 0-91,1 2-104,0 2-149,2-3-690,-2 3-1172</inkml:trace>
  <inkml:trace contextRef="#ctx0" brushRef="#br0" timeOffset="37534.8393">10723 16138 596,'0'0'666,"0"0"-89,0 0-38,-9-5-71,9 5-2,0 0-62,-8-4 22,8 4-35,0 0-15,0 0-23,-8-5-26,8 5-29,0 0-19,0 0-34,0 0-22,0 0-39,0 0 10,0 0-17,-11 5-6,11-5 1,2 14-18,-2-14-10,1 22-23,0-10 1,0 5-32,1 0-62,0 0-28,0 2 0,1-2 0,-2 2 0,2 0 0,0-1 0,-2-1 0,2-3 0,-2 4 0,0-5 0,2-1 0,-2-2 0,0 2 0,-1-12 0,3 17 0,-3-17 0,2 15 0,-2-15 0,0 0 0,3 14 0,-3-14 0,0 0 0,0 0 0,0 0 0,0 0 0,0 0 0,3-12 0,-3 12 0,2-14 0,-2 14 0,1-20 0,0 8 0,-1-2 0,2-1 0,-1-2 0,2 0 0,-2 0 0,1 0 0,2 0 0,0-2 0,0 4 0,4-1 0,-3 1 0,2-1 0,1 3 0,1 0 0,1 2 0,1 1 0,0 1 0,2 1 0,0 2 0,1 3 0,-2 0 0,4 3 0,-2 0 0,4 3 0,-2 1 0,2 1 0,2 3 0,-3 1 0,2 0 0,-2 1 0,0 2 0,-1 1 0,1 1 0,-4 1 0,-1 2 0,-1 0 0,0 0 0,-5 2 0,0-2 0,-4 2 0,-2-1 0,-1 1 0,-3 2 0,0-1-70,-5 1-454,2-2-108,-5 3-230,-4 2-248,3-9-471,0 2-1230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2:21.331"/>
    </inkml:context>
    <inkml:brush xml:id="br0">
      <inkml:brushProperty name="width" value="0.05292" units="cm"/>
      <inkml:brushProperty name="height" value="0.05292" units="cm"/>
      <inkml:brushProperty name="color" value="#FFFFFF"/>
    </inkml:brush>
  </inkml:definitions>
  <inkml:trace contextRef="#ctx0" brushRef="#br0">18450 3575 916,'0'0'740,"-2"-12"-48,2 12-48,-1-13-62,1 13-43,-2-12-60,2 12-21,-3-10 6,3 10-27,-2-12-32,2 12-34,-3-10-26,3 10-22,-2-10-22,2 10-25,0 0-57,-3-8-219,3 8 0,0 0 0,0 0 0,0 0 0,0 0 0,0 0 0,0 0 0,-8 5 0,8-5 0,-2 13 0,2-13 0,-3 17 0,2-6 0,-1 0 0,1-1 0,-1 2 0,2 1 0,-3-1 0,2 0 0,0 1 0,-1 0 0,1 0 0,1-1 0,-1 0 0,0 1 0,-1-1 0,1 0 0,0 0 0,1-12 0,-2 21 0,2-21 0,-2 17 0,2-17 0,-1 14 0,1-14 0,-2 12-605,2-12-151,0 0-89,-1 13-189,1-13-534,0 0-1214</inkml:trace>
  <inkml:trace contextRef="#ctx0" brushRef="#br0" timeOffset="301.764">18436 3510 197,'0'0'846,"0"0"-129,-7-10-61,7 10-73,0 0-30,-5-9-45,5 9-39,0 0-65,-1-11-49,1 11-37,0 0-32,5-14 1,-5 14-53,9-11-9,0 6-37,-1-2 16,1 2-54,3-1-24,2-1-22,0 2-19,1 1-16,1 0-14,-2-2-10,3 3-10,-4 0-6,1 2-8,1 0-5,-2-1-55,-1 2-91,-12 0-66,25 0-42,-25 0-51,20 2-35,-20-2-89,16 3-88,-16-3-64,9 8-71,-9-8-774,1 11-1013</inkml:trace>
  <inkml:trace contextRef="#ctx0" brushRef="#br0" timeOffset="536.1286">18415 3667 716,'0'0'648,"0"0"-79,0 0-59,0 0-93,12 0-14,-12 0-71,15-3-11,-15 3-68,18-5-14,-8 2-65,2 2-14,-2-4-47,1 3-6,1-1-43,-12 3 6,22-2-30,-11 0-7,-11 2-80,19-2-35,-19 2-82,17-1-37,-17 1-47,17 0-48,-17 0-34,0 0-47,16 1-56,-16-1-94,0 0-254,13 3-301</inkml:trace>
  <inkml:trace contextRef="#ctx0" brushRef="#br0" timeOffset="789.0228">18451 3751 239,'0'0'597,"0"0"-84,-9 5-31,9-5-24,0 0-48,0 0-43,-6 11 10,6-11-25,0 0-29,6 7-27,-6-7-21,10 4 12,-10-4-44,15 4 2,-15-4-37,20 6-6,-9-6-37,2 1-12,-1 2-49,0-2-2,0 0-39,0 0 6,1 0-33,-1 1 10,1-1-25,-13-1 0,22 1-82,-22-1-48,24 0-92,-24 0-74,21-2-111,-21 2-105,22-3-94,-22 3-143,18-2-474,-7 0-813</inkml:trace>
  <inkml:trace contextRef="#ctx0" brushRef="#br0" timeOffset="1093.8617">18864 3616 659,'-12'-10'760,"12"10"-60,-9-9-54,9 9-74,-8-8-26,8 8-53,-6-6-67,6 6-46,0 0-8,-3-10-34,3 10-23,0 0-39,7-7-16,-7 7-21,13-3-18,-13 3-24,15 3-8,-15-3-25,21 5-27,-11-1-19,3 4-14,0-2-25,-1 2-79,0 0 0,1 0 0,-1 2 0,-1-2 0,0 2 0,-1-2 0,1 2 0,0-2 0,-2 1 0,-1-3 0,-1 1 0,1 0-53,0-2-226,-2 2-54,-6-7-54,13 9-41,-13-9-93,9 8-96,-9-8-74,7 8-86,-7-8-523,7 6-904</inkml:trace>
  <inkml:trace contextRef="#ctx0" brushRef="#br0" timeOffset="1383.2305">19176 3584 725,'-3'-14'727,"3"14"-50,0 0-48,-1-15-42,1 15-50,0 0-44,-3-12-70,3 12-41,0 0-49,-4-9-47,4 9 6,0 0-39,0 0-1,-16 3-46,16-3-24,-14 9-25,6-4-22,0 3-18,-3 0-4,2 2-22,-1 1-14,-2 0-10,2-1-16,-2 4-9,1-2-9,-2 1 0,2 0-12,-2-2-5,3 1 2,-2-3-6,2 2-8,0-2-26,0 0-86,1 1-83,2-4-50,-1 1-93,1-1-81,7-6-115,-12 9-95,12-9-107,-10 8-782,10-8-1144</inkml:trace>
  <inkml:trace contextRef="#ctx0" brushRef="#br0" timeOffset="1886.0013">18252 3963 759,'-11'3'597,"11"-3"-82,-16 4-48,16-4-70,-13 3-5,13-3-59,-11 4-14,11-4-56,0 0 3,-16 3-60,16-3-9,0 0-4,0 0-44,-13 4-30,13-4-5,0 0-12,0 0-2,0 0 18,0 0 5,0 0-9,0 0-10,0 0-18,6 8-12,-6-8-10,12 3-10,-12-3-7,21 1-6,-8-1-9,3 0-5,2 0-4,4 3-7,1-3 0,5-3-2,9 3 5,0-1-11,5-2 4,7 1-2,3-1-5,2 0 2,2-1-1,-1 1 1,3-1-6,-2 1 9,-1-1-12,-2 0-4,-1 1 7,-4 0-3,-8 2 0,-2-4 3,-7 5 1,-3-1-1,-3 0 2,-3-1-1,-3 1 18,-3 1 15,-1 0 5,-4-1 6,-11 1-12,22 0-3,-22 0-4,14 0 0,-14 0-5,0 0-6,14 1-3,-14-1-10,0 0 7,0 0-4,0 0-5,0 0-31,0 0-86,0 0-81,0 0-124,0 0-113,0 0-92,0 0-84,0 0-857,0 0-1086</inkml:trace>
  <inkml:trace contextRef="#ctx0" brushRef="#br0" timeOffset="2151.6216">19611 3632 230,'9'-5'947,"-9"5"-144,0 0-124,0 0-61,0 0-76,0 0-56,0 0-87,7-9-59,-7 9-60,0 0-53,0 0-49,0 0-30,0 0-35,0 0-21,0 0-31,0 0-67,5-6-134,-5 6-106,0 0-167,0 0-92,0 0-115,0 0-716,0 0-940</inkml:trace>
  <inkml:trace contextRef="#ctx0" brushRef="#br0" timeOffset="2354.7312">19565 3814 126,'0'0'917,"4"9"-135,-4-9-15,8 6-73,-8-6-39,8 5-22,-8-5-41,11 4-41,-11-4-35,10 3-39,-10-3-29,0 0-27,13 2-38,-13-2-154,0 0-229,13 3 0,-13-3 0,0 0 0,0 0 0,0 0 0,13 0 0,-13 0 0,0 0 0,0 0 0,0 0-89,0 0-506,0 0-191,0 0-164,0 0-872,-13-3-1526</inkml:trace>
  <inkml:trace contextRef="#ctx0" brushRef="#br0" timeOffset="12272.4185">21320 3599 326,'0'0'774,"0"0"-105,4-14-38,-4 14-60,0 0-46,3-10-24,-3 10-39,0 0-46,3-12-21,-3 12-16,0 0-29,0 0-41,1-10-64,-1 10-29,0 0-21,0 0 4,0 0-13,0 0-8,-2 14 18,2-14-17,-3 17 9,1-5-87,0 1-101,2-1 0,-1 2 0,1 1 0,-1 1 0,1-2 0,0 2 0,0 1 0,-1-2 0,1 0 0,0 1 0,0-4 0,0 0 0,-2 0 0,2 0 0,0-12 0,0 21 0,0-21 0,0 15 0,0-15 0,0 13 0,0-13-446,0 0-124,2 12-96,-2-12-122,0 0-178,0 0-543,0 0-1136</inkml:trace>
  <inkml:trace contextRef="#ctx0" brushRef="#br0" timeOffset="12569.287">21108 3550 408,'0'0'798,"-14"-1"-110,14 1-24,0 0-76,-16-3-38,16 3-53,0 0-72,0 0-56,-7-4-50,7 4-43,0 0-24,14-8-19,-14 8-41,16-4-18,-2 3-33,2-2-13,3 0-46,-1 2 6,6-1-41,2-1 16,0 0-16,2 1-13,-1 1-10,0 0 0,-1-2-8,-3 3-28,0-1-42,-2 1-54,-1 0-55,-1 0-49,-4 1-53,0-1-38,0 2-54,-3 0-45,-12-2-58,18 3-36,-18-3-186,12 8-450,-12-8-748</inkml:trace>
  <inkml:trace contextRef="#ctx0" brushRef="#br0" timeOffset="12819.275">21100 3813 389,'-8'4'650,"8"-4"-65,-11 10-48,11-10-30,-6 5-78,6-5-3,0 0-45,0 0-18,0 13-47,0-13-25,0 0-29,15 5-33,-15-5-25,17 3-24,-5-2-29,2-1-22,1 1-24,4-1-21,1 1-11,3-1-23,-1 0-7,6 0-12,0 0-36,3-1-72,-2 1-62,0-1-88,2 0-16,0-1-73,-2 1-44,-1 0-57,-1-2-22,-1 2-55,-5-2-45,-2 2-448,-1-3-584</inkml:trace>
  <inkml:trace contextRef="#ctx0" brushRef="#br0" timeOffset="13252.6237">21699 3764 85,'0'0'634,"-4"-9"-144,4 9-43,-5-9-16,5 9-28,-7-7-39,7 7-29,0 0-36,-8-9-35,8 9-9,0 0-68,0 0-1,-6-5-42,6 5 13,0 0-15,0 0 7,-3 9-29,3-9-4,1 11-32,-1-11 5,3 14-23,-3-14 1,2 18-15,-2-18-2,3 21-12,-2-10 34,2 0-20,0-1 2,-1 1-20,-2-11 0,3 18-17,-3-18 18,5 14-23,-5-14 8,1 14-12,-1-14 11,2 9-14,-2-9 13,0 0-15,0 0 7,-1 13-13,1-13 8,0 0-8,0 0 13,0 0-12,0 0 10,-4-13-7,4 13 2,0-12-10,0 12 8,3-18 4,-1 8-10,2 0 11,0-2-14,3 2 10,0-2-9,2 0 14,0 3-13,1-1 8,2 2-9,-1-1 16,2 1-8,-1 3 20,0-1-10,2 3 7,-1-1-8,1 1 14,-14 3-7,26 0 20,-15 2-1,2 0 2,-1 1-5,-2 0-7,0 3-6,0-1-1,-1 5-1,-1-1-4,1-1 1,-3 2-7,-1-1 3,-1 0-1,0 0-10,-1 2-69,-1-1-83,-2-10-54,3 17-91,-3-17-96,1 15-90,-1-15-101,0 14-193,0-14-312,0 0-705</inkml:trace>
  <inkml:trace contextRef="#ctx0" brushRef="#br0" timeOffset="13580.9257">22104 3716 349,'0'0'617,"0"0"-89,0 0-51,8-6-46,-8 6-74,0 0-29,13 6-27,-13-6-49,11 11-5,-5-4-57,2 1 3,-1 1-61,1 2 5,-2 0-37,3-1 10,-3 2-33,1 0 21,0 1 15,1-1 0,0-1-27,-2 1-8,2 0-17,-3-4 21,1 2-16,-1-2 0,0 0-11,-5-8 25,8 13 16,-8-13 15,9 9-6,-9-9-8,8 5 2,-8-5-15,0 0-19,12 0-9,-12 0-14,12-3-8,-12 3-8,11-9-4,-11 9-10,12-12-1,-5 5-1,0-1-25,-1 1-48,1-2-82,-1 2-65,3-4-43,-1 2-102,1 0-66,1 0-60,-1 1-84,-1 0-90,2 1-416,-3 0-688</inkml:trace>
  <inkml:trace contextRef="#ctx0" brushRef="#br0" timeOffset="14329.7137">22543 3822 461,'0'0'652,"9"5"-86,-9-5-58,11 3-37,-11-3-71,14 2-12,-14-2-86,14-1-7,-14 1-54,17-2-12,-17 2-23,15-5-24,-15 5-38,18-4-18,-18 4-21,14-9-27,-14 9-1,10-6-30,-10 6-3,7-9-16,-7 9 6,0 0-20,1-11 9,-1 11-17,0 0 7,-9-5-14,9 5-2,-14-2 3,14 2 10,-14 3-10,3-1 8,2 3 1,-2 0-11,0 2 15,1-1-14,1 2 16,-1 1-6,2-1 2,1-1-8,2 4 15,0-4-15,0 3 10,5-10-10,-4 14 8,4-14-11,2 16 12,-2-16-16,7 14 4,-2-6-26,3-1-22,1 0-62,2-1-6,3 1-43,2-2-28,-1 0-52,3-1-17,0-1-27,1-3-7,0 1-5,-2-1 9,2-2 27,-2 0 16,-1-1 9,0-3 71,-2 1-7,-3-2 93,0 0-5,-3 0 64,0-3 39,-3 2 39,0-2 22,0 2 25,-5 8 19,5-16 40,-5 16 27,3-13 6,-3 13 13,2-10-25,-2 10-14,3-11-39,-3 11-2,0 0-13,0 0 42,0 0 4,0 0-14,0 0-15,0 0-14,9 5-9,-9-5-10,5 12 1,0-4-27,-5-8 7,8 17-23,-4-9-1,0 1-17,-4-9 5,6 17-5,-2-7 12,-4-10-12,7 15-2,-7-15-20,6 14 9,-6-14-5,5 10-6,-5-10-7,4 9 12,-4-9-13,0 0 6,0 0-13,3 8 9,-3-8-12,0 0 6,0 0-7,0 0 8,0-13-14,0 13 6,0-11-5,0 11 11,2-14 1,0 4-4,-2 10-6,5-19 3,-1 8-2,1 1-2,2-2 2,-1 3 3,3-2-7,0 1-5,1 2 8,1 0 3,0 1 10,-2 2 2,2 0 24,1 1-7,-2 1 12,-10 3 8,23-1 16,-23 1 14,20 3-7,-9 1 9,-2 0-2,1 3-4,-1-2 2,-1 3-12,2 1-12,-4 1-8,0-2-7,0 2-8,-1 0 2,1 0 5,-2 2-8,-2-3-23,1 3-63,0-3-90,-1 1-79,-1 1-68,-1-11-120,3 17-96,-3-17-59,3 15-174,-3-15-519,3 11-869</inkml:trace>
  <inkml:trace contextRef="#ctx0" brushRef="#br0" timeOffset="14600.0687">23352 3704 20,'1'-12'740,"0"1"-105,-1 11-63,2-17-51,-2 17-59,2-14-28,-2 14-47,2-12-32,-2 12-52,3-12-64,-3 12-41,0 0 4,5-8-4,-5 8-11,0 0 13,7 8-14,-7-8 2,5 15 29,-3-6-38,2 3-23,1 2-12,-1-1-6,0 2-26,-2 1-18,2 1-18,0 0-17,-1 0-8,-1-3-8,1 1-8,-1 2 2,2-2-27,-3-1-79,1-1-86,-2-1-71,0 0-85,0-12-62,-2 21-133,0-11-102,2-10-124,-8 16-666,8-16-1001</inkml:trace>
  <inkml:trace contextRef="#ctx0" brushRef="#br0" timeOffset="15101.3515">23178 3866 239,'0'0'794,"4"-8"-125,-4 8-70,9-8-75,-9 8-88,14-9-47,-3 5-63,-1-2-31,6 2-75,-1-1-31,2 0-62,-2 1-5,3 0-37,-1 0-1,2-1-33,1 3 2,-2-2-67,2-1-32,-2 1-80,3 2-28,-3-1-39,-3 0-38,0 2-24,-2 0-7,1 0-30,-2 0 20,-12 1 27,20-2 39,-20 2 42,15 0 42,-15 0 23,0 0 33,17 0 36,-17 0 37,0 0 32,0 0 18,0 0 17,0 0 18,0 0 4,5 6 23,-5-6 20,-5 8-9,5-8 2,-9 11 0,4-2 19,0-2 19,0 3-21,1-2-8,0 3-28,0-2 21,1 1-38,0 0 14,0 0-49,3-10 39,-1 20-20,1-20 25,1 17-32,-1-17 9,4 15-21,2-8 16,0 0-17,-6-7 4,11 10-30,-3-5 11,-8-5-22,18 5 11,-18-5-21,19 1 9,-19-1-15,22-1 9,-11-2-16,1 0 12,-2-1-22,1-2 24,0 0-19,-4 0 7,2-1-5,-1-1 14,-3-2 0,0-1-5,-1 1-1,0-2-3,-2 2-14,-2 10 21,-1-21-18,0 10 13,-4 3-18,0 0 17,-2 0-16,1 3 20,-2-2-19,-2 4 17,10 3-22,-18-6-30,18 6-85,-22 0-60,22 0-99,-25 1-104,14 1-92,-1 1-126,0-2-416,2 4-643</inkml:trace>
  <inkml:trace contextRef="#ctx0" brushRef="#br0" timeOffset="15907.7277">23660 3824 452,'0'0'613,"12"-2"-76,-12 2-54,14-5-43,-14 5-86,18 0 4,-18 0-60,21-1 3,-21 1-41,23 1-32,-9-1-35,1 5-53,0-2-1,0 2-36,-2-1 10,2 4-18,-3-1-18,0 0-19,-3 3 3,1-3-26,-2 3 5,-2-1-19,-2-1 9,0 1-14,-4-9-20,4 15 16,-4-15 7,0 14-13,0-14 15,-2 12-15,2-12 9,0 0-17,-2 14 16,2-14-33,0 0 12,0 0-27,-4 10-11,4-10-43,0 0 13,0 0 9,0 0 16,11-4-28,-11 4 19,8-8-30,-2 2 20,1 0 0,-1-1 21,3 2-21,-1-3 45,0-1-11,-2 4 20,3-2-9,-9 7 12,11-10-10,-11 10 12,9-7-7,-9 7 23,10-3-14,-10 3 24,0 0-11,0 0 20,15 3-16,-15-3 26,7 7-15,-7-7 14,9 7-9,-9-7 30,12 7-23,-12-7 22,12 8-35,-12-8 31,16 5-39,-6-1 26,-10-4-29,22 3 23,-10-1-30,0-2 24,-12 0-28,26 0 8,-15-2-26,3 1 43,2-3-27,-3 1 25,2-1-23,-1-1 19,-2-1-26,0 1 27,1 0-29,-3-2 26,-1 2-30,0 0 31,-3-1-34,1 0 35,-7 6-28,9-9 27,-9 9-14,8-8 35,-8 8-29,7-8 26,-7 8-31,0 0 18,8-6 3,-8 6-27,0 0 46,0 0 23,0 0 22,0 0-11,0 14 23,0-14-14,-2 13 2,2-13 20,-5 22 19,4-6-1,0 2 50,-1 2 41,5 4-4,-2 2-10,4 6-8,-2 2-4,1 1-10,3 5-13,-2 4-19,1-4-26,-1 3-15,1-1-19,2-2-12,-5-5-16,2 0-60,-2-2 0,1 1 0,-3-7 0,-1 1 0,-1-5 0,0 1 0,-3-7 0,0 1 0,-2-3 0,-2-1 0,-1-1 0,-1-4 0,-3-2 0,0-1 0,-5-1 0,0-3 0,-2-2 0,-4-4 0,-2-2 0,1 1 0,-3-6 0,-1-1 0,3-1 0,0-6 0,3 1 0,3-3 0,3-2 0,3-2 0,5-1 0,5-1 0,4 0 0,5-4-49,11-8-166,3 0-53,13-4-54,5-1-61,4 0-27,5 1-100,2 4-90,3-1-97,1 6-806,3-4-1130</inkml:trace>
  <inkml:trace contextRef="#ctx0" brushRef="#br0" timeOffset="17198.569">25143 3667 35,'0'0'688,"0"0"-99,-4 11-50,4-11-28,0 0-54,0 0-42,0 0-10,0 0-82,4 9-2,-4-9-66,0 0-16,15-5-36,-15 5-3,12-4-36,-12 4-16,19-8-42,-13 2-16,5 1-13,-1-2-12,-2 1-12,2-2-8,1 0-6,-2-1-10,0 0-2,0-1-7,-3 1-3,1 0-1,-3 0-3,1 0-8,-3-1 2,-2 10-1,2-15-3,-2 15 2,-4-15-4,4 15 0,-9-14 0,9 14-1,-12-12-3,12 12 6,-14-6-3,14 6 4,-13-3 4,13 3 8,-15 0 18,15 0 9,-13 4 10,13-4-2,-14 12 33,7-3 8,3 1-33,-4 1 21,2 3 12,-2 2-10,3 4 22,-3 2 24,3 1 9,-2 6 8,0 2-11,1 2 8,-1 8 3,1-2-13,0 2-17,-1 2-11,3-2-15,0-1-89,-1-4 0,3 0 0,-3-1 0,3 0 0,0-1 0,0 0 0,-1-4 0,2-2 0,-2-2 0,0 1 0,1-2 0,-1-2 0,1 2 0,-1-1 0,0-2 0,1-3 0,1-2 0,1 0 0,0-2 0,1-1 0,4-1 0,-3-2 0,3-1 0,1 0 0,1-2 0,2-2 0,0 0 0,2-1 0,2-3 0,-1 1 0,1-3 0,5 0 0,-1-3 0,-1-2 0,3 2 0,-1-4 0,4 0 0,-4-3 0,0 0 0,-2 0 0,0-1 0,0-2 0,-3-1 0,-1-1 0,-3-1 0,-3 1 0,-2-1 0,-2-2 0,-4 0 0,-2-2 0,-2-2-57,-6 0-44,-2-5-1,-1 4-5,-7-4-7,0 0 1,0 3 1,2 3 24,2 1 9,0 2 5,4 3-12,1 0-1,2 3 8,4 1-7,0-1 8,3 0-28,4 12 8,1-20-4,5 9 25,1-1-2,6 1 20,2-1 2,4 3 19,-1-2-5,4 0 17,-2 3 8,1-2 4,1 3-3,-1 0 3,1-1 8,-2 4-5,-2-1 8,-1 0-5,0 1 5,-4 1-6,1 2 11,-14 1-4,20 0 6,-20 0-9,18 1 8,-18-1-3,14 10 20,-9-3-11,-5-7 10,6 15-7,-2-6 9,-4 2-10,3-2 4,-2 2-10,0 0 5,3-1-5,-4-10 3,4 19-4,0-8 6,-2-2-11,-2-9 8,9 14-25,-1-7-51,-8-7-84,14 9-24,-14-9-56,15 5-58,-15-5-45,17 1-56,-7-3-53,1-1-127,1-2-526,-1 0-714</inkml:trace>
  <inkml:trace contextRef="#ctx0" brushRef="#br0" timeOffset="17535.518">25560 3699 419,'0'0'592,"-14"7"-59,14-7-38,-11 7-38,11-7-42,0 0-25,-3 8-56,3-8-4,0 0-50,7 6-21,-7-6-50,10 3 3,-10-3-43,17 0 2,-17 0-28,18 0 0,-18 0-30,20-3-6,-9-1-23,0 2-3,-1-2-13,1 0 4,-2 0-12,0-1-2,0 0-13,-2-2-6,-7 7-12,8-11-5,-8 11 10,2-11-19,-2 11-6,-4-13 0,4 13-4,-9-9 1,9 9-3,-15-7-2,15 7 1,-16-3 16,16 3-22,-18 0 0,18 0 2,-20 4-35,9-1-45,2 2-74,0 0-43,0 1-81,4 0-73,-1 3-95,6-9-108,-5 13-210,5-13-325,2 14-711</inkml:trace>
  <inkml:trace contextRef="#ctx0" brushRef="#br0" timeOffset="17840.9436">26020 3732 688,'-2'-16'652,"2"16"-76,0-20-53,0 20-69,-3-15-17,3 15-23,-2-14-23,2 14-29,0-11-44,0 11-41,0 0-44,-2-15-45,2 15-40,0 0-30,0 0-18,0 0-13,0 0 6,0 0 6,0 0 30,0 15 0,0-15-8,2 22-4,-2-8-6,0 2 8,2 1-4,-1 0-10,1 3-8,-2-1 13,0 2 5,2 4-10,-2-3-23,2 0-8,-2-1-17,0 1-16,0-1-8,0-1-1,0-1-7,0 0-10,0-2-53,0-2-86,0-2-73,2-1-78,-2 0-74,0-12-46,2 17-112,-2-17-111,1 15-85,-1-15-783,0 0-1111</inkml:trace>
  <inkml:trace contextRef="#ctx0" brushRef="#br0" timeOffset="18231.5564">26193 3993 524,'0'0'684,"13"-3"-85,-13 3-50,19-3-52,-8 0-34,3-1-79,1-1-23,1 2-42,-1-2-43,4-1-42,-4 1-17,1-1-41,-1 0-7,-1 0-23,1 0-17,-1 0-22,-3 1-8,-2-2-25,-1 2-9,0-2-18,-1 1-5,-7 6-11,10-11-5,-10 11-13,2-10 6,-2 10-11,0 0 3,-6-12-1,6 12-3,-13-5-4,13 5 1,-13-2-4,13 2 3,-18 2-1,7 0-7,-1 1 9,3 1-5,-1 2 6,-4 3-5,5-2 17,0 5 30,-1 0 33,0 1 33,3 2-4,0-1 14,2 1 4,1-1 5,2 1 44,2 2-4,0-3-28,4 1-21,0 0-24,6-1-13,-1 0-21,6-2-11,3 0-10,3-2-8,1-2-7,2-1-34,4-2-79,1-1-110,0-4-109,2 0-100,5-5-145,-6 2-213,1-3-1063,8-6-1530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8:34:36.601"/>
    </inkml:context>
    <inkml:brush xml:id="br0">
      <inkml:brushProperty name="width" value="0.05292" units="cm"/>
      <inkml:brushProperty name="height" value="0.05292" units="cm"/>
      <inkml:brushProperty name="color" value="#FF0000"/>
    </inkml:brush>
  </inkml:definitions>
  <inkml:trace contextRef="#ctx0" brushRef="#br0">20607 10425 381,'0'0'469,"0"0"-58,0 0-76,0 0-4,0 0-38,0 0-13,-9-5-31,9 5 0,0 0-16,0 0 3,-6-11 29,6 11-11,-4-8-36,4 8-11,-7-9-23,7 9-14,-10-11-26,10 11-4,-15-12 8,6 5-19,-4 0-19,0 0 15,0-1-1,-3 1-16,-2 0 4,-3 0-14,-2 2 17,1-2-21,-3 2 37,1 2-54,-3 1 34,-1-1-58,-1 6 40,-6-1-54,0 1 29,-1 4-45,-7 0 43,2 5-66,-2 0 59,2 5-60,-2 1 47,2 3-50,0 1 58,-6 7-9,2 2 10,2 2 10,3 2-26,0-1 19,3 5-29,4 3 0,0 0 0,3 4-1,4 1 1,1 0-3,1 3 3,2 1-14,3 1-6,5-6 0,2 2 3,2 1 24,4 0-37,2 0 34,3 1-23,2 0-8,4-1-1,2 0-2,4-1 0,2-2-2,3-3 7,8 7-2,2-3-3,2-4 3,6-4-3,3-1-1,-3-9 2,8 1-1,-1-7 1,3-3 1,0-2-5,5-4 0,1-2 5,1-7-6,5-2 23,2-4-20,11-6-14,2-5-4,2-5 10,-1-2 0,0-7-2,1-2-4,1-3 3,-1-3-6,-4-5-1,-1-2-10,-4-3 30,-4-2-20,-6-2-10,-3-1 6,-5-2-46,-5-3 57,-7 1-50,-6-3 65,-4 0-52,-7-2 59,-3 1-48,-8 5 54,-3 1-7,-6-2 16,-4-1-15,-6-6-2,-5 1-3,-5 2-44,-4 3 57,-5 4-44,-5 4 60,-1 1-38,-5 5 63,-2 4-49,0 0 47,0 6-53,6 6 43,-2 3-9,2 1-4,0 3-14,1 3-7,1 2-5,6 2 0,0 3-1,6 0 6,-1 2-39,7 2-76,1 1 5,1 2-104,2 0-73,2 2-39,1 1-105,3 2-99,0 2-75,2 0-148,3 3-595,4-10-940</inkml:trace>
  <inkml:trace contextRef="#ctx0" brushRef="#br0" timeOffset="616.1242">21531 10672 713,'0'0'953,"15"6"-191,-15-6-192,9 4-31,-9-4-52,0 0-48,10 3-42,-10-3-65,0 0-4,14 1-85,-14-1 19,14-2-25,-2 0-35,-1-2-16,6-2-18,1 2 4,7-3-42,6-2-7,7-5 0,6 2-10,2-5 1,10-2-1,3 0 7,1-1-4,0 0-7,1 0-25,-2-1-28,0 3-56,-3 0 0,-10 2 0,0 1 0,-2 1 0,-2 1 0,-4 0 0,-7 2 0,-1 3 0,-5-1 0,-4 3 0,1 0 0,-5 0 0,-2 2 0,-2 1 0,-2-1 0,-2 1 0,3-1-69,-12 4-247,13-5-39,-13 5-18,7-4-13,-7 4-20,0 0-37,0 0 1,3-11-11,-3 11 51,0 0-41,-9-10 37,9 10 24,-12-9 7,3 2 30,2 1 81,-4-2 99,1-1 110,-1-2 92,0 3 27,-1-4 70,0 1-4,1 1 71,-2-1 38,3 0 17,-3 1 12,3 0 34,1 1-43,0 0 45,-1-1-30,3 3-6,1 1-10,6 6-38,-12-11-2,12 11-53,-7-10 9,7 10-16,0 0 85,0 0-85,4-8 39,-4 8-60,13 0 51,-13 0-4,26 6 4,-11 0 16,6-1-6,2 3-20,-1 2-8,3 1-64,1 4-106,-1-2 0,1 0 0,-3 1 0,0-1 0,-2 2 0,-4-2 0,1 0 0,-5 0 0,0 1 0,-6-1 0,0 0 0,-3 0 0,-3 0 0,-1 0 0,-4 3 0,-1-1 0,-4 3 0,0-2 0,-5 0 0,1 0-552,-6 3-218,3-3-127,0-1-986,-6 2-1605</inkml:trace>
  <inkml:trace contextRef="#ctx0" brushRef="#br0" timeOffset="1184.179">23675 10144 497,'-3'-12'727,"1"3"-124,-2 0-3,1-2-85,0 0-6,-1 0-61,0-1-6,1 0-37,-1 2-23,1 0 4,-1-1-68,0-1-31,-1 3-2,2-2 2,0 2-52,3 9-8,-6-14-69,6 14 0,-4-11-50,4 11 42,0 0 15,0 0-5,0 0-46,17 5-89,-17-5-25,13 15 0,-5-5 0,-1 4 0,2-2 0,0 5 0,0 2 0,1-2 0,-1 1 0,0-1 0,-1 2 0,1 0 0,-3 0 0,2-2-159,0 3-136,-1-2-44,0 1-22,-2-3-23,-1 0-61,-2-1-44,1 0-52,-3-2 19,0-1-47,-2-1-8,0 0-520,-2-1-715</inkml:trace>
  <inkml:trace contextRef="#ctx0" brushRef="#br0" timeOffset="1697.3715">23680 10405 801,'-19'-2'517,"19"2"-103,-18-4 9,9-1-51,9 5-22,-17-7-11,17 7-33,-13-9-20,13 9-42,-8-14-40,8 14-41,0-15-29,0 15-31,5-19-20,2 7-15,2 0-18,4-1-10,4-2-9,4-2-5,3 0-1,5-2-21,5 1-16,-1-1 7,3 0 2,0 4-4,-1-4 1,1 2-1,-5 0 5,-2 5 0,-1-3-57,-4 1 61,-2 3-45,-6 0 68,2 1-52,-5 1 81,-2 1-16,-3 3 37,-2-2-19,-6 7 28,0 0-18,0 0 20,0 0 1,0 0 15,0 0 7,-20 7-6,12 1 6,-2-1-17,0 4 7,0 1-29,-1 0 9,2 1-31,1 0-3,-1-2-6,2 2-11,2 1-4,-1-2-11,2-2 3,1 0-2,3-10-4,-1 17 0,1-17-4,1 13-4,-1-13 0,7 8-12,-7-8-21,0 0-19,16 3-20,-16-3-13,13-7-3,-4 2-7,-1-2 10,-1-1 15,0-1 16,2-1-2,-3-2 12,1 0 5,-1 0-3,-1 0 18,0 2-9,-2-1 23,0 2-10,-3 9 26,7-17-12,-7 17 21,5-12-7,-5 12 14,4-9 4,-4 9 8,0 0 10,0 0 6,0 0-5,13 1-6,-13-1-7,6 11-11,-6-11 0,6 12-2,0-5-5,-6-7-8,8 16 0,-3-8-6,1-1 0,-1 1-25,-5-8-35,12 13-41,-12-13-33,12 11-49,-12-11-65,13 6-57,-13-6-19,14 1-62,-14-1-7,14-5-44,-5 0-44,-1-2-436,-1-2-483</inkml:trace>
  <inkml:trace contextRef="#ctx0" brushRef="#br0" timeOffset="2146.0893">24335 9843 331,'-2'-22'525,"-3"1"-33,2 3-73,-1 0-18,2 1-45,-2 1 8,1 1-10,1 4-31,2 0-40,0 11-35,-4-13 7,4 13-17,0 0-29,0 0-24,0 0 0,9 8-7,-4 2-10,0 2 18,3 3-33,-2 3 23,3 2-43,-2 0 24,1 0-25,0 2-60,1-1 38,-1 1-54,2-1 39,-2 0-72,0 1 54,0-4-65,-1 2 42,-1-4-54,1-2 47,-2 0-56,1-1 42,-1-4-42,-5-9 46,8 15-58,-8-15 53,5 8-59,-5-8 34,0 0-59,0 0 27,9-8-54,-9 8 21,4-15-29,-3 4 8,1-1-7,0 0 14,1-2-6,1-2 15,0 2 2,2-1 1,1 3 1,2-2 14,0 2 10,4 0 6,-2 1 4,2 3 2,1 0 6,2 3 10,0 0-7,-1 1 7,3 3 0,-4 1 4,2 0 0,-3 3 9,0-1 21,0 3 14,0 0 10,-3 2 40,-3 1-29,-1-1 39,-1 2-47,-5-9 43,5 18-48,-7-8 45,-1 1-53,-2-3 44,0 2-61,-3 0 41,-1-1-59,-1 0 47,0 2-58,0-3 47,-3 0-57,1-3 35,0 1-60,0 0 7,3-4-87,-2 1-67,0-1-42,11-2-113,-16 2-47,16-2-82,-15-2-117,15 2-112,-11-5-515,11 5-825</inkml:trace>
  <inkml:trace contextRef="#ctx0" brushRef="#br0" timeOffset="2396.9336">24797 9699 657,'2'-14'683,"1"4"-96,-3-1-27,0 11-53,2-18-23,-2 18-32,0-14-36,0 14-66,2-13-37,-2 13-20,0 0-3,2-9-27,-2 9 30,0 0-69,10 6 17,-10-6-69,9 11 29,-5-1-71,0 1 15,3 1-64,-1 0 19,0 1-55,1 1 25,-1 1-13,2-3-20,-1 2-14,0 0 1,1 1-28,0-2-43,-1-2-46,0 2-65,1-1-76,-1 0-41,0-2-20,0-1-83,-2-2-5,1 1-39,-1-2-32,-5-6-80,10 8-78,-10-8-587,0 0-810</inkml:trace>
  <inkml:trace contextRef="#ctx0" brushRef="#br0" timeOffset="2740.7189">25009 9843 238,'0'0'628,"0"0"-143,0 0-29,0 0-29,0 0-64,4-12-7,-4 12-34,7-9 1,-7 9-43,14-11-22,-7 4-21,1 1-28,1-3-27,2 2-8,-1-3-10,2 0-5,0 1-9,-3-1-10,3-1-19,-3 3-4,0-2-10,2 1-13,-4-2-6,-1 5 0,1-2 0,-1 0-5,-6 8-19,7-12-8,-7 12-8,7-11-10,-7 11-12,0 0-3,0 0-7,-4-13-3,4 13 7,0 0-12,-14 3-1,14-3-4,-13 10-1,6-5 1,-4 4-2,2 0-2,0 1 30,1 2-42,0 1 44,1 0-43,1-1 40,2 1-41,1-1 38,0 0-40,1 0 43,0-1-39,4 0 36,0 0-44,1 0 46,0-1-49,1-2 39,2 0-35,1 0 36,1-3-73,0 1-52,3 0-83,-2-4-90,-9-2-45,23 3-102,-8-3-88,-1 0-121,4-5-708,-1 2-945</inkml:trace>
  <inkml:trace contextRef="#ctx0" brushRef="#br0" timeOffset="3187.4417">25879 9514 10,'4'-10'807,"-3"0"-169,-1 10-46,1-15-14,-1 15-70,0-15-24,0 15-85,-2-16-33,2 16-54,-9-15-32,9 15-31,-9-12-24,2 6-38,7 6-14,-18-6-24,7 3-15,-1 2-11,-1 1-17,0 1-18,-3 2-17,1-1-8,-3 2-19,4 2-2,-2 1-5,3 1-13,-1-1-3,1 0-4,1 1 0,2 1-4,1-1-3,1 0-4,2 0-2,3 1 0,3-9-1,-2 15-13,2-15-4,5 15-14,4-7-35,0-2-14,4 4-16,1-3-9,5 1 9,0 1 10,4-1 9,-2 0 18,2 1 13,-2-1 7,0 0 4,-2-2 15,2 3 0,-6-4 2,1 2 15,-5 0-2,0-4 20,-2 4 17,-4-2 9,-5-5 7,8 12-3,-8-12-7,-4 12-6,-2-5-1,-1 0 4,0-2-4,-6 3-6,1-1-8,-1-1-4,0 0-3,-1 0-1,1 0-3,3-2-3,-3-1-19,4 1-59,0 0-61,9-4-59,-14 4-74,14-4-71,0 0-39,-11 0-62,11 0-47,0 0-65,7-12-101,-1 2-259,6-1-477</inkml:trace>
  <inkml:trace contextRef="#ctx0" brushRef="#br0" timeOffset="3401.308">26032 9497 267,'13'-11'648,"-2"-1"-109,-1 4-51,-2 0-37,-2 2-54,3-1-30,-9 7 6,12-8-43,-12 8 1,0 0-31,13-2-60,-13 2 0,10 5-38,-10-5-27,6 9-33,-6-9-19,3 12-19,-3-12-26,8 14-14,-8-14-7,4 17-13,-4-17-7,5 16-18,-5-16 2,8 13-2,-8-13-13,8 11-22,-8-11-23,7 8-21,-7-8-49,8 7-10,-8-7-51,12 4-42,-12-4-47,11-2-61,-11 2-30,14-6-82,-14 6-103,11-13-540,-6 4-690</inkml:trace>
  <inkml:trace contextRef="#ctx0" brushRef="#br0" timeOffset="3704.1199">26095 9310 224,'-14'4'646,"3"-2"-98,1 1-52,-1 2-38,2-3-78,1 3-39,8-5-41,-17 8-35,17-8-16,-8 5-38,8-5-11,-12 6-51,12-6 17,0 0-28,0 0 19,0 0-30,0 0 27,0 0-14,10-7-13,-10 7-6,10-9-16,-5 1-8,1 1-9,0-2-7,0-1 11,-1 0-19,-1 1 15,-2-2-21,1 1 38,-1-1-49,0 0 29,-2 11-42,0-21 37,0 21-58,-4-18 38,4 18-51,-7-16 33,7 16-50,-11-12 41,11 12-46,-12-6 36,12 6-64,-13-3-31,13 3-70,-14 3-60,14-3-53,-13 9-97,6-2-70,3 0-89,4-7-58,-10 16-179,10-16-350,-2 17-714</inkml:trace>
  <inkml:trace contextRef="#ctx0" brushRef="#br0" timeOffset="4081.8879">26216 9354 407,'0'0'687,"0"0"-133,11-4-26,-11 4-60,9-8-38,-9 8-45,16-9-38,-8 2-35,3 0-42,3 2-28,-1-2-9,1-1-17,0 2-11,2-1-18,1 2-19,-1-2-24,-3 2-27,1 0-18,-1 2-21,-1 1-7,-3-1-10,-9 3-5,20 0-3,-20 0-12,13 5-7,-13-5-3,7 9-1,-7-9-8,0 16-4,-2-7-3,0 1-14,-3 1 5,1 2 27,-3-1-28,0 1 2,0 0 4,1-3 11,0 1 7,3 0 10,-4-3 2,3 1-2,1 1 6,3-10-13,-6 14 13,6-14-6,-3 13-7,3-13 10,0 11-2,0-11-7,5 7-5,-5-7-11,9 6-4,-9-6 5,16 5-5,-16-5-2,17 0-2,-5-1-2,1-3-34,1 1-37,-1-2-41,3 1-81,2-4-39,4-2-70,1-4-77,-1 0-99,3 0-74,-2-2-40,-1 0-130,0-1-405,-1 0-735</inkml:trace>
  <inkml:trace contextRef="#ctx0" brushRef="#br0" timeOffset="4483.6362">26800 9220 301,'0'0'705,"0"0"-166,0 0-52,0 0-18,0 0-39,0 0-31,0 0-34,4-12-45,-4 12-34,9-5-36,-9 5-18,16-12-29,-7 7-10,0-2-21,3 0-14,-4-3-19,3 2-4,1-2-21,-3 1-3,1 0-20,-4 1-10,2 0 1,-3-1-13,1 0-12,-3-1-6,-3 10-2,9-13-6,-9 13-5,4-13-11,-4 13-5,0 0-7,-4-14-8,4 14-3,-9-4 4,9 4 2,-13 1-7,13-1-1,-19 7-2,8-2-1,0 3 34,0 2-43,2 1 42,0 1-34,-1 1 60,4 0-25,1 1 69,1 1-45,2-1 55,2-1-31,0 1 46,0-1-41,4 0 23,1 1-15,3 0 23,-3-3-51,5 1 18,-2-1-43,3-4 24,1 0-42,-1 0 15,5-2-24,-3-3 27,3-1-31,-3-1 25,6-2-41,-4-1 26,6 0-25,-6-1 27,3-3-44,1 2-13,-4-3-99,-1 0-17,-1 2-95,0-2-44,-2 0-73,0 0-94,-4 1-135,1 0-90,-2 0-206,-6 7-472,7-15-962</inkml:trace>
  <inkml:trace contextRef="#ctx0" brushRef="#br0" timeOffset="17359.8616">14211 9745 434,'-4'-10'336,"4"10"-47,-2-9-25,2 9-37,-2-12-16,2 12-4,-2-13 16,2 13 3,-1-13-7,1 13 14,-4-16 27,4 16 13,0-14 7,0 14 13,-4-16-25,4 16 17,-2-16-30,2 16 10,-2-11-3,2 11-11,-1-11-26,1 11-31,0 0-37,-3-11-25,3 11-10,0 0 22,0 0 15,0 0 34,-6 14-40,6-2 50,-1 1-57,1 4 14,-2-1-40,1 4 20,1-1 5,0 3-12,0-3-29,0 3-104,1 2 0,-1 0 0,2-4 0,-2 1 0,1-1 0,-1-1 0,2 0 0,0-1 0,-2-1 0,2-2 0,0-2 0,-1 0 0,0-1 0,1 0 0,-2-12 0,2 19 0,-2-19 0,0 15 0,0-15 0,2 12 0,-2-12 0,0 0 0,2 12-113,-2-12-251,0 0-49,0 0-33,0 0-87,9-8-53,-9 8-59,9-14-32,-5 7-727,6-5-1005</inkml:trace>
  <inkml:trace contextRef="#ctx0" brushRef="#br0" timeOffset="17823.5714">14563 9714 372,'0'0'690,"-3"-12"-109,3 12-50,-5-10-70,5 10-35,-4-14 7,4 14-46,-5-11-16,5 11-72,-5-14-27,5 14-50,-1-17-19,1 17-29,1-17-9,-1 17-15,5-20-13,-1 11-3,4-3 9,-1 4-32,1-1 3,6 0 1,-3 1-4,4 3-11,0 1-6,0 0-17,-1 1-8,0 3-6,0 0-1,-2 4-6,2 1-8,-1 2-4,-3 1 14,1 1 21,-3 4-45,-3 1 36,-2 2-33,-2 1 25,-1-1-36,-3 3 29,0 1-42,-4 1 31,-2 0-41,-3 4 26,-1-3 0,-1 0-4,1 0 0,1-3-5,1-3-4,-1 1-9,1-2 8,1-1 1,3-4-2,-1 1-1,0-3-4,4 0 0,4-8-2,-9 12-9,9-12 9,0 0-2,0 0-4,0 12 2,0-12 3,15 0 3,-15 0-1,25-5 3,-9 2 4,1-1-2,0-1-4,5 0-3,-2-2 0,3 1-10,2 0 1,-2 0-27,-1 0-11,0 1-103,2-2-7,-4 2-92,1-2-48,-4 2-35,2 0-52,-3 0-76,1-2-39,-1 2-63,-2 0-22,2-2-158,-3 0-392,0 1-742</inkml:trace>
  <inkml:trace contextRef="#ctx0" brushRef="#br0" timeOffset="18291.284">15136 9649 780,'-2'-12'616,"-2"1"-101,2 1-43,2 10-60,-3-19 1,3 19-36,1-21-36,1 10 2,0 2-49,3 0-16,-1-1-19,4 0-20,-2 1-19,7 0-10,-3 3-27,0 0-7,2 1-16,-12 5-4,20-3-41,-20 3-9,22 5-14,-14 1 1,0 0-11,-2 2 46,-1 1-49,-3 3 30,-2 0-56,0 1 27,-2 3-47,-1-2 35,1 3-48,-4-2 32,0 2-52,1-3 32,0 1 1,1-2-6,0-2-44,0-1 39,2-1-4,2-9-5,-6 17 0,6-17 1,0 15-12,0-15-1,6 10-4,-6-10 0,9 7-4,-9-7-40,14 6 47,-4-3-46,3-3 53,-2 2-43,3-1 42,1 1-28,-3 0 35,2 1-44,3 0 47,-2 1-41,1-1 42,-2 2-47,0 2 50,-1 0-47,-1-1 50,-2 2-4,-1 1-8,-2 0 0,-1 0 11,-3 3-9,-2 0-2,-2-2-4,-3 5-1,-2-2 12,-2 1-2,-4 2-40,-3-1 46,0 0-44,-6 1 44,1-1-42,-2-1 41,2-2-43,-1-2 46,3 0-45,-2-2 40,1 0-41,3-3 42,-1 0-50,4-1 10,0-1-82,-1-2 1,14-1-91,-19 1-44,19-1-54,-16-4-57,16 4-120,-10-7-40,10 7-72,-5-10-56,5 10-684,4-18-923</inkml:trace>
  <inkml:trace contextRef="#ctx0" brushRef="#br0" timeOffset="18786.9725">15694 9649 383,'11'-13'665,"-1"-1"-85,-2 3-30,0 0-49,-3 1-28,1 2-11,-2 0-56,-4 8-9,4-15-80,-4 15-18,0 0-45,-2-15-46,2 15 0,0 0-29,0 0-13,-11-2-5,11 2-19,-6 7-29,6-7-9,-7 12-13,7-12-16,-5 15-16,5-15-11,-5 18-6,5-18-16,0 18 4,0-18-4,2 20 2,2-13-12,-4-7-1,9 15-6,-1-9-4,2-1-6,-1-2 4,3-1 4,2-1 50,0-1-65,4-3 55,-3 0-70,3-3 1,2 0 2,-4-1-5,1-3-3,0-2-12,0 2 3,-3-4 3,1 0 8,-3 1 2,-2 1 3,-1 0 11,-3 1 42,-1 1-46,-1 2 46,1-1-46,-5 9 0,4-11 5,-4 11 2,0 0 15,0 0 15,0 0 10,0 0 31,0 0 69,-10 9-31,5 3 51,1 5-28,-1 2 52,1 5-20,-1 0 34,1 3-28,0 4-140,0 0-23,3 1 0,0 2 0,0-5 0,-1 3 0,2-4 0,0 1 0,0-3 0,2 1 0,-1-2 0,0 0 0,0-2 0,1-4 0,0-2 0,0 0 0,-1-3 0,0-1 0,1-3 0,0 2 0,-2-12 0,2 16 0,-2-16 0,3 10-130,-3-10-388,0 0-94,0 0-129,0 0-161,0 0-770,6-9-1343</inkml:trace>
  <inkml:trace contextRef="#ctx0" brushRef="#br0" timeOffset="19332.9175">17033 9528 613,'-5'-8'567,"5"8"-84,-7-11-43,7 11-50,-6-9-43,6 9-16,-8-8-35,8 8-21,0 0-9,-6-6-54,6 6-2,0 0-32,0 0 9,-8 3-35,8-3 12,0 0-19,3 11 4,-3-11-13,5 9-1,-5-9-15,11 9-25,-11-9 0,18 8-5,-8-6-17,3 1-11,0-2-11,1-1-7,0 0-11,1-1-6,2-2-1,1 0-5,-3-1 0,2 0-8,-2-2 2,0 1-3,-2-1-5,0-2 2,-3 2-9,-1-3 13,-1 3-1,-2-1-1,-6 7 10,7-16-2,-7 16-3,0-13 1,0 13 3,-6-12-10,6 12-1,-10-9-2,3 4 7,7 5-16,-17-6-1,17 6 8,-19-1-9,19 1 4,-22 3 0,11-1 2,0 2 1,-1 0-4,0 4 1,-1 0 0,3-1-9,1 2-52,0 1-60,0-1-63,4-1-66,0 2-64,1-1-70,0 1-54,1 0-36,3-10-89,0 14-118,0-14-313,6 12-591</inkml:trace>
  <inkml:trace contextRef="#ctx0" brushRef="#br0" timeOffset="19644.723">17533 9385 856,'7'-5'642,"-7"5"-71,12-9-55,-12 9-56,7-6-32,-7 6-46,0 0-46,9-7-33,-9 7-9,0 0-9,0 0-28,3 13-16,-3-13-18,-4 18-6,0-5-7,-2 4-18,1 4-16,-3 0 0,0 4 22,-2 3-36,2 1 21,-2-2-49,0 3 15,0-1-50,-1 1 15,-1-1 1,1-1-14,0 3-13,-1-3-22,3 0-49,-1-1-17,-1-1 0,2-1 0,1-3 0,-1-1 0,2-2 0,0-1 0,2-2 0,-2-1 0,3-2-136,0-3-35,1 1-103,-1-1-61,4-10-33,-4 16-44,4-16-68,-1 13-59,1-13-32,3 10-95,-3-10-679,6 7-948</inkml:trace>
  <inkml:trace contextRef="#ctx0" brushRef="#br0" timeOffset="19997.5044">17669 9894 267,'0'0'679,"9"-9"-149,-9 9-100,0 0-16,9-9-39,-9 9 11,0 0 8,0 0-35,0 0-37,0 0-7,8 9-58,-8-9-26,1 10-21,-1-10-27,2 12-9,-2-12-36,3 14 2,-3-14-27,6 13 2,-6-13-45,9 15 31,-9-15-29,9 10 24,-9-10-54,12 8 36,-12-8-49,16 1 31,-16-1-47,21 0 43,-10-3-46,0-2 55,0 1-52,1-2 69,-3-2-46,1 2 44,-3-4-47,0 3 56,-2-2-56,-1 1 66,1-1-62,-5 9 40,1-19-44,-1 19 37,-6-17-50,6 17 33,-9-14-46,2 8 41,1 0-53,-3 1 36,-1 1-45,0 0 45,10 4-78,-23-1-24,11 2-126,-2-1-77,2 3-66,-3 2-132,2 1-141,-2 0-166,1 0-738,-1 4-1149</inkml:trace>
  <inkml:trace contextRef="#ctx0" brushRef="#br0" timeOffset="20883.5081">18896 9699 187,'6'-6'605,"-1"-2"-113,-5 8-44,8-17-6,-4 9-27,-4 8-26,9-16-30,-6 8-18,-3 8-10,6-14-44,-6 14-14,3-15-32,-3 15 17,4-10-39,-4 10 8,4-11-46,-4 11-12,0 0-48,3-10 10,-3 10-28,0 0 29,0 0 11,0 0 35,10 7-21,-10-7-16,4 17 20,-2-6-39,1 0 32,-1 6-22,1 0 24,0-1-52,-2 4 22,0-1-50,0 1 18,1-3-19,-1 4-54,2-1-21,-1 0 0,-1-1 0,1 0 0,-1 0 0,0 1 0,0-2 0,1-1 0,-1-2 0,-1 0-193,3-2-61,-2-1-101,-1-12-56,2 21-61,-2-21-69,4 17-39,-4-17-53,7 12-124,-7-12-505,8 5-870</inkml:trace>
  <inkml:trace contextRef="#ctx0" brushRef="#br0" timeOffset="21248.2746">19248 9800 174,'4'-11'732,"-4"11"-131,4-17-50,-4 17-43,3-12-21,-3 12-47,1-11-19,-1 11-60,0 0-47,2-12-65,-2 12-16,0 0-33,0 0 16,0 0 6,0 0-33,0 0-23,-6 11-19,6-11-7,-2 16 24,2-16-62,1 18 47,-1-18-57,3 19 32,1-9-69,-1 1 44,1-1-22,1 2-1,1-1-2,1-2-17,3 1 6,-1-2-10,0-2-12,2-1 2,0-1 1,-1-2-3,-10-2 0,24-1-8,-10-2-2,0-2 2,1 0-4,-2-4-26,0 1 39,0-1-33,-3-3 36,-1 0-34,1-2 26,-3-1-28,-2-2 48,-4 2-57,2-1 31,-3 1-37,-2-2 52,0 1-52,-5 0 26,1 3-37,-4 0-1,-4 1-58,-3 2-77,-1 3-83,-6 4-136,-3 1-103,-9 7-238,-11 6-299,-4 0-602,-17 8-1269</inkml:trace>
  <inkml:trace contextRef="#ctx0" brushRef="#br0" timeOffset="22903.6723">15716 10400 560,'0'0'774,"0"0"-126,0 0-79,0 0-64,0 0-39,0 0-52,0 0 7,0 0-75,0 0 6,0 0-29,9 5-4,-9-5-36,18-2-22,-6 0-31,4-1 1,2-2-13,5 1-2,3-2-11,-1-1-20,7 0-20,2-1-4,-1 0-16,1-1-25,0 1-46,-1 0-74,0-1 0,-2 1 0,-1-1 0,-5 4 0,-2-3 0,-2 4 0,-4-1 0,1 0 0,-4 1 0,-1 1 0,-4-1 0,-9 4 0,13-4 0,-13 4 0,0 0 0,0 0 0,0 0-93,-13 3-95,0 1-12,-4 0-13,-6 1-16,-2 1 7,-8 0 5,-3 3 19,-7 0 2,-1 0 26,-1 2 4,-1-2 35,0 1 5,0 0 41,3 1 2,1-2 36,2 1-13,7-3 31,3 1-10,5-3 25,3 0 0,5 0 35,2-2 7,5 0 48,10-3 9,-12 4 25,12-4-28,0 0 30,0 0-18,13-3 30,-1 1-23,5-1 12,8-4 1,5 0 7,5 0 16,6-4 5,3 0-5,0 1 43,2 0-35,-3 0-6,2 1-3,-4 0 5,-5 1-3,-3 1-10,0-2-12,-2 4-116,-7-2 0,-1 4 0,-4-2 0,-1 1 0,-1 1 0,-3-1 0,0 1 0,-4 2 0,1-2 0,-11 3 0,17-4 0,-17 4 0,13-2 0,-13 2 0,10-4 0,-10 4 0,0 0 0,0 0 0,8-4 0,-8 4 0,0 0 0,0 0 0,0 0-292,-14 1-287,14-1-107,-15 5-139,4-1-195,-1 0-499,-1 0-1150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2:21.331"/>
    </inkml:context>
    <inkml:brush xml:id="br0">
      <inkml:brushProperty name="width" value="0.05292" units="cm"/>
      <inkml:brushProperty name="height" value="0.05292" units="cm"/>
      <inkml:brushProperty name="color" value="#FFFFFF"/>
    </inkml:brush>
  </inkml:definitions>
  <inkml:trace contextRef="#ctx0" brushRef="#br0">18450 3575 916,'0'0'740,"-2"-12"-48,2 12-48,-1-13-62,1 13-43,-2-12-60,2 12-21,-3-10 6,3 10-27,-2-12-32,2 12-34,-3-10-26,3 10-22,-2-10-22,2 10-25,0 0-57,-3-8-219,3 8 0,0 0 0,0 0 0,0 0 0,0 0 0,0 0 0,0 0 0,-8 5 0,8-5 0,-2 13 0,2-13 0,-3 17 0,2-6 0,-1 0 0,1-1 0,-1 2 0,2 1 0,-3-1 0,2 0 0,0 1 0,-1 0 0,1 0 0,1-1 0,-1 0 0,0 1 0,-1-1 0,1 0 0,0 0 0,1-12 0,-2 21 0,2-21 0,-2 17 0,2-17 0,-1 14 0,1-14 0,-2 12-605,2-12-151,0 0-89,-1 13-189,1-13-534,0 0-1214</inkml:trace>
  <inkml:trace contextRef="#ctx0" brushRef="#br0" timeOffset="301.764">18436 3510 197,'0'0'846,"0"0"-129,-7-10-61,7 10-73,0 0-30,-5-9-45,5 9-39,0 0-65,-1-11-49,1 11-37,0 0-32,5-14 1,-5 14-53,9-11-9,0 6-37,-1-2 16,1 2-54,3-1-24,2-1-22,0 2-19,1 1-16,1 0-14,-2-2-10,3 3-10,-4 0-6,1 2-8,1 0-5,-2-1-55,-1 2-91,-12 0-66,25 0-42,-25 0-51,20 2-35,-20-2-89,16 3-88,-16-3-64,9 8-71,-9-8-774,1 11-1013</inkml:trace>
  <inkml:trace contextRef="#ctx0" brushRef="#br0" timeOffset="536.1286">18415 3667 716,'0'0'648,"0"0"-79,0 0-59,0 0-93,12 0-14,-12 0-71,15-3-11,-15 3-68,18-5-14,-8 2-65,2 2-14,-2-4-47,1 3-6,1-1-43,-12 3 6,22-2-30,-11 0-7,-11 2-80,19-2-35,-19 2-82,17-1-37,-17 1-47,17 0-48,-17 0-34,0 0-47,16 1-56,-16-1-94,0 0-254,13 3-301</inkml:trace>
  <inkml:trace contextRef="#ctx0" brushRef="#br0" timeOffset="789.0228">18451 3751 239,'0'0'597,"0"0"-84,-9 5-31,9-5-24,0 0-48,0 0-43,-6 11 10,6-11-25,0 0-29,6 7-27,-6-7-21,10 4 12,-10-4-44,15 4 2,-15-4-37,20 6-6,-9-6-37,2 1-12,-1 2-49,0-2-2,0 0-39,0 0 6,1 0-33,-1 1 10,1-1-25,-13-1 0,22 1-82,-22-1-48,24 0-92,-24 0-74,21-2-111,-21 2-105,22-3-94,-22 3-143,18-2-474,-7 0-813</inkml:trace>
  <inkml:trace contextRef="#ctx0" brushRef="#br0" timeOffset="1093.8617">18864 3616 659,'-12'-10'760,"12"10"-60,-9-9-54,9 9-74,-8-8-26,8 8-53,-6-6-67,6 6-46,0 0-8,-3-10-34,3 10-23,0 0-39,7-7-16,-7 7-21,13-3-18,-13 3-24,15 3-8,-15-3-25,21 5-27,-11-1-19,3 4-14,0-2-25,-1 2-79,0 0 0,1 0 0,-1 2 0,-1-2 0,0 2 0,-1-2 0,1 2 0,0-2 0,-2 1 0,-1-3 0,-1 1 0,1 0-53,0-2-226,-2 2-54,-6-7-54,13 9-41,-13-9-93,9 8-96,-9-8-74,7 8-86,-7-8-523,7 6-904</inkml:trace>
  <inkml:trace contextRef="#ctx0" brushRef="#br0" timeOffset="1383.2305">19176 3584 725,'-3'-14'727,"3"14"-50,0 0-48,-1-15-42,1 15-50,0 0-44,-3-12-70,3 12-41,0 0-49,-4-9-47,4 9 6,0 0-39,0 0-1,-16 3-46,16-3-24,-14 9-25,6-4-22,0 3-18,-3 0-4,2 2-22,-1 1-14,-2 0-10,2-1-16,-2 4-9,1-2-9,-2 1 0,2 0-12,-2-2-5,3 1 2,-2-3-6,2 2-8,0-2-26,0 0-86,1 1-83,2-4-50,-1 1-93,1-1-81,7-6-115,-12 9-95,12-9-107,-10 8-782,10-8-1144</inkml:trace>
  <inkml:trace contextRef="#ctx0" brushRef="#br0" timeOffset="1886.0013">18252 3963 759,'-11'3'597,"11"-3"-82,-16 4-48,16-4-70,-13 3-5,13-3-59,-11 4-14,11-4-56,0 0 3,-16 3-60,16-3-9,0 0-4,0 0-44,-13 4-30,13-4-5,0 0-12,0 0-2,0 0 18,0 0 5,0 0-9,0 0-10,0 0-18,6 8-12,-6-8-10,12 3-10,-12-3-7,21 1-6,-8-1-9,3 0-5,2 0-4,4 3-7,1-3 0,5-3-2,9 3 5,0-1-11,5-2 4,7 1-2,3-1-5,2 0 2,2-1-1,-1 1 1,3-1-6,-2 1 9,-1-1-12,-2 0-4,-1 1 7,-4 0-3,-8 2 0,-2-4 3,-7 5 1,-3-1-1,-3 0 2,-3-1-1,-3 1 18,-3 1 15,-1 0 5,-4-1 6,-11 1-12,22 0-3,-22 0-4,14 0 0,-14 0-5,0 0-6,14 1-3,-14-1-10,0 0 7,0 0-4,0 0-5,0 0-31,0 0-86,0 0-81,0 0-124,0 0-113,0 0-92,0 0-84,0 0-857,0 0-1086</inkml:trace>
  <inkml:trace contextRef="#ctx0" brushRef="#br0" timeOffset="2151.6216">19611 3632 230,'9'-5'947,"-9"5"-144,0 0-124,0 0-61,0 0-76,0 0-56,0 0-87,7-9-59,-7 9-60,0 0-53,0 0-49,0 0-30,0 0-35,0 0-21,0 0-31,0 0-67,5-6-134,-5 6-106,0 0-167,0 0-92,0 0-115,0 0-716,0 0-940</inkml:trace>
  <inkml:trace contextRef="#ctx0" brushRef="#br0" timeOffset="2354.7312">19565 3814 126,'0'0'917,"4"9"-135,-4-9-15,8 6-73,-8-6-39,8 5-22,-8-5-41,11 4-41,-11-4-35,10 3-39,-10-3-29,0 0-27,13 2-38,-13-2-154,0 0-229,13 3 0,-13-3 0,0 0 0,0 0 0,0 0 0,13 0 0,-13 0 0,0 0 0,0 0 0,0 0-89,0 0-506,0 0-191,0 0-164,0 0-872,-13-3-1526</inkml:trace>
  <inkml:trace contextRef="#ctx0" brushRef="#br0" timeOffset="12272.4185">21320 3599 326,'0'0'774,"0"0"-105,4-14-38,-4 14-60,0 0-46,3-10-24,-3 10-39,0 0-46,3-12-21,-3 12-16,0 0-29,0 0-41,1-10-64,-1 10-29,0 0-21,0 0 4,0 0-13,0 0-8,-2 14 18,2-14-17,-3 17 9,1-5-87,0 1-101,2-1 0,-1 2 0,1 1 0,-1 1 0,1-2 0,0 2 0,0 1 0,-1-2 0,1 0 0,0 1 0,0-4 0,0 0 0,-2 0 0,2 0 0,0-12 0,0 21 0,0-21 0,0 15 0,0-15 0,0 13 0,0-13-446,0 0-124,2 12-96,-2-12-122,0 0-178,0 0-543,0 0-1136</inkml:trace>
  <inkml:trace contextRef="#ctx0" brushRef="#br0" timeOffset="12569.287">21108 3550 408,'0'0'798,"-14"-1"-110,14 1-24,0 0-76,-16-3-38,16 3-53,0 0-72,0 0-56,-7-4-50,7 4-43,0 0-24,14-8-19,-14 8-41,16-4-18,-2 3-33,2-2-13,3 0-46,-1 2 6,6-1-41,2-1 16,0 0-16,2 1-13,-1 1-10,0 0 0,-1-2-8,-3 3-28,0-1-42,-2 1-54,-1 0-55,-1 0-49,-4 1-53,0-1-38,0 2-54,-3 0-45,-12-2-58,18 3-36,-18-3-186,12 8-450,-12-8-748</inkml:trace>
  <inkml:trace contextRef="#ctx0" brushRef="#br0" timeOffset="12819.275">21100 3813 389,'-8'4'650,"8"-4"-65,-11 10-48,11-10-30,-6 5-78,6-5-3,0 0-45,0 0-18,0 13-47,0-13-25,0 0-29,15 5-33,-15-5-25,17 3-24,-5-2-29,2-1-22,1 1-24,4-1-21,1 1-11,3-1-23,-1 0-7,6 0-12,0 0-36,3-1-72,-2 1-62,0-1-88,2 0-16,0-1-73,-2 1-44,-1 0-57,-1-2-22,-1 2-55,-5-2-45,-2 2-448,-1-3-584</inkml:trace>
  <inkml:trace contextRef="#ctx0" brushRef="#br0" timeOffset="13252.6237">21699 3764 85,'0'0'634,"-4"-9"-144,4 9-43,-5-9-16,5 9-28,-7-7-39,7 7-29,0 0-36,-8-9-35,8 9-9,0 0-68,0 0-1,-6-5-42,6 5 13,0 0-15,0 0 7,-3 9-29,3-9-4,1 11-32,-1-11 5,3 14-23,-3-14 1,2 18-15,-2-18-2,3 21-12,-2-10 34,2 0-20,0-1 2,-1 1-20,-2-11 0,3 18-17,-3-18 18,5 14-23,-5-14 8,1 14-12,-1-14 11,2 9-14,-2-9 13,0 0-15,0 0 7,-1 13-13,1-13 8,0 0-8,0 0 13,0 0-12,0 0 10,-4-13-7,4 13 2,0-12-10,0 12 8,3-18 4,-1 8-10,2 0 11,0-2-14,3 2 10,0-2-9,2 0 14,0 3-13,1-1 8,2 2-9,-1-1 16,2 1-8,-1 3 20,0-1-10,2 3 7,-1-1-8,1 1 14,-14 3-7,26 0 20,-15 2-1,2 0 2,-1 1-5,-2 0-7,0 3-6,0-1-1,-1 5-1,-1-1-4,1-1 1,-3 2-7,-1-1 3,-1 0-1,0 0-10,-1 2-69,-1-1-83,-2-10-54,3 17-91,-3-17-96,1 15-90,-1-15-101,0 14-193,0-14-312,0 0-705</inkml:trace>
  <inkml:trace contextRef="#ctx0" brushRef="#br0" timeOffset="13580.9257">22104 3716 349,'0'0'617,"0"0"-89,0 0-51,8-6-46,-8 6-74,0 0-29,13 6-27,-13-6-49,11 11-5,-5-4-57,2 1 3,-1 1-61,1 2 5,-2 0-37,3-1 10,-3 2-33,1 0 21,0 1 15,1-1 0,0-1-27,-2 1-8,2 0-17,-3-4 21,1 2-16,-1-2 0,0 0-11,-5-8 25,8 13 16,-8-13 15,9 9-6,-9-9-8,8 5 2,-8-5-15,0 0-19,12 0-9,-12 0-14,12-3-8,-12 3-8,11-9-4,-11 9-10,12-12-1,-5 5-1,0-1-25,-1 1-48,1-2-82,-1 2-65,3-4-43,-1 2-102,1 0-66,1 0-60,-1 1-84,-1 0-90,2 1-416,-3 0-688</inkml:trace>
  <inkml:trace contextRef="#ctx0" brushRef="#br0" timeOffset="14329.7137">22543 3822 461,'0'0'652,"9"5"-86,-9-5-58,11 3-37,-11-3-71,14 2-12,-14-2-86,14-1-7,-14 1-54,17-2-12,-17 2-23,15-5-24,-15 5-38,18-4-18,-18 4-21,14-9-27,-14 9-1,10-6-30,-10 6-3,7-9-16,-7 9 6,0 0-20,1-11 9,-1 11-17,0 0 7,-9-5-14,9 5-2,-14-2 3,14 2 10,-14 3-10,3-1 8,2 3 1,-2 0-11,0 2 15,1-1-14,1 2 16,-1 1-6,2-1 2,1-1-8,2 4 15,0-4-15,0 3 10,5-10-10,-4 14 8,4-14-11,2 16 12,-2-16-16,7 14 4,-2-6-26,3-1-22,1 0-62,2-1-6,3 1-43,2-2-28,-1 0-52,3-1-17,0-1-27,1-3-7,0 1-5,-2-1 9,2-2 27,-2 0 16,-1-1 9,0-3 71,-2 1-7,-3-2 93,0 0-5,-3 0 64,0-3 39,-3 2 39,0-2 22,0 2 25,-5 8 19,5-16 40,-5 16 27,3-13 6,-3 13 13,2-10-25,-2 10-14,3-11-39,-3 11-2,0 0-13,0 0 42,0 0 4,0 0-14,0 0-15,0 0-14,9 5-9,-9-5-10,5 12 1,0-4-27,-5-8 7,8 17-23,-4-9-1,0 1-17,-4-9 5,6 17-5,-2-7 12,-4-10-12,7 15-2,-7-15-20,6 14 9,-6-14-5,5 10-6,-5-10-7,4 9 12,-4-9-13,0 0 6,0 0-13,3 8 9,-3-8-12,0 0 6,0 0-7,0 0 8,0-13-14,0 13 6,0-11-5,0 11 11,2-14 1,0 4-4,-2 10-6,5-19 3,-1 8-2,1 1-2,2-2 2,-1 3 3,3-2-7,0 1-5,1 2 8,1 0 3,0 1 10,-2 2 2,2 0 24,1 1-7,-2 1 12,-10 3 8,23-1 16,-23 1 14,20 3-7,-9 1 9,-2 0-2,1 3-4,-1-2 2,-1 3-12,2 1-12,-4 1-8,0-2-7,0 2-8,-1 0 2,1 0 5,-2 2-8,-2-3-23,1 3-63,0-3-90,-1 1-79,-1 1-68,-1-11-120,3 17-96,-3-17-59,3 15-174,-3-15-519,3 11-869</inkml:trace>
  <inkml:trace contextRef="#ctx0" brushRef="#br0" timeOffset="14600.0687">23352 3704 20,'1'-12'740,"0"1"-105,-1 11-63,2-17-51,-2 17-59,2-14-28,-2 14-47,2-12-32,-2 12-52,3-12-64,-3 12-41,0 0 4,5-8-4,-5 8-11,0 0 13,7 8-14,-7-8 2,5 15 29,-3-6-38,2 3-23,1 2-12,-1-1-6,0 2-26,-2 1-18,2 1-18,0 0-17,-1 0-8,-1-3-8,1 1-8,-1 2 2,2-2-27,-3-1-79,1-1-86,-2-1-71,0 0-85,0-12-62,-2 21-133,0-11-102,2-10-124,-8 16-666,8-16-1001</inkml:trace>
  <inkml:trace contextRef="#ctx0" brushRef="#br0" timeOffset="15101.3515">23178 3866 239,'0'0'794,"4"-8"-125,-4 8-70,9-8-75,-9 8-88,14-9-47,-3 5-63,-1-2-31,6 2-75,-1-1-31,2 0-62,-2 1-5,3 0-37,-1 0-1,2-1-33,1 3 2,-2-2-67,2-1-32,-2 1-80,3 2-28,-3-1-39,-3 0-38,0 2-24,-2 0-7,1 0-30,-2 0 20,-12 1 27,20-2 39,-20 2 42,15 0 42,-15 0 23,0 0 33,17 0 36,-17 0 37,0 0 32,0 0 18,0 0 17,0 0 18,0 0 4,5 6 23,-5-6 20,-5 8-9,5-8 2,-9 11 0,4-2 19,0-2 19,0 3-21,1-2-8,0 3-28,0-2 21,1 1-38,0 0 14,0 0-49,3-10 39,-1 20-20,1-20 25,1 17-32,-1-17 9,4 15-21,2-8 16,0 0-17,-6-7 4,11 10-30,-3-5 11,-8-5-22,18 5 11,-18-5-21,19 1 9,-19-1-15,22-1 9,-11-2-16,1 0 12,-2-1-22,1-2 24,0 0-19,-4 0 7,2-1-5,-1-1 14,-3-2 0,0-1-5,-1 1-1,0-2-3,-2 2-14,-2 10 21,-1-21-18,0 10 13,-4 3-18,0 0 17,-2 0-16,1 3 20,-2-2-19,-2 4 17,10 3-22,-18-6-30,18 6-85,-22 0-60,22 0-99,-25 1-104,14 1-92,-1 1-126,0-2-416,2 4-643</inkml:trace>
  <inkml:trace contextRef="#ctx0" brushRef="#br0" timeOffset="15907.7277">23660 3824 452,'0'0'613,"12"-2"-76,-12 2-54,14-5-43,-14 5-86,18 0 4,-18 0-60,21-1 3,-21 1-41,23 1-32,-9-1-35,1 5-53,0-2-1,0 2-36,-2-1 10,2 4-18,-3-1-18,0 0-19,-3 3 3,1-3-26,-2 3 5,-2-1-19,-2-1 9,0 1-14,-4-9-20,4 15 16,-4-15 7,0 14-13,0-14 15,-2 12-15,2-12 9,0 0-17,-2 14 16,2-14-33,0 0 12,0 0-27,-4 10-11,4-10-43,0 0 13,0 0 9,0 0 16,11-4-28,-11 4 19,8-8-30,-2 2 20,1 0 0,-1-1 21,3 2-21,-1-3 45,0-1-11,-2 4 20,3-2-9,-9 7 12,11-10-10,-11 10 12,9-7-7,-9 7 23,10-3-14,-10 3 24,0 0-11,0 0 20,15 3-16,-15-3 26,7 7-15,-7-7 14,9 7-9,-9-7 30,12 7-23,-12-7 22,12 8-35,-12-8 31,16 5-39,-6-1 26,-10-4-29,22 3 23,-10-1-30,0-2 24,-12 0-28,26 0 8,-15-2-26,3 1 43,2-3-27,-3 1 25,2-1-23,-1-1 19,-2-1-26,0 1 27,1 0-29,-3-2 26,-1 2-30,0 0 31,-3-1-34,1 0 35,-7 6-28,9-9 27,-9 9-14,8-8 35,-8 8-29,7-8 26,-7 8-31,0 0 18,8-6 3,-8 6-27,0 0 46,0 0 23,0 0 22,0 0-11,0 14 23,0-14-14,-2 13 2,2-13 20,-5 22 19,4-6-1,0 2 50,-1 2 41,5 4-4,-2 2-10,4 6-8,-2 2-4,1 1-10,3 5-13,-2 4-19,1-4-26,-1 3-15,1-1-19,2-2-12,-5-5-16,2 0-60,-2-2 0,1 1 0,-3-7 0,-1 1 0,-1-5 0,0 1 0,-3-7 0,0 1 0,-2-3 0,-2-1 0,-1-1 0,-1-4 0,-3-2 0,0-1 0,-5-1 0,0-3 0,-2-2 0,-4-4 0,-2-2 0,1 1 0,-3-6 0,-1-1 0,3-1 0,0-6 0,3 1 0,3-3 0,3-2 0,3-2 0,5-1 0,5-1 0,4 0 0,5-4-49,11-8-166,3 0-53,13-4-54,5-1-61,4 0-27,5 1-100,2 4-90,3-1-97,1 6-806,3-4-1130</inkml:trace>
  <inkml:trace contextRef="#ctx0" brushRef="#br0" timeOffset="17198.569">25143 3667 35,'0'0'688,"0"0"-99,-4 11-50,4-11-28,0 0-54,0 0-42,0 0-10,0 0-82,4 9-2,-4-9-66,0 0-16,15-5-36,-15 5-3,12-4-36,-12 4-16,19-8-42,-13 2-16,5 1-13,-1-2-12,-2 1-12,2-2-8,1 0-6,-2-1-10,0 0-2,0-1-7,-3 1-3,1 0-1,-3 0-3,1 0-8,-3-1 2,-2 10-1,2-15-3,-2 15 2,-4-15-4,4 15 0,-9-14 0,9 14-1,-12-12-3,12 12 6,-14-6-3,14 6 4,-13-3 4,13 3 8,-15 0 18,15 0 9,-13 4 10,13-4-2,-14 12 33,7-3 8,3 1-33,-4 1 21,2 3 12,-2 2-10,3 4 22,-3 2 24,3 1 9,-2 6 8,0 2-11,1 2 8,-1 8 3,1-2-13,0 2-17,-1 2-11,3-2-15,0-1-89,-1-4 0,3 0 0,-3-1 0,3 0 0,0-1 0,0 0 0,-1-4 0,2-2 0,-2-2 0,0 1 0,1-2 0,-1-2 0,1 2 0,-1-1 0,0-2 0,1-3 0,1-2 0,1 0 0,0-2 0,1-1 0,4-1 0,-3-2 0,3-1 0,1 0 0,1-2 0,2-2 0,0 0 0,2-1 0,2-3 0,-1 1 0,1-3 0,5 0 0,-1-3 0,-1-2 0,3 2 0,-1-4 0,4 0 0,-4-3 0,0 0 0,-2 0 0,0-1 0,0-2 0,-3-1 0,-1-1 0,-3-1 0,-3 1 0,-2-1 0,-2-2 0,-4 0 0,-2-2 0,-2-2-57,-6 0-44,-2-5-1,-1 4-5,-7-4-7,0 0 1,0 3 1,2 3 24,2 1 9,0 2 5,4 3-12,1 0-1,2 3 8,4 1-7,0-1 8,3 0-28,4 12 8,1-20-4,5 9 25,1-1-2,6 1 20,2-1 2,4 3 19,-1-2-5,4 0 17,-2 3 8,1-2 4,1 3-3,-1 0 3,1-1 8,-2 4-5,-2-1 8,-1 0-5,0 1 5,-4 1-6,1 2 11,-14 1-4,20 0 6,-20 0-9,18 1 8,-18-1-3,14 10 20,-9-3-11,-5-7 10,6 15-7,-2-6 9,-4 2-10,3-2 4,-2 2-10,0 0 5,3-1-5,-4-10 3,4 19-4,0-8 6,-2-2-11,-2-9 8,9 14-25,-1-7-51,-8-7-84,14 9-24,-14-9-56,15 5-58,-15-5-45,17 1-56,-7-3-53,1-1-127,1-2-526,-1 0-714</inkml:trace>
  <inkml:trace contextRef="#ctx0" brushRef="#br0" timeOffset="17535.518">25560 3699 419,'0'0'592,"-14"7"-59,14-7-38,-11 7-38,11-7-42,0 0-25,-3 8-56,3-8-4,0 0-50,7 6-21,-7-6-50,10 3 3,-10-3-43,17 0 2,-17 0-28,18 0 0,-18 0-30,20-3-6,-9-1-23,0 2-3,-1-2-13,1 0 4,-2 0-12,0-1-2,0 0-13,-2-2-6,-7 7-12,8-11-5,-8 11 10,2-11-19,-2 11-6,-4-13 0,4 13-4,-9-9 1,9 9-3,-15-7-2,15 7 1,-16-3 16,16 3-22,-18 0 0,18 0 2,-20 4-35,9-1-45,2 2-74,0 0-43,0 1-81,4 0-73,-1 3-95,6-9-108,-5 13-210,5-13-325,2 14-711</inkml:trace>
  <inkml:trace contextRef="#ctx0" brushRef="#br0" timeOffset="17840.9436">26020 3732 688,'-2'-16'652,"2"16"-76,0-20-53,0 20-69,-3-15-17,3 15-23,-2-14-23,2 14-29,0-11-44,0 11-41,0 0-44,-2-15-45,2 15-40,0 0-30,0 0-18,0 0-13,0 0 6,0 0 6,0 0 30,0 15 0,0-15-8,2 22-4,-2-8-6,0 2 8,2 1-4,-1 0-10,1 3-8,-2-1 13,0 2 5,2 4-10,-2-3-23,2 0-8,-2-1-17,0 1-16,0-1-8,0-1-1,0-1-7,0 0-10,0-2-53,0-2-86,0-2-73,2-1-78,-2 0-74,0-12-46,2 17-112,-2-17-111,1 15-85,-1-15-783,0 0-1111</inkml:trace>
  <inkml:trace contextRef="#ctx0" brushRef="#br0" timeOffset="18231.5564">26193 3993 524,'0'0'684,"13"-3"-85,-13 3-50,19-3-52,-8 0-34,3-1-79,1-1-23,1 2-42,-1-2-43,4-1-42,-4 1-17,1-1-41,-1 0-7,-1 0-23,1 0-17,-1 0-22,-3 1-8,-2-2-25,-1 2-9,0-2-18,-1 1-5,-7 6-11,10-11-5,-10 11-13,2-10 6,-2 10-11,0 0 3,-6-12-1,6 12-3,-13-5-4,13 5 1,-13-2-4,13 2 3,-18 2-1,7 0-7,-1 1 9,3 1-5,-1 2 6,-4 3-5,5-2 17,0 5 30,-1 0 33,0 1 33,3 2-4,0-1 14,2 1 4,1-1 5,2 1 44,2 2-4,0-3-28,4 1-21,0 0-24,6-1-13,-1 0-21,6-2-11,3 0-10,3-2-8,1-2-7,2-1-34,4-2-79,1-1-110,0-4-109,2 0-100,5-5-145,-6 2-213,1-3-1063,8-6-1530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7:16.861"/>
    </inkml:context>
    <inkml:brush xml:id="br0">
      <inkml:brushProperty name="width" value="0.05292" units="cm"/>
      <inkml:brushProperty name="height" value="0.05292" units="cm"/>
    </inkml:brush>
  </inkml:definitions>
  <inkml:trace contextRef="#ctx0" brushRef="#br0">19386 3754 82,'0'0'907,"0"0"-161,-7-8-45,7 8-61,0 0-18,0 0-47,-4-8-54,4 8-18,0 0-43,0 0-45,0 0-55,0 0-59,0 0-27,0 0-19,0 0-14,0 0 20,0 0-17,0 0-161,0 0-83,1 14 0,-1-14 0,2 19 0,-1-8 0,0 1 0,-1 1 0,1 0 0,-1 1 0,3 3 0,-3-1 0,1 1 0,-1 0 0,0 0 0,0-2 0,0 0 0,0-1 0,0 1 0,0-1 0,0-1 0,0-1 0,0-12 0,1 23 0,-1-23 0,0 18 0,0-18 0,2 14 0,-2-14 0,1 14 0,-1-14 0,0 0 0,1 11-537,-1-11-126,0 0-145,0 0-141,0 0-707,0 0-1321</inkml:trace>
  <inkml:trace contextRef="#ctx0" brushRef="#br0" timeOffset="296.865">19372 3762 431,'0'0'816,"-7"-7"-117,7 7-41,-7-9-97,7 9-35,-7-9-74,7 9-28,-4-9-39,4 9-15,-3-10-22,3 10-42,0 0-27,0-15-41,0 15-11,2-12-27,-2 12-20,7-11-29,-2 4-21,-5 7-24,13-12-15,-5 6-23,1-1-18,2 0 1,1 1-13,2-2-14,-1 4-9,2-2 1,-1 2-9,1 0-43,1 1-66,-4 1-46,0 0-74,-12 2-40,20 0-42,-20 0-78,14 3-104,-14-3-82,7 5-68,-7-5-856,2 13-1116</inkml:trace>
  <inkml:trace contextRef="#ctx0" brushRef="#br0" timeOffset="508.5659">19374 3867 671,'0'0'668,"0"0"-79,0 0-48,7 5-91,-7-5-26,0 0-85,17-1-16,-17 1-34,18-4-60,-18 4-41,20-4-48,-8 3-18,-1-1-27,2 0-19,1-1-15,-1 2-12,0-2-37,0 2-72,0 0-94,0-2-91,1 2-78,-14 1-55,22-2-75,-22 2-134,19 0-373,-19 0-545</inkml:trace>
  <inkml:trace contextRef="#ctx0" brushRef="#br0" timeOffset="727.751">19433 4025 124,'0'0'765,"-10"13"-124,10-13-79,-6 8-79,6-8-50,-3 10-17,3-10-77,0 0-8,2 12-61,-2-12-14,6 6-36,-6-6-14,11 5-42,-11-5-16,16 3-46,-16-3-11,21 3-24,-7-3-2,-2 0-27,2 0-6,-1-1-84,1-1-67,2-1-121,-1 1-115,-2 0-102,0 0-162,-1 0-614,1-3-844</inkml:trace>
  <inkml:trace contextRef="#ctx0" brushRef="#br0" timeOffset="1013.0404">19802 3892 429,'-13'-5'794,"13"5"-99,-13-5-70,13 5-64,0 0-63,-13-7-71,13 7-41,0 0-33,0 0-15,0 0-23,0 0-9,0 0-17,0 0-17,8 9-26,2-4-28,-1 1-13,3 0-7,0 2-19,3 0-16,0-1-38,-2 2-24,2 0-15,-1-1-21,0 2-12,-1-3-8,0 3-12,-1-3-3,-1 2-11,1-1-22,-3 1-33,3-2-94,-3 1-108,0-3-89,-1 2-26,-1-2-82,-7-5-112,14 9-110,-14-9-124,8 6-663,-8-6-1058</inkml:trace>
  <inkml:trace contextRef="#ctx0" brushRef="#br0" timeOffset="1278.656">20046 3838 309,'0'0'713,"0"0"-89,0-11-38,0 11-104,0 0-31,0 0-77,0 0-24,-9 10-58,9-10-5,-12 12-60,5-2-7,-2 1-47,0 1 8,-4 2-26,2 0-5,-1 1-20,-2 1-13,1-1-27,1-1-12,-1 0-20,0 1-6,0-1-17,3-2 0,-2-2-11,3 0-4,2 0-25,-1-2-66,1 0-83,7-8-51,-10 10-97,10-10-103,-7 8-99,7-8-148,0 0-583,0 0-844</inkml:trace>
  <inkml:trace contextRef="#ctx0" brushRef="#br0" timeOffset="1513.0293">20387 3806 596,'0'0'949,"6"-7"-125,-6 7-108,0 0-63,0 0-60,0 0-87,5-8-87,-5 8-67,0 0-62,0 0-61,0 0-44,4-9-43,-4 9-30,0 0-26,0 0-27,0 0-92,0 0-120,0 0-79,0 0-104,0 0-110,0 0-105,0 0-113,0 0-701,0 0-965</inkml:trace>
  <inkml:trace contextRef="#ctx0" brushRef="#br0" timeOffset="1684.8954">20456 3950 63,'0'0'837,"5"10"-135,-5-10-61,5 7-53,-5-7-74,0 0-28,8 11-61,-8-11-62,0 0-71,7 9-36,-7-9-65,0 0-29,7 5-39,-7-5-21,0 0-31,0 0-62,0 0-137,0 0-120,0 0-190,0 0-195,0 0-759,0 0-993</inkml:trace>
  <inkml:trace contextRef="#ctx0" brushRef="#br0" timeOffset="2568.0346">21395 3708 630,'0'0'682,"-1"-16"-56,1 16-43,-1-14-52,1 14 2,0-15-15,0 15-45,0 0-22,-2-15-33,2 15-8,0 0-62,0-13-33,0 13-16,0 0 14,0 0-9,0 0-26,0 0 3,-4 15-83,4-15-198,-3 20 0,2-8 0,1 2 0,-2-1 0,2 1 0,0 1 0,0 2 0,-1-1 0,2 1 0,-1-3 0,0 1 0,0-1 0,2 0 0,-2-1 0,1-1 0,-1 0 0,0-12 0,0 19 0,0-19 0,1 16 0,-1-16 0,0 0-396,0 15-202,0-15-155,0 0-153,0 0-843,-4 10-1439</inkml:trace>
  <inkml:trace contextRef="#ctx0" brushRef="#br0" timeOffset="2849.2722">21206 3625 644,'0'0'897,"-9"-4"-115,9 4-88,0 0-59,-9-8-47,9 8-68,0 0-73,-4-8-51,4 8-44,0 0-7,8-9-63,-8 9-22,14-7-28,-5 3-31,1 1-29,4-1-18,2 1-34,0-1-17,2 0-22,1 0-4,2 1-28,2-1-5,0 1-9,1 0-10,-4 1-15,1 0-33,-2-1-35,0 1-64,-1 0-53,-3 2-74,0-1-46,-2 1-32,-1 1-43,-12-1-41,23 2-74,-23-2-59,14 4-100,-14-4-768,8 6-1017</inkml:trace>
  <inkml:trace contextRef="#ctx0" brushRef="#br0" timeOffset="3474.2553">21235 3875 67,'-8'8'814,"8"-8"-156,-9 12-60,9-12-85,-4 10-24,4-10-80,0 0-37,2 12-75,-2-12-30,7 7-39,-7-7-25,16 4-49,-16-4-18,21 4-39,-7-4-17,1 0-17,3-1-1,2 0-28,0-1-18,1 0-94,4 0-28,-1-1-83,-1-1-34,1 1 0,0-1-55,1 0-6,-3 0-10,-2-1-18,-2 1 17,-2 0 13,1 2 29,-3-3 40,-1-2 39,-4 3 47,0-1 56,-3-2 74,-6 7 27,13-10 33,-13 10 34,5-12 20,-5 12-1,3-10 17,-3 10-8,0 0 42,0-13 10,0 13-6,0 0-3,0 0-40,0 0 43,-2-12-22,2 12 19,0 0-34,0 0 43,0 0-26,0 0-25,3 11-42,-3-11 12,3 11-33,-3-11 17,1 14-35,-1-14 63,5 20 12,-5-20-2,6 20-35,-3-9-7,-1 0-16,1-1-9,1 1-21,-2-2 7,-2-9-18,7 16 6,-7-16-12,4 13 10,-4-13-9,3 8-4,-3-8-6,0 0 6,0 0-11,0 0 10,0 0-10,0 0 7,0 0-11,0 0 5,0 0-7,-10-3 13,10 3-13,-4-11 13,4 11-15,-2-18 12,2 18-1,1-21 1,0 11-6,2-2 4,1-2-10,2 2 3,-1-3-2,3 4 13,1 1-13,1 0 8,0 1-6,1 3 17,2-3-1,-2 6 18,0-1 3,2 3 24,-13 1 2,24 0-1,-13 3-1,1 0 5,0 2-1,-3 1-6,0 0-7,0 0-11,-2 2-2,0-1-9,-2 2-6,1-1-3,-2 1-1,-4-9-6,6 17-56,-6-17-95,3 14-84,-3-14-129,1 15-140,-1-15-140,0 13-833,0-13-1089</inkml:trace>
  <inkml:trace contextRef="#ctx0" brushRef="#br0" timeOffset="3833.6152">22037 3793 342,'0'0'835,"-4"-8"-124,4 8-104,0 0-74,0 0-69,2-14-34,-2 14-56,0 0-71,11-3-41,-11 3-33,11 3-50,-11-3-29,14 6-28,-6-1-24,1 1-26,-3 1-6,2 3-11,0-3-11,0 1-17,-1 2 3,-1-2-14,1 0 6,-1 1-13,2-1 8,-2 0-13,-1-1 9,0 0-13,-5-7 11,10 11-4,-10-11 30,8 9 19,-8-9 26,8 5-14,-8-5 6,0 0-9,14 4-1,-14-4-4,0 0-6,14-5-2,-14 5-10,10-8-23,-2 2 19,-2 0-6,-1-3-8,2 1-6,2-1-4,-2-3-2,1 2-8,0-1-34,1 1-56,0-3-77,1 2-85,0 0-71,-2 2-108,-1 0-93,2-2-54,0 5-259,1-2-311,-2 0-758</inkml:trace>
  <inkml:trace contextRef="#ctx0" brushRef="#br0" timeOffset="4193.1355">22433 3799 480,'0'0'694,"0"0"-96,4 10-33,-4-10-103,0 0-12,12 4-42,-12-4-61,0 0-49,16 0-36,-16 0-40,13-3-33,-13 3-19,16-4-15,-16 4-28,17-7-22,-10 2 2,-7 5-22,15-9 0,-15 9-14,11-8-4,-11 8-18,8-6-3,-8 6-16,5-8 0,-5 8-11,0 0-2,0 0-7,-4-8 6,4 8-14,0 0 8,0 0-10,-17 1 11,17-1-4,-10 6 2,10-6-1,-12 6-2,12-6 2,-12 12 0,7-4 1,5-8 1,-9 12-1,9-12-2,-7 14 1,7-14 0,-3 14-2,3-14-5,0 12 6,0-12-4,5 9-11,-5-9-56,6 10-47,-6-10-72,10 7-33,-10-7-2,18 7-23,-18-7-83,19 5-48,-19-5-37,22 2-24,-22-2-33,22 0 16,-22 0-432,19-5-441</inkml:trace>
  <inkml:trace contextRef="#ctx0" brushRef="#br0" timeOffset="4614.9832">22669 3841 448,'8'-12'338,"-8"12"-17,5-13-21,-5 13-23,3-11-10,-3 11-10,2-13-11,-2 13 0,3-10-12,-3 10-13,0 0-21,3-14-28,-3 14 1,0 0 33,0 0-26,0 0 12,8-4-70,-8 4 10,0 0-7,8 7 1,-8-7-14,6 6-16,-6-6-19,5 11-12,-5-11-11,8 10-14,-8-10-12,5 12-1,-5-12 1,5 10-18,-5-10 25,4 11-35,-4-11 17,0 0-16,4 14 12,-4-14-18,0 0 21,4 9-19,-4-9 21,0 0-14,0 0 9,5 9-16,-5-9 10,0 0-13,0 0 17,0 0-4,0 0-1,0 0 1,0 0-6,-10-8 3,10 8 0,0 0-11,-4-13 22,4 13 15,-4-13-2,4 13 17,-1-16 16,1 16-21,1-18 16,2 8-1,0 1 24,1-1-1,2 0 12,2 1 6,-1 1 18,0 1 15,3 0-14,-1 0 11,2 2-7,1 2 7,1 1 7,1-1-21,-1 3-3,1 1 0,1 2-16,1 0-10,0 1-3,1 2-8,-3 0-6,0 1-11,0 1-10,-1 3-4,1-2-10,-2 1-4,-1 0-5,-2 1-5,0 0-3,-1-2-56,-1 2-95,0-2-90,-4 2-130,1-2-147,-1 0-188,-3-9-323,0 17-568,0-17-1230</inkml:trace>
  <inkml:trace contextRef="#ctx0" brushRef="#br0" timeOffset="5318.0872">23197 3595 200,'0'0'698,"3"-15"-78,-3 15-34,1-14-45,-1 14-41,2-13-21,-2 13-6,0-12-23,0 12-15,0 0-36,2-13-42,-2 13-35,0 0-61,0 0-13,0 0-15,0 0 16,0 0 3,0 0-22,8 10 0,-5 0-23,0 2-13,-1 3-167,1-1-27,1 3 0,-2 1 0,2 0 0,0 0 0,-2 0 0,2 0 0,-1 2 0,-1-2 0,1 0 0,-1-2 0,1 4 0,-2-6 0,1 1 0,-1-1 0,-1-2 0,1 0 0,-1 0-387,0-12-118,0 18-53,0-18-138,-2 16-142,2-16-810,-4 13-1310</inkml:trace>
  <inkml:trace contextRef="#ctx0" brushRef="#br0" timeOffset="5749.6947">23132 3823 636,'0'0'562,"9"-12"-71,1 6-34,0-3-72,3 1-29,2 0-58,2-1-20,2 1 3,0 1-56,-3 1-28,3-1-22,-3 2-6,1 1-47,1 2 1,-5 0-43,0 2-7,0 2-22,-2 0 19,1 2-40,-3 0 17,0 0-33,-1 2 23,2 1-8,-3 1 0,-1-1-23,1 1 10,0-1-36,-2 2 31,3-2-12,-3 0 18,4 1-20,-3-1 19,2-2-15,1 1 11,1 1-15,0-3 38,-1 1-3,3-1 1,-2-2-27,-10-2 19,22 3-2,-11 0-7,-11-3-1,22-3-5,-10 3 2,-1-3-3,-1 1 0,0-2-2,3 0 1,-5 0 2,0-1 0,-2-2 4,-6 7 0,10-11 1,-10 11 0,4-13-1,-4 13-15,-1-14 13,1 14-9,-10-14 14,4 7-19,-1 0 8,-1 2 2,-2-2 2,0 3-13,-1-1 14,-1 3-17,0-1 14,0 0-28,0 3-24,12 0-112,-23 0-80,10 0-138,1 3-115,0 1-243,0-1-400,0 0-746</inkml:trace>
  <inkml:trace contextRef="#ctx0" brushRef="#br0" timeOffset="6512.144">23700 3768 687,'0'0'745,"0"0"-125,5-8-52,-5 8-84,7-6-37,-7 6-80,13-5-20,-13 5-58,18-4-45,-18 4-13,23 0-11,-11 1-29,4 2-20,-1 0-28,3 1-25,-4 3-19,3-2-19,-5 2-20,2 1-5,-1 0-15,-1-1-3,-2 1-8,-2-1-3,-2 0-3,0 1-5,-2 1-4,-4-9-1,4 12-3,-4-12-1,0 13-6,0-13 4,-3 10-2,3-10-6,0 0 9,-3 11-3,3-11 3,0 0-10,0 0-21,0 0-23,0 0-19,0 0-35,0 0-13,0 0-19,12-10-5,-5 4 7,3-2 7,0-2 13,-1 1-13,3-2 49,-1-1-13,0 4 47,-1-3-20,0 1 18,-1 0 1,1 3 27,-2-1-14,-2 1 28,-6 7-30,10-10 35,-10 10-22,10-4 30,-10 4-28,0 0 26,0 0-16,13 4 31,-13-4-23,0 0 36,8 13-1,-8-13 1,8 9-4,-8-9-4,7 12 17,-7-12-16,13 11 11,-13-11-18,17 8 10,-17-8-17,20 6 11,-9-5-13,0 0 0,-11-1 2,23 0-7,-9-1 0,-3 0 1,2-2 6,5 0-11,-4-2-22,3 0 18,-2-1-12,0 0 12,-2 0-5,1-3 8,-2 1-23,-1-1 30,-3-1-52,0 0 57,-1 3-20,0-1 20,-2 1 28,-5 7 12,6-14-14,-6 14 0,5-9-12,-5 9 4,0 0-16,0 0 13,0 0-20,0 0 12,0 0-13,0 0 24,-9 4 10,7 7 30,0-2 7,-1 3 6,-1 2 29,1 2 78,2 2 53,1 3-13,0 0-8,0 3-26,0 1-3,1 0-7,1 1-14,-2-1-10,1-1-55,1 1-113,-2-4 0,2 0 0,-4-1 0,2-3 0,0 0 0,0-2 0,-2-1 0,2-3 0,-1 1 0,1-12 0,-2 18 0,2-18 0,-4 16 0,4-16 0,-9 9 0,9-9 0,-11 7 0,11-7 0,-18 0 0,8-3 0,-2-1 0,0-4-232,-1-1-526,-3-3-253,1-2-940,1-2-1687</inkml:trace>
  <inkml:trace contextRef="#ctx0" brushRef="#br0" timeOffset="7713.2128">25216 3763 471,'-14'3'735,"14"-3"-122,0 0-39,-11 1-74,11-1-7,0 0-40,0 0-16,0 0-59,0 0-45,0 0-24,15-5-31,-15 5-24,16-7-44,-5 3-6,1-1-39,1-2-31,1 2-17,-1-2-22,1 0-16,1-3 11,-1 1-35,0 1-8,-1-1-21,1-1 7,-1 0-11,0 1 5,-3-2-14,0 2 11,0-1-15,-3 1 11,-1-1-15,-1 1 14,-1 1-23,-4 8 17,4-14-23,-4 14 14,0-13-14,0 13 15,-8-13 8,8 13-13,-11-11-13,11 11 13,-15-7 10,15 7-3,-17-4-29,17 4 63,-22-1-61,22 1 18,-21 2-12,10 0 14,0 2-12,1 0 14,-2 4-13,2-1 10,-2 2-4,2 0 5,1 2-8,-1 0 29,2 2 16,0 2 6,2 2 13,0-3-10,3 7 29,-3 1-4,3-1 6,1 2-4,-2 2 1,1 0-5,2 2-14,-1-1-5,0 5 26,1 2 63,1 3-95,0-3-44,1 2 0,1 0 0,1-2 0,2 1 0,-3-1 0,2-3 0,1 1 0,-3-5 0,3-1 0,-1-2 0,2 0 0,2-1 0,-4-2 0,1-4 0,1-1 0,1 1 0,-2-3 0,1-2 0,1 0 0,-3-4 0,2 2 0,0-2 0,-2 1 0,-4-8 0,11 9 0,-11-9 0,12 6 0,-12-6 0,11 5 0,-11-5 0,13-3 0,-13 3 0,16-4 0,-16 4 0,18-10 0,-7 4 0,0-3 0,1 1-57,0-2-55,1-1-9,-2-1-6,2-1 4,-3-1-9,-1 2 14,-3 0 18,3-3 2,-4 4 8,-1-4 12,-1 5-10,-1-2-13,-4-1-19,1 1 3,-3-1-1,0-2 8,-5 2-35,-1-3 10,-3 0-6,0 3 12,0-4-4,-3 4 31,0 0-10,0 0 37,-1 2-3,3 1 42,1 0-26,1 2 45,3-1-26,0 1 37,1 2-26,4-2 28,4 8-23,0-12 28,0 12-24,10-17 20,-2 8-20,2 2 20,4-3-28,3 1 29,3 0-20,-3 1 27,4-1-25,0 0 8,-4 4-9,1 0 37,-2 1-38,-2 1 40,-1 0-34,1 1 35,-14 2-31,21 2 34,-21-2-22,19 6 32,-19-6-20,14 9 29,-14-9-31,9 14 33,-5-5-19,0-1 10,-4-8-21,9 15 17,-9-15-24,7 17 17,-2-9-18,-1-1-14,-4-7 19,9 14 9,-2-9-23,-7-5-26,10 9-77,-10-9-61,12 6-45,-12-6-56,12 2-60,-12-2-35,13-1-69,-13 1-99,11-4-354,-11 4-446</inkml:trace>
  <inkml:trace contextRef="#ctx0" brushRef="#br0" timeOffset="8041.3382">25687 3825 724,'0'0'658,"-10"7"-57,10-7-70,-7 6-42,7-6-65,0 0-18,-5 8-51,5-8-21,0 0-44,9 8-26,-9-8-16,11 1-26,-11-1-28,19-1-24,-19 1-28,24-4-23,-13 3-19,0-2-12,1-1-12,-1-1-8,-2 2-7,2-2-9,-4 0 5,1 1-3,-8 4-14,12-11-9,-12 11-2,5-13-9,-5 13 1,0-11-13,0 11 3,-8-11-8,8 11 6,-15-10-12,15 10 19,-18-5-21,7 2 6,11 3-16,-23-1-17,23 1-36,-22 1-43,8 2-48,3-2-29,-1 2-51,4 1-50,-1 0-84,9-4-47,-16 10-46,16-10-84,-8 10-152,8-10-326,0 0-639</inkml:trace>
  <inkml:trace contextRef="#ctx0" brushRef="#br0" timeOffset="8338.1924">25961 3766 760,'5'-14'626,"-5"14"-41,7-10-41,-7 10-70,4-12-22,-4 12-34,5-9-18,-5 9-56,4-8-29,-4 8-52,0 0-38,5-8-51,-5 8-19,0 0 2,0 0 11,0 0-18,6 11-15,-6-11 4,2 14-9,-2-14 16,0 24-14,0-11-9,-2 3-16,2 1 2,-2 0-10,2 3-15,0-3-17,0 1-9,0 2-5,0-2-11,0 2 3,0-2-16,2 0-10,0 0-3,-2-2-2,4 0-5,-2-2-58,0-1-90,0-1-73,0-1-48,2-2-66,-1 0-55,1-1-105,1-1-79,-5-7-45,13 12-894,-13-12-1129</inkml:trace>
  <inkml:trace contextRef="#ctx0" brushRef="#br0" timeOffset="8713.1864">26193 4049 571,'7'-7'554,"-1"2"-69,4-2-26,-4-1-43,1 2-43,2-4-58,3 0-7,-2 2-52,-1-1 22,1 0-61,-1-1 13,-1 0-38,0 3 5,0-1-23,-3 0-22,3-1-21,-8 9-24,10-12-12,-10 12-16,4-11-11,-4 11-15,0 0-7,0-13-11,0 13-14,0 0 2,-13-9-3,13 9-5,0 0-3,-18 0-10,18 0 6,-16 5 5,16-5-14,-18 10 21,9-3 25,0 2 35,0 0 48,0 2-17,2 0 9,1 2 26,1-1 2,1 0 23,2 0-21,2 0-11,0 1-8,2-1-5,0-1-13,2 2-19,3-1-10,-2-1-8,6-1-21,-2 0-6,2-2-7,1 1-3,3-3-14,-1-1-14,1-1-41,3-1-93,0-2-95,5 0-80,-3-3-73,4-1-117,1-1-174,2-2-151,2-4-771,1 3-1235</inkml:trace>
  <inkml:trace contextRef="#ctx0" brushRef="#br0" timeOffset="8885.0537">26968 3921 741,'0'0'788,"0"0"-41,0 0-144,0 0-16,12-3-78,-12 3-60,0 0-90,0 0-54,0 0-66,0 0-41,0 0-44,0 0-25,8-5-40,-8 5-76,0 0-130,0 0-99,0 0-188,0 0-158,0 0-902,0 0-1082</inkml:trace>
  <inkml:trace contextRef="#ctx0" brushRef="#br0" timeOffset="10316.0507">20492 4943 391,'0'0'769,"0"0"-82,1-13-65,-1 13-43,0 0-39,1-14-30,-1 14-44,0 0-45,0 0-40,0-13-20,0 13-41,0 0-41,0 0-44,0 0 2,0 0-38,0 0 10,0 0-19,0 0-12,-1 13-25,1-13-9,-1 18-19,1-18-19,-1 22-17,1-10-89,-3-1 0,2 1 0,-1 1 0,1-1 0,0 1 0,-1-2 0,1 0 0,0 1 0,1-12 0,-1 20 0,1-20 0,-2 16-189,2-16-131,-2 11-51,2-11-70,0 0-98,0 15-127,0-15-139,0 0-736,0 0-1177</inkml:trace>
  <inkml:trace contextRef="#ctx0" brushRef="#br0" timeOffset="10597.3025">20351 4957 671,'-14'-3'784,"14"3"-94,0 0-63,-15-3-73,15 3-26,0 0-61,-9-4-65,9 4-48,0 0-56,0 0-43,0 0-32,3-12-30,-3 12-26,12-7-29,-3 1-32,1 2-17,2-1-20,2 1-8,1-2-10,1 2-16,1-1-7,0-1-6,2 2-7,0 0 0,-2-1-34,2 2-68,-2 1-49,-1-2-53,0 1-53,-2 1-23,-1-1-80,-13 3-43,20-1-49,-20 1-52,14 1-130,-14-1-518,0 0-751</inkml:trace>
  <inkml:trace contextRef="#ctx0" brushRef="#br0" timeOffset="10786.303">20346 5111 264,'-6'7'627,"6"-7"-103,-9 8-48,9-8-39,0 0-62,-4 9-57,4-9-48,0 0-53,0 0-57,13 4-15,-13-4-44,15-1-9,-15 1-32,22-2 2,-8-2-64,0 1-75,2 0-84,0 0-80,2-2-22,-2-1-74,2 3-60,0-2-17,-1-2-296,-1 2-215</inkml:trace>
  <inkml:trace contextRef="#ctx0" brushRef="#br0" timeOffset="11200.8187">20663 5022 313,'0'0'475,"0"0"-69,0 0-44,1-14-9,-1 14-20,0 0-37,0 0-36,0 0-14,-2-9-43,2 9-15,0 0-28,0 0-6,0 0-31,0 0 16,0 0-23,-3 9 10,3-9-46,1 12 34,-1-12-34,0 14 17,0-14-13,2 15-15,-2-15-18,1 17 12,-1-17-10,0 17-13,0-17-5,0 16-7,0-16-15,0 13 13,0-13-19,0 14 2,0-14 6,0 0-14,0 15 12,0-15-27,0 0 32,-1 12-3,1-12-2,0 0-3,0 0-12,0 0 9,0 0-6,0 0 12,0 0-6,0 0-7,-9-7 3,9 7-12,1-10 8,-1 10 1,1-15 0,-1 15-5,8-17-18,-8 17 24,6-17-24,0 8 34,-1 1-29,1-1 37,2 2-31,-2-1 40,2 2-13,-2-2 23,4 4-12,-2-1 33,1 2-5,-9 3 14,19-5-12,-19 5 8,18 0-13,-18 0-3,19 5-9,-19-5-4,17 7-11,-17-7-3,14 9 2,-8-3 2,0 1-11,-6-7-5,7 14 2,-7-14-9,4 15-59,-4-15-75,-1 14-101,1-14-135,-3 14-118,3-14-127,-4 12-638,4-12-860</inkml:trace>
  <inkml:trace contextRef="#ctx0" brushRef="#br0" timeOffset="11788.323">21150 5075 640,'0'0'644,"0"0"-74,1-14-47,-1 14-81,-4-10-30,4 10-86,-5-9-8,5 9-36,-9-8-21,9 8-51,-13-5-13,13 5-19,-16-2-27,16 2-18,-18 1-22,18-1-19,-22 4-23,12 0-8,0 0-12,0 1-17,1 0 5,0 1-16,1 1-1,0 1-2,3-1-6,-1 0-4,6-7-5,-6 15 6,6-15-6,-3 12 4,3-12 2,3 12-3,-3-12-12,7 10-33,-7-10-30,13 7-26,-13-7-17,13 3-29,-13-3-26,19 0-29,-19 0-38,20-3-18,-9 0-18,-1-1-27,1-1 13,1 0 25,-1-2 17,2-1 0,-3 0 31,2-1 17,-3 0 15,0-1 24,-2 0 24,2-2 27,-1 1 22,-2-2 31,0-1 25,0 0 41,-2 0 28,-1-2 26,1 1 26,-1 1 15,-1-1 14,0 3 28,-1-1 2,-1 13 27,1-20 18,-1 20-8,-1-17-9,1 17-41,-1-13-4,1 13-30,-3-9 10,3 9-22,0 0 24,0 0-29,0 0 18,0 0-23,-14 4 34,14-4-29,-6 13 23,3-4 9,3-9 0,-4 21-7,3-9 14,0 1-5,-1-1-25,1 1-3,1 0-11,0 0-16,0-1-15,0 0-7,1 0-1,2 0-12,-2-1-12,2 0-7,0-1 6,-3-10-10,6 17-17,-6-17-81,6 17-41,-6-17-65,7 10-93,-7-10-86,7 11-89,-7-11-117,10 8-602,-10-8-791</inkml:trace>
  <inkml:trace contextRef="#ctx0" brushRef="#br0" timeOffset="12163.3094">21362 5095 54,'0'0'791,"0"0"-159,0 0-89,8-7-35,-8 7-91,7-5-5,-7 5-58,12-5-75,-5-1-11,1 1-66,0 1-2,2-1-51,-1-2-7,0 2-31,1 0-8,-1 0-23,-1-2-6,0 3-23,-8 4 5,13-10-19,-13 10 4,9-9-21,-9 9 9,7-7-23,-7 7 6,0 0-7,5-10 11,-5 10-19,0 0 12,0 0-11,-12-5 11,12 5-11,0 0 11,-14 2-15,14-2 11,-12 5-13,12-5 16,-11 7 2,11-7 5,-11 10 13,5-2 4,6-8-1,-9 13 0,9-13 10,-8 17-2,8-17-4,-3 15-2,3-15-11,-1 14-1,1-14 3,1 15-7,-1-15-6,4 14 10,-4-14-15,7 12 0,-7-12-5,9 10-46,-9-10-66,11 8-72,-11-8-92,14 5-100,-14-5-80,15 5-90,-15-5-138,16 2-365,-16-2-666</inkml:trace>
  <inkml:trace contextRef="#ctx0" brushRef="#br0" timeOffset="12413.3242">21625 5037 673,'0'0'672,"-7"-8"-101,7 8-58,0 0-108,0 0 11,0 0-48,0 0 15,0 0-25,0 0-21,0 0-30,0 0-25,10 7-8,-10-7-19,15 9-20,-7-4-19,2 0-27,-1 1-31,1-1-30,2 1-18,-1 0-22,-1 0-11,3-1-19,-1 1-16,-2 0-3,0 0-3,-1-1-16,0 1-6,1 0-52,-1-2-109,-1 2-54,1-2-78,0 1-44,-9-5-88,13 7-83,-13-7-83,10 6-140,-10-6-559,9 4-884</inkml:trace>
  <inkml:trace contextRef="#ctx0" brushRef="#br0" timeOffset="12663.293">21821 5003 452,'0'0'705,"-3"-12"-89,3 12-28,-4-7-94,4 7-20,0 0-73,-2-10-27,2 10-49,0 0-15,0 0-34,-13-3-22,13 3-44,0 0-37,-14 8-31,14-8-28,-14 12-21,6-4-20,0 0-14,-3 1-16,2 2-2,0-1-12,-2 2-6,-2 0-12,1 2-72,-3 0-82,1 1-73,0-3-111,0 0-144,0 1-152,0 0-788,-2-2-1016</inkml:trace>
  <inkml:trace contextRef="#ctx0" brushRef="#br0" timeOffset="13244.3077">20942 5355 612,'0'0'652,"0"0"-76,2-9-26,-2 9-71,0 0-40,0 0-80,3-10-29,-3 10-44,0 0 0,0 0-23,0 0 1,0 0-44,-4 14 0,4-14-52,-4 16-1,1-7-43,2 3-1,-1-2-38,0 2 3,0 0-32,-1 1 8,2-2-31,0 1 13,1 1-29,-2-4 16,1 3-26,1-12 13,-1 20-85,1-20-68,0 14-58,0-14-57,0 14-74,0-14-78,-1 11-77,1-11-71,0 0-170,0 0-364,0 0-700</inkml:trace>
  <inkml:trace contextRef="#ctx0" brushRef="#br0" timeOffset="13478.6665">20897 5418 559,'0'0'586,"1"-14"-75,-1 14-28,4-12-41,-4 12-51,4-9 2,-4 9-46,7-8-28,-7 8-53,9-5-23,-9 5-46,14-2 10,-14 2-37,16 4-2,-5-1-44,-2 2-1,3 0-42,0 2 5,0 1-32,0-1 8,0 2-28,0-1 9,-1 2-26,0-3 18,-2 2-26,2-1 19,-2 0-25,-1-1-7,1-1-82,-1-1-36,-8-5-50,15 11-55,-15-11-55,12 6-66,-12-6-38,12 5-50,-12-5-78,0 0-78,13 3-292,-13-3-443</inkml:trace>
  <inkml:trace contextRef="#ctx0" brushRef="#br0" timeOffset="13728.6616">21206 5366 603,'-1'-20'506,"1"20"-36,0-14-17,0 14-48,-3-15-21,3 15-25,-1-13-18,1 13-37,-1-11-19,1 11-59,0 0-28,0-12-47,0 12-1,0 0-21,0 0 13,0 0-26,0 0 11,0 0-31,0 0 27,0 12-28,0-12 11,0 17-35,0-17 4,1 22-30,-1-10 14,0 0-34,-1 2 17,1-1-29,-1 0 20,1 0-32,-2 1 17,1-2-96,1-1-65,-1 1-77,1-12-109,-2 21-108,2-21-69,-1 20-164,1-20-515,0 12-797</inkml:trace>
  <inkml:trace contextRef="#ctx0" brushRef="#br0" timeOffset="14134.8977">21471 5363 216,'0'0'677,"0"0"-127,-7-8-67,7 8-50,0 0-50,-11-4-37,11 4-48,0 0-48,-16 5-36,16-5-17,-11 7-22,4 0-22,1 1-38,0-2 10,1 2-32,1 1-20,1 0-3,-1 2-21,2 1-6,2-12-4,-4 19-6,4-19-8,2 15-5,-2-15 3,4 17-8,0-9 1,-4-8-5,10 12 3,-10-12-13,16 9 9,-9-4-7,-7-5 7,21 4-28,-21-4 29,18 0-4,-6-1-1,-12 1-2,21-4 0,-10 0-1,0 2-11,-2-3 27,-1 0-18,0 0-4,-1 0 29,-7 5-11,10-13 17,-10 13-21,5-13 19,-5 13-17,1-15 12,-1 15-14,-3-16 7,3 16-20,-8-16 25,3 8-31,-2 2 25,7 6-26,-14-14 23,14 14-22,-14-11 16,14 11-35,-16-7-49,16 7-97,-13-6-101,13 6-113,-15-3-182,15 3-661,-13-2-838</inkml:trace>
  <inkml:trace contextRef="#ctx0" brushRef="#br0" timeOffset="14362.3883">21672 5421 762,'7'7'845,"-7"-7"-74,0 0-72,9 8-64,-9-8-12,0 0-90,9 5-36,-9-5-51,0 0-63,9 3-48,-9-3-61,0 0-50,0 0-41,0 0-42,0 0-26,11 2-20,-11-2-50,0 0-103,0 0-115,0 0-163,0 0-155,0 0-253,0 0-1088,0 0-1539</inkml:trace>
  <inkml:trace contextRef="#ctx0" brushRef="#br0" timeOffset="15391.5035">23183 4989 830,'2'-16'690,"-2"16"-59,2-14-19,-2 14-68,0-17-40,0 17-41,0-14-41,0 14-17,0-12-10,0 12-12,0 0-36,0-16-53,0 16-55,0 0-32,0 0-30,0 0 11,0 0-5,0 0-14,0 0-22,-4 9-17,4-9-18,-3 21-16,3-9-73,-1 2-23,0 1 0,1 0 0,-3 1 0,3-1 0,0 0 0,0-1 0,0 1 0,0-3 0,3 2 0,-3-14 0,1 22-247,-1-22-78,1 19-41,-1-19-69,2 16-72,-2-16-90,1 12-56,-1-12-127,0 0-580,2 11-960</inkml:trace>
  <inkml:trace contextRef="#ctx0" brushRef="#br0" timeOffset="15701.3268">23165 4947 20,'0'0'755,"1"-15"-156,-1 15-51,3-15-68,-3 15-55,5-17-55,0 9-18,0 0-77,2 2-4,-1-1-26,2-1-25,0 2-25,2 2-6,0 0-11,1 1-28,-11 3-27,21-2-20,-21 2-12,21 4-13,-10-2-3,-1 3-8,-2 1 1,-1 0-4,1 1 9,-2 1 12,-2 0-5,0 1-5,-4-9-4,2 14-9,-2-14-10,-2 19-7,2-19-7,-7 17-11,4-9-2,-5 1 1,3-1-9,-3 0-7,2-1-4,-2-1 2,-1 2-7,2-3-51,7-5-74,-13 9-77,13-9-98,-10 8-137,10-8-136,-9 4-161,9-4-608,0 0-944</inkml:trace>
  <inkml:trace contextRef="#ctx0" brushRef="#br0" timeOffset="15966.9604">23512 4890 257,'0'0'812,"0"0"-126,4-10-21,-4 10-117,0 0-43,0 0-55,3-9-76,-3 9-70,0 0-50,0 0-31,0 0-16,0 0-25,0 0-16,0 0-3,0 0-13,-3 11-32,3-11-16,-4 14-19,4-14-18,-4 20-18,2-8-4,0-2-8,0 1-7,0-1-6,2-10-3,-3 20-7,3-20-7,-2 20-69,2-20-70,-2 17-69,2-17-68,-1 13-101,1-13-87,0 0-71,-1 16-130,1-16-547,0 0-817</inkml:trace>
  <inkml:trace contextRef="#ctx0" brushRef="#br0" timeOffset="16391.7091">23514 4896 198,'5'-9'652,"0"1"-106,-5 8-59,10-13-39,-2 7-37,0 1-68,-2-1-4,-6 6-54,18-8 13,-18 8-45,15-5-35,-15 5-43,15-1-30,-15 1-23,13 1-20,-13-1-28,12 5-3,-12-5-12,9 5-13,-9-5 1,4 9-13,-4-9-11,-2 11 0,2-11-3,-5 11-2,5-11-3,-14 11-17,8-4 11,-2-2-5,-1 1-1,0-1-12,2 0-15,-3 0-5,10-5-7,-16 7 11,16-7 2,-13 5 3,13-5 4,-11 4-2,11-4-12,0 0 15,-12 1-1,12-1-3,0 0 12,0 0-24,0 0 23,0 0 9,0 0-3,0 0 5,0 0-4,12 4 2,-12-4 8,10 4 18,-10-4 4,9 8-1,-9-8-5,11 10-12,-11-10 3,13 12 3,-13-12 0,12 12-7,-7-5 0,1 0-1,-6-7-3,12 11-2,-12-11-1,10 12-21,-10-12-58,9 9-84,-9-9-109,10 8-97,-10-8-79,9 7-156,-9-7-483,9 4-699</inkml:trace>
  <inkml:trace contextRef="#ctx0" brushRef="#br0" timeOffset="16783.0912">23839 4917 208,'0'0'604,"0"0"-111,-2-14-68,2 14-33,0 0-44,-8-9-40,8 9-52,0 0-7,0 0-46,-14 1 8,14-1-34,-10 6 3,10-6-49,-9 12 30,9-12-42,-10 12-14,10-12-18,-6 17-14,6-17-15,-5 14-13,5-14-1,0 15-2,0-15 5,2 13-2,-2-13-2,5 9-3,-5-9-1,12 9-26,-12-9 14,14 4-11,-14-4 3,19 2-7,-19-2 0,22 0-5,-11-1 5,1-1-2,-1-1-2,1 0 3,-1-2 5,-1 2-7,-1-2 23,-1 0-6,2-1 19,-3 0-7,-1-2-3,-1 1-6,-1-1-1,-4 8-4,5-18 3,-5 18 11,0-17-5,0 17-10,-3-15-3,3 15 4,-7-16-5,7 16-7,-10-13-11,3 8 5,7 5 2,-14-6-2,14 6-1,-14-4-2,14 4-6,-16 0-61,16 0-71,-16 3-111,16-3-136,-19 5-125,10 0-202,9-5-467,-16 7-788</inkml:trace>
  <inkml:trace contextRef="#ctx0" brushRef="#br0" timeOffset="17079.9553">24153 4880 530,'0'0'778,"0"0"-112,0 0-28,0 0-78,5-9-70,-5 9-69,0 0-67,0 0-75,0 0-52,0 0-34,0 0-31,0 0 4,0 0-2,0 0-8,5 9-11,-5-9-22,0 14-21,0-14-20,0 17-13,0-17-13,1 19-11,-1-19-11,0 20-6,0-20-6,2 21-7,-2-21-5,1 17-70,-1-17-61,2 14-57,-2-14-49,3 11-45,-3-11-81,3 10-53,-3-10-39,5 9-79,-5-9-142,0 0-352,0 0-626</inkml:trace>
  <inkml:trace contextRef="#ctx0" brushRef="#br0" timeOffset="17361.1957">24183 4895 461,'0'0'579,"0"-13"-77,0 13-62,4-11-31,-4 11-70,6-13-30,-6 13-45,7-8 9,-7 8-43,13-7 23,-13 7-26,18-2-29,-18 2-15,21 0-16,-9 2-3,2 1-7,-1 3-15,2-1-5,-3 3 5,-1-1-13,2 1-15,-3 0-7,0 0 0,-3 0-4,0 1-6,-1-2 7,-2 1 0,-4-8-1,6 14-8,-6-14-14,-3 14-14,3-14-9,-6 15-9,-1-9-12,1 1-8,-2 0 2,-3-2-7,1 2-10,-2-3-13,2 1-11,-2 0-63,1-2-74,1 1-78,-1 0-88,11-4-161,-20 4-159,20-4-251,-19 2-472,19-2-958</inkml:trace>
  <inkml:trace contextRef="#ctx0" brushRef="#br0" timeOffset="17881.5381">23943 5414 571,'0'0'714,"0"0"-90,0 0-37,5-8-49,-5 8-67,0 0-32,0 0-66,5-7-32,-5 7-71,0 0-22,0 0-24,0 0 33,0 0-37,0 0-8,7 5-34,-7-5-11,2 10-29,-2-10-24,2 13-28,-2-13-15,0 16-14,0-16-3,1 17-19,-1-17-1,-1 17-14,1-17 2,1 18-5,-1-18-5,0 18-69,0-18-50,2 15-83,-2-15-49,2 14-81,-2-14-90,0 0-84,1 14-96,-1-14-193,0 0-449,0 0-839</inkml:trace>
  <inkml:trace contextRef="#ctx0" brushRef="#br0" timeOffset="18131.7074">23863 5435 171,'0'0'846,"-9"-11"-128,9 11-19,-5-7-109,5 7-38,-5-10-64,5 10-42,0 0-67,0-14-51,0 14-28,6-9-41,-6 9-42,11-9-36,-3 4-30,2 1-42,-1-1-18,3 2-14,0-1-16,1 0-10,3 0-13,-2 3-7,1-2-16,-2 2-54,2-1-73,-2 0-35,0 1-52,-13 1-16,24-2-62,-24 2-50,20 2-18,-20-2-31,16 3-33,-16-3-35,12 5-94,-12-5-77,7 6-252,-7-6-420</inkml:trace>
  <inkml:trace contextRef="#ctx0" brushRef="#br0" timeOffset="18319.195">23895 5533 634,'-9'7'580,"1"-1"-82,0 0-30,8-6-54,-11 8-58,11-8-54,-9 9-11,9-9-6,0 0-36,-6 9-21,6-9-64,0 0-15,0 0-38,8 8-26,-8-8-22,0 0-18,17 2-5,-17-2-48,21-2-88,-21 2-75,24-3-66,-11-1-57,3 2-35,1-1-91,1 0-24,-2 0-485,2-3-504</inkml:trace>
  <inkml:trace contextRef="#ctx0" brushRef="#br0" timeOffset="18549.325">24268 5482 515,'0'0'548,"11"-10"-69,-11 10-41,5-10-35,-5 10-39,3-9-16,-3 9-7,3-12 1,-3 12-55,0 0 10,3-12-55,-3 12 11,0 0-48,0 0-3,3-11-55,-3 11-7,0 0-45,0 0-3,0 0-26,0 0 34,0 0-27,0 0 17,0 0-39,-4 9 16,4-9-40,-1 14 21,1-14-33,-1 14 18,1-14-27,0 18 13,0-18-21,0 16 27,0-16-40,-2 15-41,2-15-86,2 13-45,-2-13-31,0 0-69,-2 16-59,2-16-53,0 0-45,0 13-140,0-13-571,0 0-767</inkml:trace>
  <inkml:trace contextRef="#ctx0" brushRef="#br0" timeOffset="18877.4378">24287 5434 537,'0'0'607,"-1"-13"-63,1 13-33,0 0-42,0-15-47,0 15-49,2-11-19,-2 11-68,5-10-21,-5 10-64,10-10-10,-10 10-25,15-7 23,-15 7-45,20-5-6,-20 5-22,21 0-1,-21 0-35,23 3 10,-23-3-31,22 4 8,-10 1-26,-1-1 20,2 1-31,-4 1 21,1 1-26,1 2 29,-2-1-1,1 1 20,-3 1-35,0-2 20,-2 0-22,0 1 34,-1 0-13,-4-9 11,1 17-8,-1-17 0,-1 17-7,-7-7 3,3-4-15,-3 2 1,-1 1-14,-2-1 1,0 0-12,-1-1 3,-1-3-4,2 3-11,-2-2-7,1-2-44,12-3-83,-20 7-68,20-7-99,-17 1-120,17-1-130,-14 0-124,14 0-841,-12-5-1141</inkml:trace>
  <inkml:trace contextRef="#ctx0" brushRef="#br0" timeOffset="19064.9319">24577 5482 686,'0'0'544,"0"0"-125,0 0-73,10 2-74,-10-2-61,0 0-48,0 0-54,0 0-117,0 0-135,0 0-288,0 0-256,0 0-193</inkml:trace>
  <inkml:trace contextRef="#ctx0" brushRef="#br0" timeOffset="25936.6776">26130 4821 766,'0'0'669,"0"0"-39,3-11-76,-3 11-18,0 0-66,0 0-45,4-10-50,-4 10-58,0 0-40,0 0-37,0 0-18,0 0 3,0 0 9,0 0-8,0 11-11,0-11-9,0 20-13,0-8-20,0 0-14,0 0-23,0 3-9,0 2-22,2-3-14,-2 3-15,2-2-12,-2 1-17,2-2-6,-1-1-4,0 2-9,0-3-9,1 1 4,0-2-14,1-1-15,-3-10-64,2 21-80,-2-21-51,3 15-85,-3-15-58,2 12-47,-2-12-99,2 12-102,-2-12-107,0 0-787,0 0-1113</inkml:trace>
  <inkml:trace contextRef="#ctx0" brushRef="#br0" timeOffset="26250.1576">26137 4877 61,'0'0'728,"0"-15"-146,0 15-79,4-13-19,-4 13-98,5-15-33,2 6-72,0 3 18,1-1-41,-1 2 5,5 0-35,-3 2-20,4-1-27,1 1-6,-1 3-8,1 0-13,1 0-20,-1 0-11,-1 4-8,-1-1-7,1 2-17,-4-2-13,2 2 4,-2 2-9,-3-1 15,-6-6-1,7 14-14,-7-14-10,2 16 2,-2-16-16,-9 18-10,1-9 4,-1 0-16,-3 0-11,-1 2-2,-1-4-2,1 3-4,-3-3-3,1 0-33,1 1-36,-2-1-56,0-3-46,3 3-53,-1-2-85,3-2-84,1-1-112,10-2-128,-17 6-734,17-6-962</inkml:trace>
  <inkml:trace contextRef="#ctx0" brushRef="#br0" timeOffset="26757.5816">26505 4874 563,'0'0'687,"0"0"-88,0 0-27,0 0-86,0-12-18,0 12-75,0 0-39,0 0-66,0 0-54,0 0-7,0 0 9,0 0-22,0 0-13,0 0-19,0 18-15,0-18-4,0 19-29,-2-9-25,0 2-20,2-1-16,-2 0-11,2 0-19,-2 2-5,0-3-7,-1 1-5,3 0-6,0-11-5,-2 18-35,2-18-70,0 17-66,0-17-65,-2 12-53,2-12-103,0 0-97,2 13-72,-2-13-142,0 0-518,0 0-815</inkml:trace>
  <inkml:trace contextRef="#ctx0" brushRef="#br0" timeOffset="27121.5305">26537 4899 533,'0'0'525,"4"-19"-65,-4 19-46,6-17-25,-6 17-51,8-14-9,-8 14-42,11-11 6,-4 4-40,2 2 23,-9 5-50,15-5-28,-15 5-32,17-2-8,-17 2-33,13 2-9,-13-2-31,12 4 3,-12-4-21,8 9-30,-8-9 13,0 10 3,0-10-24,-4 13 7,0-4-26,-2-2 19,2 2-21,-5-3 9,3 2-9,-2-1 6,8-7 3,-13 13-15,13-13-10,-11 9 12,11-9-18,-10 7 12,10-7-21,-6 6 15,6-6-16,0 0 19,0 0-10,0 0 27,0 0-34,0 0 16,6 8-6,-6-8 11,0 0-13,12 6 18,-12-6-15,7 7 17,-7-7-21,9 9 25,-9-9-15,12 10 12,-12-10-17,12 11 20,-12-11-19,14 10 19,-9-4-19,-5-6 2,11 7-87,-11-7-61,11 8-112,-11-8-95,14 5-87,-14-5-152,13 3-510,-13-3-728</inkml:trace>
  <inkml:trace contextRef="#ctx0" brushRef="#br0" timeOffset="27480.8908">26854 4896 285,'0'0'600,"-8"-8"-89,8 8-43,0 0-34,-10-8-68,10 8-22,0 0-54,-13 2-17,13-2-40,-10 4-12,4 2-66,6-6-3,-9 12-44,5-3 13,-2-1-40,6-8 8,-4 17-37,4-17 26,-2 16-49,2-16 28,2 14-27,-2-14 12,7 13-27,-7-13 24,9 12-26,-9-12 21,13 9-32,-13-9 20,14 5-35,-14-5 43,17 3-33,-17-3 24,19 0-25,-19 0 21,20-3-25,-20 3 26,18-4-25,-18 4 32,18-7-40,-18 7 29,13-8-21,-8 1 31,-5 7-18,9-14 3,-9 14-1,9-16 13,-9 16-18,4-16 14,-4 16-17,0-15 14,0 15-25,-4-14 24,4 14-21,-5-10 19,5 10-20,-11-9 15,11 9-33,-13-5-12,13 5-75,-15-3-61,15 3-96,-15 0-85,15 0-136,-20 3-719,20-3-819</inkml:trace>
  <inkml:trace contextRef="#ctx0" brushRef="#br0" timeOffset="27776.4954">27065 4841 792,'0'0'630,"0"0"-76,7-6-23,-7 6-97,0 0-22,0 0-100,0 0-14,9-4-54,-9 4 22,0 0-16,0 0 4,2 10-37,-2-10-26,-2 14-21,2-14-17,-2 16-25,2-16-12,-3 19-17,1-10-21,-2 3-13,2-3-12,2-9-12,-3 20-8,3-20-7,-5 19-7,5-19-4,-2 15-5,2-15-37,-2 14-62,2-14-68,0 11-33,0-11-67,0 0-93,0 12-80,0-12-48,0 0-113,0 0-613,0 0-813</inkml:trace>
  <inkml:trace contextRef="#ctx0" brushRef="#br0" timeOffset="28104.6098">27038 4839 625,'0'0'583,"-4"-8"-73,4 8-40,0 0-66,-5-12-84,5 12-27,0 0-35,5-10 11,-5 10-43,0 0 11,13-4-51,-13 4-6,13 0-35,-13 0 18,20 2-4,-8 1-18,-1-1-23,3 4 15,0 0-23,-1-1 6,1 4-20,-1-3-5,1 3-19,-4-2 2,-1 0-16,0 3 4,0-3-7,-4 3 3,1-3-2,-1 3 7,-5-10 4,7 17-2,-7-17-6,0 14-7,0-14-5,-5 15-11,5-15-1,-9 14-10,3-7-4,-1 1 4,-1-3-14,-2 2-1,1-1 6,0-2-9,0 1-10,0-1-39,0 1-52,-1-2-62,10-3-42,-17 4-100,17-4-87,-16 5-116,16-5-117,-15 2-816,15-2-1043</inkml:trace>
  <inkml:trace contextRef="#ctx0" brushRef="#br0" timeOffset="28734.5999">26665 5358 65,'0'0'749,"0"0"-123,2-16-46,-2 16-32,0 0-47,3-14-64,-3 14-42,0 0-29,0-12-46,0 12-16,0 0-67,0 0-13,4-10-44,-4 10 28,0 0-25,0 0-4,0 0-34,0 14 1,0-14-38,0 14-10,0-14-21,0 16-5,0-16-23,-2 20 2,0-10-24,2 2 5,0-12-13,0 20 5,0-20-13,0 22 6,0-22-35,0 18-42,0-18-64,0 14-52,0-14-46,0 13-43,0-13-62,0 0-85,2 15-81,-2-15-73,0 0-186,0 0-363,0 0-732</inkml:trace>
  <inkml:trace contextRef="#ctx0" brushRef="#br0" timeOffset="28945.2677">26685 5380 582,'0'0'562,"0"0"-90,0-14-27,0 14-41,5-10-46,-5 10-24,0 0 3,9-7-30,-9 7-20,11-3-41,-11 3-11,15 3-56,-15-3-9,19 4-44,-11 1-13,4-2-35,-3 3 5,2-1-36,-1 2 7,0-1-25,-1 1-6,1 0-7,-2-2-7,1 1-9,0 1-55,0-3-44,-2 2-66,-7-6-67,13 8-56,-13-8-54,12 4-38,-12-4-73,11 2-45,-11-2-438,0 0-511</inkml:trace>
  <inkml:trace contextRef="#ctx0" brushRef="#br0" timeOffset="29195.2586">26951 5358 312,'0'0'502,"0"-16"-66,0 16-32,-1-15 5,1 15-22,-4-15-47,4 15 10,-2-14-31,2 14 11,0 0-34,-2-17-31,2 17-41,0 0-36,0-10-2,0 10 4,0 0-1,0 0-10,0 0 12,0 0-40,0 0 17,-5 8-38,5-8 7,0 14-35,0-14 2,0 19-32,0-19 1,2 22-23,-2-22 0,3 21-25,-3-9 11,0 0-21,2 1 7,0-3-72,-2-10-42,5 19-84,-5-19-50,4 17-65,-4-17-67,2 14-71,-2-14-40,5 13 25,-5-13-131,8 9-595,-8-9-781</inkml:trace>
  <inkml:trace contextRef="#ctx0" brushRef="#br0" timeOffset="29648.827">27189 5375 382,'0'0'652,"2"-12"-75,-2 12-21,0 0-41,5-13-54,-5 13-49,0 0-72,2-10-29,-2 10-55,0 0-4,0 0-57,0 0 7,0 0-32,-7 6 6,7-6-49,-2 10 10,2-10-33,-8 15 14,8-15-36,-6 17 18,2-9-43,2 2 12,2-10-33,-7 17 18,7-17-36,-4 16 17,4-16-29,-6 14 20,6-14-25,-4 12 19,4-12-26,-4 9 24,4-9-36,0 0-4,-5 10-56,5-10-24,0 0-46,0 0 9,0 0-26,0 0 3,0 0-23,0 0-4,0 0-2,5-14 26,-5 14 29,1-12 18,-1 12 21,5-17 21,-5 17 16,2-17 0,-2 17 25,6-20 9,-4 11-1,-2 9 16,6-17 10,-6 17 22,7-17 5,-7 17 30,6-12 11,-6 12 9,10-12 6,-10 12 18,11-8 2,-11 8-6,13-2 23,-13 2-29,16 0 13,-7 2-17,2 3 6,-2-2-50,0 2 41,3 2-37,-4-2 14,1 2-32,1-1 16,-1 2-21,-1-1-8,-1 0-5,1 0-3,0 1 2,-2-2-73,1 1-65,-1-1-75,-6-6-81,10 11-75,-10-11-81,9 9-86,-9-9-153,0 0-272,4 9-536</inkml:trace>
  <inkml:trace contextRef="#ctx0" brushRef="#br0" timeOffset="29836.3246">27247 5441 331,'-16'-3'640,"16"3"-91,-11-4-39,11 4-34,-11-3-69,11 3-47,0 0-66,-9-4-55,9 4-25,0 0-38,0 0-44,0 0-62,0 0 22,0 0-21,8-6-13,-8 6-26,10-3 5,-10 3-25,18-2-76,-18 2-63,22-5-77,-11 3-75,3 0-33,-1-1-53,5 1 46,-4-1-61,4 0-59,0-1-262,0 0-208</inkml:trace>
  <inkml:trace contextRef="#ctx0" brushRef="#br0" timeOffset="30039.4429">27512 5350 361,'14'-6'528,"-14"6"-98,8-5-41,-8 5-10,0 0-31,5-7-39,-5 7-33,0 0-12,0 0-1,0 0-6,0 0-18,5-8-19,-5 8-41,0 0-4,0 0-34,0 0 3,0 0-19,0 0 11,0 16-34,0-16-1,0 11-41,0-11-7,0 15-9,0-15-9,0 16-7,0-16-2,0 15-10,0-15-8,1 15 0,-1-15-42,2 12-61,-2-12-48,2 12-86,-2-12-66,0 0-64,0 13-85,0-13-179,0 0-445,0 0-685</inkml:trace>
  <inkml:trace contextRef="#ctx0" brushRef="#br0" timeOffset="30483.5164">27544 5363 23,'0'0'643,"7"-9"-140,-7 9-57,8-5-29,-8 5-33,9-4-60,-9 4-45,14 0-40,-14 0-16,13 4-22,-13-4-6,16 6-8,-9 0-43,2 0-20,-1 2 2,0-1-31,-1 0-12,1 3-18,1 0-6,-2-2-15,0-1-7,0 3-9,-3-3-7,2 0-5,-6-7-13,8 12-41,-8-12-42,8 10-31,-8-10 5,5 8-4,-5-8 15,0 0-3,2 9-9,-2-9 41,0 0 11,0 0 5,0 0 12,0 0 2,0 0 8,12-1 0,-12 1 7,8-8-3,-8 8 4,9-13-9,-2 4 9,3 1-10,-2-2 1,1-1 13,3 1-3,-2-1 5,0 1 6,-1 2 3,0-2 15,0 3 25,0 2 39,-3-2 18,1 1 21,-7 6 2,11-7-7,-11 7 58,11-2-1,-11 2-9,0 0 15,16 1-25,-16-1 26,8 5-35,-8-5 20,8 11-36,-8-11 9,6 12-39,-6-12 0,3 14-33,-3-14 14,4 17-37,-4-17 1,2 20-16,-2-20-1,1 17-3,-1-17-40,0 16-74,0-16-78,1 15-73,-1-15-88,0 12-63,0-12-27,3 15-79,-3-15-179,7 10-324,-7-10-613</inkml:trace>
  <inkml:trace contextRef="#ctx0" brushRef="#br0" timeOffset="30732.2728">28074 5418 389,'0'0'641,"0"-14"-79,0 14-12,0-12-40,0 12-52,0-13-40,0 13-47,0 0-68,0-13-27,0 13-67,0 0-12,0 0-4,4-10 12,-4 10-28,0 0 18,0 0-58,3 12 10,-3-12-46,2 12 3,-2-12-40,4 16-12,-4-16-9,3 18-10,-3-18-5,3 20-7,-3-20-10,2 16-30,-2-16-67,2 16-72,-2-16-43,4 13-78,-4-13-83,0 0-61,1 15-52,-1-15-146,0 0-566,0 0-796</inkml:trace>
  <inkml:trace contextRef="#ctx0" brushRef="#br0" timeOffset="30936.766">28052 5421 671,'3'-17'593,"-3"17"-77,3-15-41,-3 15-43,10-16-37,-6 9-44,2-1-52,-1 0-42,3 2-39,-2-1-41,3 2-36,-3-2-30,2 2-21,1 1-22,-9 4-10,14-8-13,-14 8-15,14-3-7,-14 3-52,12-2-96,-12 2-86,0 0-52,15-1-50,-15 1-76,0 0-21,13 2-97,-13-2-345,0 0-398</inkml:trace>
  <inkml:trace contextRef="#ctx0" brushRef="#br0" timeOffset="31124.2581">28137 5401 415,'0'0'510,"-5"8"-60,5-8-50,0 0-25,-6 10-47,6-10-49,0 0-17,0 0-39,3 10-21,-3-10-39,0 0-15,12 4-44,-12-4-11,12 1-30,-12-1-6,16 0-16,-16 0 3,17 0-28,-17 0-5,16-1-81,-16 1-76,18-2-71,-18 2-85,14-3-66,-14 3-112,0 0-341,18-1-358</inkml:trace>
  <inkml:trace contextRef="#ctx0" brushRef="#br0" timeOffset="31310.2269">28105 5534 619,'0'0'595,"0"0"-90,7 5-53,-7-5-84,0 0-51,18 3-65,-18-3-34,16 0-55,-16 0-6,18-2-46,-18 2-11,16 0-31,-16 0 0,19-1-33,-19 1-59,16-2-116,-16 2-132,18-3-144,-18 3-580,16-2-592</inkml:trace>
  <inkml:trace contextRef="#ctx0" brushRef="#br0" timeOffset="32997.275">29402 4882 677,'0'0'666,"0"0"-82,0 0-41,4-11-57,-4 11-37,0 0-74,0 0-5,-8-9-56,8 9-16,0 0-23,-13-2-9,13 2-33,-14 3-16,4 1-13,1 2-24,-1 1-11,-3 3-21,0 1 9,1 4-26,-1-1-16,1 3-7,1 0-6,-1 0-9,1 0-14,2 0-10,1 0-11,3 0 0,0-3-24,1 1 5,0-1-15,4 0 9,3-2-16,2-2 8,1 3-24,2-4 18,1 1-10,2-3 3,1 1-6,1-1 8,2-3-11,-1 0 9,3-3-10,-3 0 8,2-1-10,1 0 6,-1-2-25,2-2 30,-2 0-3,2 0 7,-2-2-11,1-1 3,-3-2-5,0 1 1,-1-2 0,-1-1 1,0 0-3,-3-1 0,1-3 2,-4 1-5,1 0 0,-2-2 0,-2 0-3,-2 0 4,0 3-6,-2-1 5,-2-1-3,1 1 0,-3 0 4,-2 1 0,-1 3-5,-2-1 5,0 1-3,-3 3-2,2 1 1,-2 0-1,0 4-2,0-1 5,1 2 1,-1 2 0,0 2-4,-1 1 6,0 2 0,1 2 6,3 1-8,2 2 3,1 1 2,3-2-6,1 2 1,3 0 2,3 4-2,1 0 0,2 0-2,2 1 9,1 0-6,0 0-5,1 0 13,-2-3-8,-1-2 1,0 3-10,0-3 10,0 1-12,-2-2-15,-1 0-45,-2 0-40,1-1-27,-3-10-70,0 17-65,0-17-44,-3 16-88,3-16-95,-6 14-103,6-14-148,-9 12-585,9-12-939</inkml:trace>
  <inkml:trace contextRef="#ctx0" brushRef="#br0" timeOffset="33868.1853">29743 5032 693,'0'0'587,"0"0"-66,0 0-33,-3-10-67,3 10-46,0 0-3,0 0-79,0 0-5,-4-9-65,4 9-12,0 0-37,0 0 5,0 0-25,-7 7 10,7-7-18,-4 9-10,4-9-8,-4 16 2,4-16-30,-2 18-12,2-18-14,-3 20-9,3-20-10,1 21-10,-1-21-9,2 20-6,-2-20-6,4 17-7,-4-17-3,7 15 3,-1-8-5,-6-7 0,12 11-1,-4-6-4,-8-5-1,16 7 3,-16-7-6,16 4 3,-16-4-2,19-1-4,-19 1 4,19-5-7,-19 5 11,19-6-12,-10 1 5,1-1-7,-1-3 6,2 3-11,-3-5-2,1 2-24,-1 0 4,0-3-14,-2 1 10,-2 1-21,1-1-2,-1 2-29,-1 0-1,-3 9-54,5-17 12,-5 17-88,3-17-29,-3 17-58,2-14-64,-2 14-120,1-11-150,-1 11-385,1-11-635</inkml:trace>
  <inkml:trace contextRef="#ctx0" brushRef="#br0" timeOffset="34357.9596">30151 5011 263,'0'0'631,"0"0"-101,10-4-46,-10 4-24,0 0-61,0 0-43,0 0-41,5-7-34,-5 7-23,0 0-1,0 0-44,-13-1-13,13 1-36,-13 3 1,13-3-27,-15 5-6,6 0-19,1 0-6,-1 2-23,-1 1-7,1-1-25,2 3-1,-2-3-18,4 3 4,-2-3-20,7-7 5,-6 15-8,6-15 7,-3 13-16,3-13 8,1 11-6,-1-11 9,6 11-12,-6-11 8,10 6-14,-10-6 9,14 7-14,-14-7-6,15 2-33,-15-2-10,18 0-18,-18 0 4,17-4-20,-17 4 30,19-6-14,-19 6 28,15-7-15,-15 7 32,14-10-13,-14 10 21,11-9-10,-11 9 13,8-10-7,-8 10 32,7-13-29,-7 13 40,4-9-4,-4 9 36,4-9-13,-4 9 11,0 0-14,6-10 8,-6 10-18,0 0 19,0 0-4,0 0 13,0 0-26,0 0 7,0 0-17,5 10 7,-5-10-17,0 0 11,4 14-12,-4-14 5,2 10-47,-2-10-48,3 10-75,-3-10-53,4 9-83,-4-9-65,0 0-66,4 13-44,-4-13-186,0 0-280,6 8-513</inkml:trace>
  <inkml:trace contextRef="#ctx0" brushRef="#br0" timeOffset="34811.0732">30296 5061 161,'3'-11'628,"-3"11"-102,0 0-75,2-9-58,-2 9-72,0 0-55,0 0 0,0 0-13,7-7-4,-7 7-32,0 0-1,6 8-32,-6-8-23,0 0-15,5 12 3,-5-12-42,3 12 10,-3-12-41,0 0 10,2 14-30,-2-14-4,0 0-3,2 17 6,-2-17-6,0 0 23,0 12-44,0-12 15,0 0-22,-2 12 10,2-12-16,0 0 17,0 0-10,-3 8 5,3-8-19,0 0 13,0 0-16,0 0 12,-14 3-14,14-3 10,0 0-12,-9-4 13,9 4-18,0 0 14,-8-9-10,8 9 5,-7-10-20,7 10 25,-1-10-11,1 10 17,0-14-18,0 14 8,5-17-11,-1 10-1,1-3 7,0 3-12,2-3 11,0 4 10,1-2 25,0 3 17,1-2 15,0 2 11,0 1-21,0 0 19,-9 4 34,19-2 2,-19 2 5,19 0-8,-19 0-12,18 3 2,-8 1-21,-1 1-6,0 1-20,-1 0-3,-1 1-22,1 1 15,-2 1-26,-1-1 10,1 1-29,-1 0-61,-2-1-64,1 1-69,-4-9-54,3 16-84,-3-16-84,1 14-98,-1-14-93,-1 13-810,1-13-1027</inkml:trace>
  <inkml:trace contextRef="#ctx0" brushRef="#br0" timeOffset="35112.2542">30640 4994 85,'-1'-15'840,"1"15"-154,0-12-35,0 12-72,-1-11-48,1 11-40,0 0-66,0-14-64,0 14-46,0 0-38,0 0-65,0 0-25,0 0 8,0 0 3,0 0 0,0 0-38,0 0-17,1 12-38,-1-12-10,2 15-37,-2-15-1,2 19-6,0-8-16,-2-11-7,3 21 8,-2-12-27,-1-9-40,2 20-74,-2-20-75,4 17-57,-4-17-92,4 14-87,-4-14-109,4 12-60,-4-12-875,3 10-1079</inkml:trace>
  <inkml:trace contextRef="#ctx0" brushRef="#br0" timeOffset="35471.6186">30554 5082 89,'0'0'671,"0"0"-127,0 0-78,5-7-56,-5 7-60,12-4-66,-12 4-48,20-5-25,-9 2-39,0-1-24,5 0-34,-2 0-22,1 2-18,0-3-11,2 1-16,-3-2-3,1 4-19,-1-2 4,-1 0-9,-3 2 8,2 0-6,-12 2 8,15-5 5,-15 5 9,14-3 20,-14 3 20,0 0-11,14 1-2,-14-1-2,7 7-9,-7-7-9,0 0-17,6 9-6,-6-9 0,5 11 0,-5-11-9,3 9 2,-3-9-7,3 12 3,-3-12-6,3 11-2,-3-11 0,4 11 20,-4-11-30,4 9 20,-4-9-27,0 0-15,4 12-63,-4-12-40,0 0-42,6 10-49,-6-10-74,0 0-34,9 7-75,-9-7-31,0 0-482,0 0-483</inkml:trace>
  <inkml:trace contextRef="#ctx0" brushRef="#br0" timeOffset="35784.1124">30775 4960 200,'0'0'748,"-12"6"-150,12-6-60,0 0-54,0 0-53,0 0-47,-4 8-48,4-8-22,0 0-15,13 3-35,-13-3-34,12 0-23,-12 0 1,20-2-11,-10 0-14,-10 2-10,21-4-1,-11 1-20,0-2 12,0 3-17,-10 2-12,15-9 1,-6 4-26,-9 5 5,12-10-28,-12 10-7,7-10-17,-7 10 3,6-9-7,-6 9-18,0 0-15,-3-15-3,3 15-17,-9-5 12,9 5-20,-12-5 14,12 5-18,-15 0 11,15 0-39,-17 1-46,17-1-49,-20 4-58,10 0-55,-2 1-62,2-1-81,1 3-87,-2-3-69,3 1-127,-1 0-719,0 0-986</inkml:trace>
  <inkml:trace contextRef="#ctx0" brushRef="#br0" timeOffset="36095.4373">31141 4960 294,'0'0'779,"-1"-10"-97,1 10-35,-3-10-76,3 10-53,0 0-54,-1-12-50,1 12-62,0 0-44,0 0-50,-2-11-50,2 11-29,0 0 15,0 0-16,0 0-16,-6 8-7,6-8-25,-2 13-17,2-13-20,-2 19-16,2-19 2,0 22-36,0-8 9,2-2-26,-2 0 7,1 3-15,-1-2 5,1-2-13,2 3 7,-2-4-21,0 2-39,0 0-56,2-4-71,-3-8-44,4 20-73,-4-20-56,5 14-101,-5-14-78,4 12-54,-4-12-815,2 12-992</inkml:trace>
  <inkml:trace contextRef="#ctx0" brushRef="#br0" timeOffset="36876.6669">31031 5107 562,'0'0'545,"0"0"-102,0 0-58,4-11-62,-4 11-57,11-4-41,-11 4-35,20-8-18,-8 4-25,2-1-8,2 2-22,-1-1-3,2-1-20,-2 3-10,0-3-1,-2 3 7,0-2-2,-2 3 12,0-2-2,-11 3 12,19-5-30,-19 5 6,13-2-8,-13 2-12,0 0 19,17 0-3,-17 0-3,9 5 1,-9-5-9,9 5-5,-9-5-11,7 10-12,-7-10-5,5 11-8,-5-11-8,5 13-3,-5-13-3,5 12-1,-5-12-5,6 14-4,-6-14 4,5 10-3,-5-10-2,7 10 1,-7-10-2,12 9-2,-12-9-2,15 6 12,-15-6-24,16 4-14,-16-4-7,21 1-2,-21-1-1,20-1-8,-9-2 2,-11 3 1,19-4 12,-19 4 5,16-5 1,-8 0 8,1 0 0,-9 5 4,11-12 17,-5 5-14,-6 7 2,11-14 3,-11 14 1,9-13 4,-9 13 7,6-9 4,-6 9 13,7-10 3,-7 10-6,0 0-8,7-10-1,-7 10 3,0 0 6,0 0 19,0 0 23,0 0-16,0 0-4,0 0-9,5 10 10,-5-10 8,0 14 22,0-14 36,0 24 87,2-11-24,0 4-11,0 2-40,-1 0 25,0 3-13,0 0-26,1 4 8,-2-2-22,1 3 17,-1 0-28,1 0-19,-1 1-10,0-1 4,2 2-22,-4-2 6,2-1-22,-1 1 10,0-1-20,-1-2 11,0-1-16,-2 0 10,1-5-10,0-2 3,-1-1-7,-1 0 5,-2-3-1,1-1 0,-2 0-8,-1-2 5,-1-1 1,-3-1-1,-1-3 3,-1 1-2,-3-3-3,0-1-1,-4-2 8,1-1 1,-2-3-7,1-1 6,0 0 6,1-4 1,3-1 11,0-1 9,4-1-14,0-2-1,3 1-5,3-2-4,4 1-1,1-1-3,2-1 0,3 1-4,2 0-3,2-4 3,4 3-3,-1-2-4,3 0 10,2-1-7,3 1 0,-4 0-1,5 0-1,0 1 2,1-1-1,0 3 1,-3-1-2,2 2-5,-4 1-67,4 1-85,-1-1-105,1 1-121,1-3-114,0 3-169,3-3-183,-2-1-728,2 3-1225</inkml:trace>
  <inkml:trace contextRef="#ctx0" brushRef="#br0" timeOffset="37032.8985">31880 5082 97,'0'0'608,"0"0"-116,0 0-64,10 5-43,-10-5-48,0 0-68,0 0-53,0 0-57,0 0-19,0 0-29,0 0-56,7 5-81,-7-5-75,0 0-89,0 0-171,0 0-466,0 0-364</inkml:trace>
  <inkml:trace contextRef="#ctx0" brushRef="#br0" timeOffset="39986.2505">21228 6091 223,'0'0'755,"1"-13"-122,-1 13-49,0 0-29,-2-13-45,2 13-69,-3-10-10,3 10-62,0 0-11,-8-12-61,8 12-11,0 0-42,-11-7-22,11 7-22,-13-1 1,13 1-18,-14 3-23,14-3-20,-17 10 21,8-2-33,-2 2 7,2 3-53,0-1-1,3 1-7,-3 1-18,4 1 10,-1-1-4,3 2-1,0-1-12,2-2-11,1 1 0,1-2-3,3 3-5,0-1-6,1-1-5,3-1 1,0 0-3,3-3-1,0 0-1,2-3-1,1 3 1,1-4-1,1-2-4,0-1 0,1 0 1,0-2-5,0 0-1,1-2-2,1 0 3,-2-1-4,2-2 5,-1-2-4,0 0 3,-1 0 5,-5-3 4,2 3 5,-1-5 14,-2 1-34,-1 0 0,-3-4 0,-1 2 0,-3-3 0,0 1 0,-2-1 0,-1-1 0,-1 2 0,-2-2 0,0 1 0,-3 2 0,0 1 0,-4-1 0,1 4 0,-1 0 0,-2 3 0,1 0 0,-1 2 0,-1 2 0,2 1-135,-2 1-110,13 1-88,-22 1-64,22-1-111,-20 5-155,12 0-166,8-5-780,-14 10-1262</inkml:trace>
  <inkml:trace contextRef="#ctx0" brushRef="#br0" timeOffset="40681.3043">21422 7167 342,'0'0'671,"-1"-18"-79,1 18-41,-2-21-41,1 10-40,0 0-47,1-2-30,0 13-8,-2-22-1,2 22-8,-3-17-21,3 17-29,-3-14-25,3 14-35,-1-12-6,1 12-61,0 0 31,0 0-9,-6-6 38,6 6-28,-4 11 4,4-11-24,-4 18-211,1-5 0,2 0 0,0 3 0,-1 1 0,0 1 0,1 0 0,-2 1 0,3-1 0,-1 2 0,1-2 0,0 2 0,0-1 0,-1-1 0,1 0 0,-2-1 0,2-2 0,0-1 0,0-3 0,0 2 0,0-13 0,0 20 0,0-20 0,0 16 0,0-16 0,0 13 0,0-13 0,0 0 0,0 17 0,0-17 0,0 0 0,0 0 0,3 11-154,-3-11-700,0 0-212,0 0-862,0 0-1660</inkml:trace>
  <inkml:trace contextRef="#ctx0" brushRef="#br0" timeOffset="41621.1049">21281 8117 657,'0'0'590,"-7"-9"-60,7 9-14,-8-6-33,8 6-35,-7-7-4,7 7-48,0 0-13,-7-10-56,7 10-9,0 0-50,0 0 12,-1-12-29,1 12-6,8-7-26,-8 7-20,13-6 5,-4 2-34,3 2-9,-1 0 3,2 2-30,0 1-27,-1 0-13,0 3-11,2 2-7,-2-1-9,1 4-11,-3-1-1,-2 2-2,0 1-2,-2 1-4,-4 0 3,-2 0-3,-1 2-29,-3-1-18,-1 4 0,-5 0 0,-1 2 0,-1-2 0,-1 0 0,-4 3 0,2 0 0,0-3 0,1-2 0,-3 0 0,3-1 0,1-2 0,0-1 0,2 0 0,1-1 0,2-4 0,2 2 0,-1-2 0,7-6 0,-11 10 0,11-10 0,0 0 0,0 0 0,0 0 0,10 7 0,-10-7 0,18-3 0,-5 0 0,1 2 0,2-4 0,1 2 0,1 0 0,0-1 0,2 1 0,0-1 0,0 1 0,-1-1 0,0 1 0,-1 1 0,-2-1 0,0 1 0,-2-1 0,-1 3 0,-13 0 0,21-3 0,-21 3 0,16-2 0,-16 2 0,14-3 0,-14 3 0,11-1 0,-11 1 0,0 0 0,16-3 0,-16 3 0,0 0 0,0 0 0,11 3-172,-11-3-160,0 0-69,0 0-63,0 0-150,5 9-113,-5-9-187,0 0-537,-1 12-1064</inkml:trace>
  <inkml:trace contextRef="#ctx0" brushRef="#br0" timeOffset="42520.401">21421 9121 292,'-12'-3'713,"12"3"-124,0 0-58,-7-4-27,7 4-42,0 0-69,-4-11-27,4 11-70,0 0-2,2-10-23,-2 10-28,5-8-3,-5 8 1,8-8-28,-8 8-27,14-5-16,-14 5 0,17-2-19,-17 2-29,20 2-2,-8 1-13,-1 0 35,-1 1-71,2 2 47,-3 0-61,0 2 43,0 1-56,-3 1 43,-1 0-47,-2 2 33,-1-2-43,-2 2 19,-2-1-32,-1 2 31,-1 1-36,-3-2 25,0 1-42,-2-1 4,2 0-2,-3 0 3,2 0-1,-1-3 2,-1 0-2,2 0 2,0-1 1,2-2 1,-1 1 1,7-7-1,-11 9 4,11-9 4,-8 6-2,8-6-30,0 0 50,-9 4-35,9-4 35,0 0-35,0 0 31,0 0-43,6-7 39,-6 7-36,10-4 33,-10 4-36,16-8 35,-7 3-34,3 2 34,1-1-28,-2 2 28,3-1-37,-1 0 32,-1 1-35,2 2 44,-2 0-40,-12 0 40,25 2-44,-15 1 43,1 0-38,-2 1 3,0 1 4,0 0 4,-2 2 7,-1 0 16,-2 1 7,-4-8 2,6 15 10,-6-15 2,0 16-1,0-16-3,-5 20 8,1-11-8,-2 0-3,-2 2-2,-2-2 1,0 0 1,-3 1-3,-1-2-4,-2-1-1,-1 1-2,-2 1-1,2-3 0,-2 2-1,2-4-7,-2 1-3,0-1-8,2 0 0,-1-3 0,4 1 0,-1-2 0,2 0 0,0-2 0,2 1 0,-1-3-70,1 0-38,1 1-94,1-2-92,-1-2-97,3 2-129,-1 0-204,2-2-202,1 1-644,-3-1-1215</inkml:trace>
  <inkml:trace contextRef="#ctx0" brushRef="#br0" timeOffset="46230.5689">23418 6166 572,'5'-12'714,"-5"12"-82,1-12-35,-1 12-54,4-10-62,-4 10-21,3-10-53,-3 10-27,0 0-58,2-11-18,-2 11-58,0 0-19,0 0-30,0 0-17,3-11-9,-3 11 4,0 0-21,0 0-17,-3 13 14,3-13-7,-1 15-20,1-15 9,-1 21 7,-1-9-19,2 1-13,-1 4-14,0-2-5,0 2-12,-1-1-10,1-1-23,0 1-44,1-3 0,-3 1 0,2 0 0,0-3 0,1 3 0,-1-4 0,-1 2 0,1 0 0,1-12 0,-3 19 0,3-19 0,-2 17 0,2-17 0,-1 12-176,1-12-125,-2 11-65,2-11-66,0 0-90,-2 12-145,2-12-163,0 0-722,0 0-1192</inkml:trace>
  <inkml:trace contextRef="#ctx0" brushRef="#br0" timeOffset="46839.9229">23736 6240 242,'-11'-8'665,"11"8"-74,-9-7-57,9 7-44,-8-8-36,8 8-41,-6-7-76,6 7-41,-4-11-57,4 11-22,0 0-44,0-15-4,0 15-33,5-12-2,-5 12-32,9-12 17,-3 6-3,3 2 3,0-1-36,0 1 18,3 1-22,-2 0 13,-10 3-41,19 0 11,-19 0-16,18 5 26,-10 0-27,-8-5 12,14 12-23,-14-12 19,7 17-22,-7-17 24,4 19-28,-4-19 24,-1 20-33,-2-9 7,-1-1-17,1 2 17,-3 0-23,1-2 21,-1 0-24,0-1 18,1 0-22,-2-1 22,1-1-27,-1 1 25,2-1-15,5-7 8,-6 10-16,6-10 19,-5 8-22,5-8 19,0 0-22,0 0 23,0 0-24,0 0 22,0 0-22,10 4 21,-10-4-22,14-5 24,-14 5-17,18-7 16,-7 6-24,0-3 25,2 1-18,-1-1 18,1 2-22,1 1 22,-1-1-24,0 1 27,1 1-24,-14 0 22,23 1-24,-13 1 6,-10-2 1,19 6 3,-19-6 3,13 9-1,-13-9 3,9 10 2,-9-10-5,2 12 6,-2-12-1,-1 14 4,1-14-3,-6 12 5,1-4-3,5-8 6,-13 14 18,5-9-21,0 1 19,-1 0-22,-1-1 17,0 0-22,0 0 20,-2 2-23,2-5 15,0 1-17,-2 1 20,2-1-26,0-3 24,10 0-31,-18 3-32,18-3-81,-15 0-46,15 0-80,-14-1-99,14 1-131,-9-5-83,9 5-262,-6-7-370,6 7-813</inkml:trace>
  <inkml:trace contextRef="#ctx0" brushRef="#br0" timeOffset="47418.0372">24162 6234 370,'0'0'764,"0"0"-121,0 0-27,-4-10-67,4 10-56,0 0-71,4-11-37,-4 11-77,6-7 3,-6 7-53,9-7 8,-9 7-43,17-6 4,-17 6-44,17-7 2,-17 7-24,20 0-22,-20 0-17,23 0-1,-13 5-19,1-2-19,-2 2-18,-1 1-11,-1 1-8,0 1-7,-3 1-4,-2 1-18,-2-10 16,2 20-12,-4-9-1,0-1-11,-3 2 1,-3 0-1,1 1-5,0-2 15,-3 2-14,1-4-1,0 3 0,-1-4-1,0 1 7,-1 1-12,4-3 10,-2 0-17,2-1 10,7-6-2,-13 11 0,13-11 1,-7 8 0,7-8 0,-9 7-1,9-7 4,0 0 4,0 0-5,0 0-12,0 0 8,4 7 1,-4-7 1,14-1-1,-14 1-6,18-2 8,-18 2-3,24-2-3,-10 0 4,0 2 0,1 0 10,0-3-14,0 3-1,-1-2 4,2 1 1,-3 1 1,2-1-8,0 1 11,0 0-4,-2-3 4,0 3 0,-1 0 14,-12 0 10,25-2 11,-25 2-15,18-1 6,-18 1-3,15 0-1,-15 0-17,14-1-1,-14 1 1,0 0-3,15-1-2,-15 1 0,0 0-24,12-2-48,-12 2-36,0 0-77,0 0-57,10-2-103,-10 2-97,0 0-141,0 0-120,0 0-838,5-9-1176</inkml:trace>
  <inkml:trace contextRef="#ctx0" brushRef="#br0" timeOffset="49277.339">25051 6139 426,'4'-7'674,"-4"7"-88,0 0-52,6-9-46,-6 9-49,0 0-65,0 0-45,0-12-52,0 12 1,0 0-43,-9-7 0,9 7-49,0 0 16,-11-3-30,11 3 3,-10 3-38,10-3 6,-14 4-39,14-4 16,-15 8-29,5-4 9,4 1-36,-3 2 13,1-1-25,1 1 15,-1-1-25,3 0 10,-2 3-22,7-9 8,-8 15-19,8-15 21,-6 13-19,6-13 29,0 14-4,0-14 4,4 14-11,-4-14 15,8 14-31,-8-14 2,9 13 1,-4-5-17,3-2 10,-1 1-9,1-2 3,1 2-4,0 0-6,-2-1-2,2 0 5,-1 0 0,2 0 5,-1 0-6,0-1 1,-1 0-3,1 1-6,-3 0 1,-6-6 0,13 8 4,-13-8-6,13 8 10,-13-8-7,7 8 7,-7-8-4,7 8-15,-7-8 17,0 0 11,4 11-6,-4-11-5,0 0 10,-5 12-9,5-12-3,-8 5 1,8-5-2,-14 8-2,14-8 0,-19 7 2,7-6-2,3 2-2,-4-1 14,-2-1-10,5 1-3,-4 1 2,1-3-4,13 0-15,-23 1-50,23-1-22,-24-1-76,24 1-55,-19-3-65,11-1-92,-3 0-126,11 4-143,-12-9-246,12 9-366,-10-12-868</inkml:trace>
  <inkml:trace contextRef="#ctx0" brushRef="#br0" timeOffset="49659.114">25064 6140 106,'0'0'847,"0"0"-160,0 0-61,0 0-96,0 0-59,0 0-86,6-11-33,-6 11-63,9-4-32,-9 4-41,18-4 0,-18 4-39,24-4 10,-11 3-30,4-2 13,0 1-31,0 0 6,0 0-3,2 0 0,-2 0-8,1 0-11,-1 1-17,0 0 10,1-2 11,-3 3 0,-1-1-11,-1-2 31,1 2-37,-2 0 36,1 0-61,-13 1-10,22-3-10,-22 3-1,20-2-2,-20 2-6,14-2-8,-14 2-8,14 0-8,-14 0-3,0 0-8,15-3-5,-15 3-3,0 0-17,0 0-51,14 0-39,-14 0-103,0 0-68,0 0-77,0 0-77,0 0-123,0 0-150,0 0-182,0 0-591,0 0-1084</inkml:trace>
  <inkml:trace contextRef="#ctx0" brushRef="#br0" timeOffset="52104.0169">23243 7120 208,'0'0'779,"0"0"-116,2-12-23,-2 12-69,0 0-43,2-10-79,-2 10-17,0 0-64,-2-12-8,2 12-48,0 0-3,0 0-38,-1-11-17,1 11-42,0 0-34,0 0-36,0 0-4,0 0 32,0 0-27,0 0-7,-4 11 12,4-11-8,0 16-25,0-16-14,-1 21 0,1-8 1,0 0-11,-1 1-11,-2 1-30,3-3-50,-1 4 0,-1-1 0,0-1 0,1-1 0,-2 0 0,1 0 0,-1-1 0,2-1 0,-2 0 0,3-11 0,-4 21 0,4-21 0,-2 18 0,2-18 0,-3 14 0,3-14 0,-2 11 0,2-11 0,-3 11-126,3-11-152,0 0-93,-2 12-65,2-12-123,0 0-151,0 0-155,0 0-672,0 0-1171</inkml:trace>
  <inkml:trace contextRef="#ctx0" brushRef="#br0" timeOffset="52651.5844">23468 7221 53,'0'0'852,"-7"-7"-175,7 7-25,-5-7-69,5 7-59,-4-8-67,4 8-43,0 0-94,-3-15-23,3 15-38,5-7 1,-5 7-51,7-11 4,-7 11-50,11-7 17,-11 7-39,15-3 1,-15 3-34,17-2-5,-17 2-21,21 3-3,-12 1-29,1 0 5,-1 2-18,-1 1 4,-1-1-15,-1 2 2,-2 2 7,0-2-13,-3 3-3,-1-11-10,-3 22-1,-1-12 1,-3 2-16,0 2 16,0-2-1,-1 1-3,-3-1 0,2 0-1,-2 0-2,1-2 12,0 0-13,2 0-4,-2-2-9,4 0 12,-1-1 0,1 0 0,6-7-4,-10 9 2,10-9-10,-7 11 10,7-11-3,0 0 2,0 0 2,2 11-2,-2-11-3,10 4 3,-10-4 5,13 0-3,-13 0 0,16 1 0,-16-1 1,21-1 0,-21 1 0,24 0-1,-12-3-1,1 3-5,0-1 10,1-1-6,-2 1-1,2-2 5,-1 2 1,-2 0-1,3-1 0,-2 1 2,-1-2-2,-11 3 3,19-2-1,-19 2 1,16-2-1,-16 2-1,13-2-1,-13 2-7,0 0 6,15-2-3,-15 2-22,0 0-45,0 0-87,10-3-45,-10 3-85,0 0-96,0 0-143,0 0-141,0 0-848,0 0-1146</inkml:trace>
  <inkml:trace contextRef="#ctx0" brushRef="#br0" timeOffset="53135.9445">23967 7232 43,'2'-14'842,"-2"14"-185,0 0-65,-7-11-66,7 11-46,-7-7-90,7 7-11,-9-5-71,9 5-26,-12-5-57,12 5-1,-11-1-37,11 1 2,-13 0-45,13 0-6,-14 3-48,14-3 16,-12 4-26,12-4 6,-11 7-25,11-7 12,-9 10-30,9-10 17,-8 11-29,8-11 16,-4 14-16,4-14 16,2 15-22,-2-15 25,6 18-28,-1-10 18,2-1-24,3 3 19,0-2-27,2-1 19,2 2-26,-1-1 21,2 0-24,-1-2 18,2 1-14,2 1 20,-1 0 6,-2-2 10,2 0-15,-2 0 6,-1 1-11,-1-2 10,-2 0-16,0 1 13,-3-2-7,-8-4 21,15 10 5,-15-10 4,6 7-5,-6-7-5,0 0-9,-1 12 0,1-12-2,-9 7-8,0-3-2,0 0-4,-1 0-3,-2-1 9,0 1-13,0-1 7,-5 0-11,5-1-5,-4 0-16,3 1-46,-2-2-44,2 1-43,-2-2-50,15 0-59,-23 0-51,10-3-105,13 3-91,-19-3-92,19 3-173,-15-9-437,15 9-818</inkml:trace>
  <inkml:trace contextRef="#ctx0" brushRef="#br0" timeOffset="53479.6809">23939 7248 734,'0'0'640,"0"0"-115,4-9-41,-4 9-86,0 0-25,10-7-44,-10 7-40,14-5-35,-14 5-23,18-6-31,-18 6-26,23-3-2,-10 1-10,1-1-21,0 2-11,2-1-6,-2-1 7,2 3-12,-2 0 32,2-1-40,-2-1 7,1 1-15,-2 1 7,1 0-24,-2-1 1,-12 1-32,20 0 8,-20 0-36,15-2 21,-15 2-26,14-1 14,-14 1-25,0 0 15,17 0-20,-17 0 16,0 0-25,0 0 19,14 0-9,-14 0 17,0 0-33,0 0 0,0 0-65,0 0-27,0 0-76,0 0-54,0 0-45,0 0-88,0 0-100,-9 4-111,9-4-240,0 0-327,-13 3-756</inkml:trace>
  <inkml:trace contextRef="#ctx0" brushRef="#br0" timeOffset="55451.249">24471 7221 124,'0'0'652,"10"-8"-105,-10 8-32,12-7-27,-12 7-41,7-7-23,-7 7-34,8-7-10,-8 7-54,0 0-12,9-9-61,-9 9-10,0 0-54,0 0 3,0 0-37,0 0 13,-3-9-14,3 9 12,0 0-34,-15 7 8,15-7-23,-14 9 7,4 0-12,0-1-3,-1 5 11,-1 1-3,-1 2-10,1-1-19,1 2-9,2 0-10,-1-1 1,2 1-11,2-1-12,0 1-10,1-4 21,2 3-37,1-3 27,2 0-39,2-1 28,1 0-38,1-2 32,0 0-35,4-2 33,0 2-36,1-3 29,2-1-29,-1-1 34,3-1-32,-2-1 23,2 0-31,0-3 26,0 0-28,1 0 35,-3 0-36,-11 0 37,23-3-35,-13 0 35,1-1-35,-11 4 33,14-7-35,-14 7 5,10-8 0,-10 8 31,6-10-31,-6 10-2,0 0 6,0-14-2,0 14 5,-7-11-6,7 11 6,-11-7-2,11 7-2,-11-7 3,11 7 0,-15-4 0,15 4-1,-17-3-15,17 3-42,-18 0-44,18 0-43,-20 3-29,20-3-60,-18 4-26,18-4-49,-17 5-47,17-5-74,-10 4-73,10-4-40,-7 5-92,7-5-627,0 0-876</inkml:trace>
  <inkml:trace contextRef="#ctx0" brushRef="#br0" timeOffset="55935.6013">24919 7283 168,'0'0'703,"0"0"-112,-9-5-54,9 5-49,-10-3-41,10 3-38,0 0-33,-18 0-58,18 0-4,-15 1-65,15-1-12,-15 3-49,5 0-20,1 2-17,1 1 2,0 0-35,-1 1 4,3 0-42,-1 1 8,1 0-34,0 3 13,2-1-35,0 0 3,4 1-10,-4-1 15,4-10-26,2 19 17,-2-19-27,4 20 22,1-13-4,2 1-3,-7-8-5,10 14-2,-1-10 1,0 1-24,1-2 24,1 0-26,1-2 27,0 0-23,1 0 16,-1-2-10,0 0 16,2 0-21,-2-2 23,-1 0-24,1-1 23,-1-1-22,-1 1 21,-2-2-15,1-1 27,-3 0-21,3-1 18,-4 0-13,0-3 24,-1 2-30,-1-3 25,-2 1-24,-1 11 18,0-21-23,-1 9 23,-2 1-25,1 2 20,-2-1-25,0 1 22,-1 1-23,0 1 21,-3 0-27,3 0 19,5 7-18,-15-8-31,15 8-82,-14-4-33,14 4-72,-13-3-77,13 3-103,-14 0-53,14 0-114,-10 3-172,10-3-319,0 0-687</inkml:trace>
  <inkml:trace contextRef="#ctx0" brushRef="#br0" timeOffset="56715.845">25256 7195 682,'0'0'635,"5"-12"-49,-5 12-49,0 0-27,0 0-39,1-13-67,-1 13-19,0 0-61,0 0-13,0 0-56,-3-11-3,3 11-57,0 0-1,0 0-37,0 0 12,0 0-29,0 0-3,-11 2-32,11-2 0,-5 12-5,5-12 2,-7 15-11,4-7-7,1 2-3,-2 1-5,1-1-10,0 2-7,0-1-11,-2 1-7,0 1-12,3-3 1,-2 1 14,-1-1-29,2-1-1,0 1 5,-2-2-3,5-8-11,-5 15-2,5-15 1,-4 12 0,4-12-1,-4 10 4,4-10-9,-4 7 2,4-7 5,0 0 1,-1 12-9,1-12 9,0 0 7,0 0-4,11 5 0,-11-5-11,0 0 0,15 1-1,-15-1 3,14-1 0,-14 1-5,19-1-5,-19 1 3,25-1-11,-25 1-2,24-2-1,-13 0-26,1 0-5,-12 2 4,24-4-3,-12 3-5,-1-2-17,-11 3 15,22-4-16,-22 4 29,18-2-11,-18 2 26,16-1-8,-16 1 18,13-4-12,-13 4 19,14-4-16,-14 4 23,11-5-20,-11 5 23,9-5-16,-9 5 18,0 0-21,12-6 23,-12 6-24,0 0 16,4-9-5,-4 9 15,0 0-22,-2-10 24,2 10-26,0 0 30,-6-12-19,6 12 22,-3-8-23,3 8 21,-7-9-22,7 9 20,-5-9-17,5 9 21,-4-11-21,4 11 30,-5-7-11,5 7 31,-4-8-19,4 8 21,0 0-11,-4-11 15,4 11-17,0 0 6,0 0-12,-6-7-1,6 7-19,0 0 7,0 0-9,0 0 12,0 0-8,0 0 23,0 0-9,0 15 17,0-15 0,3 15-12,-3-15 20,3 18-13,-3-18-4,4 20-5,-2-9 8,-1 0 16,1 1-4,0 0 44,2 2-29,-2 0 43,1 0-38,1 1 19,-2-3-42,2 1 21,-2-2-38,2 1 24,-2-2-34,0 1 26,1-2-34,-3-9 29,6 15-40,-6-15 30,4 12-30,-4-12 30,2 11-32,-2-11 32,2 8-38,-2-8 7,0 0-86,3 11-25,-3-11-140,0 0-80,0 0-86,0 0-167,0 0-182,0 0-944,0 0-1395</inkml:trace>
  <inkml:trace contextRef="#ctx0" brushRef="#br0" timeOffset="59047.0441">23607 8009 246,'0'0'839,"0"0"-159,3-14-35,-3 14-76,0 0-51,1-13-55,-1 13-46,0 0-90,-1-10-14,1 10-53,0 0 3,-9-6-53,9 6-3,0 0-24,-14 5 6,14-5-32,-15 9-15,5-3-12,1 2-15,0 1-10,-2 2-10,2-1-4,0 3-5,0-3-12,2 3-12,0-4-11,1 4-7,2-2-1,-1 0-2,1 0-10,3-1 3,1-10 24,1 21-19,0-10-2,3-3 1,1 3-8,3 0-2,0-1 24,2-1-39,2-1 25,0 1-35,2-1 29,-1 1-30,2-2 25,-2-1-38,0 2 27,1-2-24,0 2 26,0-1-32,-3 0 33,2-2-37,-4 1 36,-1 0-33,0-1 33,0-1-31,-1 3 30,-7-7-24,9 10 32,-9-10-27,5 11 24,-5-11-20,-1 9 34,1-9-36,-5 12 26,5-12-35,-11 10 35,11-10-36,-15 9 34,6-5-36,-1 1 28,-2-2-25,1 0 18,-1 1-17,-2-4 16,1 3-45,-1-3-31,2 0-105,12 0-38,-26-2-109,14 1-58,1-3-120,2-1-144,0 0-136,2-1-833,0 0-1263</inkml:trace>
  <inkml:trace contextRef="#ctx0" brushRef="#br0" timeOffset="59328.2876">23570 8081 628,'0'0'694,"-5"-7"-103,5 7-65,0 0-34,0 0-58,3-10-52,-3 10-49,10-4-31,-10 4-37,13-7-4,-13 7-53,20-6 7,-7 4-39,2-3-13,0 3-33,3-1 4,-1-1-36,1 0 7,0 1-35,-2 1 6,1 0-37,-3 0 12,0-1-30,-2 2 17,-12 1-29,22-3 10,-22 3-51,19-2-51,-19 2-93,13-1-63,-13 1-73,12 1-102,-12-1-100,0 0-206,6 6-534,-6-6-861</inkml:trace>
  <inkml:trace contextRef="#ctx0" brushRef="#br0" timeOffset="59812.643">24058 8157 256,'0'0'810,"0"0"-105,1-13-17,-1 13-107,0 0-89,-1-11-52,1 11-62,0 0-50,-4-11-36,4 11-13,0 0-61,-6-8-12,6 8-52,0 0-8,-12-4-32,12 4 12,0 0-38,-13 6 18,6 0-26,1 0 0,0 2-28,0 2 6,-1 1 15,0 2-21,1-1-9,1 3-8,-1 1-7,1-1-3,2 0 42,-1-1-65,1 3 50,2-5-57,0 3 44,1-3-47,1 1 0,1-3 3,1 1 2,2-2 2,1-1-7,2-1 9,0 0 0,1-2-6,1 0 1,0-1 5,2-3 0,-1 1 44,-11-2-57,23 2 51,-23-2-51,21-2 46,-21 2-47,17-7 46,-17 7-51,15-7 4,-15 7-1,10-8 6,-10 8 4,5-12 3,-5 12 1,0-12-3,0 12 2,-3-10 0,3 10-13,-8-12 7,8 12 8,-15-9 0,8 4 0,-5 0-6,2 3 11,0-1-8,-3 1 0,13 2-13,-23-3-24,23 3-45,-22 0-46,22 0-45,-21 2-72,21-2-51,-18 3-117,18-3-118,-13 4-70,13-4-830,-9 3-1044</inkml:trace>
  <inkml:trace contextRef="#ctx0" brushRef="#br0" timeOffset="60443.8956">24395 8146 592,'0'0'720,"0"0"-94,-8-7-22,8 7-82,0 0-59,-9-8-43,9 8-41,0 0-36,-9-11-63,9 11-9,-7-6-43,7 6 7,-11-7-41,11 7-7,-9-10-40,9 10-5,-9-8-34,9 8 0,-12-8 20,12 8-15,-10-8 2,10 8-10,-9-9 2,9 9-24,-10-6-4,10 6-9,-9-7-11,9 7-11,-8-6-5,8 6-2,-7-6-4,7 6-13,0 0-4,-8-7-5,8 7-6,0 0 0,0 0-2,0 0-3,0 0-1,0 0 0,7-7-1,-7 7-4,14 2 25,-14-2-20,18 2 0,-18-2-6,22 3 0,-8-3 8,-3 3-9,2 0 1,-1-2 0,1 2 3,0-2-1,-2 1-8,1-1 10,-12-1-2,20 1 4,-20-1 1,17 2-2,-17-2 5,14 2-5,-14-2 3,0 0 0,16 1-4,-16-1 4,0 0 2,0 0-5,16 1 0,-16-1 3,0 0-5,0 0 3,0 0-1,14 1 0,-14-1 1,0 0 2,0 0-1,0 0-6,0 0 5,0 0 2,0 0 0,0 12 1,0-12-5,-8 9 6,8-9 1,-3 15 2,3-15 0,-6 20 1,4-10 1,-1 3 3,1-2 7,-1 2-1,0-2-7,2 2 26,-1-2-30,-2 1 26,3 0-38,-2 0 31,2 0-33,0-2 28,-1 2-33,2-12 37,-2 21-48,2-21 36,-2 20-28,2-20 27,-1 18-123,1-18-24,0 14-95,0-14-49,-1 12-48,1-12-42,0 0-107,0 14-111,0-14-104,0 0-862,0 0-1188</inkml:trace>
  <inkml:trace contextRef="#ctx0" brushRef="#br0" timeOffset="61102.4001">24744 8176 429,'6'-8'631,"-6"8"-80,0 0-33,6-11-71,-6 11-34,0 0-34,4-13-31,-4 13-30,0 0-22,2-11-32,-2 11-26,0 0-9,-4-13-41,4 13 8,-6-8-30,6 8 1,-5-8-26,5 8 17,-8-9-35,8 9 7,-7-8-28,7 8 8,-9-6-26,9 6-3,-11-8-20,11 8 7,-9-7 3,9 7 0,-10-5 4,10 5 14,-8-5-46,8 5-2,0 0-6,-11-7-7,11 7-4,0 0-1,-8-4-2,8 4-12,0 0-3,0 0 6,0 0-5,0 0-1,0 0-6,0 0 8,13-3 8,-13 3-1,17 1-17,-17-1 7,23 1-2,-23-1 6,25 0-19,-9 0 12,-1 0-3,-1 0 3,1 0-3,-1-1 0,1 0-2,-3 1 0,4-2 0,-3 1 6,-1 0-3,-12 1 12,22-3-14,-22 3 5,17 0-9,-17 0 14,15-3 4,-15 3-4,11-1-8,-11 1 5,0 0-4,15-2 3,-15 2-11,0 0 0,0 0 11,11-4 1,-11 4-13,0 0 11,0 0-12,0 0 3,0 0-3,0 0 11,0 0-10,0 0 8,0 0-5,-8 10 8,8-10-3,-6 11 15,6-11-13,-4 15 19,0-5-12,2 1 0,-1 0 6,1 0-8,0 3 12,0-1-4,-1-1 3,0 1 1,0 1-6,2-2 29,-1 1-39,2 0 30,-2-1-38,2 0 34,0 1-36,0-13 32,0 20-36,0-20 15,2 21-112,-2-21-8,0 18-71,0-18-46,2 16-80,-2-16-91,2 12-114,-2-12-48,4 15-104,-4-15-790,4 8-1078</inkml:trace>
  <inkml:trace contextRef="#ctx0" brushRef="#br0" timeOffset="61446.1415">24815 8207 333,'0'0'577,"0"0"-89,0 0-79,0 0-44,0 0-50,0 0-47,0 0-27,0 0-41,0 0-31,0 0-26,0 0-31,0 0-23,15-5-16,-15 5-24,22-3-33,-11 3-79,1-2-102,2 0-76,0-1-142,0 1-556,-1 0-516</inkml:trace>
  <inkml:trace contextRef="#ctx0" brushRef="#br0" timeOffset="62123.7208">24430 8274 461,'0'0'423,"0"0"-46,0 0-42,0 0-19,-11 3-17,11-3-23,0 0-14,0 0-16,-9 5-2,9-5-2,0 0-2,0 0-20,0 0 6,0 0-39,0 0-19,0 0-30,0 0 6,0 0-32,0 0 7,0 0-38,12 1-3,-12-1-21,18 0-2,-18 0-27,26 0-16,-12 0-91,2-1-120,2-3-107,-2 4-107,2-1-164,0-1-610,-1 1-797</inkml:trace>
  <inkml:trace contextRef="#ctx0" brushRef="#br0" timeOffset="64406.4747">23741 9174 646,'8'-7'575,"-8"7"-29,13-10-32,-13 10-65,7-8-20,-7 8-54,8-11-49,-8 11-45,5-10 7,-5 10-42,5-12-3,-5 12-49,0 0-8,-1-15-18,1 15 6,-5-11-49,5 11 8,-9-9-3,9 9-2,-15-8-15,15 8-1,-22-3-16,22 3-14,-24 1-11,9 0-13,-1 2-6,1 0-13,-2 1-4,3 2 1,-3 0 20,4-1-40,0 3-6,0-1 0,1 0-2,3 0-1,0-2-4,3 2 2,-2-2 1,8-5 0,-6 10-3,6-10-3,0 0 5,3 11 0,-3-11-3,11 5 1,-11-5-3,15 3 3,-15-3 39,21-2-51,-10 1 46,3-1-51,-2 0 62,1-1-70,1 0 39,-3-1-33,3 1 45,-4-1-54,2 1 10,-1-1 4,-11 4 3,17-6 0,-17 6 2,14-5 8,-14 5-11,12-4-1,-12 4 0,0 0 43,12 3-46,-12-3 45,0 0-42,7 9 59,-7-9-31,2 17 71,1-7-48,-3 2 51,2 1-42,0 1 57,-1 2-46,2 1 4,-2 0 0,0 0-5,0 0-2,1 0-9,-1 0-3,0-2-9,2 2-6,-3-5-9,1 2-4,-1-2-3,0 1-4,0-1-5,1 0-1,-1-12 2,-1 19-40,1-19-56,1 16-85,-1-16-73,0 13-86,0-13-51,0 0-106,-1 17-159,1-17-124,0 0-774,0 0-1187</inkml:trace>
  <inkml:trace contextRef="#ctx0" brushRef="#br0" timeOffset="65049.4425">24186 9259 642,'0'0'657,"4"-12"-64,-4 12-50,1-15-41,-1 15-34,2-14-89,-2 14-27,-2-17-33,-1 7-30,3 10-65,-5-17-8,2 9-38,-4-1 16,2 1-44,-1 2-6,-2-1-25,-1 2 8,0 0-18,1-1-6,-4 2-12,0 3-14,2 0-11,10 1-15,-23 0-12,23 0-4,-22 1-8,13 3-1,0 0 28,1 1-44,0 2-2,1-2 2,2 3-3,1 1 0,4-9 2,-1 17-4,1-17 1,5 18-3,0-7-8,4 1 15,0 0-16,4 1 16,0 0-16,2 0 16,1 2-15,-1-3 16,0 0-18,0 0 16,0 0-14,-3-2 14,0 1-16,-2-3 7,0 2-5,-3-3 19,-1 0-21,-2 3 20,-4-10-18,4 14 19,-4-14-18,-1 13 17,1-13-17,-8 13 26,2-7-25,-1 0 10,-3-1-19,1 0 17,0-2-20,0 1 20,-3-1-18,12-3 15,-18 3-17,18-3 16,-16 2-21,16-2 17,-13-3-17,13 3 14,-9-8-26,9 8 12,-4-10-13,4 10 20,2-13-24,2 4 25,2 1-21,-1 0 23,3-3-19,1 0 24,2 0-18,-1-1 23,1 0-20,3 0 21,-2-2 3,1 2-2,-1 1-1,-3 0 1,2 0 1,-2 0 0,-1 1 10,-2-2-9,0 2 5,0 1 0,-4-1 11,1 0-3,-3 10-6,2-17 7,-2 17-4,-4-14-2,4 14-3,-6-13-3,6 13-1,-13-12 0,13 12 18,-13-9-27,13 9-3,-13-5 1,13 5-12,-13-4-50,13 4-68,-13-1-60,13 1-79,0 0-102,-14 0-96,14 0-50,0 0-126,0 0-619,-7 8-876</inkml:trace>
  <inkml:trace contextRef="#ctx0" brushRef="#br0" timeOffset="65408.7909">24489 9172 696,'0'0'740,"0"0"-45,0 0-64,0 0-87,0 0-41,0 0-43,3-10-59,-3 10-36,0 0-35,0 0-40,0 0-1,0 0-87,0 0 4,0 0-81,0 0 23,0 0-44,0 0 55,0 0-54,0 0 32,0 15-48,0-15 40,-2 20-56,1-9 15,1 1-16,-2 0-5,2 3-3,-1-1-7,1 3-2,-1-2-6,0 0-3,-2 2-6,2-1-8,0-1-3,1-1-2,0-2-11,0 3 3,0-3-4,0-12-5,-1 22-2,1-22-2,1 19-2,-1-19 1,0 17-5,0-17-32,0 15-49,0-15-44,1 10-30,-1-10-76,0 0-36,0 14-99,0-14-81,0 0-159,0 0-122,0 0-885,0 0-1265</inkml:trace>
  <inkml:trace contextRef="#ctx0" brushRef="#br0" timeOffset="66024.0901">24811 9249 573,'0'0'658,"-5"-10"-62,5 10-37,-4-11-77,4 11-32,-5-11-79,5 11-34,-4-11-18,4 11-26,-2-12-17,2 12-23,0 0-33,1-17-32,-1 17-27,3-10-18,-3 10-6,11-10-10,-11 10-11,14-9-12,-14 9 0,16-8-22,-4 6-10,-12 2-5,21-1 8,-21 1-19,23 3 3,-12 2-10,-1 0-7,2 2 16,-3 1-26,1 1-8,-4 0-4,-1 0 3,-1 2-1,-1 0 0,-2 1-7,-1 0 1,-3 2-3,-2 0-4,0 1-2,-1-2 4,-4 1 14,2 2-22,-2-2 31,-1-2-47,1 1 12,1-1 1,-1-2-6,1-1 8,1 2-4,1-5 3,-1 3-3,8-9 2,-11 12 9,11-12 1,-8 11 6,8-11-21,-7 7 12,7-7-1,0 0 0,0 0-2,0 0 3,6 11-6,-6-11-2,12 1 2,-12-1 2,20 0 2,-9 2-6,3-2-1,-1 0 5,2 0-5,-1 0 4,1 0 0,0 0-4,1-2 1,-1 2 4,0 0-1,0 0 3,0 0 23,-1-1 14,-1 1 15,1 0 10,-14 0-2,22 0-2,-22 0 4,18 0 2,-18 0-3,16 0 8,-16 0-3,15 0 2,-15 0-10,15-1-37,-15 1-26,0 0 0,15 0 0,-15 0 0,0 0 0,14 0 0,-14 0 0,0 0 0,0 0 0,12-2-37,-12 2-213,0 0-108,0 0-66,0 0-97,0 0-183,0 0-170,-8-8-716,8 8-1242</inkml:trace>
  <inkml:trace contextRef="#ctx0" brushRef="#br0" timeOffset="68871.5577">27056 6159 513,'0'0'630,"10"-9"-75,-10 9-55,6-10-41,-6 10-22,8-11-12,-8 11-71,5-12-17,-5 12-43,10-9 11,-10 9-22,4-9 8,-4 9-46,7-9-7,-7 9-53,0 0-14,4-8-42,-4 8 9,0 0 0,0 0 0,-4 10-8,4-10-6,-7 15-11,3-5-12,-4 3-11,2 2-1,-1-3-22,-1 5 5,-2 2-29,3-1-3,-2 0-11,-2-1 0,2 3-9,0-3 3,0 0-7,-2 0-3,2 0-7,0-5 0,0 4-66,0-5-70,4 0-63,-3 1-40,2-4-65,2 1-52,-2-2-95,6-7-108,-5 9-88,5-9-206,0 0-426,-4 9-879</inkml:trace>
  <inkml:trace contextRef="#ctx0" brushRef="#br0" timeOffset="69161.2132">27065 6139 145,'0'0'805,"5"-14"-156,-5 14-34,4-12-74,-4 12-65,2-8-48,-2 8-65,0 0 11,9-6-45,-9 6-10,0 0-57,21 1-3,-21-1-21,15 9-18,-4-2-7,0 0-33,1 3-12,-1 2-10,0 0-5,3 2-36,-1 1-6,1 1-24,-1-1-10,-2 0-19,1-1-7,-1 3-15,1-2 0,-1-1-5,-3 0 0,2-2-20,-1-1 7,-1 1-13,-1 0-19,1-3-52,-2-1-84,0 1-54,-1-2-48,-1 1-87,-4-8-53,10 10-113,-10-10-110,4 9-82,-4-9-679,0 0-977</inkml:trace>
  <inkml:trace contextRef="#ctx0" brushRef="#br0" timeOffset="69348.7134">27099 6384 211,'0'0'705,"0"0"-137,0 0-71,0 0-76,-12-2-85,12 2-70,0 0-41,0 0-57,14 0-28,-14 0-33,17-4-23,-4 3-102,1-2-131,5-1-167,2 1-697,2-1-618</inkml:trace>
  <inkml:trace contextRef="#ctx0" brushRef="#br0" timeOffset="70191.0111">27103 7214 681,'0'0'745,"-4"-8"-89,4 8-32,0 0-59,-5-11-58,5 11-49,0 0-67,-5-11-53,5 11-50,0 0-28,0 0-52,0 0 22,0 0-31,0 0-1,-6 8-29,6-8-27,-2 18-24,1-7-21,0 2-16,-2 0-13,1 0-16,2 3-9,0-1-9,-2 1-4,2 0-4,-2-1-10,2-2 4,0 2-6,0-3-29,0 1-70,0-1-54,0-12-78,0 20-26,0-20-65,2 16-73,-2-16-77,2 13-90,-2-13-94,0 0-698,5 12-941</inkml:trace>
  <inkml:trace contextRef="#ctx0" brushRef="#br0" timeOffset="70691.0005">27095 7277 213,'2'-15'669,"0"3"-107,0-2-40,3 2-49,-3-2-39,4 2-36,1-2-40,0 4-53,0-3-29,3 4-19,0-1-29,1 2-5,-2 3-13,5 2-19,-5 0-15,3 2-4,-12 1-22,23 4-19,-11-1-12,-5 2-14,1 2-18,-3 1-12,-1 0-10,0 1-10,-3 3-1,-1-12-12,-1 20 2,-3-11-3,-2 5-21,-1-3 10,1 2-22,-4-2 19,-1-2-20,2 3 13,-2-3-21,2 0 16,0-2-19,3-1 19,-2 1-21,0-1 12,8-6-21,-11 8 0,11-8-40,-8 5 22,8-5-21,0 0 23,0 0-21,0 0 31,0 0-22,8-6 27,-8 6-9,13-7-5,-13 7 3,16-7 8,-5 4 3,-11 3 3,22-3 1,-11 2 3,3 0 1,-1 2 2,3 0 3,0 2-1,0 1 1,1 1 0,-2 2 3,-1-1-6,-1 1 12,0 2 12,-3-1 19,-3 2 28,1-3-16,-4 4 30,0-2-14,-4-9 15,0 20-13,0-20 7,-8 18-5,0-9 11,-1-1-20,-2 1-15,0-1-2,-3-1-8,-2 1-8,1-2-5,-3 0-3,0-2-3,2 1-12,-1 0-4,-2-4-1,4 1-39,-1 2-72,3-4-57,-1 0-50,1 1-89,1-4-129,12 3-127,-22-4-111,22 4-812,-14-8-1113</inkml:trace>
  <inkml:trace contextRef="#ctx0" brushRef="#br0" timeOffset="71280.3712">27451 8160 176,'0'0'793,"0"0"-125,8-7-7,-8 7-96,0 0-60,4-12-82,-4 12-54,0 0-38,0 0-36,-5-9-21,5 9-14,-11-4 1,11 4-41,-16 0 7,16 0-28,-22 1-17,8 3-11,1-1-21,-2 1-13,-1 3-16,2 0-6,-4 2-6,2 3-3,1 0 17,0 0-45,0 0 19,4 3-43,0-3 20,2 2-34,4-3 13,1 2-37,-1-3 5,5 4-11,3-4 34,1 1-36,1-2 26,3 0-32,4 1 21,-1-3-31,2-2 33,1 0-32,4 0 21,0-2-26,1-1 34,0-2-34,2 0 29,-1 0-31,-1 0 34,2-2-31,-3-1 22,0 2-25,-2-1 27,0 0-23,-3 1 28,0 0-33,-1-2 33,-12 3-48,18 0-26,-18 0-108,15-3-72,-15 3-82,0 0-110,18 0-131,-18 0-52,0 0-120,9 6-827,-9-6-1200</inkml:trace>
  <inkml:trace contextRef="#ctx0" brushRef="#br0" timeOffset="71875.3807">27247 9144 473,'-2'-11'747,"2"11"-110,0 0-23,-3-13-57,3 13-67,0 0-24,-2-13-62,2 13-33,0 0-58,0 0-16,-2-13-74,2 13-21,0 0-31,0 0 4,0 0-5,0 0-12,-7 13 39,7-13-71,-4 19-13,4-9-19,-2 3-7,0 0 6,1 1-36,-1 2-12,0-2 0,0 2-17,-1 0-2,1-1-5,1-2-5,1 2-3,-1-3-10,0-1-55,1-11-81,0 20-50,0-20-88,0 15-61,0-15-135,2 11-129,-2-11-125,0 0-763,8 6-1108</inkml:trace>
  <inkml:trace contextRef="#ctx0" brushRef="#br0" timeOffset="72266.0019">27236 9070 241,'0'0'703,"-3"-11"-108,3 11-44,0 0-48,-2-13-66,2 13-44,0 0-42,0 0-45,0-13-8,0 13-55,0 0-3,0 0-28,11-6 30,-11 6-35,12 2-7,-12-2-42,15 5 1,-3-1-23,-1 0 3,3 1-12,3 2-11,-1 0-11,0 2-25,4 1-6,-3-1 5,2 1-10,0 2-16,-2-2-10,-1 1-3,1 0-3,0 1-6,-5-1-1,1-1-2,-1 2 4,-2-1-11,-1-1 7,0-1-3,-3 3 8,1-4-12,0 1 16,-3 0-1,-4-9-1,5 15 12,-5-15 13,0 15-17,0-15 0,-5 17-16,-1-10 3,-1 2-8,-4-2 1,2 1-4,-5 0-2,-2 0-10,-1 0 3,-4-1-1,1 0 0,0-1-6,1-2 1,0 1-2,1 0-26,0-3-69,2 1-73,-1-1-105,2 0-71,2-1-134,13-1-188,-20 3-210,20-3-697,-16-2-1216</inkml:trace>
  <inkml:trace contextRef="#ctx0" brushRef="#br0" timeOffset="73450.8005">30222 6118 721,'0'0'746,"-7"-10"-86,7 10-35,-6-12-59,6 12-26,-3-9-43,3 9-69,-6-8-48,6 8-49,0 0-44,-3-9-26,3 9 37,0 0 4,0 0 10,0 0-38,2 16 6,1-6-12,-2 1 8,2 2-137,-1 2-139,1 1 0,-1 2 0,0-1 0,0 2 0,2 0 0,-2 1 0,1-3 0,-2 2 0,2 0 0,-2-1 0,2 0 0,-2-3 0,0 2 0,2-2 0,-2-2 0,0-1 0,2-2-258,-2 1-181,-1-11-65,6 17-63,-6-17-93,4 12-17,-4-12-157,8 10-516,-8-10-951</inkml:trace>
  <inkml:trace contextRef="#ctx0" brushRef="#br0" timeOffset="73825.7786">30519 6249 687,'0'0'621,"-2"-13"-63,2 13-27,-5-9-74,5 9-23,-7-7-62,7 7-3,-12-4-44,12 4-35,-17 0-38,17 0-18,-17 7-13,8-1-24,0 2-14,-1 1-9,2 4-19,0-1-15,2 1-19,2 0-17,-1 1-15,4-1-12,-1-1-3,5 2-18,0-2 1,3 0-10,0-2 9,2 1-13,3-2 21,1-2-27,-1 0 9,5-2 14,-1 0-1,2-3 7,-3 0-1,2-2 2,1-2 4,1 0-11,0-1 21,-2-2 1,1-2-3,-2 2-3,-1-3 12,-1 0-3,0-2-5,-3 0-7,-1 0-45,-1-3-28,-2 0 0,-2-1 0,-3 1 0,-1-1 0,-1 1 0,-2-2 0,-3 2 0,0 0 0,-2 1 0,-1 0 0,-2 2 0,-1 2 0,0 0 0,-2 3 0,4 2-61,-3-1-234,1 3-131,0 0-110,-2 2-195,1 6-212,-2-4-702,1 3-1308</inkml:trace>
  <inkml:trace contextRef="#ctx0" brushRef="#br0" timeOffset="74995.971">29771 7353 39,'0'0'880,"-10"-13"-185,10 13-82,-5-15-47,5 15-54,1-17-49,2 8-29,3-1-51,2-1-31,1 0-16,1 2-28,4 1-35,1 0 9,2 1-12,1 1-54,-2 4-13,1-1-46,-3 3-23,1 3-20,-1-1-14,0 5-16,-3 0-10,-4 0-7,-1 3-5,-3 1-18,0 0-6,-6 2 1,1 0-11,-5 1-2,-2 4-2,-2-2-5,-1-1 1,0 3-6,-2-4-5,1 0-6,-1 1-1,3-4 0,1 0-1,-1 0 0,3-1-4,0-3-2,3 0 2,-2 0 4,7-7-1,-4 11 9,4-11-2,5 9-6,-5-9-4,14 3-36,-2-2-37,1-2-31,4 0-14,2-1-24,4-2-5,2-1 4,0-2-14,5-3 20,0 1 17,1-2 1,-2-1 28,1-1 5,-2 0 28,-1 1 0,-2-2 22,-1 0-1,-4 2 17,-3 2-3,0-2 8,-4 4-4,-2 0 18,1 0-10,-4 2 5,-2 0-5,-6 6 12,8-7-10,-8 7 12,0 0-10,0 0 10,0 0-10,0 0 16,0 0-14,0 0 12,-7 13-10,7-13 11,-4 12-4,4-12 9,-3 16 5,3-16 0,-3 18-1,3-18-2,1 18-5,2-8 3,-1-1 2,-2-9-1,8 17 0,-1-9 8,1 0 26,1 0-2,4 0-7,1-3-4,-1 1-6,4-2-4,-2-1 2,3 0 2,-4-2 8,2-1 18,-1 0 16,0-3 14,-2 2 6,-1-4-1,0 0 19,-1 1 0,-3 0-10,0-4-17,-2 0-1,-1-1-11,-5 9-11,7-20-12,-7 20-1,-2-21-14,0 9 14,-5 1-23,1-2-11,-3 2-1,-1-2-3,0 4-2,-1-1-2,-3 2-4,3 0-38,-2 2-73,0-1-70,2 3-72,-2 1-44,1 2-92,1 0-95,11 1-87,-24 1-40,8 3-208,4-1-382,-2 2-814</inkml:trace>
  <inkml:trace contextRef="#ctx0" brushRef="#br0" timeOffset="75980.4624">29863 8188 759,'6'-18'632,"-6"18"-69,10-14-65,-3 6-38,-1 0-54,2 1-7,0 2-74,3-1-10,0 1-50,0 3-12,3-1-16,-1 2-10,2 1-29,-2 3-28,2 0-18,-3 4-4,1-2-19,-3 4-20,-1 0-3,-3 2-13,-1-1-3,-2 3 3,-3-2-9,-4 4-15,-1 1-5,-4 1-8,0 0-3,-5 1-4,1-1-9,-5 2-4,4-2-1,-1-1-3,1-2 3,0 1-1,1-2-7,3-2 5,-2-1-9,3 0-5,2-1-3,-1-2 2,3 1 0,0 0 8,5-8 8,-3 11 4,3-11-4,4 10-10,-4-10-4,14 3 22,-14-3-33,21 2-2,-7-2-22,1 0-22,4-2-79,-1-1-25,6-2-42,2 1 8,-1-1-52,7-5-16,-1 4-33,0-3 22,-2-1-4,2-3 21,-4 2 51,1-1 9,-3-2 25,-2 1 37,2 2 34,-6-1 2,-3-1 31,0 1 1,-2 0 19,-2 3-5,-3-2 18,0 3 10,-1 0 34,-2 0-15,-6 8 23,8-14-11,-8 14 37,3-12-17,-3 12 49,0 0-13,-2-17 24,2 17-8,0 0 32,-7-10 0,7 10 17,0 0-16,-12-6 8,12 6-7,0 0-12,0 0-5,-13 2-11,13-2-7,-6 6 11,6-6-9,-4 10-13,4-10-20,-1 13 0,1-13 8,2 14-19,2-4 3,0-3-16,1 3-1,3 0 18,1-1 10,0 2 19,0-1-6,2 1 15,-1-1-3,1-1-17,0 1-9,-2-1 5,0 0-5,0-1-15,-3-3-10,1 3-2,-7-8 0,9 13 7,-9-13 11,5 12-6,-5-12 2,-1 11-18,1-11-4,-8 11-4,2-4-25,-2-1-3,-1-1 0,0 0 0,0-1 0,-2 0 0,-1 0-101,0-2-76,12-2-86,-23 1-62,23-1-93,-22-1-105,10-4-147,12 5-118,-19-7-773,10 2-1203</inkml:trace>
  <inkml:trace contextRef="#ctx0" brushRef="#br0" timeOffset="76152.3278">30466 8110 537,'10'-6'846,"1"0"-139,0 3-36,1-3-65,3 2-62,-1 0-75,3-2-60,-1 2-55,3 0-64,-1 1-63,3 0-42,3-2-36,0 1-31,2 1-119,0-1-141,-1 1-204,-3 1-249,-2 0-997,3-1-1243</inkml:trace>
  <inkml:trace contextRef="#ctx0" brushRef="#br0" timeOffset="77230.4923">30084 9203 482,'0'0'735,"-4"-12"-73,4 12-22,-2-12-70,2 12-37,-4-12-28,4 12-39,-5-10-16,5 10-38,-5-10-29,5 10-36,0 0-58,-4-11-49,4 11-35,0 0 48,0 0 24,0 0-2,-8 12-20,8-12-43,-4 19-212,3-7 0,1 1 0,-1 4 0,1 0 0,-2 0 0,2 1 0,0-1 0,2 2 0,-2-1 0,1 0 0,0 0 0,1-1 0,-1 0 0,-1-3 0,1 2 0,2-3 0,-2-1 0,0 1 0,1-2 0,-1-1 0,-1-10 0,4 18 0,-4-18-182,5 12-322,-5-12-37,6 10-116,-6-10-95,8 6-145,-8-6-581,0 0-1101</inkml:trace>
  <inkml:trace contextRef="#ctx0" brushRef="#br0" timeOffset="77808.5848">30438 9324 677,'6'-8'659,"-6"8"-69,10-12-14,-10 12-103,6-14 7,-6 14-24,6-9-54,-6 9-52,4-12-33,-4 12-23,0-12-12,0 12 5,-3-10-33,3 10-30,-8-12-36,8 12-5,-11-10-20,11 10-12,-14-10-10,4 6-34,0-1-17,-1 2-12,0 1-8,1 0-12,-3 0-9,13 2-13,-22-3-6,22 3-9,-19 0-1,19 0-9,-15 3 3,15-3-11,-14 6 13,14-6-4,-9 8-2,9-8-7,-4 11 8,4-11-9,3 15 5,0-8-3,1 4-3,3-2 2,1 1 3,0 1-1,1 1 2,2-2-5,0 2-3,-1 1 6,4-1-1,-2 2 7,-2-4-11,1 3-3,-2-1-2,-1 0 3,1-1 0,-3 1 8,-1-3-10,1 1 2,-2 0 0,-4-10 6,5 17-4,-5-17 0,0 15 5,0-15-5,-5 14 5,5-14-5,-8 14 2,8-14 4,-12 10-4,12-10 0,-15 8-4,15-8 4,-14 5-1,14-5-1,-15 0 3,15 0 1,-15-1-1,15 1-3,-12-7 2,12 7-2,-9-10-5,9 10 4,-5-16-4,5 16 4,1-18-5,1 5 5,4 2 5,0-3-14,3 0 7,0-2 6,1 2-5,3-2-6,-2-1 18,2 2-22,0 0 10,0-1-2,-1 3 6,0-3-1,-3 3 7,0-1 22,-1 2 16,-3 0-2,0 0 7,-4 2-6,0-1-4,-1 11-11,-1-18-5,1 18-5,-6-19-2,1 13-12,-2 0-6,-2-1-34,2 3-84,-1-1-88,8 5-117,-17-5-106,17 5-149,-16 1-186,4 2-1048,12-3-1514</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1:19.675"/>
    </inkml:context>
    <inkml:brush xml:id="br0">
      <inkml:brushProperty name="width" value="0.05292" units="cm"/>
      <inkml:brushProperty name="height" value="0.05292" units="cm"/>
      <inkml:brushProperty name="color" value="#FF0000"/>
    </inkml:brush>
  </inkml:definitions>
  <inkml:trace contextRef="#ctx0" brushRef="#br0">14299 9835 54,'0'0'735,"0"0"-148,0 0-67,-7-7-33,7 7-47,0 0-15,-11-3-23,11 3-45,0 0-6,-11-3-58,11 3-12,0 0-11,-11-1-19,11 1-5,0 0-6,-14 0-10,14 0-11,0 0-12,-13 0 26,13 0-46,0 0 23,0 0-48,-12 1 19,12-1-52,0 0 15,0 0-43,0 0 11,0 0-39,-11 1-9,11-1-64,0 0 0,0 0 0,0 0 0,0 0 0,0 0 0,7 5 0,-7-5 0,0 0 0,16 3 0,-16-3 0,15 1 0,-15-1 0,23 0 0,-9 0 0,-1 0 0,2 0 0,2 0 0,1 0 0,1 0 0,4 0 0,-3 0 0,2 0 0,1 0 0,0 0 0,0 3 0,4-3 0,0 2 0,1-1 0,3 0 0,1 0 0,4-1 0,2 0 0,1 2 0,2-4 0,1 2 0,2 0 0,4-2 0,4 2 0,-3-1 0,2-1 0,-1-1 0,-1 3 0,-1-2 0,2-1 0,-1 2 0,-8-2 0,1 2 0,0 0 0,-2-2 0,-1 3 0,-1-1 0,-2-1 0,-4 1 0,-2-2 0,-2 3 0,-5-1 0,-3 1 0,-2-1 0,-1 1 0,-5-1 0,2 1 0,-14 0 0,21-2 0,-21 2 0,16 2 0,-16-2 0,0 0 0,17 0-24,-17 0-35,0 0-70,0 0 9,14 0-83,-14 0-30,0 0-45,0 0-56,0 0-26,0 0-110,0 0-102,0 0-82,0 0-143,0 0-452,-14-2-859</inkml:trace>
  <inkml:trace contextRef="#ctx0" brushRef="#br0" timeOffset="799.4969">14540 10147 105,'-23'0'535,"23"0"-127,-17 0-58,17 0-45,-21 2-48,21-2-21,-18 2-32,18-2-24,-20 0-8,20 0-12,-20 4-8,20-4 6,-19 1-5,19-1-3,-17 1-9,17-1-1,-15 3-5,15-3-12,-17 1-3,17-1 5,-14 3-14,14-3-7,-11 0-7,11 0 8,-13 1-25,13-1 8,-14 3-23,14-3 23,-13 1-27,13-1 25,-11 2-27,11-2 26,-11 3-28,11-3 23,0 0-18,-17 2 15,17-2-13,-10 2 26,10-2-24,0 0 29,-14 3-19,14-3 31,0 0-24,-11 4 31,11-4-31,0 0 16,0 0-5,-12 3-8,12-3-2,0 0-17,0 0-9,0 0 11,0 0 6,0 0 9,0 0 11,0 0-7,0 0-1,0 0-5,16 2-7,-16-2-1,18-2 6,-7 1-10,3 0-8,-1 0-8,7-1-9,1 1-6,-3 0-1,9-2-7,-2 3-7,4-2-5,0 2 2,2 0 13,-1-2-29,8 1 4,0 1-3,5-2 3,-3 1-6,10 0-4,-1 0 1,3-2-2,-1 2 1,2-2 3,0 2-1,1 0-1,2-2-1,1 1 1,-1-1 1,0 1-3,0 0-5,-1-1-8,1 2-10,-2-2-5,-1 1-5,0-1-3,-3 0 22,-3 2-44,-6-2 42,-1 2-36,-2-3 41,-2 3-34,-5-1 38,-3 0-32,-3 2 28,-3-1-19,-2-1 52,-2 2-50,-2-1 43,-3 1-37,-1-1 39,-12 1-29,19 0 34,-19 0-43,17 0 30,-17 0-29,14-2 41,-14 2-41,0 0 40,17 0-30,-17 0 31,0 0-39,11-1 31,-11 1-32,0 0 36,0 0-73,0 0 12,13-1-97,-13 1-35,0 0-39,0 0-47,0 0-68,0 0-90,0 0-82,0 0-76,-6-8-132,6 8-625,0 0-940</inkml:trace>
  <inkml:trace contextRef="#ctx0" brushRef="#br0" timeOffset="1408.8555">15929 9593 393,'0'0'584,"-9"-10"-73,9 10-28,-7-7-36,7 7-50,-6-10-15,6 10-30,-7-7-6,7 7-4,-5-8-55,5 8-2,0 0-36,-8-9 12,8 9-45,0 0 8,0 0-47,-8-10-2,8 10-42,0 0-3,0 0-36,0 0 14,0 0-9,0 0 10,0 0 12,0 0 4,0 0-10,0 0-2,9 12 10,-9-12-19,12 15 10,-4-9-10,1 5 0,3 0 5,0 1-8,4 3-12,-2-3-4,2 3-85,4 2 0,-1 1 0,1-1 0,1 1 0,0 2 0,1-4 0,0 2 0,1-1 0,-1 0 0,-2-2 0,1 2 0,-5-4 0,1 0 0,-1 0 0,0-1 0,-2-1 0,-3-1 0,1-1 0,-2-2 0,-1 1 0,0-1 0,-3 0 0,-1 1 0,2-3 0,-7-5 0,4 13 0,-4-13 0,-2 13 0,-2-5 0,-2 1 0,-4 1 0,-4 2 0,-2 2 0,-7 3 0,-5 5 0,-1-1 0,-4 3 0,-1-1 0,0 2 0,-3 0 0,0 0 0,1-1 0,-1 1 0,1-1 0,-1-1 0,4 1 0,0-4 0,2 0 0,6-4-199,1-2-435,-1 3-244,3-7-1162,3 2-1799</inkml:trace>
  <inkml:trace contextRef="#ctx0" brushRef="#br0" timeOffset="6170.5001">14267 8938 323,'-2'-11'833,"2"11"-117,-4-12-63,4 12-59,-2-11-80,2 11-18,-3-12-72,3 12-29,-3-10-54,3 10-6,-4-10-38,4 10-15,0 0-54,-4-11-45,4 11-30,0 0-54,0 0 10,0 0 0,0 0 13,0 0-10,-3 14-9,3-14-5,0 22-10,1-9-6,-1 2 23,2 0-50,0 4 21,0-2-42,2 1 27,-1 2-44,-2-2 28,3 0-42,-2-3 31,2 5-33,-1-4 29,-1-1-35,3 1-2,-3-1 3,0-1 2,1-1-1,1-3 1,-2 0 2,1 0-2,-3-10 4,4 17-2,-4-17 2,2 14-1,-2-14 1,2 12 5,-2-12 1,0 0 4,4 13-4,-4-13-2,0 0-2,0 0 0,0 0 3,0 0-5,0 0-1,0 0-1,0 0 0,0 0 0,-10-7 0,10 7 0,-2-11 0,2 11 0,-1-15 0,1 15 0,0-19 0,1 7 0,0 2 0,2-2 0,1-2 0,0 1 0,1-2 0,2 2 0,0 0 0,2 0 0,2 0 0,-2 1 0,0 0 0,5 3-12,-3 0 0,0 2 2,3 0 5,-1 4-3,-1 1 2,1 0 1,0 2-1,0 2 8,0 1-4,1 1-2,-2 2 7,1 1-2,-3 0 31,-2 1-37,1 1 33,1 1-40,-4-1 30,-2 1-18,1-1 3,-3 1-3,3 0-6,-5-10-93,0 22 3,0-22-83,0 21-81,0-21-106,-5 20-62,5-20-142,-4 19-143,4-19-167,-5 12-578,5-12-1077</inkml:trace>
  <inkml:trace contextRef="#ctx0" brushRef="#br0" timeOffset="8043.5491">15027 8814 879,'0'0'698,"0"0"-72,-2-13-93,2 13-79,-5-7-57,5 7-40,-11-6-41,11 6-31,-14-3-22,14 3-45,-22 2 2,13 1-34,-3 1 6,-2 1-36,1 3 3,1 0-31,0 3 23,0 0-36,1 5 1,1 0-21,2-1 5,0 4-5,1-3-8,3 0-14,2 0-11,-1 1-8,2-2 32,1 1-69,1 0 46,0 0-59,3-3-1,0 2 9,3-2-4,-1 0-3,1-1-2,2-2-9,2-1-45,-1 1-43,3-4-55,-2 0-51,2-1-65,-1-1-24,1-2-79,-1-1-74,2 1-28,-2-4-37,0 1-74,1-1-43,-1-2-367,0-1-587</inkml:trace>
  <inkml:trace contextRef="#ctx0" brushRef="#br0" timeOffset="8293.6971">15158 8981 278,'2'-16'563,"-2"4"-73,1 2-57,-1-2-21,0 12-32,0-22 19,0 22-11,-1-18-11,1 18-47,-2-15-2,2 15-55,-1-13 6,1 13-51,0 0-9,-2-13-41,2 13 27,0 0-15,0 0 16,0 0 40,-6 7-34,6-7-3,-2 17-12,2-17 9,0 25-42,0-13 4,1 2-57,-1 3 11,1 0-46,0-2 6,1 1-43,-1 1 21,-1 0-43,2-2 33,1 2-45,-1-1 27,0 0-86,0-3-15,1 1-107,-3-1-63,4-1-51,-2-2-32,0 1-78,2-3-118,-4-8-95,6 15-108,-6-15-786,9 7-1135</inkml:trace>
  <inkml:trace contextRef="#ctx0" brushRef="#br0" timeOffset="8590.7356">15414 8906 691,'0'0'617,"-7"-9"-89,7 9-47,-14-5-49,14 5-39,-17-1-39,17 1-20,-21 0-51,8 2-11,2 2-46,-2 0-2,-1 1-30,0 2 7,1 1-32,0 1 12,2 0-28,0 1 1,4 2-9,0 1-18,5-2-1,-4 2 29,4 0-49,4 0 40,-2-1-65,7-1 25,-2 0-54,5 0 36,0-2-69,2 1 44,1-4-55,2 1 47,1-2-60,0-1 48,4 0-90,-2-4-19,2 0-95,-2 0-57,2-3-52,-1 2-73,0-3-98,1-1-55,-4 1-74,2-3-137,1-1-518,-2-1-832</inkml:trace>
  <inkml:trace contextRef="#ctx0" brushRef="#br0" timeOffset="8875.1261">15617 8726 448,'0'0'775,"-10"-6"-165,10 6-25,-8-6-108,8 6-59,0 0-36,0 0-42,0 0 31,0 0-74,0 0 9,8 8-32,-1-3 9,5 4-37,1 4 5,3-1-13,0 3-23,-1-1 9,4 3-17,1 2-15,0-1 16,-4 3-3,2-2-23,-4 3-17,-1-5 1,-4 4-55,-1-1-96,-2 1-15,-5-2 0,-1 1 0,-2 0 0,-3 1 0,-3 2 0,-1-1 0,-2-1-24,-1-2-294,-3 0-129,2-2-132,-5 3-219,-3-1-271,1-2-501,-2-3-1215</inkml:trace>
  <inkml:trace contextRef="#ctx0" brushRef="#br0" timeOffset="10857.0645">14242 10868 440,'0'0'599,"0"0"-67,0-12-20,0 12-33,1-10-30,-1 10-37,0-12-18,0 12-49,2-12 6,-2 12-52,0 0-1,0-15-35,0 15 2,0 0-40,0-11-14,0 11-46,0 0-17,0 0-29,0 0-9,0 0-6,0 0 14,0 0 0,0 0 1,0 15-6,0-15-4,0 21-15,0-9 0,0 2-18,0 0-8,2 3-13,-2 0-7,0 1-11,-2-2-6,2 4-9,0-4 0,-2 1-5,1 1-1,1-1-7,-3-1-24,3 1-78,-3 0-84,3-5-54,-2 1-91,0-1-64,2-2-103,0-10-105,-2 18-81,2-18-152,0 13-464,0-13-894</inkml:trace>
  <inkml:trace contextRef="#ctx0" brushRef="#br0" timeOffset="11169.5525">14450 10878 297,'0'0'709,"4"-17"-121,-4 17-69,-2-11-82,2 11-36,-4-11-45,4 11-38,-9-5-25,9 5-16,0 0-55,-16-1-14,16 1-38,-14 4 5,5 2-31,2 1-9,-4 1-8,1 2 3,2 0 1,0 2-9,-1 3-9,-1 0-3,2 2-1,-1 1 2,4-1-10,-3 3-10,2-3-6,2-1-10,-1-1-2,1 1-18,2-2 8,0-1-32,2 0-7,0-2-4,0 1 2,4-2-14,0 0 19,-1-1-30,3-2-43,1-1-107,2 1-61,0-4-73,0 1-106,-9-4-86,22 2-95,-9-2-136,1-1-560,-3-3-877</inkml:trace>
  <inkml:trace contextRef="#ctx0" brushRef="#br0" timeOffset="12419.5092">14544 11068 389,'0'0'758,"0"0"-130,0 0-62,0 0-122,0 0-37,0 0-85,0 0-13,0 0-57,2-16-27,-2 16-42,9-8-34,-9 8-29,14-12-11,-6 7-5,-1-1-2,1-1-23,0-1-10,-2 3-2,1-3-3,0 1 5,-7 7 3,9-11 2,-9 11-15,9-11-7,-9 11-10,4-9-9,-4 9-11,0 0-4,-1-12 0,1 12-5,0 0 0,-9-4-5,9 4-1,0 0-1,-18 4-5,18-4 3,-18 6 0,11-1-4,-3 1-1,0 0 0,1 0 11,0 5-28,0-2 27,0 0 6,3 1-3,-2 1-2,3-1-4,-1 0-4,4 0 6,0-1 1,2-9-5,0 17 3,0-17-1,4 15-1,-4-15 0,9 12 3,1-5-2,-4-2-4,5-1 0,-1-3-4,-10-1 4,23 3-1,-9-3-10,-1-3-21,0 2-14,2-2-7,-2-1-1,3 0 8,-3-2 12,1 1 2,-3-1 3,1-1 6,-2 1 6,-3 0-6,0-1 18,0-1 2,-1-1-10,-6 9 2,8-15 2,-8 15 0,2-13 5,-2 13 6,1-11-13,-1 11 13,0 0-4,-3-11 0,3 11 6,0 0 6,-9-4 4,9 4 3,0 0 1,-10 7 4,10-7 7,-7 10 0,7-10-3,-4 13-6,4-13-8,-2 13 0,2-13-4,0 13 0,0-13 4,4 13 0,-4-13-4,6 13-3,-6-13 1,10 9-4,-10-9 2,13 7-1,-13-7-2,16 3 3,-16-3-4,20 1 4,-6-2-6,-3-2 1,1 2 2,-1-4-7,1 0 6,0 0-1,-1 0-4,-1-3-3,1 2 8,0-3 4,-1 1-3,0-2-3,-3 1-3,0 1 0,-1-2-1,1 2 6,-2 0 1,-5 8-2,8-17-2,-8 17 2,5-11 7,-5 11-10,5-11-1,-5 11-2,5-10 0,-5 10-4,0 0 6,4-9 3,-4 9-1,0 0 0,0 0 5,0 0-9,0 0 1,0 0 2,0 0-5,0 0 5,11 4 5,-11-4-2,0 0 2,0 0 8,9 5-14,-9-5 0,0 0 3,12 4 3,-12-4-2,0 0-3,0 0-1,14 2-1,-14-2 4,13-3-13,-13 3-16,12-3 0,-12 3 5,12-4 3,-12 4 3,13-4 7,-13 4 1,10-6 3,-10 6-4,8-6 6,-8 6 1,0 0 4,12-6-1,-12 6-5,0 0-2,6-9 2,-6 9 5,0 0-1,0 0 4,0 0-3,1-11 2,-1 11-1,0 0-3,0 0 3,0 0 0,0 0 1,0 0-13,0 0 12,-12 0 6,12 0 8,0 0 7,-7 12-2,7-12 13,-4 14-2,4-14 11,-3 20 13,2-6 54,1 3 2,1 1-5,1 1-4,-1 3 0,0 3 16,2-2-24,-3 3 8,3 1-23,0 0-2,-2 0-15,0-1-1,2 1-6,-2 1-7,-1-1-5,2 1-9,-2 1-8,0-1-7,0-1 2,-2 1-2,0-1-1,-1 1 0,1 3-5,-5-2 19,1 1-12,0-3 5,-4 0-9,0 0 4,-1-3-8,1 1 11,-4-3-23,2-2 22,-3 1-20,2-5 11,-2-1-12,-2 1 14,1-4-8,0 1 2,-2-5-10,0 1 10,0-4-22,0-2 24,2 0-12,-3-3 14,1-2-9,-3-1 13,1-3-16,-2-4-1,3 0 1,-3-7 0,3-2 1,0-3-2,3-4-12,1 2 7,4-5 5,-1-1-2,5 0 44,1-2-37,4-1-10,2-1 13,4 1-13,2-7 10,5 3-12,4 0 11,0 1-9,3 1 7,4 2-2,0 2-3,1 1-5,2 2-27,2 1-22,1 1-70,0 1-39,0 3-41,1 0-36,0 4-48,1-2-74,-4 4-84,1 2-81,2 0-103,-2 0-762,0 0-999</inkml:trace>
  <inkml:trace contextRef="#ctx0" brushRef="#br0" timeOffset="12981.9911">15573 10708 524,'0'0'579,"6"-14"-74,-6 14-35,6-15-53,-6 15-24,6-17-20,-3 8-39,-3 9-16,6-18-30,-6 18-21,4-17-21,-4 17-15,4-14-19,-4 14-7,4-14-7,-4 14-20,2-10-10,-2 10-52,0 0-22,3-10 17,-3 10-17,0 0 11,0 0-19,-3 12 17,3-12-4,-5 22 9,3-6 3,-2 2-2,-1 5 12,-2 5-23,0 1-5,-1 2-14,-2 6-6,-2-1-15,2 3 1,0 2 39,-3 1 18,0-1-13,1 0-11,-1 0-13,1-3-8,1 1-62,0-1-9,3-6 0,0-3 0,2 0 0,-1-4 0,1-1 0,2-3 0,-1-2 0,0-2 0,2-2 0,1-3 0,-1 1 0,0-2 0,1-1 0,2-10 0,-4 15 0,4-15 0,-3 13 0,3-13 0,0 0-226,-7 9-48,7-9-52,0 0-80,0 0-51,0 0-98,0 0-84,-9 2-113,9-2-695,0 0-1061</inkml:trace>
  <inkml:trace contextRef="#ctx0" brushRef="#br0" timeOffset="13782.8469">15320 10811 79,'0'0'626,"0"0"-142,0 0-103,0 0-59,0 0-28,0 0-31,0 0-30,0 0-10,0 0-12,0 0-26,0 0 3,0 0-36,0 0-12,11 3-13,-11-3 42,0 0 12,13 3-21,-13-3-22,0 0-11,15 0-6,-15 0-2,11-1-8,-11 1-17,13-4-14,-13 4-16,12-7-11,-12 7-13,13-7 15,-13 7-9,13-11 20,-13 11-30,9-9 18,-9 9-27,8-10 17,-8 10-23,3-11 15,-3 11-29,0 0 20,-2-13-23,2 13 15,-9-7-26,9 7 23,-10-5-20,10 5 22,-13 3-33,13-3-29,-16 4-64,16-4-30,-15 8-102,7-1-105,1 0-83,1 1-166,0 1-642,-2 1-845</inkml:trace>
  <inkml:trace contextRef="#ctx0" brushRef="#br0" timeOffset="14204.7082">15576 11205 500,'3'9'527,"-3"-9"-67,0 0-54,0 0-46,0 0-64,0 0-53,2 12-44,-2-12-31,0 0 3,0 0-23,8 7 18,-8-7-19,0 0 17,11 7-28,-11-7 18,9 3-16,-9-3-10,0 0-4,18 0-1,-18 0-4,13 0-14,-13 0-13,13-5-5,-13 5 3,12-5-1,-12 5-9,13-7-5,-13 7-17,13-7 7,-13 7-4,8-9-5,-8 9-2,6-9-5,-6 9-8,3-9-6,-3 9 2,0 0-3,-3-14-5,3 14-14,-6-7 3,6 7-5,-8-6-4,8 6-2,-13-2 2,13 2 0,-13-2-4,13 2-3,-15 4-9,15-4-52,-18 6-61,18-6-66,-15 7-103,15-7-94,-13 10-87,13-10-110,-9 9-686,9-9-874</inkml:trace>
  <inkml:trace contextRef="#ctx0" brushRef="#br0" timeOffset="14673.4424">15998 10967 348,'0'0'618,"-2"-13"-70,2 13-38,-4-11-64,4 11-24,-2-13-49,2 13 17,-3-11-31,3 11-21,-2-10-27,2 10 4,0 0-39,-4-15 3,4 15-47,0 0-10,-2-9-49,2 9-11,0 0-25,0 0 9,0 0 18,0 0-11,0 0-6,-6 9-2,6-9 7,-1 17-10,0-6-14,1 0-5,-1 4-15,1 1 9,-2 1-9,1-1-9,0 4-99,1-2 0,-2 1 0,1 0 0,1-2 0,-1 3 0,1-4 0,0 2 0,-1 1 0,1-2 0,-2 0 0,2 0 0,-1-3 0,0-2 0,1 2 0,-2-2 0,2 0 0,0 2-164,0-14-129,2 18-81,-2-18-89,0 16-42,0-16-100,2 12-96,-2-12-173,0 0-462,5 10-939</inkml:trace>
  <inkml:trace contextRef="#ctx0" brushRef="#br0" timeOffset="15173.4242">16288 11035 64,'0'0'858,"3"-12"-166,-3 12-31,3-12-100,-3 12-65,1-10-53,-1 10-58,0 0-15,-1-15-42,1 15-31,-5-8-31,5 8-23,0 0 3,-11-7-54,11 7-11,0 0-33,-13 1 20,13-1-55,-10 7 9,10-7-15,-9 10-1,5 0 5,-1-1-24,-1 1-5,3 4-1,-2-2-1,1 4-12,0-2-10,1 0-15,1 1-8,0-2-5,2 0 0,0 0-11,0-1-3,2 1-1,-1-3-4,2 1-3,1-1 3,1-1-1,1-1-3,0 0 1,2-2 0,0-2-4,3 1 3,-11-5-4,21 5 4,-7-5 0,-1-3 0,0 1-6,3-1 5,0-2-4,0 1 2,0-3-7,-1-1 9,0 2-5,-2-5 4,-1 2-3,0-1-1,-3-1 1,0-2 9,-2-1 45,-1 2 3,-3-3-6,-1-1 3,-2 3-27,-2-3-29,-1 1 0,-3 0 0,0 1 0,-5-2 0,0 3 0,0-3 0,-2 6 0,1-1 0,-1 3 0,0-1 0,-3 3 0,2 2 0,-1 0-82,1 3-285,1 1-116,-2 1-227,-2 1-269,3 2-780,-2 2-1451</inkml:trace>
  <inkml:trace contextRef="#ctx0" brushRef="#br0" timeOffset="19351.56">6121 13326 113,'0'0'871,"0"-17"-152,0 17-53,2-16-39,-2 16-51,0-17-46,0 17-52,0-16-17,0 16-42,0-13-18,0 13 5,0-13-40,0 13-7,0 0-28,0-16-30,0 16-28,0 0-36,0-11-180,0 11-57,0 0 0,0 0 0,0 0 0,0 0 0,5 9 0,-5-9 0,4 21 0,-3-7 0,2 1 0,-2 4 0,2 1 0,-2 4 0,1 0 0,0 1 0,1 1 0,-1-2 0,-1 3 0,0-1 0,0 1 0,-1-1 0,2 0 0,-2-2 0,0 1 0,0-1 0,0 1 0,0 0 0,-2 0 0,2-3 0,-1 0 0,1-2 0,-1-1 0,0 0 0,-1-1 0,0-1 0,1-1 0,1-1 0,-2-2 0,1-2 0,0 0 0,1-11 0,-1 19 0,1-19 0,-2 14 0,2-14 0,-2 10-116,2-10-431,0 0-80,0 0-102,0 0-106,0 0-852,0 0-1362</inkml:trace>
  <inkml:trace contextRef="#ctx0" brushRef="#br0" timeOffset="19726.7049">6382 13334 381,'3'-11'783,"-3"11"-101,2-19-19,-2 19-66,2-16-59,-2 16-46,2-17-33,-2 17-11,0-15-20,0 15-15,0-11-19,0 11-13,0 0-45,0-15-44,0 15-37,0 0-39,0 0-19,0 0-8,0 0-142,0 0-47,-9 11 0,9-11 0,-2 23 0,0-4 0,0-2 0,1 7 0,-1 0 0,1 3 0,1 2 0,-1-3 0,-1 8 0,2 1 0,0 0 0,0 3 0,-1-1 0,1-2 0,0 3 0,0-4 0,1 1 0,-1-2 0,2-4 0,-2-1 0,1-3 0,0-1 0,-1-2 0,2-3 0,-2-1 0,1-1 0,-1-4 0,1 0 0,-1-1 0,0-12 0,0 20 0,0-20 0,0 15 0,0-15 0,-4 11 0,4-11-433,0 0-282,-6 6-124,6-6-210,0 0-582,-17-3-1292</inkml:trace>
  <inkml:trace contextRef="#ctx0" brushRef="#br0" timeOffset="20367.3101">5847 13351 465,'0'0'634,"-12"11"-90,12-11-32,-11 13-54,11-13-18,-9 12-35,9-12-37,-10 14-27,10-14-40,-8 15-25,8-15-21,-6 14-16,6-14-19,-7 10-18,7-10-7,-6 10-15,6-10 9,-4 9-10,4-9-8,0 0-6,-5 7-15,5-7-8,0 0-28,0 0 2,0 0-31,0 0-8,9-9-22,-2 0 0,2-2-14,4-5 1,5-4-19,1-3 4,4-5-13,4 1 3,0-2-8,0-1-2,-2 0 0,1 4-4,-2-3 2,-1 4-2,-2 4 2,-3-1-7,-1 2 6,1 1-2,-4 5-1,0-1 0,-3 3 7,-1 2-4,0 0 2,-2 0-3,-2 3-1,1 1-9,-2-2 26,-5 8-22,11-8 3,-11 8-2,12-6 4,-12 6 4,0 0 6,19 5 10,-12-1 1,0 4 9,3 3 6,-1 1-3,0 4-5,2 2-1,-2 0-2,2 3 6,3 1 16,0 2 21,2-2-59,0 3-11,2-4 0,-3 1 0,3 0 0,-1-3 0,-1 0 0,-2-2 0,0-2 0,-1-1 0,0-3 0,-4 1 0,0-2 0,1-2 0,-4 1 0,1-3 0,-1 1 0,-6-7 0,10 11 0,-10-11 0,8 6 0,-8-6 0,6 8 0,-6-8 0,0 0 0,8 9 0,-8-9 0,0 0 0,0 0 0,0 0 0,7 7 0,-7-7 0,0 0 0,0 0-101,0 0-562,0 0-171,-7 5-160,7-5-774,0 0-1462</inkml:trace>
  <inkml:trace contextRef="#ctx0" brushRef="#br0" timeOffset="21003.6091">5929 14540 595,'0'0'736,"0"-16"-69,0 16-29,0-13-80,0 13-74,-3-14-19,3 14-29,-1-10-30,1 10-8,0 0-41,-1-15-37,1 15-28,0 0-58,0 0-19,0 0-9,0 0-5,0 0-1,0 0 5,-2 16-11,4-4-24,0 2 4,1 4-134,-2 1-40,2 2 0,0 3 0,0 0 0,-1 1 0,1-1 0,-2 2 0,0-1 0,1-1 0,-2 1 0,0-3 0,0-1 0,0-1 0,-2-2 0,2 2 0,-1-3 0,1-4 0,0 0-370,0-13-67,0 20-70,0-20-107,1 12-122,-1-12-157,0 0-578,0 0-1091</inkml:trace>
  <inkml:trace contextRef="#ctx0" brushRef="#br0" timeOffset="21357.6204">6160 14561 309,'0'-18'785,"0"18"-121,-3-11-39,3 11-84,-2-11-62,2 11-57,-5-9-48,5 9-42,0 0-43,-14-4-27,14 4-10,-15 1-43,15-1-5,-17 10-32,6-3-21,0 1-24,-1 2-10,2 4 3,-2-2-7,1 5-9,1 0-5,-1 2-10,2-2-9,1 4 2,-1-3 1,4 3 1,2-2-9,-1-1 7,3 0-11,1 0-8,0 1-8,1-3-8,2 1-7,0-1-7,0-2 3,3 1-12,1-3-2,1-1-5,0 0-3,3-3-3,-1-2-5,2 1-7,0-3-28,1-3-54,1 2-54,0-3-45,2-3-47,-1 2-47,2-3-62,-1-1-50,1 0-122,-2-2-29,2 0 31,2 0-101,-4 0-633,3-5-850</inkml:trace>
  <inkml:trace contextRef="#ctx0" brushRef="#br0" timeOffset="22295.0888">6436 14744 813,'0'0'668,"0"0"-84,-5 7-45,5-7-94,0 0 17,0 0-45,0 0-33,0 0-68,10-3-35,-10 3-37,11-11-28,-4 2-21,-1 1-19,2-1-33,1-2-22,-1 1-17,-1-1-13,1 1 11,-1-1-39,0 0 12,-1 2-28,-2-1 18,1 2-24,-5 8 9,7-16-25,-7 16 14,3-15-23,-3 15 14,-1-10-18,1 10 8,0 0-15,-9-9 10,9 9-17,0 0 25,-14 0-31,14 0 18,-14 7-18,7-1 4,-1 0 2,-1 1-1,0 2 3,0 2 0,1 1 5,-2 2-5,4 0 1,-2 1 2,2-2 5,-1 3-6,4-1 7,-1 0-12,2-3 10,1 1-2,1 0 0,0-13 0,3 22-1,1-12-2,-1-3 5,4 1-3,-7-8 2,14 9-3,-5-6-3,-9-3-12,20 2-18,-7-2-17,-2-3-4,2 0-4,3-1 12,-1-3-12,1-3-14,-1 3 6,0-2 14,-1 0 6,-1-2 6,-2 2 7,0 0 6,0-2 4,-3 2 5,-2-1 3,-1 0-1,0-1 5,-5 11 1,4-18 25,-4 18-26,1-17 24,-1 17-24,-2-10 25,2 10-23,-3-10 17,3 10-12,0 0 6,-7-8 3,7 8 7,0 0-2,-8 5 5,8-5 3,-5 8 1,5-8 1,-3 14-8,3-14-1,-1 14-3,1-14-2,1 15-6,2-6 4,-3-9 0,5 18-7,-1-10 6,-4-8-2,9 14 0,-9-14-1,11 12 4,-11-12-3,13 8-1,-13-8 0,18 7-3,-18-7 3,21 2-2,-9-4 1,1 2-2,0-3 1,-1-1-3,2 0 4,-1 0-2,1-1 22,-2-2-26,-1 0-3,1 0 4,-2 0 3,-1-3-1,0 2 0,-3 1 2,1-2-2,-2 1 1,0-1 0,0 0 1,-3 1 0,-2 8-2,6-17 22,-6 17-25,2-17 23,-2 17-26,3-15 27,-3 15-25,0 0 24,0-17-21,0 17 24,0 0-24,-1-9 14,1 9-16,0 0 16,0 0-23,0 0 8,0 0 2,0 0-2,0 0 1,0 0 18,0 0-19,0 0 0,-2 12-1,2-12 3,0 0 1,0 0 8,7 8-8,-7-8-3,0 0-2,10 6 5,-10-6-1,0 0 1,11 3 1,-11-3-2,0 0 4,12-2-3,-12 2-2,0 0-8,14-5-5,-14 5 2,9-8-14,-9 8 4,11-8 1,-3 2 29,-8 6-22,10-13 26,-10 13-27,9-10 28,-9 10-24,9-11 25,-9 11-23,5-9 30,-5 9-33,5-9 23,-5 9-20,4-9 23,-4 9-26,0 0 4,1-13 1,-1 13 0,0 0 7,0-12-5,0 12-14,0 0-40,-3-10-64,3 10-67,0 0-68,-6-7-97,6 7-74,0 0-61,0 0-84,0 0-659,-15 0-844</inkml:trace>
  <inkml:trace contextRef="#ctx0" brushRef="#br0" timeOffset="23081.395">6969 14508 759,'-4'-13'634,"4"13"-63,0 0-65,-2-9-37,2 9-49,0 0-42,-3-11-31,3 11-28,0 0-30,0 0-21,-3-11-27,3 11-25,0 0-22,0 0-18,0 0 6,0 0-58,0 0 27,0 0 9,0 0 15,0 0 18,0 0-18,8 4 4,-8-4-2,9 17-5,-7-8-7,4 5-11,-3 1-3,4 3 23,-1 3-102,0 4-72,2 2 0,0 2 0,-2 2 0,3 0 0,-2 1 0,-1 1 0,-1 1 0,1 3 0,1 1 0,-3-2 0,0-1 0,-1-1 0,1 2 0,0-2 0,1 1 0,-2 1 0,-1-2 0,1 1 0,1-2 0,0 2 0,-2-2 0,1-1 0,-1 0 0,1 1 0,0-1 0,-1-5 0,-1 0 0,-1-1 0,0-1 0,-1-2 0,-1-3 0,0-1 0,0-1 0,-1-2 0,0-1 0,1-3 0,-1-1 0,-1 0 0,1-2 0,-1-1 0,-3-1 0,7-7 0,-11 9 0,11-9 0,-13 1 0,13-1 0,-17-4 0,7 0 0,-1-5 0,-1-1 0,-1-5 0,-1-1 0,2-4 0,-4-5 0,3 0 0,1-1 0,0 0 0,2-2 0,-1 1 0,3-2 0,3 6 0,0-3 0,1 3 0,0-1 0,3 1 0,-1-1 0,4 0 0,-1 2 0,4 0 0,-1-2 0,1 2 0,1 3 0,3-3 0,1 2 0,3-4 0,4 1 0,0-2 0,2 3 0,5-2 0,-1-1 0,-3 4 0,2 0 0,0 2 0,-2 1 0,2 1 0,-3 0 0,-3 1 0,0 3 0,0-2-172,-3 1-308,2 2-86,-4-2-130,3 0-133,-5 4-893,-1-3-1403</inkml:trace>
  <inkml:trace contextRef="#ctx0" brushRef="#br0" timeOffset="23206.3932">7407 14532 130,'0'0'897,"0"0"-157,0 0-83,0 0-81,3-10-106,-3 10-64,0 0-105,0 0-40,0 0-85,0 0-24,-5-8-131,5 8-211,0 0-249,-11 4-879,11-4-921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5:53:05.481"/>
    </inkml:context>
    <inkml:brush xml:id="br0">
      <inkml:brushProperty name="width" value="0.05292" units="cm"/>
      <inkml:brushProperty name="height" value="0.05292" units="cm"/>
      <inkml:brushProperty name="color" value="#A0522D"/>
    </inkml:brush>
    <inkml:brush xml:id="br1">
      <inkml:brushProperty name="width" value="0.05292" units="cm"/>
      <inkml:brushProperty name="height" value="0.05292" units="cm"/>
      <inkml:brushProperty name="color" value="#008080"/>
    </inkml:brush>
    <inkml:brush xml:id="br2">
      <inkml:brushProperty name="width" value="0.05292" units="cm"/>
      <inkml:brushProperty name="height" value="0.05292" units="cm"/>
      <inkml:brushProperty name="color" value="#800080"/>
    </inkml:brush>
  </inkml:definitions>
  <inkml:trace contextRef="#ctx0" brushRef="#br0">3084 14795 346,'0'0'618,"0"0"-63,5-9-47,-5 9-47,0 0-55,4-11-12,-4 11-65,0 0-7,4-9-51,-4 9-3,0 0-52,6-8 10,-6 8-32,0 0-2,0 0-22,0 0 1,3-9-10,-3 9-2,0 0-5,0 0-6,0 0 7,0 0-12,0 0-7,0 0-12,0 0-1,0 0 1,0 0-6,0 0-9,-5 12-15,5-12-2,-5 11-10,5-11-7,-7 19-6,3-10-8,-2 3 14,1 1-19,0 3-5,-2-2-5,1 1-7,-4 2-3,2 3-3,0-2-6,1 0-3,-2 1-3,0-1-12,1 0-9,-1 0 0,3-1 0,-2-1 0,3-2 0,-1 1 0,-2-3 0,3 1 0,0-1 0,1-2 0,0-2 0,0 0 0,-1 2 0,5-10 0,-5 12 0,5-12 0,-5 12 0,5-12 0,-4 9 0,4-9 0,0 0 0,-5 10 0,5-10 0,0 0 0,0 0 0,0 0 0,0 0 0,0 0 0,0 0 0,0 0 0,0 0 0,0 0 0,0 0 0,4-10 0,-4 10 0,0 0 0,6-8 0,-6 8 0,7-6 0,-7 6 0,10-7 0,-10 7 0,11-5 0,-11 5 0,14-6 0,-14 6 0,16-2 0,-16 2 0,19 0 0,-19 0 0,19 0 0,-6 1 0,-3 1 0,2 0 0,0 1 0,0 0 0,1-2 0,-2 2 0,1 0 0,0-1 0,0 3 0,1-4 0,-13-1 0,22 4 0,-22-4 0,21 3 0,-21-3 0,22 1 0,-22-1 0,18 3 0,-18-3 0,18 0 0,-18 0 0,18-3 0,-18 3 0,15 0-2,-15 0-15,14-3 1,-14 3 0,13-5 5,-13 5 3,11-7-1,-11 7 1,10-7 2,-10 7 18,8-8-20,-8 8 4,7-9 0,-7 9 2,2-12-2,-2 12 1,1-9 4,-1 9-1,-1-12-2,1 12 0,-2-10-3,2 10 5,-4-12 4,4 12 0,-5-8-4,5 8 2,-7-11-1,7 11-2,-9-8-1,9 8-2,-7-9 4,7 9 1,-9-5-3,9 5 2,-10-7 0,10 7-3,0 0-2,-12-5 2,12 5 1,0 0 11,-12-3-11,12 3-4,0 0 7,-12 3-4,12-3-1,0 0-6,-9 8 3,9-8 2,-7 9 2,7-9-2,-5 12 1,5-12 8,-5 14-8,5-14 0,-4 17-1,4-17-2,-2 20 6,1-8-6,-1-3 5,2-9-2,0 23 6,-1-9-6,1-5 5,1 6 4,-1-2-2,0 1-2,0 1 0,2-2 1,-1 2-1,-1-1 8,1 1-10,0 0 2,1-2 0,-2 1 0,1-3-1,-1 4 0,1-5 5,-1 2-5,0-12 1,3 20-1,-3-20-1,0 16 0,0-16 9,0 14-9,0-14 2,0 14-8,0-14-25,0 12-37,0-12-47,0 0-26,-3 13-40,3-13-25,0 0-20,0 0-49,-4 10-20,4-10-65,0 0-51,0 0-54,-9 4-41,9-4-103,0 0-159,0 0-276,0 0-663</inkml:trace>
  <inkml:trace contextRef="#ctx0" brushRef="#br0" timeOffset="1171.8375">3677 15150 424,'0'0'704,"7"-9"-102,-7 9-47,0 0-45,0 0-76,0 0-22,0 0-63,2-9-12,-2 9-49,0 0-5,0 0-35,0 0-11,0 0-21,0 0-14,0 0-14,1-11-13,-1 11-21,0 0-22,0 0-28,0 0-5,0 0-5,0 0-6,0 0-4,0 0-8,0 0-11,0 0-8,0 0-1,10 4-12,-10-4 0,0 0-4,0 0 0,2 9-12,-2-9 9,0 0-17,-2 12 7,2-12-11,0 0 10,-2 9-11,2-9 12,0 0 1,-5 8 6,5-8 11,0 0 20,-8 7 2,8-7 7,0 0-3,0 0-3,-10 5-5,10-5-3,0 0-6,0 0-29,-12-3-25,12 3 0,0 0 0,0 0 0,-10-6 0,10 6 0,0 0 0,0 0 0,-6-7 0,6 7 0,0 0 0,0 0 0,0 0 0,-7-7 0,7 7 0,0 0 0,0 0 0,0 0 0,0 0 0,0 0 0,0 0 0,0 0 0,0 0 0,0 0 0,0 0 0,-7-5 0,7 5 0,0 0 0,0 0 0,0 0 0,0 0 0,0 0-133,0 0-114,0 0-58,0 0-74,0 0-64,0 0-154,0 0-136,-10 5-242,10-5-417,0 0-994</inkml:trace>
  <inkml:trace contextRef="#ctx0" brushRef="#br0" timeOffset="6423.0806">4377 15294 267,'0'0'629,"0"0"-102,0 0-62,0 0-30,0 0-77,0 0-14,-7-6-28,7 6 5,0 0-95,0 0 33,0 0-16,-8-6-26,8 6 3,0 0-6,-8-6-1,8 6-8,0 0-12,0 0-8,-7-7-8,7 7-4,0 0 7,0 0-19,-7-7-6,7 7-11,0 0-17,0 0-2,0 0-24,0 0-3,-5-9-18,5 9-7,0 0-13,0 0-5,0 0-12,0 0 4,0 0-3,0 0 5,0 0-14,7-8 14,-7 8-6,0 0 0,11-3-11,-11 3 10,0 0-8,17 1-2,-17-1-8,13 2 1,-13-2-9,16 2 5,-16-2-11,16 5 6,-16-5-9,17 5 10,-8 0-10,-9-5 2,17 10-9,-9-5 0,-2 3 0,1 1 0,-1-2 0,-1 4 0,-1-3 0,0 4 0,-2-1 0,1 0 0,-3-11 0,0 24 0,0-12 0,-2-1 0,2-11 0,-2 22 0,-1-11 0,1-1 0,2-10 0,-4 18 0,4-18 0,-5 15 0,5-15 0,-6 10 0,6-10 0,-6 8 0,6-8 0,0 0 0,-7 5 0,7-5 0,0 0 0,-7-6 0,7 6 0,-4-8 0,4 8 0,-2-13 0,2 13 0,1-19 0,2 9 0,-1-1 0,1-1 0,2-1 0,1-1 0,0 0 0,2 3 0,0-1 0,1-2 0,1 1 0,-1 3 0,1-2 0,2 3 0,-3 1 0,2-1 0,1 1 0,-1 0 0,2 0 0,-3 3 0,0-1 0,2 1 0,-3 1 0,0 0 0,-9 4 0,16-7 0,-16 7 0,12-4 0,-12 4 0,10-4 0,-10 4-1,0 0-3,14-3-11,-14 3-18,0 0-48,0 0-19,10 3-44,-10-3-49,0 0-15,0 0-56,0 0-36,6 8-45,-6-8-33,0 0-85,0 0-54,-2 13-40,2-13-126,0 0-549,-4 10-840</inkml:trace>
  <inkml:trace contextRef="#ctx0" brushRef="#br0" timeOffset="6979.2251">4887 15325 105,'0'0'716,"0"0"-134,0 0-58,0 0-46,0 0-31,0 0-67,7 5-12,-7-5-52,0 0-38,0 0-36,0 0-35,0 0-17,0 0-20,0 0-22,0 0-8,10-3-12,-10 3 1,6-8-16,-6 8-14,10-12-8,-3 3 15,0 2-32,0-1-6,-1 0 14,1-1 7,-2-1-6,2 2-7,0-2-8,-2 2-8,0-1 12,0 1 6,-1 0 0,-4 8 11,8-13-32,-8 13-15,2-11-9,-2 11 1,1-11-16,-1 11-6,0 0-1,-3-12-2,3 12-2,-8-7 0,8 7 2,0 0-7,-15-1 0,15 1-9,-16 2 8,16-2 14,-16 9-22,7-4-7,-3 1 22,3 3-20,0 0 13,-2 1-11,2 1 4,0-1 1,-1 2 3,2 0-2,0 1-1,1 0 0,0 0 2,1 1-7,2 0 12,0-1-1,2-1 0,-1 1-2,2-1 12,1-12 15,1 21-20,0-10-9,3-1 19,0-1 7,1 0 8,2-1-3,2-1 10,0-3 27,2-1-6,2-1-9,-2 0-3,5-2-8,0-2-5,2 0-13,1-1-1,3-3 2,1 0-9,-1-2 10,0 0-15,1 2 8,-2-1-14,-1-1 14,0 2-18,-4 0 5,0-1-6,-1 3 6,-3 0-14,-2-2-36,0 4-58,-1-4-66,-9 6-62,13-8-59,-13 8-39,11-7-79,-11 7-103,8-8-100,-8 8-123,0 0-598,6-8-936</inkml:trace>
  <inkml:trace contextRef="#ctx0" brushRef="#br0" timeOffset="7447.9469">5621 14979 6,'0'0'771,"-3"-14"-129,3 14-47,-1-11-10,1 11-102,-3-13-14,3 13-53,-4-11-11,4 11-46,-2-12-10,2 12-18,-4-7-22,4 7-25,0 0-23,-6-10-38,6 10-10,0 0-59,0 0-3,0 0-28,0 0 14,0 0 7,0 0-11,-11 7 0,11-7-3,-1 12-2,1-12 0,0 20-3,0-20-121,-1 22-4,2-10 0,-1 2 0,0-1 0,1 1 0,-1 1 0,2 0 0,-1 0 0,0 1 0,1 3 0,-2-3 0,1 2 0,-1 0 0,1 0 0,-1 0 0,0-1 0,-1 2 0,1-2 0,-1 0 0,-1-1 0,2-1 0,-1 0 0,0-1 0,-1-1 0,1-2 0,1-11 0,-1 20 0,1-20 0,-1 16 0,1-16 0,-2 14 0,2-14 0,-1 11-221,1-11-81,0 0-41,0 0-17,0 0-51,0 0-69,0 0-113,0 0-32,0 0 9,0 0-730,-5-12-947</inkml:trace>
  <inkml:trace contextRef="#ctx0" brushRef="#br0" timeOffset="8291.6674">5473 15232 42,'0'0'763,"0"0"-146,-15 0-53,15 0-55,0 0-35,-14 1-51,14-1-53,0 0-42,0 0-49,-11 0-49,11 0-36,0 0-21,0 0-22,0 0-9,0 0 11,0 0-3,0 0-9,6-7-15,-6 7-16,17-6-7,-8 2-8,1 1-17,4-1-17,0 0-11,3 1-11,-2 1-5,4-1-7,-1 0-5,-1 0-3,2 2-9,-2-2 1,0 0-3,1 3-1,-1-1 21,-1 0-26,-1 0 20,0 1-26,-1-1 2,-1 0 1,-13 1 0,25-2-1,-25 2 1,22-1 1,-22 1 20,18-1-23,-18 1 3,14-3 3,-14 3-2,13-2 4,-13 2-5,0 0 2,14-4-2,-14 4-1,0 0 2,9-5-1,-9 5 3,0 0 0,0 0-2,0 0 1,8-6 25,-8 6-33,0 0-2,0 0-2,0 0 6,0 0-1,0 0 22,-6 8-25,6-8 31,-3 9-28,3-9 15,-6 12-25,6-12 27,-4 14-25,4-14 26,-3 15-24,3-15 23,-4 17-23,4-17 0,-3 17 2,3-17 2,-2 16 1,2-16 4,0 19-1,0-19 1,2 18 0,1-7 2,-3-11 1,6 16-1,-6-16 1,7 13 32,-7-13-37,10 11 0,-10-11 2,14 8 4,-14-8-5,15 4 1,-15-4 0,18 2 1,-6-5-1,-12 3-1,23-4-4,-12 0-3,3 0-10,-2-2-5,2-1-5,-3 0-12,2-1-4,-1 0 4,-1-2-6,0 1 1,0-2 5,-1 1 4,-1-2-3,0 0 7,-3-1 2,2 1 6,-2-1 7,-1 1 2,-1-1 6,-1 3 1,1 1 6,-2-1 2,-2 10 2,3-17 5,-3 17 5,2-15 4,-2 15 4,3-11 0,-3 11-2,0 0-2,0 0 0,0-13 5,0 13 4,0 0 10,0 0 3,0 0 1,0 0 1,0 0 1,-8 7 0,8-7 1,-4 10 5,4-10 3,-3 13-6,3-13 16,-3 19-15,3-19 25,-3 19-18,2-6 10,0-1-9,1 0 15,-2 1-13,2 1-9,0 0-8,0 0-6,2-1-5,-1-1 0,0 1-8,1 1-6,0-2-1,1-1-2,-1 1-3,2 0 1,-1-3-3,1 1 0,1 1-51,-2-2-64,3-1-64,-6-8-42,10 13-52,-10-13-51,11 9-101,-11-9-77,13 5-86,-13-5-184,13 3-420,-13-3-799</inkml:trace>
  <inkml:trace contextRef="#ctx0" brushRef="#br0" timeOffset="9135.3884">6321 15262 443,'0'0'611,"-4"-8"-95,4 8-40,-4-9-51,4 9-48,0 0-53,0-13 2,0 13-29,3-11-25,-3 11-22,6-9-11,-6 9-25,9-8-25,-9 8-11,13-9-20,-13 9-10,15-8-21,-15 8-4,18-3-1,-18 3-22,18 0-16,-18 0-17,18 6-11,-8-2 12,-10-4-36,17 10 15,-9-6-28,-1 4 16,-1-3-26,1 4-2,-1-2-2,-2 3 1,2-1-1,-3 1-1,0 0 0,-3-10 0,1 21-1,-1-21-7,0 22 6,0-22-2,-3 21 2,1-12 5,2-9-8,-6 17 1,6-17 8,-7 14-10,7-14 2,-5 12 0,5-12 5,-7 8-4,7-8-2,0 0-1,0 0 6,0 0-6,-12-2 2,12 2-4,-4-10 1,4 10 1,-4-15 1,4 15 1,-1-16-5,1 16 24,0-20-23,1 10 26,-1 10-31,4-20 26,0 9-26,1 1 1,-1 0 1,1-1 1,-1 1 6,1 0-3,0 2 3,1-1 2,1 1 2,-1 1 4,0-1 3,1 3 1,-7 5-1,15-8 21,-15 8-22,14-5 21,-14 5-21,17 3 18,-17-3-24,19 4 19,-10 1-27,0 0 22,0 2-21,2 1 21,0-1-22,0 1 23,-2 3-29,0-3 5,0 1 1,0 1 3,-3-3-3,2 2 6,-3 0 0,1-1 0,-6-8 2,8 15 0,-8-15-1,5 16 3,-5-16-1,4 13 0,-4-13-3,0 13 1,0-13 2,0 0-1,-3 14 0,3-14-3,0 0 1,-3 11-2,3-11 5,0 0 0,-8 5 3,8-5-7,0 0 0,0 0 0,-14-5 4,14 5 2,-5-8 15,5 8-22,-5-10 27,5 10-15,-4-15 14,4 15-21,-2-18 13,2 18-13,0-21 32,3 10-39,0 0 16,0-3-12,1 2 11,3 0-4,0-1 18,0-1 2,0 2 18,2 0-3,0 0 32,1 2 7,2-2 9,-1 3 3,2 0-15,0 2 11,0-1-5,0 3 1,2 2-1,-3 0 1,1 3-15,0 0 11,1 0 2,2 3-9,-1 5-76,-1-4 0,1 7 0,-2-2 0,0 0 0,1 5 0,-4-1 0,0-2 0,-1 2 0,-1 2 0,-3-1 0,0 1 0,0-1 0,-2 0 0,-2-2 0,0 1 0,-1-2 0,0 1 0,-1-2 0,0 2 0,1-12 0,-4 17 0,4-17-184,-6 15-153,6-15-82,-7 12-81,7-12-175,-9 8-190,9-8-784,-10 5-1312</inkml:trace>
  <inkml:trace contextRef="#ctx0" brushRef="#br0" timeOffset="10119.729">7663 15258 421,'0'0'608,"0"0"-63,0 0-15,0 0-36,0 0-7,0 0-26,0 0-24,0 0 9,0 0-58,0 0 5,0 0-39,0 0-12,0 0 1,0 0-32,0 0-36,0 0-20,0 0-18,0 0-20,0 0-20,0 0-21,0 0-27,0 0-24,0 0-125,0 0 0,0 0 0,0 0 0,0 0 0,10 4 0,-10-4 0,0 0 0,13 5 0,-13-5 0,12 3 0,-12-3 0,17 4 0,-17-4 0,22 2 0,-11-2 0,2 1 0,0-1 0,1 0 0,-1 0 0,1 0 0,0 0 0,0-1 0,0 1 0,-1-1 0,1 1 0,-3-1 0,-11 1 0,21-2 0,-21 2 0,15-1 0,-15 1 0,15-1 0,-15 1 0,0 0 0,16-1 0,-16 1 0,0 0 0,14 0 0,-14 0 0,0 0 0,0 0 0,0 0 0,10 2 0,-10-2 0,0 0 0,0 0 0,0 0 0,0 0 0,0 0 0,0 0-24,0 0-407,0 0-60,0 0-78,0 0-111,0 0-109,-3 11-150,3-11-416,0 0-957</inkml:trace>
  <inkml:trace contextRef="#ctx0" brushRef="#br0" timeOffset="10666.5849">8330 15054 256,'0'0'561,"0"0"-102,-3-12-37,3 12-1,0 0-16,-4-9-56,4 9 7,0 0-66,-2-13 8,2 13-24,0 0-14,-4-11-14,4 11-1,0 0-6,-4-13 3,4 13-3,0 0-3,-3-8-5,3 8-4,0 0-19,0 0-18,0 0-27,-3-12-17,3 12-34,0 0-17,0 0-24,0 0 0,0 0 28,0 0 31,0 0-10,-7 8 0,7-8-9,-2 16-1,2-16-12,-3 20-7,2-9-91,-2 4 0,2 1 0,-1 2 0,-1 2 0,0 2 0,1 0 0,-1 0 0,1 2 0,-2-2 0,1-1 0,2 0 0,-1-1 0,0-1 0,2-1 0,-1-1 0,0-1 0,-1 1 0,2-5 0,-1 2 0,1-1 0,0-13 0,0 21 0,0-21 0,0 17 0,0-17 0,0 13 0,0-13 0,0 12 0,0-12 0,0 0 0,-1 12 0,1-12 0,0 0 0,0 0 0,0 15 0,0-15 0,0 0 0,0 0 0,0 0-189,0 0-385,0 0-144,-3 10-228,3-10-873,0 0-1525</inkml:trace>
  <inkml:trace contextRef="#ctx0" brushRef="#br1" timeOffset="21393.8272">5121 11176 466,'0'0'565,"0"0"-65,10-5-44,-10 5-19,0 0-20,11-6-16,-11 6-26,7-6-57,-7 6-11,7-8-62,-7 8 0,5-9-19,-5 9 27,5-8-32,-5 8 14,0 0-40,5-12 0,-5 12-37,0 0-32,0-11-10,0 11 6,0 0-11,-4-13-7,4 13-18,-6-8 14,6 8-50,-8-5-10,8 5-2,-13-4 4,13 4-15,-13-1-4,13 1-6,-16 1-1,16-1-4,-18 4 0,8-1-3,1 2 1,0-1-7,0 1 4,-1-2 1,1 3-4,0 0 4,0-1-3,1 2-1,2 0 5,-1 0-4,0 0 13,3 1-8,-1-1 46,1 1-45,4-8 41,-8 16-50,8-16 79,-2 15-74,2-15 43,0 14-42,0-14 42,3 17-39,0-8 35,2 2-20,-1-2 31,1-1-32,0 3 41,2-2-26,-1 3 22,-1-2-28,2-1 22,-2 1-35,2 1 22,-3 0-13,1-2-30,-1 3 0,0-2 0,-1 1 0,-1-1 0,-1 1 0,-1-11 0,-1 21 0,1-21 0,-2 22 0,0-11 0,-2 0 0,1 0 0,-1-1 0,0 0 0,0-1 0,-2 0 0,1-1 0,-1 1 0,1-3 0,0 3 0,5-9 0,-11 11 0,11-11 0,-9 9 0,9-9 0,-8 8 0,8-8 0,-8 4 0,8-4 0,0 0 0,-12 2 0,12-2 0,0 0 0,0 0 0,-11-4 0,11 4 0,0 0 0,0 0 0,-7-5 0,7 5 0,0 0 0,0 0 0,0 0 0,-5-9 0,5 9 0,0 0 0,0 0 0,0 0 0,0 0 0,0 0 0,0 0 0,0 0 0,0 0 0,0 0 0,0 0 0,0 0 0,11 7 0,-11-7 0,3 11 0,-3-11 0,2 16 0,0-5 0,-1-1 0,-1 2 0,0 2 0,0-2 0,0 2 0,0 0 0,0 1 0,1-1 0,-1 0 0,0 0 0,0 0 0,1-1 0,-1-1 0,2 1 0,0-2 0,-2-11 0,4 19 0,-4-19 0,8 14 0,-8-14 0,6 9 0,-6-9 0,10 6 0,-10-6 0,16 2 0,-16-2 0,18-5 0,-7 0 0,3-1-81,0-1-260,-1-1-116,3-2-101,-3 2-242,0 0-188,0 0-585,-2-1-1219</inkml:trace>
  <inkml:trace contextRef="#ctx0" brushRef="#br1" timeOffset="22909.4007">4885 14166 446,'0'0'587,"0"0"-82,-9-3-35,9 3-20,0 0-50,0 0 2,0 0-67,0 0-1,-9-5-23,9 5-39,0 0-31,0 0-25,0 0-19,0 0-23,-5-7-16,5 7-9,0 0-7,0 0-2,4-11 19,-4 11-47,3-10-9,-3 10-15,9-10-11,-9 10-8,8-10-1,-8 10 16,9-12-19,-9 12 1,11-12-12,-11 12 3,11-10-6,-11 10-8,9-10-10,-9 10 2,10-7-8,-10 7-2,7-5 5,-7 5-9,0 0 3,13-6-3,-13 6-11,0 0 6,12 3 18,-12-3-18,5 8 13,-5-8-23,4 13 18,-4-13-11,2 17 7,-2-17-15,2 19 14,-4-7-11,1 1 10,0-1-8,-1 1-4,0 1 4,-1 2-1,1-2-4,-1 2 5,-1-2-2,2 0 1,1 1-3,-2-4 4,0 4-9,2-3 5,0-2 9,0 1-13,1-11-2,-2 18-7,2-18 8,-1 16 2,1-16 0,1 12 9,-1-12-9,0 0 0,4 16 1,-4-16-2,0 0-3,9 7 10,-9-7-4,0 0 1,17 0 0,-17 0-1,11-3-2,-11 3-1,13-4 0,-13 4 0,11-8 16,-11 8-18,16-9 12,-16 9-18,10-8 12,-10 8 2,8-7 4,-8 7-7,7-7 6,-7 7-7,0 0 6,9-9-15,-9 9 13,0 0-9,8-6 4,-8 6-8,0 0 10,0 0-12,0 0 10,0 0-12,0 0 9,0 0-10,0 0 2,0 0 0,-5 7 12,5-7-16,-5 10 6,5-10 2,-9 12-1,9-12 2,-7 16 1,4-7 22,-1 0-26,0 0 6,1 1 0,-1 0 3,1 2 0,-1-2 1,1 2 5,1-1 1,-1-1 1,1 1 5,-1-2 13,2 3 19,-2-4 4,1 3-1,2-11 9,-3 15 13,3-15 15,-5 17-15,5-17-73,-4 14 0,4-14 0,-5 12 0,5-12 0,-5 13 0,5-13 0,-7 11 0,7-11 0,-7 10 0,7-10 0,-10 9 0,10-9 0,-12 9 0,12-9 0,-16 7 0,16-7 0,-16 7 0,5-4 0,2 0 0,-3-1 0,0 1 0,0-2 0,-2 1 0,1 0 0,0-1 0,1-2 0,0-1 0,1 0-659,11 2-255,-22-5-1170,22 5-1849</inkml:trace>
  <inkml:trace contextRef="#ctx0" brushRef="#br2" timeOffset="27325.3265">2147 16290 331,'0'0'472,"0"0"-77,0 0-42,0 0-29,0 0-20,-10 7-45,10-7-25,0 0-12,0 0-14,-9 6-7,9-6-1,0 0 12,0 0-35,-8 6 14,8-6-27,0 0-7,0 0-19,-8 4-6,8-4-17,0 0 4,0 0 13,-10 4-15,10-4-15,0 0 12,0 0-20,0 0 13,0 0-24,-9 4 7,9-4-28,0 0 15,0 0-27,0 0 15,0 0-24,0 0 18,0 0-27,0 0 29,0 0-24,0 0 19,2-13-11,-2 13 9,9-8-17,-9 8 15,12-10-24,-12 10 18,12-9 0,-5 2-1,0 2 2,1-2 3,0 1-4,0 2-7,0-3 3,0 2-10,-8 5-6,13-9-3,-13 9-15,14-6 12,-14 6-16,10-6 1,-10 6 0,9-4 0,-9 4 9,0 0-7,15 1 3,-15-1 4,9 7-4,-9-7 6,8 7-10,-8-7 3,8 13 5,-8-13-8,3 15 2,0-4-3,-3-11 10,1 21-21,-1-9 9,0-1-1,-1 3-4,0 0 5,-1 1-2,0-1 3,1 3-2,-3-2 0,4-1-2,-4-1 0,3 0-3,-2-1 5,2 0-3,0 1 14,1-13-11,-2 20-2,2-20 7,0 19 6,-2-9-19,2-10-1,0 16 0,0-16-3,2 13 13,-2-13-12,2 12 3,-2-12 3,2 10-1,-2-10 3,3 9 4,-3-9-4,0 0 40,9 7-43,-9-7 2,0 0 2,0 0-3,15-2 6,-15 2-2,0 0 1,13-3 8,-13 3-1,0 0 1,10-7-12,-10 7 2,0 0 6,8-9-2,-8 9 3,0 0-9,0 0 5,6-8 0,-6 8-3,0 0-1,0 0-2,0 0 3,0 0-8,0 0 1,0 0 0,0 0 0,0 0-1,0 0 2,0 0-1,-6 12 2,6-12 3,-5 12 7,5-12-15,-7 15 13,5-5-7,-1 1-7,0 0 11,0-1-3,0 2 5,1 2-18,0-2 15,0 1 1,-1 1 0,2-1 3,-2 0-1,2 1-2,0-1 2,-1 1 1,0-2-4,1 1 4,-1-1 3,0 0-4,2 2 1,-3-4 0,2 2 2,0-2-4,0 2 21,1-12 33,-3 18 10,3-18-6,-3 17-3,3-17 6,-2 15 0,2-15 6,-7 15-5,7-15 3,-7 14 13,7-14-14,-10 13-2,3-5-17,0-2-5,7-6-10,-15 10-10,8-6 2,-2 1-6,9-5-3,-18 5 1,9-1-6,9-4-5,-19 4-4,9-2-9,10-2-60,-21 2-65,21-2-141,-20 0-134,20 0-137,-21-4-243,6-4-1076,6 3-1584</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2:07.803"/>
    </inkml:context>
    <inkml:brush xml:id="br0">
      <inkml:brushProperty name="width" value="0.05292" units="cm"/>
      <inkml:brushProperty name="height" value="0.05292" units="cm"/>
      <inkml:brushProperty name="color" value="#800080"/>
    </inkml:brush>
  </inkml:definitions>
  <inkml:trace contextRef="#ctx0" brushRef="#br0">22525 3655 721,'0'0'787,"4"-11"-73,-4 11-58,5-11-22,-5 11-20,6-8-49,-6 8-54,0 0-69,5-9-49,-5 9-76,0 0-36,0 0-8,0 0-32,0 0 3,0 0-28,-4 14 8,4-14-25,-5 20-40,2-8-159,0 4 0,0-1 0,1 2 0,-1 1 0,1 0 0,-1 0 0,-1 1 0,2-2 0,-3 6 0,1-3 0,-1 0 0,1 1 0,0-3 0,0-2 0,0 1 0,-1-2 0,2-1 0,-1-1-232,1-3-282,3-10-112,-5 19-140,5-19-148,-5 14-713,5-14-1284</inkml:trace>
  <inkml:trace contextRef="#ctx0" brushRef="#br0" timeOffset="469.1208">22483 3860 615,'0'0'673,"7"-10"-86,-7 10-71,12-5-65,-12 5-52,20-7-38,-7 6-99,2-4-2,2 3-75,2 0-12,2-2-75,-3 2 17,3 0-49,1-2 10,-3 1-31,3 1 6,-2 0-33,0-1 5,0 2-48,-1-4 10,-2 4-63,0-2-13,0 0-25,-3 1 5,-2 0-7,-1 1-10,-1-2-3,-1-1 11,-9 4 7,16-8 18,-16 8 22,9-9 12,-9 9 15,5-12 11,-5 12-6,2-13 50,-2 13 46,0-14 17,0 14 38,-1-13 29,1 13 25,-1-17-5,1 17 19,-3-16 34,3 16 3,-2-15 25,2 15 7,-3-12 2,3 12-9,0 0-8,-2-14-37,2 14-26,0 0-39,-3-10-15,3 10-10,0 0 4,0 0 23,-10 7-8,10-7 7,-8 13-14,3-4 4,1 4-6,-1-1-6,-1 5 1,-1-3 0,2 3-16,-1 2-14,-1 0-53,0 1-27,0-3 0,1 1 0,1-1 0,-2-2 0,1 1 0,1 0 0,1-1 0,0 0 0,0 0 0,2-2-121,1 1-195,1-3-78,1 0-86,1 1-96,1-1-105,2-2-69,3 1-794,2 0-1184</inkml:trace>
  <inkml:trace contextRef="#ctx0" brushRef="#br0" timeOffset="1279.9873">23272 4016 539,'5'-11'659,"-1"2"-73,0 0-62,-1-3-54,-3 12-3,1-20-85,-1 20 6,-1-20-43,-2 11-36,-1 1-55,-2 0-16,-2 2-37,-1 1-16,0 1-11,-2 1-18,11 3-22,-25 1-11,12 2-7,-2 2-13,0 0-25,2 3-6,-1 1-1,1 0-15,2 1-1,0-2-17,0 3-6,4 0-12,-1-3 7,4 2-7,0-1 3,4-9 24,-1 14-36,1-14-7,5 12 5,-5-12-16,14 12 19,-14-12-10,18 5 9,-7-2-14,-11-3-2,26-2-26,-13 1-26,2-2 1,1 1 20,-1-3-32,0-2 1,-2 2 11,2-2 7,-2-2 14,-1 0 0,-1 1 11,-2-1 3,0 1 7,-3 1-2,2 1 9,-3-1-6,-5 7 6,10-8-5,-10 8 4,0 0-1,0 0 8,0 0-7,0 0 16,0 0-10,0 0 8,3 8-11,-3-8 16,-4 17-7,4-17 7,-5 17-7,3-5 4,2-12-9,-2 20 11,2-20 1,0 18-4,0-18-7,3 20 8,-3-20-8,9 17 5,-4-11-7,-5-6-1,11 12-18,-3-7-31,2-1-33,0-2 2,2 1-27,1-1 25,3-2 9,5 0 26,0-2-15,5-2 19,-3 0-7,3 0 21,-1-3-8,5-2 26,-2-2-12,1-1 21,-1-1-20,-1-3 17,0-1-9,-3 1 6,-1 0-1,-1-1 14,-6 3-7,0 1 12,-6 1-3,1 3 20,-4 0-6,-3 1 10,-4 8-1,2-14 2,-2 14 23,-5-8 7,5 8 1,-10-7-4,10 7 5,-17-1-2,17 1-3,-14 1-1,14-1-18,-19 5 5,10 0-15,0 2 2,3-2-14,-1 2 6,4 2-12,-1 0 6,0 2-9,4-11 6,-1 20-11,2-8 11,1-2-8,-2-10 5,6 21-4,-3-10 5,3-1-10,-1 2 6,2 1-6,0-1 6,-1-3-3,1 0-1,-2-1-3,-5-8 5,8 16-9,-8-16 14,8 11 15,-8-11 31,5 10 6,-5-10 0,0 0 1,-1 9-8,1-9 1,-8 6 4,8-6-18,-14 2-24,14-2 5,-16 0 0,16 0-7,-23-2-10,10 2 3,0-3-50,0 3-57,-1-3-57,3 1-85,-1-1-63,0 0-145,0 2-148,12 1-191,-22-7-549,22 7-940</inkml:trace>
  <inkml:trace contextRef="#ctx0" brushRef="#br0" timeOffset="1764.3397">24222 3823 245,'0'0'854,"1"-14"-137,-1 14-46,1-15-63,-1 15-65,2-13-36,-2 13-58,0-13-26,0 13-62,0 0-59,1-13-46,-1 13-61,0 0-26,0 0-26,0 0 20,0 0-24,-8 4-11,4 5-3,-1 1-7,-1 5-2,1 1-14,-3 2-10,3 1-12,-1 1-18,-2-1-6,3 1-16,0 0 2,1-3-9,0 0-10,1-1 1,1 0-9,-2-1 0,3 0 1,1-3-5,1 0 5,1 0-8,1-2 12,0-1-11,1 0 1,2-2-6,-6-7-3,13 11 6,-13-11-5,18 6-3,-18-6-1,19 1-3,-19-1-8,23-3-8,-10 1-2,1-4-18,0 0-1,-1-2-8,0 0-4,-1-1 9,0 0 6,-1 1 9,-1-1 3,-1 4 1,0-2 13,-2 2-3,-7 5 0,10-7-2,-10 7 1,0 0 4,0 0 21,15 4-20,-15-4 22,5 8-22,-5-8 21,5 9-21,-5-9 29,6 12-19,-6-12 17,8 13-16,-3-6 14,2-1-24,-1 1 20,3-2-13,1 0-3,2 0 3,2-1 2,-3-1-19,2 1-69,0-3-103,0 1-80,1-2-57,-1 0-136,-1-1-145,1 0-129,0-1-750,1-1-1117</inkml:trace>
  <inkml:trace contextRef="#ctx0" brushRef="#br0" timeOffset="2363.3707">25677 3978 279,'-2'-14'779,"-1"0"-112,1 3-9,0-4-64,-3 0-61,4 1-13,-3 1-61,2-1-33,-1 4-15,0-2-13,2 3-19,1 9-50,-4-17-62,4 17-58,-4-13-44,4 13-13,0 0 0,0 0-3,-10 5 5,10-5 6,-4 18-6,2-5-20,-1 2-71,-1 2-63,2 1 0,-1 2 0,1 2 0,-2 0 0,1 0 0,0-1 0,-1-1 0,2-1 0,0-1 0,0 0 0,-3-1 0,3-2 0,0 0 0,0-3-205,0 0-180,-2-2-103,4-10-62,-4 17-168,4-17-89,-9 14-788,9-14-1247</inkml:trace>
  <inkml:trace contextRef="#ctx0" brushRef="#br0" timeOffset="2957.1033">25321 4060 414,'0'0'644,"4"-11"-77,-4 11-66,14-4-64,-3 2-74,3 2-48,3-1-35,4 1-33,6 0-36,3 0-32,3 0-40,3 0-12,2 0-15,-2 0-24,5 0-4,-3-3-15,4 3-15,-1 0-14,-3 0 19,-2-1-34,-4 0 18,-4-1-26,-1 2 9,-4-1-20,-5 0 22,0 0-5,-5-1 21,-1 0-32,-12 2 15,17-3-31,-17 3 29,0 0-23,0 0 17,0 0-14,0 0-2,0 0 2,-17 0 11,5 2 8,-1 1 5,-3 4 9,1-2 8,-4 3 15,2 1 3,-3 0-2,6 1-2,-4 1-11,5-1-1,1 0-13,1-2-6,2 3-4,2-2-1,3-1-2,4-8-5,-1 13-3,1-13-5,7 12-3,3-7 4,-2-2-26,4 1-41,1-2-41,1-1-23,2-1-14,1-2-2,2 1-5,1-3 3,-3-1 5,2 0 26,-4-1 23,1-2 18,-1 0 10,-1-1 13,-3-1 11,1-1 10,-5 0 8,1 0 9,-1 2 36,0-1 15,-2 3 8,-5 7 15,4-14 19,-4 14-32,7-12 15,-7 12-19,0 0 32,0 0-15,-3-9 9,3 9-9,0 0 1,-6 6 1,6-6-7,-7 10-5,7-10-9,-7 13-5,7-13-4,-4 14-11,4-14-13,-3 16 6,3-16-4,2 14 0,-2-14-3,3 14-10,-3-14-36,6 12-56,-6-12-53,8 8-31,-8-8-84,13 6-63,-13-6-26,16 3-46,-16-3 21,18 0-54,-18 0 48,22-4-39,-11 0 86,5 0-24,-3-1-204,1-3-68</inkml:trace>
  <inkml:trace contextRef="#ctx0" brushRef="#br0" timeOffset="3411.5806">26283 4075 1125,'9'-12'203,"-3"-1"-16,4 0 40,-3-3-26,-1 1 35,-1 0 1,1-1-7,-1 2 6,-2-2-19,1 2-1,-2 1 11,0 4 2,0-1 11,-2 10-56,2-17-27,-2 17-55,3-11-10,-3 11-7,0 0 34,0 0-29,0 0 26,-5 9-23,5-9 23,-4 17-14,2-5 14,-2 3-19,1 0 3,-2 2-13,1 1 7,-1-1-22,1 1-8,0-2-10,1 2-8,-1 1-14,4-3 3,-4 1-14,1-1 6,2-3-14,-1 0 1,2-4-5,0-9 8,-2 21-8,2-21 10,-2 15-9,2-15 8,0 0-15,0 14 10,0-14-11,0 0 6,0 0-8,0 0 6,0 0-9,0 0 6,0 0-7,7-8 8,-7 8-9,9-16-1,-4 7 3,1 2-3,3-3 2,1 1 3,2 0-6,-1-2 0,3 5 1,-1 0 1,4-1 1,-2 2-2,3 1 0,-1 3 1,-2-2 1,-1 6 2,-1-3 0,0 3 0,-1 0-6,1 1 5,-5 1-4,2 1 9,-1-1-1,-3 1 0,2 1-2,-8-7 2,6 13 2,-6-13 2,3 13-1,-3-13 0,-5 13 1,5-13 2,-9 12 4,9-12 7,-11 11 1,2-7 0,-1 2-3,1-1-2,-3-2-5,0 0 10,1 0-10,-2 0-6,-1-1-1,3-2-52,-1 3-46,12-3-96,-22-3-60,11 2-129,11 1-91,-16-7-142,16 7-741,-10-8-957</inkml:trace>
  <inkml:trace contextRef="#ctx0" brushRef="#br0" timeOffset="3661.5854">26786 3889 524,'0'0'716,"10"-9"-102,-10 9-48,4-8-118,-4 8-44,0 0-43,0 0-39,0 0 42,0 0-54,0 0-22,0 0-37,-2 11 11,-2-2-23,-2 1-23,2 1-5,-1 2-39,-1 2-26,1-1-24,-1 1-29,-2-1-16,2 2-3,2 0-33,-3-2 11,3-1-20,-2 3 4,2-4-17,2 1-36,-2-2-18,4 1-104,0-12-94,0 21-88,0-21-105,0 17-101,0-17-150,0 14-779,0-14-1072</inkml:trace>
  <inkml:trace contextRef="#ctx0" brushRef="#br0" timeOffset="4042.3891">26775 4170 207,'0'0'719,"0"0"-113,11-4-66,-11 4-70,16-6-50,-5 2-57,-1 1-33,3 0-34,-2-1-36,5 0-30,-1-1-20,-1 0-23,3 1-6,-2-1-16,3-1-24,-3 1-24,1-1-14,-3 0-20,3 0-4,-4 1-5,-2 1-9,-3-3-11,2 2-10,-9 5-12,11-13-7,-11 13-2,3-10-10,-3 10-3,-3-11-1,3 11-3,-10-7 2,0 3-6,10 4 0,-20-3 11,6 5-14,3-1-3,0 3 2,-5 1 1,3 0 1,-1 4-5,1 0 7,-1 2 0,3-1 2,0 2 21,2 0 20,2 0 7,-1 3 13,3-4-2,3 1-1,2-12-14,2 23-6,2-13-11,1-1-2,1 1-3,6 0-5,-1-1-5,2 0-4,1-2-9,1-1-23,2 1-73,0-4-44,-1 2-71,3-1-116,0-1-87,-1 0-76,0-1-212,0-2-648,3 0-948</inkml:trace>
  <inkml:trace contextRef="#ctx0" brushRef="#br0" timeOffset="4639.4694">27934 3650 316,'0'0'799,"7"-11"-107,-7 11-49,3-9-94,-3 9-60,0 0-41,-5-12-35,5 12-61,-7-6-21,7 6-28,-15-3-14,15 3-16,-23 4-12,9 1-15,-1 1-34,-3 3-13,1 3-24,-2 2-10,1 4-6,0 1-7,-1 3-15,4 2-19,-3 1-12,5 0-10,-1 0-28,3 1-1,3 1-6,-2 0 9,7 2-68,0-2-2,3-1 0,3 0 0,0 1 0,7 1 0,0 0 0,1-2 0,3 0 0,2-4 0,2-1 0,1-3-96,-2-5-272,-1-1-60,3-3-64,-2-2-72,-4 0-74,5-6-21,-7 4-144,3-5-510,-1 0-916</inkml:trace>
  <inkml:trace contextRef="#ctx0" brushRef="#br0" timeOffset="5119.3147">28091 3991 565,'0'0'694,"1"-18"-63,-1 18-43,1-13-92,-1 13-43,2-11-97,-2 11-45,0 0-30,0 0-11,0 0-18,0 0 13,0 0-29,0 0-22,8 8-19,-8-8-17,4 18 8,-3-6-21,1 0-17,0 2-11,1 1-28,-2 0-12,1 1-9,0 0 3,-1-2-27,1 0-1,-2-1-23,3-1 9,-3 0-26,2-2 16,-2-10-22,0 20 21,0-20-31,1 14 28,-1-14-33,0 12 20,0-12-16,0 0 14,-1 13-23,1-13 16,0 0-15,0 0 14,0 0-8,-13-3 1,13 3-17,-7-7 11,7 7-18,-5-15 17,1 4-16,2 1 9,0-3-9,0 0 21,2-2-20,2-2 17,0 0-16,2 0 12,1-4-13,1 1 15,3 2 24,2 1-31,0 0-11,2 2 14,-2 2-13,2 4 24,1 0-19,-1 3 17,2 3-15,-2 1 15,1-1-2,0 6 15,2 0-6,-1 1 41,0 3 6,-2 2 1,-1 2 4,0 4 12,-3-3-3,-1 2-12,0 0-2,-2 1-16,-1 2-2,-3-2-9,1-1-4,-1 0-8,-2 1-1,0-2-7,-2-1-43,1 0-69,-3 0-115,4-12-106,-2 21-118,2-21-130,-7 17-172,7-17-128,-4 13-613,4-13-1108</inkml:trace>
  <inkml:trace contextRef="#ctx0" brushRef="#br0" timeOffset="5384.9272">28741 4001 891,'0'0'778,"0"0"-75,-13-2-71,13 2-36,0 0-64,0 0-34,0 0-18,0 0-16,-9 4-22,9-4-57,0 0-58,16 3-25,-16-3-36,19 6-28,-6-5-46,0 2-26,4 1-43,-1-1-11,2-1-48,-3 1-64,2-1 0,-1 0 0,-2 0 0,0 1 0,0-2-87,0-1-224,0 1-110,-14-1-98,24 0-135,-24 0-105,19 3-960,-19-3-1401</inkml:trace>
  <inkml:trace contextRef="#ctx0" brushRef="#br0" timeOffset="5623.6683">28818 4145 384,'0'0'799,"0"0"-112,-9 6-31,9-6-95,0 0-48,0 0-37,0 0-44,4 15-64,-4-15-31,9 4-39,-9-4-47,14 3-43,-3-1-41,1 1-35,-1-1-25,2-2-25,1 3-18,0-3-75,0 0-102,0 1-103,2-2-100,-5 1-118,3-1-125,0-1-108,0 0-667,-2-1-937</inkml:trace>
  <inkml:trace contextRef="#ctx0" brushRef="#br0" timeOffset="5959.0174">29541 3961 108,'0'0'919,"-9"-8"-135,9 8-65,-6-10-90,6 10-58,-7-8-46,7 8-56,0 0-35,-6-9-35,6 9-50,0 0-56,-5-8-40,5 8-52,0 0 4,0 0-5,0 0-28,0 0-9,-5 13-1,5-13-15,0 14-26,0-14-15,-2 22-20,1-10-14,1 0-18,-1 0-4,0 1-50,-1 1 0,1-2 0,0 1 0,-1-2 0,0 0 0,0 1-116,2-12-127,-2 21-82,2-21-78,-1 18-74,1-18-99,-1 15-105,1-15-88,1 12-692,-1-12-1078</inkml:trace>
  <inkml:trace contextRef="#ctx0" brushRef="#br0" timeOffset="6414.0544">29804 4030 531,'0'0'692,"5"-14"-96,-5 14-42,4-13-78,-4 13-42,3-12-43,-3 12-18,0 0-27,1-14-49,-1 14-40,0 0-25,-5-13-28,5 13-21,0 0-28,-12-4-23,12 4-13,-11 3-14,11-3 0,-13 9-2,5-2-14,1 1-8,2 1-10,-2 1-5,0 2 1,1 0-17,0 0-7,2 1-9,2-1-3,2-12-3,-1 21-1,2-10-9,1-1 0,1-2-4,1 3 3,3-2-4,0-3 3,-1 1-7,3-2-2,3 0 1,-1 1-2,3-5-4,0 2 3,1-3-1,4 0-5,-2-2 5,0 1-3,1-3 13,-3 1-12,2-3 2,-4 1-2,1-3 2,-1 1-4,-2-3 11,-2 2 21,-1-2 4,-3 0-5,1 2-3,-2-2 1,-4 10 12,1-19-15,-1 19-10,-2-17-14,-2 7 13,-3 0-19,1 1 13,-2 0 4,-1 0-12,-2 1-15,-1 0 18,0 1-5,0 1-57,1 0-63,-2 1-63,1 0-62,3 1-76,-1 0-83,10 4-116,-17-4-75,17 4-155,-11-3-551,11 3-905</inkml:trace>
  <inkml:trace contextRef="#ctx0" brushRef="#br0" timeOffset="6773.4084">30111 3661 695,'-4'-9'698,"0"0"-78,4 9-19,-9-15-48,9 15-62,-3-11-31,3 11-64,-4-11-27,4 11-50,-3-9-7,3 9-53,0 0-5,0 0-45,7-9 37,-7 9-5,16 1-32,-6 5-3,7 1 2,0 4-7,6 2 4,1 4-19,-1 1-3,3 3-113,0 3-70,0 2 0,-3 1 0,-5-5 0,0 3 0,-2 6 0,-3-5 0,-3 3 0,-1 0 0,-2 0 0,-6 0 0,-1-2 0,-4 5 0,-1-2 0,-5 0 0,1-1 0,-4-1 0,-1-1 0,-2-2 0,0-1 0,0 0 0,1-4 0,0 0 0,0-4-529,0-2-285,0 0-239,4-3-776,-3-2-1536</inkml:trace>
  <inkml:trace contextRef="#ctx0" brushRef="#br0" timeOffset="14405.9464">18427 5161 264,'-4'-11'870,"4"11"-113,0 0-45,-4-11-87,4 11-44,0 0-61,-4-12-65,4 12-37,0 0-53,-5-9-17,5 9-42,0 0-54,0 0-39,-6-7-2,6 7-8,0 0-17,-5 12 1,5-12-14,-4 15 11,1-4-29,2 0-3,-2 2-98,2 0-54,-1 1 0,0 2 0,1-2 0,-3 2 0,3-1 0,-1 1 0,0-2 0,0 2 0,-1-1 0,0-3 0,2 0 0,-1 1 0,-1-2 0,0-1 0,1 2 0,-1-3-72,-2-1-337,5-8-81,-6 15-95,6-15-129,-8 11-106,8-11-795,-8 6-1270</inkml:trace>
  <inkml:trace contextRef="#ctx0" brushRef="#br0" timeOffset="14690.069">18206 5225 789,'0'0'765,"0"0"-52,-10-7-120,10 7-45,0 0-54,0 0-32,-2-10-61,2 10-44,0 0-35,14-8-30,-14 8-6,17-4-15,-4 2-30,-2-2-36,6 0-32,-1 2-37,4-3-31,0 3-14,-1-2-22,4-2-9,-2 5-19,0-3-3,1 2-10,-2-2-6,1 2-45,-1 0-72,0-1-60,-2 0-54,-2 2-52,-3 0-53,0 0-71,-13 1-31,19-2-41,-19 2-49,11 3-55,-11-3-114,0 0-401,0 0-692</inkml:trace>
  <inkml:trace contextRef="#ctx0" brushRef="#br0" timeOffset="15286.6789">18264 5402 562,'-11'9'603,"2"1"-38,1-5-44,2 3-34,-2-3-72,8-5 1,-7 10-32,7-10-37,-4 9-55,4-9-36,0 0-40,2 9-34,-2-9-32,0 0-33,11 7-20,-11-7-19,14 3-19,-14-3-9,18 0-11,-18 0-7,25-2-17,-10 1-76,2-1-51,2-3-45,0 4-73,2-3-52,-1 0-12,1 1-11,-3 0-34,1-1 26,-1 0 6,0 1 58,-3-2 21,-2 3 71,-2-4 12,1 2 55,-3 1 27,0-2 68,-9 5 35,12-9 10,-12 9 44,7-10 23,-7 10 18,5-8 24,-5 8 21,0 0 8,1-14 12,-1 14-2,0 0 12,1-12 4,-1 12-56,0 0-13,0 0-12,0 0 34,0 0-18,0 0 10,0 0-49,0 0 20,0 0-28,0 0 7,3 15-23,-3-15 4,1 12-30,-1-12-12,2 14-3,-2-14-12,0 14-3,0-14-7,0 15-1,0-15-6,0 12-2,0-12-5,0 0 5,-2 16 0,2-16-3,0 0-2,-2 11-1,2-11 0,0 0 0,0 0-5,-7 6 2,7-6-5,0 0 3,0 0-5,-7-5-3,7 5 7,-4-8-1,4 8-4,0 0 19,0-19-22,0 19 17,2-18-18,1 9 26,1-1-27,1 1 21,0-1-24,3 0 19,1 1-15,1 1 1,0-1 2,1 1 6,0 4 9,-1 1 1,3-2 8,-2 3 39,-11 2-21,23 2 61,-11 0-56,-1 1 24,-2 2-19,0 0 8,-1 0-18,-2 2 9,1-1-22,-4 2 10,1 1-20,-4-9 11,4 18-21,-4-18-24,0 17-104,0-17-102,-1 16-85,1-16-143,-4 15-139,4-15-121,-4 12-712,4-12-1033</inkml:trace>
  <inkml:trace contextRef="#ctx0" brushRef="#br0" timeOffset="15803.7244">19100 5389 352,'7'-9'721,"-1"2"-111,-6 7-47,8-14-79,-8 14-15,1-13-74,-1 13-62,-1-14-39,1 14-42,-9-12-31,9 12-27,-16-7-17,16 7-20,-19-5-23,19 5-11,-22-1-20,9 2-9,1 3-15,-5 0 5,3 2-26,-1 1 14,2 0-34,2 3-3,-2-2-8,3 1-2,-2 1-12,5 1 3,0-2 0,2 2-1,1-3-3,4-8-2,-1 15 1,1-15 5,5 14-12,0-7-1,-5-7-3,13 9-25,-13-9-38,19 5-24,-19-5-33,20 1-19,-8-2-26,2-3 2,-1 1-31,1-2-19,0-1 8,0 0-2,1-1 15,-1-1-16,0-3-6,-2 3 30,1-4 32,-4 0 33,0-1 20,1-1 24,-4 0 16,2-2 13,-3 0 10,0 0 15,-1-1 47,0 0 4,-2 0 38,0 2 9,-1 1 41,-1-1 31,0 3-5,0 1 13,0 11 15,-1-19-16,1 19-1,-2-16-35,2 16 23,-5-10-12,5 10 18,0 0-7,0 0 22,0 0-23,-11 8 18,11-8-8,-4 14-10,4-14 0,-4 20-12,3-8-23,-2 0-1,2 0-42,1 2 11,-1-1-34,-1 0 15,2 0-28,0 2 13,0-1-28,0-3-36,0 2-90,0-1-68,0-12-92,3 21-112,-3-21-114,2 21-86,-2-21-183,3 16-453,-3-16-829</inkml:trace>
  <inkml:trace contextRef="#ctx0" brushRef="#br0" timeOffset="16163.0833">19310 5402 67,'0'0'834,"0"0"-146,9-6-48,-9 6-91,0 0-85,10-8-37,-10 8-76,11-9-11,-3 3-61,1 1-33,0 0-18,1-3-12,3 2-46,-3-2-5,2 1-32,-1 0 11,0 0-45,0-1-17,-3 2-10,-2 0-8,-6 6-8,12-11-11,-12 11-13,8-6-6,-8 6-4,0 0-7,3-10-6,-3 10 7,0 0-11,-10-4-1,10 4-1,-12 4 0,12-4 17,-13 5-24,5 1 21,0-1-25,-1 1 18,2 3-17,-1-1 16,1 0-11,1 1 35,1 2-13,-2-2 0,4 1 5,-1 1 1,4-11-2,-4 19-2,4-19 2,0 17-13,0-17 3,2 15-7,2-8 8,-4-7 11,9 13-37,-9-13-63,12 11-76,-12-11-78,15 6-76,-15-6-125,17 5-88,-17-5-98,17 2-128,-17-2-428,17-2-782</inkml:trace>
  <inkml:trace contextRef="#ctx0" brushRef="#br0" timeOffset="16381.8302">19518 5346 531,'0'0'704,"-4"-10"-85,4 10-27,0 0-82,-4-12-64,4 12-54,0 0 8,0 0-59,0 0 0,9-4-27,-9 4 10,13 4-38,-3 1-26,1 0-18,4 2-27,-2 1-12,2-2-36,-2 2-29,1 1-21,0 1-17,1 0-30,2 0 0,-3 0-11,1 2-19,1 0-16,-4-3-47,1 1-78,0 0-86,-3-2-62,0-2-59,-1 2-46,-1-1-130,0-2-76,-8-5-66,12 10-838,-12-10-1084</inkml:trace>
  <inkml:trace contextRef="#ctx0" brushRef="#br0" timeOffset="16616.1927">19802 5341 583,'0'0'646,"0"0"-100,-1-14-41,1 14-90,0 0-34,-4-10-40,4 10-39,0 0-8,0 0-29,-13 5-31,13-5-52,-13 10-21,5-3-47,2 0-15,-3 1-16,-1 1-15,1 3-13,-1-2-20,0 1 2,1 0-9,-2 0 2,1-1-37,1 1-75,1-1-106,2-2-99,-2 0-85,3-1-72,0 0-202,5-7-407,-9 12-671</inkml:trace>
  <inkml:trace contextRef="#ctx0" brushRef="#br0" timeOffset="16913.2344">20068 5337 713,'0'0'739,"-2"-14"-81,2 14-62,-1-13-70,1 13-58,-1-11-63,1 11-68,0 0-77,-3-11-44,3 11-3,0 0-23,0 0-12,0 0-2,-6 7-11,6-7-40,-3 15-1,3-15-43,-5 19 12,4-8-40,-2 0-13,2 1-5,0 0-6,-1 1 0,1-1-10,0-1-6,0 2-3,-2-2-25,3-11-68,-1 18-65,1-18-50,-3 14-41,3-14-79,-2 12-78,2-12-73,0 0-70,-6 12-145,6-12-377,0 0-679</inkml:trace>
  <inkml:trace contextRef="#ctx0" brushRef="#br0" timeOffset="17116.3451">19992 5379 415,'0'0'522,"4"-16"-36,-4 16-46,6-14-34,0 6-39,-6 8-18,11-12 12,-11 12-15,18-5-52,-18 5 1,18-1-25,-18 1-7,22 4-28,-9-2 7,2 3-39,0 2 9,-1 1-39,3-2 4,-3 2-49,1 0-5,0 1-42,2 1 2,-3 0-33,0-1 7,-1-1-26,-1 1 11,0-1-25,-2-1-10,0 0-86,-2-2-57,0 0-55,0 2-49,-8-7-35,11 5-79,-11-5-54,10 7-36,-10-7-65,0 0-49,0 0-530,16 0-704</inkml:trace>
  <inkml:trace contextRef="#ctx0" brushRef="#br0" timeOffset="17350.7138">20359 5254 276,'0'-12'641,"-1"0"-112,1 12-21,-2-17-30,2 17-82,-1-13-17,1 13-84,0 0-13,0-14-50,0 14 8,0 0-28,0 0 35,0 0-16,0 0-13,9 5-5,-9-5-22,5 14-12,-1-6-11,-1 2-48,-1 1 0,1 1-39,-1 2 1,2 0-34,-2 3 11,0-2-31,0 1 13,-2-4-35,2 3-86,-2-3-83,1 2-78,-1-2-105,1 0-115,-1-1-80,0-11-79,0 19-660,0-19-887</inkml:trace>
  <inkml:trace contextRef="#ctx0" brushRef="#br0" timeOffset="17725.698">20599 5354 264,'0'0'630,"3"-14"-74,-3 14-57,0 0-68,1-12-35,-1 12-43,0 0 6,0 0-33,0 0-37,-10-5-32,10 5-10,-7 6-39,7-6-6,-10 15-38,5-8-17,-1 3-12,2-1-14,-1 1-21,2 2-15,-1-2-9,3 0-8,0 2-10,-1 0-10,2-12-9,3 19-3,-3-19-9,5 18-8,0-12-1,2 2-2,-7-8-5,14 12 1,-14-12-4,16 6 1,-16-6-2,21 4 2,-21-4-6,20 0 0,-20 0-1,22-4-4,-12 2 3,-1-2 6,2 1-4,-3-2 0,0-2-2,-2 2-1,-6 5 1,12-13 1,-12 13-2,5-14 5,-5 14 19,0-16-30,0 16 22,-4-17-22,4 17 26,-10-15-27,5 6 20,0 2-25,-3-1 20,1 3-60,-1-3-59,0 2-61,0-1-78,-1 2-125,2 1-112,-1-1-133,8 5-726,-15-11-949</inkml:trace>
  <inkml:trace contextRef="#ctx0" brushRef="#br0" timeOffset="17913.2007">20842 5303 402,'10'5'796,"-10"-5"-100,0 0-24,10 7-56,-10-7-51,0 0-15,10 2-88,-10-2-29,0 0-45,0 0-58,9 5-65,-9-5-53,0 0-43,0 0-33,0 0-35,0 0-32,0 0-93,11 3-86,-11-3-144,0 0-144,0 0-183,0 0-172,0 0-751,0 0-1133</inkml:trace>
  <inkml:trace contextRef="#ctx0" brushRef="#br0" timeOffset="19076.0488">21854 5101 108,'0'0'928,"0"0"-172,-1-12-39,1 12-89,0 0-39,-2-11-67,2 11-69,0 0-56,0 0-58,-5-7-36,5 7-35,0 0-11,-6 8-19,6-8-17,-4 16-15,2-5-31,-2 4-18,2 0-15,0 1-26,-1-1-20,1 2-19,0-1-13,1 2-10,0-1-10,0 0-9,1 0-7,0 0-9,0-3-72,0-1-60,0 1-81,1-2-28,-1-1-76,1 0-55,-1-11-61,0 17-90,0-17-58,3 12-51,-3-12-190,0 0-396,1 11-809</inkml:trace>
  <inkml:trace contextRef="#ctx0" brushRef="#br0" timeOffset="19354.4116">21850 5170 26,'4'-12'751,"1"3"-137,0 1-80,3-1-36,1 0-49,-2 2-65,4 0-11,3-1-65,-1 3-13,2-1-52,-2 4-17,-1-1-39,1 2-19,-13 1-34,23 0-18,-13 3 8,-1 0 0,0 2-14,-9-5-5,12 11-19,-7-5 3,-5-6-8,3 14-7,-3-14-15,-2 17-6,-2-8-12,-1-1-6,-1-1-8,-2 5 16,-2-2-28,-2-3 17,0 3-27,-1 0 15,0-3-20,-1 2 7,1-3-94,-2 1-59,3-1-72,0-3-87,1 2-126,2-3-85,-1 3-164,10-5-602,-14 1-888</inkml:trace>
  <inkml:trace contextRef="#ctx0" brushRef="#br0" timeOffset="19635.6438">22241 5149 699,'0'0'756,"0"0"-30,0 0-104,0 0-49,0 0-67,0 0-54,0 0-78,0 0-59,-1-11-42,1 11-34,0 0-14,0 0-18,-6 7-18,6-7-22,-6 10-32,3-2-17,3-8-34,-7 19-5,5-10-23,-1 3-11,0-2-8,1 5 4,-2-4-10,2 1-7,-1-1-17,0 1-24,2 0-84,1-12-34,-2 20-80,2-20-50,-3 18-99,3-18-91,-1 13-53,1-13-92,0 0-201,0 14-299,0-14-718</inkml:trace>
  <inkml:trace contextRef="#ctx0" brushRef="#br0" timeOffset="20010.6308">22257 5139 569,'11'-8'626,"0"1"-67,1 1-38,3-1-62,-1 3-17,3-1-80,-4 3-16,1 1-54,0 1-22,-14 0-68,23 2-5,-13 1-18,-10-3-19,15 8-31,-15-8-4,9 14-12,-9-14-23,0 15-17,0-15-15,-6 17-9,1-8-13,-5 1-10,1 0 4,-3-1-10,-1 0-4,1 2 13,-2-5-22,1 2 19,1-1-23,0-2 20,3 0-24,-2 0 14,11-5-21,-16 7 13,16-7-22,-11 1 25,11-1-22,0 0 2,0 0 9,0 0-6,0 0-1,0 0 4,0 0 1,0 0 0,0 0 1,0 0 2,9 7 5,-9-7 24,13 4 18,-13-4 31,18 6-19,-8-2 18,0 0-36,2-1 17,-3 2-18,2-2-4,0 3-25,-2-2 21,1 1-28,-1-1 18,0 1-63,-9-5-71,16 8-101,-16-8-82,15 4-88,-15-4-77,13 5-74,-13-5-134,12 4-511,-12-4-793</inkml:trace>
  <inkml:trace contextRef="#ctx0" brushRef="#br0" timeOffset="20370.0128">22609 5213 333,'0'0'646,"0"0"-92,-1-12-69,1 12-41,0 0-92,0 0-30,-7-5-32,7 5 13,0 0-63,-11 8 3,11-8-41,-6 9-31,6-9-27,-8 12-28,8-12-14,-5 17-25,5-17 16,-6 15-36,6-15 11,-2 14-22,2-14 12,0 14-31,0-14 23,3 10-25,-3-10 14,6 10-26,-6-10 18,9 6-24,-9-6 9,10 4-18,-10-4 22,14 0-12,-14 0 6,17-4-16,-17 4-1,18-7 2,-8 3-2,-1-1 0,0-1 5,0 1-1,-1-3-3,-1 1 0,0-2 1,-2 1 6,-1-2-2,-1 2 2,-3 8 18,4-17-12,-4 17 1,0-13-10,0 13 13,-5-12-12,5 12 10,-9-10-20,9 10 12,-11-9-15,11 9-42,-11-6-98,11 6-88,-11-5-134,11 5-116,-15 1-300,15-1-331,-13-1-733</inkml:trace>
  <inkml:trace contextRef="#ctx0" brushRef="#br0" timeOffset="20631.6625">22863 5134 712,'0'0'763,"0"0"-67,0 0-53,0 0-76,-3-11-73,3 11-72,0 0-79,0 0-61,0 0-58,0 0-33,0 0-11,0 0-1,0 0-6,-6 8-31,6-8-18,-2 15-36,2-15-8,-4 20 5,3-9-34,-2 1 10,0-1-32,1 0 14,1 0-31,-2 1 16,2-1-27,1-11-45,-1 22-87,1-22-42,-1 16-82,1-16-69,1 12-83,-1-12-65,2 10-93,-2-10-205,0 0-315,0 0-701</inkml:trace>
  <inkml:trace contextRef="#ctx0" brushRef="#br0" timeOffset="20928.5276">22825 5125 275,'0'0'618,"5"-9"-92,-5 9-57,8-7-34,-8 7-55,14-3-65,-14 3 15,22 1-37,-10 1-6,4 0-33,-1 4-10,1-2-44,0 2 4,1 2-4,-2-2-17,0 2-26,-2 0-25,0 1-9,0 0-14,-4 0-9,-2-1-6,0 1 2,-4 1 19,-3-10-35,3 17 7,-3-17-35,-4 15 12,0-6-18,-3-1 2,0 1-23,0-1 7,-5 1-19,2-2 18,0 0-18,-4 0 8,2-1-20,1-2 10,-2 2-37,3-1-36,-2-1-84,2-2-51,10-2-82,-17 3-125,17-3-119,-16 4-141,16-4-723,-12-1-987</inkml:trace>
  <inkml:trace contextRef="#ctx0" brushRef="#br0" timeOffset="21235.9341">23698 5235 876,'0'0'830,"4"-7"-117,-4 7-36,0 0-65,2-11-68,-2 11-72,0 0-52,0 0-46,4-9 11,-4 9-142,0 0-30,0 0-24,0 0 7,0 0-12,0 0-13,-3 10-31,3-10-28,-2 12-20,2-12-15,-4 17-16,4-17-10,-3 21-8,3-21-10,-2 20-6,2-20-7,-4 19-28,4-19-65,0 16-62,0-16-63,0 14-40,0-14-89,0 13-26,0-13-97,4 11-107,-4-11-64,0 0-220,0 0-407,0 0-857</inkml:trace>
  <inkml:trace contextRef="#ctx0" brushRef="#br0" timeOffset="21423.4273">23580 5228 67,'0'0'824,"-5"-17"-151,5 17-58,1-12-94,-1 12-51,4-13-70,-4 13-35,9-13-64,-1 7-12,1 1-43,0 1-33,1 0-36,4 0-29,1 2-25,2-1-49,0 2 2,0 1-12,-1 0-25,3 0 0,0 1-52,-2 2-78,2-1-100,-2 2-50,-1-1-77,-2 1-71,2 1-47,-5-1-83,-1 0-584,-2 1-719</inkml:trace>
  <inkml:trace contextRef="#ctx0" brushRef="#br0" timeOffset="21626.5443">23651 5382 472,'-9'5'653,"9"-5"-83,-13 9-38,13-9-91,-8 6 4,8-6-39,0 0-51,-4 8-32,4-8-52,0 0-49,0 0-51,11 6-28,-11-6-11,15 1-47,-15-1 3,24-1-32,-10-1 0,3-1-34,1 2-44,5-2-94,-3 0-109,3-1-93,2 0-46,-1-2-81,1 1-34,-1 0-146,-2-2-271,1 1-456</inkml:trace>
  <inkml:trace contextRef="#ctx0" brushRef="#br0" timeOffset="21829.6721">24128 5274 553,'6'-13'555,"-6"13"-46,5-10-13,-5 10-66,2-11-26,-2 11-30,3-11-6,-3 11-49,0 0-14,3-13-49,-3 13-39,0 0-37,3-10-30,-3 10-36,0 0 5,0 0-15,0 0-15,0 0-10,0 0-14,-3 11-9,3-11-13,-3 12-12,3-12-4,-3 13 17,3-13-23,-2 17 11,2-17-26,-4 18 12,4-18-84,-1 17-56,1-17-80,-3 14-85,3-14-74,-1 16-30,1-16-9,1 13-110,-1-13-627,3 12-750</inkml:trace>
  <inkml:trace contextRef="#ctx0" brushRef="#br0" timeOffset="22157.7763">24171 5208 763,'-4'-9'632,"0"1"-68,4 8-36,-8-13-31,8 13-73,-4-13-28,4 13-80,-2-11-33,2 11-72,0 0-5,4-13-23,-4 13-23,10-5-25,-10 5 8,18 2-24,-6-1-10,0 1-10,3 5-8,1-1 7,3 1-6,0 2-5,-1 0-2,1-1-10,-2 1 8,1 3-22,-2-2 43,-3 0-38,-1 0 3,-1-1-14,-3 1 6,-1 0 14,-5-1-2,-2-9-4,2 18-4,-2-18-3,-4 18-7,-5-8-8,2 0-11,-3-1-2,-1-1-11,0-1 9,-2 3-17,-1-5 8,0 2-51,1-2-100,-1 0-73,0-1-140,4-3-133,-4 3-179,4-1-220,-3-2-620,13-1-1119</inkml:trace>
  <inkml:trace contextRef="#ctx0" brushRef="#br0" timeOffset="22987.642">25446 5161 41,'0'0'894,"-4"-9"-130,4 9-100,-4-9-22,4 9-57,0 0-41,-4-12-75,4 12-67,0 0-45,-3-8-55,3 8-50,0 0-14,0 0-9,0 0-6,-6 6-29,6-6-18,-6 17-8,4-6-20,-2-1-31,2 5-18,0-1-20,-2 1-17,1 2-7,1-3-10,-2 3-9,0-2-14,3 0 3,-1-1-9,1-1-40,-1-1-63,2-1-71,0-11-31,-2 20-73,2-20-55,-2 16-50,2-16-105,2 13-99,-2-13-79,2 11-158,-2-11-436,0 0-854</inkml:trace>
  <inkml:trace contextRef="#ctx0" brushRef="#br0" timeOffset="23272.3361">25377 5223 223,'0'-12'717,"0"0"-115,1-1-72,0 1-31,2 0-89,1-1-24,0 0-80,4 1-4,-1-1-48,3 3-1,2-1-48,1 3-8,2 1-31,-1 0-9,2 2-19,2 5 7,-4 0-22,2 0-4,0 4-23,-3 1-5,1 1-20,-4 1 19,-1 0-33,-3 2 1,0-1-3,-4 2-7,-2-10-6,-2 19-8,-3-11-7,0 3-5,-3-1-4,-1 2 13,-1-2-23,0 0 18,-2 0-26,-2-2-15,3 0-89,-3 1-51,2-1-72,-2 0-81,3-2-83,2-1-82,0 1-131,-2-2-738,2-1-944</inkml:trace>
  <inkml:trace contextRef="#ctx0" brushRef="#br0" timeOffset="23577.6527">25681 5235 550,'0'-13'824,"0"13"-96,0 0-56,-3-11-68,3 11-38,0 0-73,0 0-87,0-12-64,0 12-64,0 0-54,0 0-25,0 0 6,0 0-45,0 0 0,-3 12-7,3-12-38,-3 17-9,3-17-39,-5 21-5,1-10-19,3 0-1,-3 2-15,2-2 1,0 1-15,1-2-43,-2 2-83,3-12-39,-1 20-78,1-20-47,-4 14-80,4-14-72,0 12-74,0-12-109,0 0-775,-2 12-989</inkml:trace>
  <inkml:trace contextRef="#ctx0" brushRef="#br0" timeOffset="23890.1384">25705 5196 300,'9'-9'629,"0"1"-78,1 2-51,-2 0-36,3-1-67,1 2-17,-1 2-74,0-1 25,3 2-43,-3 1-32,-11 1-55,21 0-8,-21 0-31,18 5-7,-10 0-33,-8-5-8,7 10-7,-7-10-43,4 12 2,-4-12-12,-4 12-11,-1-5-8,-1 1-11,-3 1 2,0-2-7,-2 1-4,-1-2-2,3 0-6,0 0-2,0-1-24,0-2-33,9-3 37,-13 7-2,13-7 1,-12 7-2,12-7 0,0 0 0,-11 5 7,11-5 4,0 0-8,0 0 6,0 0-2,7 8 0,-7-8 8,7 5 1,-7-5-3,13 7-4,-13-7 25,13 9-23,-13-9 30,17 8-30,-17-8 1,13 10 5,-2-7-6,-4 2-1,-7-5-74,16 6-69,-5-3-92,-11-3-66,18 5-70,-18-5-57,20 3-86,-20-3-103,23 0-263,-23 0-450</inkml:trace>
  <inkml:trace contextRef="#ctx0" brushRef="#br0" timeOffset="24218.2527">26085 5266 548,'4'-12'491,"-4"12"-60,0 0-66,0-14-49,0 14-32,0 0-24,-8-7-8,8 7-13,0 0-1,-14 2-39,14-2 4,-11 7-39,4-2 6,7-5-8,-9 12-24,9-12-28,-11 14 4,11-14-31,-5 15-6,5-15 7,-2 15-26,2-15 0,2 13 18,-2-13-17,3 13-10,-3-13-13,11 11 20,-11-11-1,13 9-7,-13-9 0,16 7-9,-5-4 4,0-1-8,-1 0-7,1-2 14,-11 0-22,25 0 9,-14-2-25,3 0 19,-5-1-17,3 0 19,-2-1-2,-10 4 22,15-8-26,-10 1 8,-5 7-18,11-12 6,-11 12-4,3-14-1,-3 14-3,0-14 0,0 14-1,-3-17-1,3 17 0,-8-16-10,2 9 7,0-1-13,1 1-46,-1 1-79,-1 1-59,0-1-101,-2 1-110,9 5-101,-15-6-285,15 6-319,-16-3-728</inkml:trace>
  <inkml:trace contextRef="#ctx0" brushRef="#br0" timeOffset="24488.4823">26344 5191 359,'0'0'739,"0"0"-82,0 0-64,0 0-56,9-2-64,-9 2-53,0 0-43,0 0-56,0 0-24,-1 10-46,1-10-13,-4 10-31,4-10-31,-4 16-34,4-16-5,-4 17-45,3-5 3,-3-2-38,4 0 11,-5 2-35,3-2 14,0 1-33,2-11 10,-1 18-90,1-18-65,0 16-50,0-16-63,1 12-90,-1-12-78,4 10-60,-4-10-76,0 0-114,10 5-368,-10-5-643</inkml:trace>
  <inkml:trace contextRef="#ctx0" brushRef="#br0" timeOffset="24754.1008">26361 5213 56,'0'0'660,"-2"-17"-132,2 17-57,2-14-45,-2 14-58,0-12-64,0 12-18,8-8-9,-8 8-23,0 0-2,15-5-56,-15 5 9,14 3-37,-5 0 12,0 1-12,2 2-7,2 0-8,0 2-15,-1 1-18,-1 0 8,1 2-3,-1-4-15,-3 3-16,2-1-3,-3 1 23,-1-1-34,1 1 10,-3 0-24,-2 0 1,0-1 10,-2-9 20,0 20-32,0-20-7,-8 19-14,3-9 3,-1-3-16,-1 0-8,-2 2 11,-2-1-19,2-1 7,-5-1-36,5 0-39,-5-1-92,4-2-63,-1 0-68,-1 1-115,1-1-128,11-3-124,-19 4-817,19-4-1079</inkml:trace>
  <inkml:trace contextRef="#ctx0" brushRef="#br0" timeOffset="25082.2177">27022 5259 186,'0'0'852,"2"-10"-114,-2 10-81,0 0-69,4-12-94,-4 12-57,0 0-73,0 0-36,0 0-31,0 0-16,0 0-22,0 0-22,-12 2-24,12-2-21,-9 13-7,5-6-57,-2 3-5,2-1-33,0 1-8,-1 0-27,3-1 1,-2 1-14,1 1-7,1-2-12,2-9-74,-5 16-61,5-16-70,0 14-58,0-14-61,-2 12-100,2-12-82,0 0-69,2 13-167,-2-13-512,0 0-838</inkml:trace>
  <inkml:trace contextRef="#ctx0" brushRef="#br0" timeOffset="25488.455">26989 5276 550,'0'0'597,"2"-10"-73,-2 10-49,2-10-52,-2 10-59,6-6 7,-6 6-53,0 0-14,17 1-37,-17-1-13,15 6-39,-15-6-27,18 10-19,-9-4-32,3 0 10,-2 3-55,-1-1-17,5 1-12,-5-1-9,3-1-20,-1 2 3,-1-2-8,0-1-8,1 1-8,-2-2-50,1-1-49,-2 1-38,3-2-47,-11-3-58,19 5-33,-19-5-15,17 2-10,-17-2 0,16 0-5,-16 0 29,13-2-5,-13 2 56,14-5 24,-14 5 56,7-8 3,-7 8 47,6-12 20,-6 12 41,5-14 38,-5 14 45,0-20 21,2 10 24,-2-3-11,0 13 44,0-23 42,-2 11 0,2 0 26,0-1-9,-1 2-7,0 1 32,1 10 18,0-17-43,0 17-8,-3-14-45,3 14-13,0-12-36,0 12-12,0 0 10,0 0 23,0 0-20,0 0 4,0 0-27,0 0 12,0 10-15,0-10-17,-2 17-6,0-6-10,2-11-14,0 22-1,0-12 11,0-10-75,0 24-87,0-24-83,0 20-115,0-20-103,2 21-86,-2-21-155,5 17-479,-5-17-761</inkml:trace>
  <inkml:trace contextRef="#ctx0" brushRef="#br0" timeOffset="25976.9464">27521 5320 1,'5'-9'717,"-5"9"-104,8-13-52,-8 13-26,5-10-66,-5 10-27,5-11-78,-5 11-18,0 0-72,5-10-39,-5 10-40,0 0-21,0 0-27,0 0-15,0 0-1,0 0-14,-12 7 0,12-7-12,-9 14-11,5-6-10,-1 1-13,0-1-10,0 2-12,-1-1-9,2-1-9,2 1-6,-2-2-3,-1 3-5,0-3-2,5-7-2,-7 14-4,7-14-2,-2 9-8,2-9 3,-4 10-13,4-10-29,0 0-32,0 0-36,-5 8-9,5-8-8,0 0-4,0 0-2,0 0-4,0 0-5,3-12-17,-3 12 20,6-10 11,-6 10 30,6-17-2,-1 9 29,0-1 2,2 0 25,-3-1-3,2 0 20,-1-2-8,2 3 24,0 0 1,-3 1 35,5-4 45,-3 4-8,2-3 45,1 3-23,-3-1 21,1 3-18,0-2 25,2 2-15,-1 1-19,-8 5 4,14-7 2,-14 7 0,0 0 38,14 2-11,-14-2 0,10 7 2,-10-7-6,8 12-13,-3-4-17,-5-8-8,6 16-8,-2-6 7,0-2-31,-1 2-5,2-1-11,0 1-1,-1-1-1,0 1-4,1-3-3,-1 3-5,-4-10-60,9 14-70,-4-6-84,-5-8-90,8 11-113,-8-11-94,5 10-83,-5-10-802,0 0-987</inkml:trace>
  <inkml:trace contextRef="#ctx0" brushRef="#br0" timeOffset="26164.4433">27507 5375 189,'0'0'798,"-8"-5"-145,8 5-45,0 0-102,0 0-41,4-9-73,-4 9-62,13-7-61,-3 3-61,1 3-47,3-3-27,1 1-32,1 1-22,2-2-6,0 2-27,0 0-68,0-2-105,3 1-85,-2 0-44,2-2-95,3 3-55,1-2-70,-5 0-71,1 1-283,-4-1-368</inkml:trace>
  <inkml:trace contextRef="#ctx0" brushRef="#br0" timeOffset="26367.5605">27899 5276 378,'4'-7'389,"-4"7"-50,0 0-34,0 0-3,-4-8-5,4 8-7,0 0-25,0 0-12,-9-5-1,9 5-27,0 0 9,0 0-19,0 0 16,-14 3-47,14-3-5,0 0-26,-6 9-2,6-9-18,-5 11-20,5-11-6,-6 17-19,6-17-18,-3 20-12,-1-11-7,1 0-15,3-9-7,-4 20-13,4-20 3,-2 19-50,2-19-83,-3 16-118,3-16-99,-4 13-88,4-13-102,-2 14-645,2-14-781</inkml:trace>
  <inkml:trace contextRef="#ctx0" brushRef="#br0" timeOffset="26836.3011">27831 5329 370,'0'0'594,"7"-12"-84,-2 5-61,-5 7-60,9-11-60,-9 11-55,11-8-31,-11 8-35,13-3 7,-13 3-50,14-2 26,-14 2-42,17 3 25,-7 1-20,-1 1-30,0 0-29,0 2-7,-2-1-19,1 1-15,-1 2-8,-1-2-11,-1 0-1,-5-7-18,9 15-26,-9-15-60,4 14-54,-4-14-16,3 10-22,-3-10-11,0 0 6,-2 14-1,2-14 6,0 0-1,-2 10 21,2-10 26,0 0 26,0 0 21,0 0 11,0 0 4,0 0 18,-12-3 4,12 3 10,0 0 1,0 0 8,1-17 5,-1 17 12,4-14 4,0 5 27,1-1 22,-1 0 23,5 0 19,-2-1-1,0 2 24,1-2 6,2 0 14,-3 3 31,1-2-5,-1 3 19,1-1-28,0 1 9,-8 7-20,13-9 13,-13 9-16,12-6 14,-12 6-20,0 0 12,16 1-5,-16-1-4,8 6-19,-8-6-11,7 10-23,-7-10-16,5 15-12,-5-15-11,2 15-11,-2-15-5,0 17-10,0-17-5,0 17-42,0-17-77,0 17-80,0-17-69,0 16-104,0-16-77,0 14-46,0-14-84,6 15-720,-6-15-886</inkml:trace>
  <inkml:trace contextRef="#ctx0" brushRef="#br0" timeOffset="27039.4106">28252 5324 152,'0'0'697,"2"-14"-97,-2 14-43,3-12-58,-3 12-35,1-10-86,-1 10-36,0 0-79,3-14-24,-3 14-56,0 0 6,0 0-16,0 0-6,0 0-23,0 0-22,0 0-19,1 15-21,-1-15-10,0 15-13,0-15-15,-1 16-4,1-16-14,-2 20 6,2-20-13,-1 19-50,1-19-51,0 19-113,0-19-96,0 18-113,0-18-74,-1 14-156,1-14-471,-1 14-720</inkml:trace>
  <inkml:trace contextRef="#ctx0" brushRef="#br0" timeOffset="27275.6252">28286 5229 431,'0'0'723,"4"-13"-107,-4 13-58,10-15-107,-10 15-57,13-10-62,-13 10-38,17-7-24,-17 7-64,19-5-23,-19 5-57,20-1-7,-20 1-45,22 1 1,-22-1-30,18 5 13,-18-5-54,18 7-74,-9-2-103,-9-5-98,9 8-97,-9-8-114,6 9-644,-6-9-742</inkml:trace>
  <inkml:trace contextRef="#ctx0" brushRef="#br0" timeOffset="27447.4966">28295 5317 32,'0'0'676,"0"0"-132,0 0-82,0 0-58,0 0-69,15-1-71,-15 1-40,13 0-41,-13 0-35,18-3-33,-18 3-19,18-1-30,-18 1-2,21-1-28,-21 1-77,15-1-85,-15 1-91,18 0-125,-18 0-576,0 0-486</inkml:trace>
  <inkml:trace contextRef="#ctx0" brushRef="#br0" timeOffset="27650.6124">28249 5424 4,'0'0'736,"-5"9"-109,5-9-81,0 0-45,3 10-88,-3-10-18,7 6-66,-7-6-19,11 7-74,-11-7-20,19 4-67,-8-2-19,2-1-37,-13-1 5,24 2-50,-8-2-26,-4-2-124,2 1-135,1 1-102,-2-2-143,-1 0-677,1 0-774</inkml:trace>
  <inkml:trace contextRef="#ctx0" brushRef="#br0" timeOffset="28869.3243">29049 5222 452,'0'0'608,"8"-6"-71,-8 6-42,5-10-69,-5 10-62,0 0-33,3-10-23,-3 10-38,0 0 3,-7-5-35,7 5-5,0 0-38,-14 5 1,6-1-8,1 2 14,-1 4-21,-1-3-15,0 4-17,0 2 4,1 0-13,1 1-7,-2 0-18,3 1-11,0-2-11,3 0-2,0 2-29,2-4-7,1 1-5,2 0-4,2-1-6,1-1-8,3-1-6,2 0-4,4-3-4,3 1-2,-2-3 12,6-1-17,-1 0-5,-1-3-9,3-2 7,2-1-1,-1 0-5,0-4 4,-1 2-2,1-4 1,-3 1-3,0-3 8,-1 2 2,-4-3-10,0-1 9,-2 0-10,-1-1 12,-2-2 1,-4 0-4,1 1-11,-5-3 20,1 0-21,-3-1 8,0 2-13,-4-1 21,0 1-14,-4-1 10,-1 1-22,-2 1 15,-2 3-6,-1 1 5,-1 2-6,-2 2 7,2 2-9,-2 1 9,1 3-10,0 2 17,2 1-16,0 2 9,1 2-8,2 4 23,2 1-11,1 0-4,4 2-6,2 2-2,2-1 2,1 4 5,2 0 1,1 0 5,1 2-2,1 2 14,-1-1-9,1 0 0,0 1 4,-1-1 0,-1-3 0,0 0 0,-2-1 2,1-1-2,-2 1 15,-1-3-14,0 0-7,-1-1-3,-2-1-1,1 0-52,-2-2-65,-1 0-73,-1 1-87,2-3-71,4-7-133,-13 13-87,13-13-97,-13 11-761,13-11-1032</inkml:trace>
  <inkml:trace contextRef="#ctx0" brushRef="#br0" timeOffset="29416.1757">29586 5267 312,'0'0'742,"-6"-10"-88,6 10-38,-6-10-77,6 10-42,-5-7-74,5 7-37,-6-6-52,6 6-35,0 0-47,-13-4-14,13 4-39,-10 4 10,10-4-13,-9 9-21,4-1-25,-2 0-22,4 0-14,-1 1-24,0 3-21,0-2-6,4-10-14,-3 19-8,3-19-9,0 22 5,0-22-17,4 17-2,0-7 0,1-4-7,-5-6 18,13 12-34,-5-6 10,-8-6-6,19 7-21,-19-7-29,19 4-9,-19-4-19,23 0-6,-11-1-8,0-2 2,0 1 14,-2-3 2,1 2 13,1-5 12,-2 2 10,0-1 12,-1-3-3,2 3 15,-2-2-7,-3 1 11,0-1-7,0 1 16,1 0-11,-3 0 10,1 0-3,-5 8 11,8-12-10,-8 12 12,5-8-10,-5 8 11,6-9-6,-6 9 17,0 0-1,0 0 14,0 0-13,0 0-4,0 0-5,0 0 9,5 11-5,-5-11-1,2 12 1,-2-12-5,0 14 0,0-14 0,2 16-4,-2-16-34,4 17-67,-4-17-71,6 14-23,0-7-73,-6-7-50,12 13-54,-4-9-18,-8-4-23,16 8-30,-5-6 36,-1 1-112,-10-3-310,23 2-361</inkml:trace>
  <inkml:trace contextRef="#ctx0" brushRef="#br0" timeOffset="29791.1773">30011 5361 839,'8'-7'307,"-2"2"-27,-6 5-17,11-15 13,-11 15-13,6-12-20,-6 12-24,1-15-5,-1 15 12,-2-12-4,2 12-28,-8-11 17,8 11 3,-10-10 21,10 10-38,-17-6 6,17 6-16,-18-1-5,18 1-30,-20 4-6,10-2-29,-1 1-5,0 2-19,2 2-13,1-1-13,-1 0-11,3 1-11,2 2-9,4-9-7,-6 13-11,6-13 5,0 13-10,0-13 8,5 11-11,-5-11 5,9 10-13,-9-10 8,15 8-11,-15-8 5,17 4-11,-17-4-12,20 3-28,-20-3 10,23-3-6,-23 3 14,21-3-6,-10 1 19,-2-2-9,0 1 14,1-2-6,-2 0 15,-8 5-10,14-9 10,-14 9-5,11-10 14,-11 10 10,9-7 29,-9 7-7,7-7 10,-7 7-13,7-5 2,-7 5-14,0 0 11,0 0-14,0 0-3,0 0-8,0 0 6,0 0-12,0 0 11,2 10-7,-2-10 2,0 0-15,-2 14-27,2-14-74,0 0-38,2 10-79,-2-10-84,0 0-24,0 0-54,1 14-42,-1-14-71,0 0-69,0 0-397,0 0-553</inkml:trace>
  <inkml:trace contextRef="#ctx0" brushRef="#br0" timeOffset="30213.0233">30147 5325 485,'5'-10'465,"-5"10"-46,6-10-56,-6 10-30,8-7-42,-8 7-36,8-5-14,-8 5-24,0 0-15,11 1-11,-11-1-9,0 0-7,12 8-28,-12-8 16,7 8-44,-7-8 19,5 10-48,-5-10 21,4 12-31,-4-12 27,5 14-36,-5-14 9,5 13-25,-5-13 12,4 11-24,-4-11 2,3 9-17,-3-9 26,0 0-4,2 11 26,-2-11-19,0 0 0,0 0-22,0 0 4,-6 9-17,6-9 13,0 0-16,0 0 6,0 0-12,-11-7 17,11 7-18,0 0 12,-4-10-9,4 10 9,0 0-6,0-16 3,0 16-5,5-17 9,0 9-17,0-1 7,1 1-11,2-1 13,1 0-14,1 2 11,0-1-14,3 3 6,-1-2 19,-1 4 38,3 0 1,-2 1 5,2 0-9,-3 4 18,2-2 5,0 2 0,-2-1 11,2 3-5,-3 2-1,-1-2-10,1 3-5,-2 0-21,-1-1-8,-1 2-7,-2 0-8,1 0-1,-1 1-1,-4-9-10,2 15-4,-2-15-39,0 15-88,0-15-73,-2 14-107,2-14-79,-3 12-130,3-12-86,-6 12-47,6-12-753,-4 9-990</inkml:trace>
  <inkml:trace contextRef="#ctx0" brushRef="#br0" timeOffset="30494.2642">30603 5225 201,'0'-12'786,"1"0"-105,-1 12-50,0-19-67,0 19-34,2-19-19,-2 19-42,0-15-62,0 15-44,0-12-44,0 12-38,0 0-47,1-13-29,-1 13 14,0 0 8,0 0-30,5 8-19,-5-8-33,5 14-19,-4-3-21,0 0-20,-1 1-16,2 1-6,-1-1-9,0 2-18,-1 0-5,0 0-4,0 0-7,0 0-21,0 0-70,0 0-55,0-1-48,0-1-41,-1 1-46,0-3-86,1-10-62,-2 22-106,2-22-61,-2 18-44,2-18-794,-5 14-1020</inkml:trace>
  <inkml:trace contextRef="#ctx0" brushRef="#br0" timeOffset="30791.1287">30499 5336 119,'0'0'635,"9"-9"-110,-9 9-79,16-10-55,-6 4-51,2 1-39,1-1-38,2 1-30,1 1-8,0-1-12,1 0-5,0 1-27,2 1-16,-1 0-7,-3 0-15,2 1 14,-3 0-28,0 0-14,-1 2-7,-13 0-28,23 2 5,-23-2-6,18 4 5,-18-4-20,16 6-6,-16-6-11,13 10-1,-5-5-14,-8-5-1,9 11-14,-9-11 11,9 11-13,-9-11 4,6 12-12,-6-12 11,8 11-17,-8-11 9,5 10-46,-5-10-32,5 6-74,-5-6-37,0 0-89,5 8-68,-5-8-52,0 0-47,0 0-173,0 0-426,0 0-647</inkml:trace>
  <inkml:trace contextRef="#ctx0" brushRef="#br0" timeOffset="31072.3687">30730 5209 728,'0'0'642,"0"0"-78,0 0-46,0 0-77,0-13-56,0 13-34,8-4-33,-8 4-12,11-8-33,-11 8-22,14-6-7,-14 6-18,18-8-12,-11 3-5,2 0-6,-1 0-16,-8 5-20,13-10-18,-7 4-22,-6 6-19,11-11-22,-11 11-11,7-10-15,-7 10 0,3-11-15,-3 11-19,-3-11-2,3 11-9,-4-8-5,4 8-2,-9-8-3,9 8 1,-14-5 6,14 5-17,-14 0-31,14 0-41,-19 3-52,19-3-42,-22 2-35,12 2-73,1 0-31,-1 0-46,1 1-50,1 0-77,8-5-56,-14 10-740,14-10-887</inkml:trace>
  <inkml:trace contextRef="#ctx0" brushRef="#br0" timeOffset="31369.2381">30940 5149 281,'0'0'738,"10"-8"-94,-10 8-53,8-10-86,-8 10-49,7-8-32,-7 8-29,6-9-27,-6 9-50,5-8-27,-5 8-34,0 0-42,8-9-41,-8 9-37,0 0-21,0 0-22,0 0-12,0 0-17,0 0-4,9 10-11,-9-10-6,0 14-3,0-14-15,-2 20-5,2-20 2,-1 21-6,0-10-1,1 0-7,-1 1 3,1-12-10,0 21-39,0-21-78,0 22-46,0-22-58,1 17-57,-1-17-60,1 17-70,-1-17-36,1 12-29,-1-12-148,3 10-439,-3-10-674</inkml:trace>
  <inkml:trace contextRef="#ctx0" brushRef="#br0" timeOffset="32072.3359">30937 5291 575,'0'0'529,"-7"-6"-74,7 6-31,0 0-62,-1-12-60,1 12-53,8-12-22,-8 12-40,15-10-18,-6 5-6,4-2-23,-1 1 1,4 1-9,-2 0 2,0 0-4,0 3-7,-3-3-18,1 2 1,1-1-1,-3 1-13,2 1-12,0-1 2,-12 3-11,23-4 3,-23 4-17,21-2-24,-21 2 11,19-1-9,-19 1-4,19 2-2,-19-2-6,15 8-5,-15-8 1,12 10-4,-12-10 11,7 13-6,-7-13 24,4 13-43,-4-13 17,3 15-11,-3-15 13,2 14-10,-2-14 9,4 13-17,-4-13 15,5 12-16,-5-12 17,9 11-18,-9-11 14,10 8-17,-10-8 10,18 7-8,-9-5 11,3 1-5,0-1 2,-12-2-14,22 1 15,-22-1-14,25-1 10,-13-1-10,0-1 1,-1 1 2,1-2 0,-1-1-8,1 2 13,-1-5 3,1 2-8,-1 0 10,-2 0-2,2 0 16,-3-3 18,0 3 10,-1-3 2,-1 2-19,0 0 30,1-1-16,-7 8 21,10-12-5,-10 12 30,6-10-10,-6 10-9,7-8-11,-7 8-13,6-8-12,-6 8 1,0 0-8,0 0-10,6-5-3,-6 5 14,0 0 13,0 0-4,4 12 6,-4-12 16,0 12-8,0-12-6,0 22-22,-1-11 6,1 6-9,0 1 53,0 7-16,0 1 11,0 4-26,-1 5 3,1 1-18,0 1 9,-2 0-18,1 3 3,-1 5-17,-1-2 12,-1 0-15,1-1 15,-3-2-24,0-6 19,-1 0-3,0-4 13,-2-2 17,0 0 7,-1-1 14,-2-4 8,1-5 1,-2 0 3,0-1-2,0-3-13,-3 0-12,2-3-2,-2-2-9,2-1-2,-1-4-34,0 0 0,-3-1 0,2-3 0,-3-3 0,1-1 0,0-1 0,-2-4 0,1-2 0,1-1 0,1-3 0,3-2 0,0 0 0,3-6 0,3 1 0,4-2 0,3-3 0,2-5 0,6-2-110,5-9-126,8 2-126,6-7-123,8 0-164,5 1-146,6 4-959,1 2-1445</inkml:trace>
  <inkml:trace contextRef="#ctx0" brushRef="#br0" timeOffset="32228.5907">31955 5288 719,'22'0'630,"-2"1"-48,-1 1-58,-2 0-80,-2-1-33,-1 0-43,-14-1-43,25 1-39,-25-1-36,19 3-17,-19-3-20,14 3-22,-14-3-22,14 1-29,-14-1-22,0 0-23,9 3-23,-9-3-14,0 0-26,0 0-85,0 0-90,9 4-102,-9-4-121,0 0-131,0 0-175,0 0-553,0 0-833</inkml:trace>
  <inkml:trace contextRef="#ctx0" brushRef="#br0" timeOffset="33648.8043">19393 6202 394,'0'0'777,"5"-13"-110,-5 13-51,3-11-51,-3 11-54,3-10-23,-3 10-76,4-12-23,-4 12-50,2-11 7,-2 11-28,0 0-30,0-16-31,0 16-26,0 0 6,-3-12-62,3 12-23,0 0-11,-12-1 12,12 1 8,-15 9-6,5-2-2,1 2-7,-2 4-26,-1 0-120,0 3 0,0 0 0,3 1 0,0-1 0,-1 2 0,4-2 0,1 0 0,1-1 0,3 1 0,1-3 0,1 2 0,5-3 0,0 2 0,3-2 0,1 0 0,3-3 0,5 2 0,-3-5 0,4 0 0,2-1 0,-2-1 0,1-1 0,1-3 0,-1 2 0,1-4 0,0 0 0,-3-2 0,3 0 0,-3 0 0,-2-1 0,1-3 0,-4-1 0,1 1 0,-4-1 0,-2-3 0,-2-1 0,0 0 0,-3-2 0,-2 3 0,-2-5 0,-2 0 0,-3-3 0,0 1 0,-3-2 0,0 1 0,-3 1 0,1 1 0,-3-1 0,1 5 0,-1-1 0,0 4 0,1 3 0,-2 0 0,0 3 0,2 1 0,0 4 0,-1 0 0,1 2 0,0 3 0,0 0-211,3 1-310,-1 2-111,2 1-148,1 2-167,-1-1-668,3 2-1269</inkml:trace>
  <inkml:trace contextRef="#ctx0" brushRef="#br0" timeOffset="34357.2149">19688 7212 854,'-1'-13'745,"1"13"-21,-3-11-67,3 11-48,0 0-15,-2-14-84,2 14-39,0 0-55,0 0-48,-2-13-65,2 13-17,0 0 18,0 0-18,0 0-4,-2 17-9,1-7-9,1 2-19,-2 1-245,1 2 0,-2 4 0,2-1 0,1-1 0,-1 3 0,0 0 0,1 0 0,-2-2 0,1-1 0,0 1 0,1 0 0,-2-3 0,2 0 0,0-2 0,-1-3 0,1 2 0,0-12 0,0 18 0,0-18 0,0 16 0,0-16 0,0 13 0,0-13 0,0 0 0,0 15 0,0-15 0,0 0 0,0 0 0,0 13 0,0-13 0,0 0-10,0 0-675,0 0-152,0 0-159,0 0-792,0 0-1486</inkml:trace>
  <inkml:trace contextRef="#ctx0" brushRef="#br0" timeOffset="35310.3061">19538 8170 434,'0'0'772,"-10"-5"-99,10 5-51,-9-6-76,9 6-47,-6-6-61,6 6-7,-4-10-73,4 10-1,0 0-52,3-15-20,-3 15-41,10-11 4,-1 6-20,0 0-23,2 1-9,1 1-20,2 1-9,-1 1-27,3 2-15,-2 4-19,3-1-14,-4 0-18,1 3-9,-1 0-6,-3 1-8,-1 2 8,-3 0 11,-3 0-5,-1 2-10,-4 0-9,-2 2-46,-4 0 0,-5 2 0,-1 1 0,-5 2 0,1 0 0,-4-1 0,1 0 0,0-1 0,0-1 0,3-5 0,1 4 0,1-6 0,3 1 0,0-2 0,3 0 0,1-2 0,0-1 0,9-5 0,-12 9 0,12-9 0,0 0 0,0 0 0,0 0 0,11 10 0,-11-10 0,25 0 0,-8 0 0,2 0 0,3 0 0,1 0 0,1 0 0,2 0 0,2-2 0,-2 1 0,1 1 0,0-1 0,-4 1 0,0-1 0,-4 0 0,3 0 0,-5 0 0,-1 1 0,-3-2 0,1 2 0,-14 0 0,22 0 0,-22 0 0,16-3 0,-16 3 0,16-1 0,-16 1 0,11 0 0,-11 0 0,0 0 0,12-1 0,-12 1 0,0 0 0,0 0 0,0 0 0,0 0 0,0 0 0,0 0 0,0 0 0,0 0 0,0 0-197,0 0-529,0 0-108,-8 9-140,8-9-752,-10 6-1407</inkml:trace>
  <inkml:trace contextRef="#ctx0" brushRef="#br0" timeOffset="36200.9046">19519 8976 585,'0'0'638,"0"0"-67,0 0-15,-9-6-51,9 6-21,0 0-60,0 0-12,-7-6-59,7 6-40,0 0-58,0 0-10,5-11-51,-5 11-2,9-6-44,-9 6 6,14-5-32,-14 5-4,18-3-37,-18 3 3,21 1-28,-9 2 8,2 1-15,-3 1-3,1 3-20,1 0 11,-3 0-3,-2 3 0,-1 0-4,-2 1-4,-1-1 0,-2 1-7,-2 1 42,-2-1-56,0 2 2,-3-1-5,-4 1 2,1 1-1,-1-1-3,-1-2 4,-2 1 1,2-1 0,-1-2-4,-1 1 3,2-1-2,-3 0 0,4-3 0,1 0-1,0-1 2,8-6 3,-13 9-4,13-9 4,-9 8-3,9-8-3,0 0 9,0 0-12,0 0 0,0 0 0,0 0 0,0 0 2,15-4 8,-15 4-17,18-7 8,-8 5-2,2-1-2,1-1 4,-1 1 2,2 1 4,1 1-5,0-1-1,0 1 1,0 2-1,0-1 2,0 2-2,-2-1 5,-1 3-2,0 0 1,-2 1 20,-1 1 8,-1 0 28,-8-6 16,9 13 20,-9-13-9,4 13 5,-4-13 9,-2 16 10,2-16 4,-6 15-1,1-8 1,-2 1-7,-3 1-10,-1-2-96,-2 0 0,0-1 0,-1 1 0,-3-2 0,0 0 0,0-1 0,-1-1 0,0 1 0,-1-1 0,2-2 0,1-1 0,-1 0 0,3-1 0,-1-2-56,1 1-285,-1-1-148,2-3-151,1 4-186,-2-4-1016,6 0-1554</inkml:trace>
  <inkml:trace contextRef="#ctx0" brushRef="#br0" timeOffset="37269.1375">19495 10045 856,'0'0'708,"1"-12"-69,-1 12-104,0 0-42,0 0-83,3-9-14,-3 9-40,0 0-11,0 0-36,0 0-7,-1 14-6,1-14-44,-5 18-21,2-7-8,-2 3-30,1-1-12,-3 3-11,1 1-12,-1 0-17,-1 0-11,0 3 0,-1-4-2,0 1-20,3-3-7,-1 0-10,0 0-11,1-2-5,0 0-4,1-3 3,0 1-65,-1-2-9,6-8 0,-7 15 0,7-15 0,-6 11 0,6-11 0,-4 10 0,4-10 0,0 0 0,-1 10 0,1-10 0,0 0 0,10 4 0,-10-4 0,13 1 0,-13-1 0,19 0 0,-5-1 0,-1-1 0,3 1 0,1 0 0,2-2 0,-1 0 0,1 0 0,0 2 0,1-2 0,-1 0-60,0 1-44,-1-1-3,1 2 1,-2-2 1,-1 3-3,-2-2-4,0 2 20,-2-2 6,-1 0 24,-11 2 3,17-2 22,-17 2-3,17-2 17,-17 2-7,10-3 16,-10 3-2,0 0 6,13-4-9,-13 4 12,0 0-7,6-6 1,-6 6 7,0 0 11,0 0-14,0-13 16,0 13-15,0 0 16,-5-14-11,5 14 19,-5-10-8,5 10 29,-5-10 29,5 10 8,-8-10 7,8 10 7,-8-12-3,8 12 14,-8-10 17,8 10 7,-7-7-3,7 7-12,-6-8-15,6 8-11,0 0-48,-8-6-34,8 6 0,0 0 0,-11 2 0,11-2 0,-7 12 0,7-12 0,-5 16 0,4-5 0,-1 2 0,2 0 0,-1 2 0,2 2 0,-1-1 0,3 4 0,-2-3 0,1 2 0,0-1 0,-1 1 0,2-2 0,0 2 0,-2-3 0,1 1 0,1-1 0,1 0 0,-3 1 0,1-4 0,0 1-365,-1 0-178,0-1-126,2 1-133,-2-2-214,0 0-505,1-2-1153</inkml:trace>
  <inkml:trace contextRef="#ctx0" brushRef="#br0" timeOffset="38034.7332">19464 11428 608,'0'0'565,"8"-13"-71,-8 13-37,6-12-27,-6 12-22,7-13-30,-7 13-12,4-12-34,-4 12-5,4-13-74,-4 13 11,3-11-29,-3 11 13,3-11-42,-3 11-1,0 0-52,-3-11-8,3 11-33,-7-5 12,7 5-28,0 0 11,-19 1-19,19-1 5,-15 7-16,8-2-10,-2 2-9,1 0-12,2 0-15,1 2 1,-1 1-2,2 0-7,2 0 0,1 1-7,4 0-1,1 0 0,2 0-3,3 1-1,1 3 1,3-3-5,1 2-4,0-2 0,0 1 2,2-2-6,-3 0 6,1-1-4,-4 1 6,1-4-3,-1 4 18,-4-5 0,2 2 25,-3-1 24,-5-7 10,7 14 9,-7-14 4,2 12-11,-2-12-20,-6 10-6,-1-3-13,7-7-8,-15 9-10,3-4-3,1-1-5,-4 0-3,-1 0-5,0-1-2,0-1 3,1-1-11,0-1-42,-1 0-54,2-1-45,0-1-88,-1-1-52,1-1-118,2-1-162,2 0-194,1-2-987,4-1-1428</inkml:trace>
  <inkml:trace contextRef="#ctx0" brushRef="#br0" timeOffset="38347.2265">19547 11315 193,'0'0'773,"7"-7"-130,-7 7-41,6-7-70,-6 7-59,10-8-59,-10 8-49,13-4-25,-4 0-26,-9 4-46,23-2-7,-9 1-40,2 0 8,1-1-35,1 2 6,2-1-35,0 1 22,1 0-16,-1 0-6,0 0 2,0 0 3,0-2-8,0 2 0,-2-1 0,1 1-5,-2 0 0,0-3-6,-3 3-2,1-1-105,-2-2-44,0 2 0,-2 0 0,-11 1 0,19-2 0,-19 2 0,16-2 0,-16 2 0,14-1 0,-14 1 0,0 0 0,0 0 0,12 1 0,-12-1 0,0 0 0,0 0-326,0 0-120,-6 10-106,6-10-149,-12 10-112,12-10-879,-13 11-1368</inkml:trace>
  <inkml:trace contextRef="#ctx0" brushRef="#br0" timeOffset="39034.6985">19559 12289 747,'8'-10'662,"-8"10"-35,5-10-36,-5 10-40,4-9-100,-4 9-8,5-10-56,-5 10-26,0 0-36,1-12-38,-1 12-28,0 0-26,-6-6-31,6 6-17,-13 3-11,13-3-6,-19 10-3,7 0-7,1 0-18,-4 4-8,0 1-10,1 6-14,-2-1-16,0 3-15,2-1-10,1 2-6,1-2-9,3 0-12,1-2-11,3 1-4,1-4-5,2 2-2,3-1 0,1-1-5,3-1-1,3-1-3,1-2 4,4 0-4,2-2-3,2-2 0,-1-1 8,2-3-9,0-1-2,0-3-1,1 0 4,-3-1-6,1-1 7,-1 0-3,0-2-1,-3-1 5,0 0-5,-3 0-2,-1-1 2,-2-1-2,-7 6 2,10-13-3,-10 13 0,1-14 4,-1 14-4,-4-15 3,-1 8-5,-3 0-1,1-1 7,-2 3-6,-3-3 0,2 2 0,0 1-4,-3 2-21,3-1-53,-2 1-68,12 3-93,-20-3-74,20 3-78,-18 1-109,18-1-136,-14 5-129,14-5-814,-14 10-1228</inkml:trace>
  <inkml:trace contextRef="#ctx0" brushRef="#br0" timeOffset="39880.7733">19450 13435 79,'0'-14'657,"0"14"-125,0 0-47,0-15-52,0 15-65,-2-10-32,2 10-45,-3-9 17,3 9-45,-5-10 2,5 10-33,-4-11 10,4 11-40,-5-9 5,5 9-16,-6-9 15,6 9 4,-7-8 5,7 8-8,-8-9-13,8 9-16,-9-7-18,9 7 3,-9-9 2,9 9-3,-11-6-18,11 6 2,-7-7-19,7 7-8,0 0-9,-11-7-13,11 7-15,0 0-14,-6-6-16,6 6-6,0 0-10,0 0-8,0 0 1,10-5-10,-10 5 8,19-1-11,-4 1-5,0 0 6,4 0-7,1 0-5,2-3-1,0 3-1,1 0-1,0-3 1,0 2 1,-3 0-4,2-2 7,-2 2-2,-2-2-3,0 3 3,-2-2-3,-2-1 1,-3 1 0,1 0 4,-2-1-6,-10 3-1,14-2 0,-14 2 0,13-4 0,-13 4 0,0 0 0,10-7 0,-10 7 0,0 0 0,0 0 0,0 0 0,0 0 0,-8-6 0,8 6 0,0 0 0,-15 6 0,15-6 0,-14 12 0,7-3 0,-1 2 0,-1 2 0,2 1 0,-2 5 0,0 0 0,2 2 0,0 1 0,1 0 0,-2 1 0,4 1 0,-1 1 0,1 1 0,2-2-10,1 0-447,-1 2-128,-2-1-217,2 2-291,-2-2-566,2-1-1325</inkml:trace>
  <inkml:trace contextRef="#ctx0" brushRef="#br0" timeOffset="40693.2555">19717 14280 509,'0'0'677,"4"-10"-89,-4 10-38,5-12-71,-5 12-34,5-13-53,-5 13-28,4-13-27,-4 13-45,2-16-22,-2 16-2,-3-12-25,3 12-21,-4-15-32,-1 9-22,-1-2-13,-3 2-2,0 1 1,-3 0-16,-2 1-12,-1 3-11,-3-2-7,-1 2-10,1 2 2,-2-1-21,0 3-6,1 2-14,0 0-3,2 1-12,1 1-8,2 0-13,0 3-2,3 0 6,2 0-13,1 2-2,4 0-6,3-2-3,2 2 0,1 0-4,6 2 6,0-3-5,3 4 5,3-1-7,0 0 10,4 0-11,-1-2 6,1 2 14,-2-1-20,3-1 1,-2 0-3,0 0 0,-2-2 4,-4 1 1,0-2 18,0 0-24,-4-1 10,-1-1-9,-1 0 11,-5-7-11,3 14 7,-3-14-4,-3 12 6,3-12-9,-9 13 4,9-13-6,-14 10 7,14-10-12,-19 6 7,10-1-9,9-5 9,-19 2 5,19-2 3,-19 0-5,19 0 2,-20-6-12,20 6 9,-16-7-9,9 0 13,1 1-10,3-5 14,1 3-12,2-5 9,2-2-9,2 1 7,3-5-9,2 0-43,3 1-21,3-3-18,4 2 2,-1 0-34,2-1-14,2 6-19,-6-1-59,2 3-46,-1 3-110,-3 1-102,-4 4-98,2 1-138,-12 3-626,11-3-938</inkml:trace>
  <inkml:trace contextRef="#ctx0" brushRef="#br0" timeOffset="41662.5407">19614 15341 519,'0'0'530,"0"0"-50,0 0-30,15-1-46,-15 1-61,9-6-33,-9 6-5,9-5 15,-9 5-42,10-4 4,-10 4-48,7-9-2,-7 9-10,7-9 17,-7 9-14,4-11-24,-4 11-17,3-11-13,-3 11-14,-1-11 10,1 11-11,-4-12 5,4 12-23,-11-14-14,5 8-11,-2 0-11,1 0-5,-1 1 9,8 5-15,-19-6-17,9 3-11,-3 0-11,13 3-5,-22 0-8,9 3-11,2 0 4,-3 3-5,2 1-8,-1-1 0,1 3-4,2-1-5,-2 2-1,3 0 2,0 0 0,3 1-6,0-2-1,2 0 1,0-1 15,4-8-16,-1 15 0,1-15-1,2 14-4,-2-14 0,7 12 2,-7-12 2,15 9-1,-15-9-2,17 6-1,-5-5 0,-12-1 3,23 0 0,-10-1-1,1-1 0,-3-1 16,2 0-20,0-1 0,-1 1 2,-1-2-3,-1 1 6,-1-1 1,0-1-2,0 0-8,-1 1 8,-8 5 3,13-12 1,-13 12-2,10-7-1,-10 7 0,7-9-3,-7 9-3,8-6-7,-8 6 2,0 0 0,0 0 3,0 0 2,0 0-3,13 3 7,-13-3 3,1 13-2,-1-13 1,0 18 3,-1-7-5,1 3 33,-2-2 4,1 5 8,0-2 2,-3 3 14,3-2-10,0 2 10,-2-1-37,2 0-24,0 3 0,1-4 0,-2 1 0,2-3 0,0 1 0,0-2 0,0-1 0,0 2 0,2-3 0,-2-11 0,0 21 0,0-21 0,2 18 0,-2-18 0,1 16 0,-1-16 0,3 12 0,-3-12 0,1 12 0,-1-12 0,0 0 0,4 13 0,-4-13 0,0 0 0,1 11 0,-1-11 0,0 0 0,0 0 0,0 0-387,-2 10-302,2-10-197,0 0-1077,-14 5-1702</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3:22.715"/>
    </inkml:context>
    <inkml:brush xml:id="br0">
      <inkml:brushProperty name="width" value="0.05292" units="cm"/>
      <inkml:brushProperty name="height" value="0.05292" units="cm"/>
      <inkml:brushProperty name="color" value="#C00000"/>
    </inkml:brush>
  </inkml:definitions>
  <inkml:trace contextRef="#ctx0" brushRef="#br0">6377 9266 539,'0'0'448,"0"0"-96,-5 8-37,5-8-21,0 0-28,0 0-48,0 0-45,0 0-32,0 0-40,0 0 17,0 0-20,0 0 6,0 0-19,0 0 2,6-8-25,-6 8 9,8-5-19,-8 5 12,10-8-24,-10 8 3,11-9-19,-5 4 6,3-2-15,-2 0 12,4-3-18,1 1 1,3-5 12,0 1-18,-2-1 14,2-1-17,4-4 24,2 2 4,-1-4 16,6-4-8,-1-2 3,3 0-5,2-2 16,0-1-8,2 0 17,5-7-6,3 1-2,1-2-12,-5 4 14,6-4-2,-3 1-1,1 0 0,-1-1 4,1-1 6,-1 1-56,0 0 43,2 0-6,-3 0 13,1 1-9,2-1-6,-2-1-9,2 0 0,1 0-22,1-2 17,0 0-21,2 0 20,-2-1-38,3 0 36,-2 0-22,2 1 6,-3-2 11,3 3-5,-4-2-2,2 2-6,-3 4-3,-2-5 0,3 4 9,-3-2-4,-2-1-2,-1 3 1,-1 0 2,-3 7-17,5-8 18,-6 5-19,3-3 24,-3 2-17,0 1 20,2-5-17,-4 5 18,1 0-35,0 0 46,5-4-12,-4 5 14,-1 1-6,2 0-1,3-7-2,-3 7-5,-2 0-17,0 2 18,1 0-39,-2-2 40,0 2-22,1-1 14,-2 2-20,0-1 19,0-1-15,0 1 19,-1-2-17,1 1 9,0 1-15,-2-2 5,2 2-3,0-2 28,1 1-23,-1-3 18,2 1-20,-1-2 17,7-2-29,-5 4 33,-1 0-7,1 2 2,0-2-15,-1 0 17,1 1-16,-2 2 26,0-1-16,0 1 29,-1-1-23,-1 1 19,1 0-23,-1 0 17,-1 0-21,1 0 15,-1-2-24,0 1 24,0 1-23,0-2 23,-1 2-23,2-1 21,0 1-26,0-2 24,0 3-24,1-2 19,0 1-21,0 3 21,-1-1-18,0 0 12,-2 4-21,1-2 30,-6 6-30,1-1 18,-1 1-12,0 2 25,-1-3-18,-3 2 18,3 1-26,-1-1 5,-2 3 10,0-1-8,0 1 0,0 1-1,1-5 0,-1 4 1,0 0 3,0-1-4,3-1 3,-3 2-8,0 1 12,0-1 19,0 1 11,-2 1 6,2-1 10,-3 2 11,-3 2 6,1 0 5,0 1 10,-2 0 13,-1 2-8,0-1-7,-2 1 0,2 2-9,-2-3-8,1 3-2,-7 5-15,9-12-2,-9 12 8,9-8-12,-9 8-8,9-9-4,-9 9-1,0 0-4,7-8-5,-7 8-1,0 0-4,8-6-2,-8 6 1,0 0-8,0 0 0,7-8-3,-7 8-1,0 0-4,0 0-39,0 0-58,0 0-65,0 0-76,0 0-83,0 0-137,0 0-87,0 0-105,-12 1-739,12-1-997</inkml:trace>
  <inkml:trace contextRef="#ctx0" brushRef="#br0" timeOffset="453.0954">10597 4841 279,'0'0'661,"0"0"-76,-9-5-43,9 5-34,0 0-78,-8-7-17,8 7-49,0 0-38,-8-5-34,8 5-47,0 0-13,0 0-24,-7-5-20,7 5-31,0 0-17,0 0-17,0 0-18,0 0-18,0 0-19,0 0-15,-8-7-12,8 7-14,0 0 0,0 0-4,0 0-3,8 7-2,-8-7 0,9 6-4,-9-6-1,15 9 2,-6-5 10,0 1-7,4 2 2,-2-1 0,2 0-2,0 2-2,-2-1-2,3 0-1,-2-1-3,2 0 1,-3 1-3,2 1 0,-2-3 0,2 1 0,0 0-4,-1-1 3,-1 0-1,-1-1-1,1 1-1,0 0-3,-11-5 6,17 8 0,-10-2 7,-7-6 38,13 9-7,-13-9 41,9 10 0,-9-10 11,5 11-5,-5-11-10,1 11-6,-1-11-13,-2 15-8,-2-8-2,4-7-15,-8 17-13,3-8-1,-1-1-10,0 1-3,-1-1-42,1 1-92,-1-1-56,0 1-115,2-3-103,-2 3-176,7-9-130,-10 14-904,10-14-1258</inkml:trace>
  <inkml:trace contextRef="#ctx0" brushRef="#br0" timeOffset="5239.1949">11749 3549 342,'0'0'620,"0"0"-64,0 0-48,4-8-57,-4 8-66,0 0-47,0 0-25,4-10-22,-4 10-12,0 0-26,0 0-18,0 0-13,2-11-36,-2 11 6,0 0-32,0 0-20,0 0-26,0 0-24,0 0-18,0 0-10,0 0 37,0 0 13,0 0-7,0 0-22,-1 19-1,0-9 20,-3 3-3,0 0-16,0 4 15,1-3-18,-1 5 15,0-2-20,0 3 1,-2-1 4,2-1-8,1 0-4,-2-1-7,1 0-8,2-1-3,-3-1-8,2-1-5,1-1-4,-1-2-3,2 0 0,-1 0 0,2-11-13,-3 20-3,3-20-5,-4 15 3,4-15-9,-3 12 5,3-12 0,-1 12-1,1-12 2,0 0-4,-4 12 1,4-12-47,0 0-102,0 0-72,0 0-69,-5 8-90,5-8-68,0 0-138,0 0-98,9-7-883,-9 7-1202</inkml:trace>
  <inkml:trace contextRef="#ctx0" brushRef="#br0" timeOffset="5911.7925">12029 3662 204,'0'0'642,"0"0"-70,-11-5-60,11 5-56,0 0-63,-8-9-49,8 9-51,0 0-37,-6-10-21,6 10-23,0 0-31,1-15-25,-1 15-20,9-13-34,-3 8-1,1-1-6,3-1-15,-1 3-10,1-1-9,2 0-6,1 2-10,0 1-16,-1 0-3,-12 2-5,25 0-2,-12 1-2,-2 2 1,0 0-5,-2 1 0,0 1-3,-1 0-3,0 3 17,-4-2-4,-4-6 4,5 17 1,-5-17 3,-4 18-2,0-9-3,-1 1 4,-1 0-15,-2 1 11,-1-1-26,-2-1 22,1 1-10,0 0 6,1-2-13,0-1 8,0 0-11,2 0 13,1-1-13,6-6 16,-12 8-8,12-8 17,-9 8-8,9-8 6,0 0-13,0 0 12,0 0-14,0 0 9,0 0-21,0 0 17,17 0-12,-17 0 10,17-4-15,-7 1 14,3 1-10,-1-1-5,4 0 6,-2 1-11,-2-1 11,3 1-9,-1 0 8,-3 0 0,2 2-3,-13 0 2,23 0 8,-23 0-10,20 4 10,-20-4-14,16 6 16,-16-6-10,11 7 13,-11-7-2,7 9 18,-7-9 1,2 11 24,-2-11 0,-2 13 12,2-13-22,-7 15 7,0-8 4,0 0 14,1 0 9,-1 2-5,-3-3-1,-3 2 1,2 1 1,-3-4-7,1 2 5,-1 0-13,1-2-1,-1 0-19,1 0 5,0-1-20,1 0 26,0 0-29,1-3 7,-1 2-21,12-3 8,-19 4-3,19-4 1,-15 1-14,15-1-31,-17-1-81,17 1-81,-13-3-78,13 3-118,-10-5-130,10 5-106,-7-5-176,7 5-503,0 0-909</inkml:trace>
  <inkml:trace contextRef="#ctx0" brushRef="#br0" timeOffset="6422.6196">12495 3667 406,'0'0'650,"0"0"-75,-8-8-69,8 8-60,0 0-63,-4-11-28,4 11-47,0 0-28,-2-13-31,2 13-25,6-10-25,-6 10-15,8-8-10,-8 8-7,15-11-22,-15 11-24,17-5-17,-17 5-12,21-2-6,-21 2-8,23 0-11,-9 1-9,-3 1-2,0 1-9,0 1-1,-2 1 8,0 2-2,0-1-8,-2 2-6,-3 0-1,1-1 6,-5-7-10,4 20 1,-4-20-10,-2 21-1,-6-11-3,3 2-3,-3 0 3,-2 1-6,1-1-5,0 0 3,-1-1-8,2-1 3,-1 0-5,-1-1 6,4 0-6,-1-3 2,1 2 4,-2-1-8,8-7 0,-11 11 1,11-11 2,-8 8 6,8-8-2,-5 9 5,5-9 5,0 0 14,-5 10 16,5-10 10,0 0 32,0 0-32,6 8 6,-6-8-22,0 0 8,14 4-12,-14-4-10,17 0-4,-17 0-3,19 0-2,-19 0-1,23-2 21,-9 2-26,-1-2-6,0 1 15,1-1-25,-3 2 16,3-3-33,-1 1-65,1-1-67,-1 2-82,0-3-61,-1 0-96,-1 0-93,-2 1-70,1-2-46,-10 5-798,17-8-1002</inkml:trace>
  <inkml:trace contextRef="#ctx0" brushRef="#br0" timeOffset="6891.4988">13102 3657 37,'4'-11'708,"-4"11"-103,0 0-81,0 0-58,0 0-71,0 0-45,-4-11-16,4 11-23,0 0-28,-12-3-29,12 3-35,0 0-5,-15 1-11,15-1-12,-12 5-12,12-5-22,-13 5-19,13-5-29,-11 7-12,11-7-18,-12 13-8,12-13-11,-9 15-13,9-15 7,-8 14-13,8-14 2,-4 16-10,4-16 2,0 14-8,0-14 7,6 17-9,-2-9 1,0 1-9,3 1 2,-2-2-7,4 1 3,0 1-6,0-1 4,2 1-8,0 0 4,-2-1-3,3 1 4,-3-2-6,1 2 15,2-2-10,-3 0 7,-3 0-3,3-2 7,-1 1 14,-4 1 8,-4-8 14,9 12 6,-9-12 33,4 11 1,-4-11 19,0 0-13,-2 16-4,2-16-10,-7 10-10,7-10-8,-16 9-13,7-4-1,-2-2-14,-5 1-3,1 0-13,-3-1-6,0 0-1,2-3-5,-2 3-3,3-3-2,-4 1 3,4-1-10,-1 0-8,3-1-45,-1-2-50,3 1-59,0-2-67,1-1-106,2-1-66,8 6-139,-7-17-84,7 17-61,0-17-798,2 7-1105</inkml:trace>
  <inkml:trace contextRef="#ctx0" brushRef="#br0" timeOffset="7219.6079">13041 3661 438,'0'0'586,"0"0"-74,0 0-57,-8-6-56,8 6-75,0 0-51,0 0-31,0 0-11,0 0 9,0 0-20,15-6-23,-15 6-23,15-1-12,-15 1-22,25-2-15,-11 2-13,1 0-5,3-1-3,0 0 1,0 1-2,-1 0-5,4 0-1,-2 0-8,0 0-6,-3-1-6,-1 1-9,0 0 2,0 0 4,-1 0 8,-14 0 11,23 0 2,-23 0 10,17 0-2,-17 0 2,16-1-10,-16 1-9,13 0-22,-13 0-4,0 0-13,14 0-16,-14 0 7,0 0-24,0 0 3,0 0-52,13 1-94,-13-1-107,0 0-117,0 0-163,0 0-134,0 0-940,0 0-1240</inkml:trace>
  <inkml:trace contextRef="#ctx0" brushRef="#br0" timeOffset="7942.0249">13618 3580 371,'0'0'483,"12"-2"-72,-12 2-91,0 0 1,0 0-9,6 6-27,-6-6-38,0 0-32,0 0-40,0 15-24,0-15-9,-2 10 6,2-10-6,-2 12-14,2-12-24,-1 10-18,1-10-14,-1 11 3,1-11 20,2 10 20,-2-10 1,6 10 32,-6-10-27,10 8-16,-10-8 4,13 3-17,-13-3-17,16 0-9,-16 0 2,20-1-14,-8-1-9,0-1-6,-1-1 9,-1 1-11,1-1 2,-2 0 4,0 0 10,-2-2-7,-7 6-6,13-11 9,-13 11-1,7-10-3,-7 10-7,3-11-3,-3 11-21,-3-9 9,3 9-5,-11-6 2,11 6-10,-13-6-3,13 6-14,-15-4 14,15 4 2,-17-1-5,17 1-1,-18 1-15,18-1-94,-21 4-76,21-4-100,-17 6-105,17-6-94,-12 5-51,12-5-761,-7 6-896</inkml:trace>
  <inkml:trace contextRef="#ctx0" brushRef="#br0" timeOffset="8320.3992">14079 3529 137,'0'0'693,"0"0"-95,7-6-72,-7 6-59,0 0-53,0 0-54,4-9-35,-4 9-33,0 0-45,0 0-31,0 0-28,0 0-17,0 0-30,0 0 10,-7 9-16,7-9-4,-6 11-17,2-2-8,-2 2-4,0 1 0,-3 2-4,0 2-3,-2 4-1,0 2-4,-4 1 35,0 3-2,-5 4-20,3 2-13,-4-1-2,0 1-2,2-1-8,-4 1 18,4-2-14,0 0-4,0-2-27,1-4 7,1 1-16,3-4 10,-1 0-20,1-2 11,3-3-20,0 0 11,1-1-22,2-1 18,-1-2-14,2 0 1,0 0-13,0-4 9,3 1-17,0-1 15,-3-1-16,7-7 17,-7 11-34,7-11-43,-5 10-56,5-10-72,0 0-66,-4 6-99,4-6-123,0 0-122,0 0-89,0 0-765,0 0-1074</inkml:trace>
  <inkml:trace contextRef="#ctx0" brushRef="#br0" timeOffset="8726.6278">14021 4067 42,'0'0'698,"0"0"-119,0 0-70,4-11-60,-4 11-59,0 0-52,0 0-47,0 0-49,0 0-31,-7-6-27,7 6-12,0 0-41,-6 7 19,6-7-45,-6 9 2,6-9-18,-4 10-12,4-10-6,-4 13-4,4-13-10,0 11-7,0-11-7,0 13-4,0-13-1,6 10-1,-6-10 0,8 9 1,-8-9-3,13 6-2,-13-6-2,13 3-3,-13-3-7,19 0-10,-9-3 10,0 2-4,1-2 0,0-1 2,-1 1 8,-2-2 15,1 0 25,-2-1 15,-7 6-9,13-11-6,-13 11-13,7-15-12,-7 15-3,2-12-1,-2 12 0,0-13-12,0 13 4,-4-10-14,4 10-4,-7-11-3,7 11-2,-11-6-2,11 6-1,-11-5 4,11 5-7,-13-3 3,13 3 0,-15 0-11,15 0-68,-13 2-68,13-2-74,-14 3-91,14-3-101,-10 3-73,10-3-158,0 0-586,-11 4-835</inkml:trace>
  <inkml:trace contextRef="#ctx0" brushRef="#br0" timeOffset="9164.4352">14517 3745 423,'0'0'591,"6"-13"-78,-6 13-46,5-10-47,-5 10-39,3-10-10,-3 10-23,0 0-20,5-13-28,-5 13-19,0 0-35,2-11-21,-2 11-36,0 0-32,0 0-32,0 0-14,0 0 11,0 0 25,0 0 8,0 0-1,2 12-12,-2-12 16,-4 18 4,1-6-24,1 0-6,-1 2-8,-1 3-19,1-2-12,-1 2-8,1 0-10,1-1 0,-2 1-10,0-1-8,0 1-4,1-1-11,-2-2-6,3 3-8,-1-3-4,1 0 7,-2-2-12,4 0-11,-4 0 0,4-12-3,-1 19 0,1-19-43,-3 17-69,3-17-63,0 14-61,0-14-57,-1 10-58,1-10-55,0 0-126,4 12-57,-4-12-181,0 0-590,0 0-956</inkml:trace>
  <inkml:trace contextRef="#ctx0" brushRef="#br0" timeOffset="9664.6124">14818 3794 120,'4'-11'657,"-4"11"-87,0 0-78,1-12-49,-1 12-65,0 0-40,0 0-46,-2-11-25,2 11-18,0 0-21,0 0-14,-13 2-5,13-2-94,-8 6 36,8-6-23,-11 10 16,11-10-23,-9 16 2,5-5-18,1-3-7,0 3-18,-1-1 5,0 2-19,3 0-5,-2-2-9,3-10-8,-1 21-10,1-21-1,1 23-1,-1-23 1,4 18-1,-2-9-2,-2-9-5,9 16-2,-4-9 1,2-2-5,-7-5-1,15 11-6,-6-8 0,-9-3 0,18 6-1,-18-6 1,25 0-6,-13 0-2,0-3-1,1 1 0,1 0-1,0-1 9,1-2-9,-3 0 6,2-1 2,-1 0 18,-1-1 30,0 0 9,-2-1-9,-1 1-8,-2-1-3,0 2 15,-1-2 9,-2-1-11,2 1-2,-6 8-4,3-16-8,-3 16 7,-1-18-11,-2 8 3,3 10-16,-9-18 6,2 9-16,-1-2 8,-2 1-7,1 0 4,-2 1-19,0 1 6,-1 2-13,2-1 6,-2 2-10,1 0 6,2 2-56,-2 0-50,1 1-55,10 2-40,-22-3-52,22 3-58,-14 0-86,14 0-87,-18 3-63,18-3-174,-13 2-532,13-2-862</inkml:trace>
  <inkml:trace contextRef="#ctx0" brushRef="#br0" timeOffset="10088.498">15580 3817 316,'0'0'630,"-11"3"-72,11-3-42,0 0-42,-15 4-46,15-4-26,0 0-18,0 0-53,-11 4-6,11-4-50,0 0-2,0 0-27,0 0-6,-9 3-11,9-3-6,0 0-17,0 0-12,10 3-32,-10-3-31,0 0-12,19 0-24,-19 0-4,17 0-31,-17 0 0,22 0-23,-22 0 3,24 0-17,-24 0 4,24-2-15,-24 2 3,23 0-8,-23 0-26,19-1-58,-19 1-66,18 0-53,-18 0-79,13-1-45,-13 1-101,0 0-60,18 0-31,-18 0-13,0 0-173,0 0-383,0 0-699</inkml:trace>
  <inkml:trace contextRef="#ctx0" brushRef="#br0" timeOffset="10323.4694">15559 3967 17,'0'0'686,"-9"7"-115,9-7-81,0 0-26,-7 8-61,7-8-39,0 0-2,0 0-27,0 0-23,-3 10-32,3-10-20,0 0-49,0 0-19,13 4-12,-13-4-22,13 3-27,-13-3-25,14 0-18,-14 0-15,19-3-13,-7 3-12,1-1-4,2-1-13,-1 0-10,2-1-51,1 2-73,0-4-118,0 2-120,-1-1-78,2-1-79,-3 2-272,2-3-326,-1 1-712</inkml:trace>
  <inkml:trace contextRef="#ctx0" brushRef="#br0" timeOffset="10901.57">16220 3756 763,'0'0'619,"0"0"-80,0 0-47,-4-11-74,4 11-4,0 0-63,-5-10-22,5 10-54,0 0-8,-6-8-63,6 8 1,0 0-27,-14-4-7,14 4-33,-12 2-2,12-2-29,-10 2-7,10-2-7,-13 5 5,13-5-18,-11 6-8,11-6-8,-14 9-3,14-9-16,-11 12 0,11-12-9,-9 14 3,9-14-19,-5 15 5,5-15-10,-3 12 4,3-12-1,0 16-3,0-16-12,3 14 11,-3-14-3,7 16 6,-2-8-13,0 0 4,1-2-4,2 1 3,1 0-3,1-1 2,3 1-1,-2-1 1,5 2-6,-4-3 4,1-1-7,3 3 8,-4-2 2,4 0-5,-6-1 0,3 1 0,-3-1-7,0 1 4,2-2-1,-3 1 2,-9-4-4,15 7 3,-15-7 2,14 6-1,-14-6-6,10 6 26,-10-6-22,7 5 0,-7-5 1,0 0 4,3 11-3,-3-11 7,0 0 11,-8 9 17,8-9 8,-12 8-3,12-8 21,-17 6-11,8-1 2,-1-3-12,-2 3 2,1-2-13,0-1 1,-2 2-1,1-1 1,0-2-16,-1 2 4,1 0-23,12-3 19,-23 2-8,23-2 5,-21 3-11,21-3 16,-19 0-22,19 0-4,-17-2-82,17 2-77,-15-2-72,15 2-100,-11-7-84,11 7-78,-7-8-57,7 8-135,-4-10-603,4 10-900</inkml:trace>
  <inkml:trace contextRef="#ctx0" brushRef="#br0" timeOffset="11292.1806">16235 3732 628,'0'0'612,"-11"-4"-94,11 4-33,0 0-63,0 0-43,0 0-42,0 0-36,0 0-35,0 0 8,0 0-54,0 0-25,6-7-46,-6 7-11,13-3-36,-13 3-19,19-2 5,-19 2 0,27 0-12,-12-3-14,3 3-3,0-1-7,1-1 2,0 2 8,1-1 12,0 0-7,-2-1 3,1 2 3,1 0 4,-5-1 6,1 1 11,-3 0 8,0-1 0,-13 1 8,22 0-11,-22 0 7,17-1-31,-17 1 24,15 1-15,-15-1 8,13-1-31,-13 1 10,0 0-17,16 0 1,-16 0-19,0 0 8,13-2-18,-13 2-3,0 0-4,0 0-6,12 2-1,-12-2 16,0 0-19,0 0-7,0 0-49,0 0-90,0 0-79,0 0-92,0 0-74,0 0-183,-6 6-116,6-6-956,-15 4-1299</inkml:trace>
  <inkml:trace contextRef="#ctx0" brushRef="#br0" timeOffset="21991.082">22103 11194 409,'0'0'830,"5"-14"-85,-5 14-94,5-12-41,-5 12-49,7-13-41,-7 13-73,1-12-41,-1 12-18,3-10-20,-3 10-25,0 0-57,2-14-38,-2 14-45,0 0-33,0 0-13,0 0 33,0 0-2,0 0-14,0 0 11,0 0-73,4 13-112,-4-13 0,-1 18 0,1-18 0,-2 22 0,0-9 0,1 2 0,-3-1 0,0 2 0,-1 0 0,2-1 0,-1 0 0,-1 1 0,3-2 0,-2 2 0,0-1 0,0-2 0,1 1 0,-1-2 0,1-1 0,0 1 0,3-12 0,-3 19 0,0-9 0,3-10 0,-3 15 0,3-15 0,-2 12 0,2-12-199,0 0-442,0 13-204,0-13-219,0 0-656,9 5-1401</inkml:trace>
  <inkml:trace contextRef="#ctx0" brushRef="#br0" timeOffset="22616.0684">22453 11275 650,'0'0'584,"-11"-6"-60,11 6-44,-8-5-52,8 5-59,-8-9-4,8 9-46,-6-7-26,6 7-27,-5-10-35,5 10-39,0-12-16,0 12-9,5-12-12,-5 12-12,10-14-4,-3 7 7,2-1 4,1 3 4,1-2-12,3 2-4,-1 0-15,-1 2-16,2 1-7,-3-1-5,3 3-16,-14 0-14,22 3-3,-11 0-22,-3 3 7,0-2-11,-1 3-13,-7-7 1,6 15 1,-6-15-7,-3 18 8,-5-6-13,1-2 6,-1 3-12,-2-2 3,-2 1-3,1 0-2,-1-1 5,1-2-7,-1 1 0,1 0-4,1-3 6,2 0-2,-1 0-1,3-2 0,6-5 13,-12 9-14,12-9-6,-6 5 4,6-5-2,0 0 0,0 0 2,0 0 25,0 0-35,11 3 3,-11-3 7,14 0-10,-14 0 11,19-3-10,-7 2 10,-12 1-8,24 0 10,-10 0-9,-14 0 9,26 1-9,-15 2 1,1-3 0,1 4 8,-3-2-3,0 1 1,-1 3 1,0-2 10,-9-4-14,13 10 1,-13-10 1,9 12 3,-9-12 2,3 11-2,-3-11-3,-2 12 9,2-12 0,-8 11 17,8-11 8,-11 12 3,4-5-1,-2-2-4,-1 0-2,0-1-4,1 1 0,-4-2 20,3 2-38,0-3-2,-3 1-3,3 0 7,10-3-10,-23 1 3,23-1-2,-19 3-33,19-3-51,-18-3-60,18 3-86,-17-1-63,17 1-103,-13-6-179,13 6-114,-9-7-900,9 7-1240</inkml:trace>
  <inkml:trace contextRef="#ctx0" brushRef="#br0" timeOffset="23112.193">22929 11243 127,'0'0'848,"0"0"-158,-5-7-28,5 7-91,0 0-71,-3-10-36,3 10-45,0 0-46,4-12-44,-4 12-43,11-7-27,-11 7-11,16-9 0,-5 8-25,2-3-7,1 3-18,1-2-33,1 3-17,-1 1-18,-1 1-9,3-1-18,-2 3-15,-2-1-17,-2 3-12,1 2-11,-5-3 2,1 2-18,-3 0 1,-5-7-9,4 17-6,-4-17 1,-4 21-5,-1-11 0,-3 1-5,-2 1-2,-3 2 0,1-2 28,-4 1-32,1-1 24,-2 0-47,2 0 42,-2-1-33,3-2 37,-1 2-38,2-4 31,0 1-34,2 0 5,2-2 1,0-2 0,1 3 4,8-7-2,-13 8 36,13-8-33,-11 7 5,11-7-5,0 0 34,-6 7-31,6-7 32,0 0-41,0 0 43,13 4-34,-13-4 35,16 0-37,-16 0 32,24-3-36,-8 1 30,3 2-30,-1-4 36,2 1-34,2 0-1,-2 1 0,0-1 1,0 1 1,-2-1-17,1-1-95,0 1-94,-2 1-116,-1-1-131,-3 0-173,1 1-185,-2-2-910,-2 1-1405</inkml:trace>
  <inkml:trace contextRef="#ctx0" brushRef="#br0" timeOffset="23632.8564">23643 11282 644,'0'0'767,"0"0"-76,-1-14-63,1 14-61,0 0-69,-2-14-29,2 14-61,0 0-42,-2-11-44,2 11-45,0 0-29,-8-12-53,8 12-1,-6-5-48,6 5-6,-11-4-24,11 4-7,-12-2-18,12 2-17,-14 2-14,14-2-2,-17 6 0,17-6 5,-15 7-21,7-2-6,-1 1 0,3-1-7,-1 1-3,1 2-11,6-8 7,-9 13-6,9-13-4,-4 14-2,4-14 2,2 14-4,-2-14 1,7 15-2,-2-8-2,2 0 2,0 1 34,5-1-44,-2 2 35,2-3-37,2 1 33,0 0-43,0-1 39,1 2-34,0-3 30,-1 0-39,2 2 44,-3-2-47,2-1 39,-4 2-33,0-2 27,0 1-33,-2-2 43,-9-3-43,17 9 45,-17-9-44,11 8 34,-11-8-28,9 5 48,-9-5-33,5 8 48,-5-8-22,0 0 38,0 0-20,-4 13 7,4-13 3,-10 7-7,10-7-9,-16 6 0,5-5 13,1 2-21,-1 0 3,-1-1-10,-1 0-2,-1-1-3,1 0-12,-2 0-6,2-1 0,-1 0 0,1-1 0,0 1 0,0-1 0,1 0-91,-1-2-26,3 0-103,1-1-87,-2 2-118,3-3-125,8 5-127,-10-10-141,10 10-761,-9-10-1227</inkml:trace>
  <inkml:trace contextRef="#ctx0" brushRef="#br0" timeOffset="24023.1883">23633 11168 90,'0'0'856,"-5"-10"-127,5 10-84,0 0-67,0 0-57,-3-11-77,3 11-69,0 0-55,9-8-41,-9 8-23,10-5-18,-10 5-13,19-5-21,-7 2-1,1 2 11,1 1-17,0-3 7,2 3-17,0 0-18,2-1 1,-2-1 0,2 2-3,0-1-9,-1 0-6,0 0-7,-1 1-9,-1-1-8,-1 0-97,1-1-31,-2 2 0,1-1 0,-2 0 0,-12 1 0,23-3 0,-23 3 0,18-2 0,-18 2 0,16-1 0,-16 1 0,13-2 0,-13 2 0,13-2 0,-13 2 0,0 0 0,13-3 0,-13 3 0,0 0 0,11-3 0,-11 3 0,0 0 0,0 0 0,0 0 0,7-6 0,-7 6-47,0 0-641,0 0-182,0 0-219,-7-7-648,7 7-1422</inkml:trace>
  <inkml:trace contextRef="#ctx0" brushRef="#br0" timeOffset="26075.3282">26876 11243 43,'0'0'745,"0"0"-122,5-11-48,-5 11-50,0 0-24,2-9-41,-2 9-33,0 0-41,0 0-34,3-9-20,-3 9-34,0 0-40,0 0-14,0 0-51,0 0-7,0 0 32,0 0-1,-5 5-13,5-5-18,-7 14 0,2-3-21,1 0-1,-2 2-18,1 2-14,-3-1-1,-2 4-17,3-1-5,-2 1-38,-2 0-71,0-1 0,-1 1 0,3-2 0,0 1 0,-2 1 0,0-1 0,4-5 0,-3 2 0,0-1 0,3 0 0,-1-1 0,-2-1 0,3-2 0,3 1 0,-3-3-232,3 0-102,4-7-63,-7 10-67,7-10-146,0 0-87,-5 9-151,5-9-615,0 0-1082</inkml:trace>
  <inkml:trace contextRef="#ctx0" brushRef="#br0" timeOffset="26419.06">26896 11301 245,'0'0'763,"0"0"-113,0-14-18,0 14-103,0 0-24,0-12-53,0 12-43,0 0-31,3-13-49,-3 13-29,0 0-34,4-11-23,-4 11-24,8-5-13,-8 5-8,10-3-31,-10 3-4,13 0-12,-13 0-12,17 3-13,-7 1-5,2 1-7,-1 4-11,2-1-16,-1 2-11,1 0-11,1 2-4,-1 1-11,-2 0-15,3-1-4,-5 0 19,3 1-14,-1-1-31,-5-1 2,3 2-2,0-2-2,-4 0 8,3 0-9,-3-1 1,-1-2-10,2 2-45,-6-10-33,10 14-77,-10-14-59,7 14-23,-7-14-66,4 10-20,-4-10-76,0 0-94,6 12-63,-6-12-89,0 0-748,0 0-1002</inkml:trace>
  <inkml:trace contextRef="#ctx0" brushRef="#br0" timeOffset="26762.4178">26913 11439 150,'0'0'716,"-17"0"-127,17 0-67,-13-2-55,13 2-67,0 0-48,-16-1-51,16 1-27,0 0-41,0 0 20,0 0-47,0 0 3,0 0-27,0 0-8,0 0-20,9-2 7,-9 2-28,20 0 11,-7-1-34,1 0 24,-1 1-20,2-2 20,2 1-5,1 0-17,-1 0-3,0-1-2,-1-1-11,-1 3-14,0-3-5,-2 2-17,-3 0 4,-10 1-9,23-2-8,-23 2-5,16-3-10,-16 3-14,13-2 1,-13 2-5,11 0-2,-11 0-8,0 0-33,14-5-53,-14 5-88,0 0-46,0 0-91,11-2-110,-11 2-114,0 0-74,0 0-273,0 0-371,0 0-857</inkml:trace>
  <inkml:trace contextRef="#ctx0" brushRef="#br0" timeOffset="27737.4445">30466 11301 670,'0'0'664,"-6"-12"-50,6 12-39,-4-14-60,4 14-59,-4-15 4,4 15-44,-1-12-20,1 12-10,-3-12-34,3 12-10,0 0-45,-2-13-41,2 13-48,0 0-32,0 0-14,0 0 16,0 0 13,0 0-4,0 0 3,0 0-12,-5 9-5,5-9-24,1 17-149,-1-17 0,0 23 0,0-11 0,1 0 0,-1 1 0,0 1 0,1 1 0,-1-2 0,0 1 0,2 1 0,-2-1 0,0-1 0,1 1 0,-1-1 0,1-1 0,-1 0 0,0 1 0,2-4 0,-2-9 0,1 21 0,-1-21-93,0 16-370,0-16-114,1 12-88,-1-12-137,2 11-963,-2-11-1460</inkml:trace>
  <inkml:trace contextRef="#ctx0" brushRef="#br0" timeOffset="28268.6764">30801 11330 105,'0'0'836,"4"-9"-150,-4 9-75,4-11-55,-4 11-44,2-10-55,-2 10-22,0 0-62,3-13-29,-3 13-41,0 0-34,0 0-36,-1-12-40,1 12-19,0 0-15,0 0-3,-15-3-25,15 3-7,-12 6-15,12-6-12,-14 7-6,6 0-12,0-2 4,1 3-3,-1 1-15,-2 2 3,3-1-9,0 2 3,0 0-9,0-1 1,0 1-17,5 0-2,-2-1-10,0 1 1,3 0-8,-1-2 1,1 2 0,1-12-4,1 22 4,2-10-4,0-3-3,-1 1-5,3-3-2,2 3 7,0-3-6,0-2-1,2 2-1,1-1 0,-1-3 0,2 1-1,2-2-2,0 1 3,2-3-2,-1 0 6,0-3-1,2 3-6,-1-4 1,0 1 2,2-1 2,-3 0 23,0-3 31,1 2 6,-2-2 7,2-3-4,-3 3-57,1-3-12,-3 1 0,0-3 0,0 0 0,-2 1 0,-1-2 0,-1 1 0,0-2 0,-3 1 0,-1 1 0,-2-1 0,-1 1 0,-2 1 0,-1-1 0,-4 0 0,-1 1 0,-4 1 0,0-1 0,-2 2 0,-4 2 0,0-2 0,2 5 0,-2-1 0,-2 0 0,3 1 0,1 1-410,0 1-209,0 2-214,1 1-299,2-1-512,14 0-1308</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4:08.901"/>
    </inkml:context>
    <inkml:brush xml:id="br0">
      <inkml:brushProperty name="width" value="0.05292" units="cm"/>
      <inkml:brushProperty name="height" value="0.05292" units="cm"/>
      <inkml:brushProperty name="color" value="#008080"/>
    </inkml:brush>
  </inkml:definitions>
  <inkml:trace contextRef="#ctx0" brushRef="#br0">6870 10268 506,'0'0'522,"0"0"-83,-6 8-62,6-8-30,0 0-49,-6 6-45,6-6-38,0 0-29,0 0-23,0 0-23,0 0-18,-7 7-16,7-7-6,0 0 3,0 0 24,0 0 5,0 0 21,0 0-24,0 0-9,0 0-26,12 1 11,-12-1-33,9-5 26,-9 5-39,11-5 16,-11 5-36,14-10 13,-6 5-23,2-2 29,2 0-28,0-2 18,1 0-28,1-2 18,3-1-50,1 0 42,0 0-26,2-4 20,2 1-4,-2-2-1,5 0-5,1-4-3,2-1 0,2-2-7,0 1-10,1-4 21,2 0-11,2-1 9,6-5-1,1-1 1,0 1-19,1-1 24,0 0-28,0 1 10,2-1-13,-2 1 28,2 1-26,-1-2 26,-1 2-22,0-2 21,-1 3-25,-1-1 23,-5 6-22,-1-2 24,1 1 0,0-1-5,5-5-6,-5 6-13,5-7 20,1 2-17,1 1 15,-1-1 0,-1 1-5,0-2 0,-5 6-2,7-5-21,-1 0 27,1-1-22,0 2 35,0-1-35,0 1 22,0-1-23,0-2 22,1 3-22,-1-2 16,-1 0 13,0 1-5,0-1 2,-1 2-22,1-2 3,-1 0 14,0-1-11,3 1 13,-3 0 0,3 1 1,-2-1-2,1 2-7,1-3-16,-1 3 24,0-3-21,-1 1 18,0 0-20,2 0 24,-2 0-17,0-1 16,0 1-18,-1-2 18,1 3-9,-1-2 8,-1-2 1,2 2-1,-2 0 1,-5 8-5,6-9-1,-1 2 5,-6 6 2,1-1-6,7-2 10,-8 1-1,7-5-21,0 2 23,-5 3-19,5-3 22,1 0-21,0-1 20,1 1-24,-8 6 25,9-5-2,-9 5-6,1-1-17,-1 0 25,-1-1-12,3 3 10,-5-1-20,0-1 19,-1 2-17,-1 0 21,0 0-19,1 1 17,-1 0-4,0-3-4,0 3 2,1 1 0,0-3 1,2 4-2,-1-2-20,1-2 25,1 3-20,0-1 24,-1 1 1,0 1 22,1-3-23,-4 4 38,3 1-20,-4-2 21,0 1-22,-5 4 15,7-3-29,-8 2 20,1 0-30,0 0 19,3-2-18,-2 3 16,0 0-22,-2 0 22,2 0-22,-4 0 28,2 2-9,0 1 23,-4 0-18,-2 1 35,2 1-24,-2 2 23,-1-2-16,-3 3 15,1 0-9,-1-2 5,-4 4-5,5-3 2,-5 4-2,-1 0 5,2-1 3,-10 7-2,15-11 2,-15 11-18,12-8 12,-12 8-5,11-8-4,-11 8-5,6-7-19,-6 7 13,10-5-6,-10 5-10,0 0 0,7-7 6,-7 7-13,0 0-4,6-7 0,-6 7-3,0 0-5,0 0-3,0 0-26,9-5-67,-9 5-70,0 0-33,0 0-84,0 0-41,0 0-112,0 0-107,0 0-47,-11-2-88,11 2-675,0 0-955</inkml:trace>
  <inkml:trace contextRef="#ctx0" brushRef="#br0" timeOffset="406.2396">11947 6212 606,'0'0'611,"0"0"-72,-10-5-23,10 5-49,0 0-14,-9-4-54,9 4-13,0 0-49,0 0-18,-8-7-42,8 7 1,0 0-50,0 0-5,0 0-46,-8-5-6,8 5-47,0 0-4,0 0-36,0 0-6,0 0-35,0 0 12,0 0-27,0 0 17,0 0-25,0 0 19,15 5-10,-15-5 8,15 6-11,-3-3 15,-2-1-17,2 2 11,-1 0-12,0 1 11,3-1-19,-1 1 14,1 0-17,-1 1 10,0 0-7,-3 1 6,2-1-9,0 1 10,-3-1-11,0 0 5,0 0-3,0 1 10,0-1 10,-4 1 13,3 2 5,-3-1-9,-1-1-8,-4-7 5,5 18 2,-5-18-17,-2 19-1,-1-10-6,-1 1-2,-1 2-19,1-2-88,0 0-69,1-1-128,-3 3-94,1-2-174,1 2-188,-5-1-905,2 2-1316</inkml:trace>
  <inkml:trace contextRef="#ctx0" brushRef="#br0" timeOffset="1617.5619">12445 5634 478,'0'0'690,"-4"-12"-68,4 12-45,-4-14-37,4 14-55,-3-14-16,3 14-17,-5-15-23,5 15-13,-4-11-3,4 11-19,-1-11-33,1 11-38,-3-10-40,3 10-40,0 0-42,-1-10-39,1 10-31,0 0-8,0 0 44,0 0-13,-4 12-76,4-12-78,0 19 0,0-8 0,2 3 0,-2 0 0,2 3 0,-2 1 0,0-1 0,1 2 0,1-4 0,-2 3 0,1-1 0,-1 0 0,1-1 0,1 1 0,0-4 0,-2 0 0,0 0 0,3-1 0,-1 1 0,-2-13 0,0 19 0,0-19 0,3 17 0,-3-17 0,0 13 0,0-13 0,2 12 0,-2-12-570,0 0-144,6 9-119,-6-9-224,0 0-532,0 0-1238</inkml:trace>
  <inkml:trace contextRef="#ctx0" brushRef="#br0" timeOffset="2101.9357">12697 5625 174,'-2'-13'707,"2"13"-116,0 0-71,-3-9-50,3 9-85,0 0-16,-2-10-63,2 10 22,0 0-25,0 0-35,-2-12-28,2 12-33,0 0-15,4-13 1,-4 13-18,7-9-11,-7 9-11,11-12-5,-11 12-4,14-10-14,-6 5-3,2 1-10,-1 1-1,1 0-28,2 1-6,-12 2-5,23 0-10,-12 2-12,-2 1-7,1 2-7,-2 2-2,1 1-10,-3 1-7,2 1 11,-6 0-16,2 4 0,-4-3 1,0 3-4,0 0 2,-2 1 0,-2 1-4,-4-1 2,2 1-5,-1 1 2,-5-1-6,2 0-4,-1-1 4,1-1 0,1-2-3,-1-1 4,3-1 8,-3 1-13,4-4 9,1 0 4,5-7 26,-13 13-1,13-13 10,-7 9 6,7-9 14,-6 9-14,6-9-7,0 0 6,-5 8-9,5-8 2,0 0 2,9 4-4,-9-4-7,16 0-3,-16 0-11,17-1 1,-3 0-7,-1-1-3,1-1-5,0 2 5,4-2-5,-1 2-3,-1-1-12,0-2-60,-2 1-80,1-1-100,-1 3-89,-1-2-93,-2 2-129,-2-3-150,2 2-171,-2-2-629,-9 4-1134</inkml:trace>
  <inkml:trace contextRef="#ctx0" brushRef="#br0" timeOffset="2570.6547">13274 5571 134,'0'0'827,"0"0"-157,-4-11-46,4 11-114,0 0-43,-11-6-50,11 6-46,0 0-31,-14-3-51,14 3-23,0 0-23,-17 1-28,17-1-29,-14 5-21,14-5-7,-12 7-18,4-2-11,0 0-6,2 2-14,1 0-18,-3 0-6,3 1-5,0 1-2,3 1-1,2-10 3,-7 18-9,7-18-11,-2 18 3,2-18 4,5 17-6,-3-7 1,2 0-17,4-1-1,-2-2-5,1 3-3,-1-2-2,4 1-5,-1-1-5,2-1 5,0 2-4,-2-1-4,0-1-6,2-2 10,-4 2 0,2-1 0,-3-1-19,4 2 11,-4-1 24,1-1 4,-7-5-5,11 11 2,-11-11 0,7 10 8,-7-10 7,5 11 9,-5-11 7,0 0-35,-2 13-38,2-13 0,-7 9 0,7-9 0,-14 11 0,5-8 0,1 2 0,-4-1 0,1 0 0,-1-1 0,1 0 0,0-1 0,-3-1 0,3 1 0,11-2-83,-22 0-171,11-3-39,11 3-103,-19-7-86,11 2-143,1-2-123,0 0-931,2-2-1351</inkml:trace>
  <inkml:trace contextRef="#ctx0" brushRef="#br0" timeOffset="2883.1441">13240 5543 762,'0'0'719,"0"0"-68,0 0-102,0 0-46,0 0-52,0 0-45,0 0-39,7-8-47,-7 8-33,10-2-31,-10 2-24,13-5-10,-13 5-20,20-5-24,-7 3-26,-1-1-22,-1 1-5,5-1-33,0 1 4,0-1-24,-3 0-5,3 2-39,-3-2 21,0 2-21,-1 0 5,1 1-8,-1-3-3,-12 3-16,19-1-6,-19 1-67,16-3-57,-16 3-53,13 0-62,-13 0-84,0 0-152,9 3-122,-9-3-247,0 0-483,0 0-929</inkml:trace>
  <inkml:trace contextRef="#ctx0" brushRef="#br0" timeOffset="3367.5026">13852 5554 560,'0'0'793,"0"0"-119,0 0-52,7-9-93,-7 9-70,0 0-37,0 0-47,-3-12-49,3 12-27,0 0-30,0 0-17,-9-8-23,9 8-3,0 0-31,-13 0-30,13 0-21,-14 7-15,5-2-6,1 0-6,-4 3-13,3 1-3,0 3-17,-2 0-4,0 1-11,2 1 6,-1 1-14,2-1-8,1 0-15,-1 0 5,0 1-18,3-2 3,-1 1-11,2-1 1,1 0 1,2-2-8,0 0-5,1-11 5,1 20-6,1-11 6,2 0 1,3-3-2,1 1-7,2-2 4,-1-1-6,1 0 1,0-2-2,3 0-1,1-2-1,-1 0 2,-13 0-2,27 0 4,-16-3-3,1 2 5,1-3-7,-13 4 11,19-6-3,-11 3-3,-8 3-4,11-9 2,-11 9 20,10-7-25,-10 7-3,4-8 7,-4 8-8,0 0 3,-4-10-2,4 10 7,-10-4-12,10 4 6,-13-4 10,13 4-2,-14-3-3,14 3-4,-15 2-65,15-2-62,-19 1-52,19-1-43,-15 4-58,15-4-50,-18 2-82,18-2-113,-13 3-84,13-3-99,-12 4-636,12-4-952</inkml:trace>
  <inkml:trace contextRef="#ctx0" brushRef="#br0" timeOffset="3820.6115">14119 5595 603,'4'-7'663,"-4"7"-92,0 0-51,0 0-58,-2-12-69,2 12-15,0 0-55,0 0-28,-17 2-31,17-2-34,-16 10-35,9-4 5,-1 3-22,0 0-32,1 1-21,-1 0-4,3 3-14,-2-3-17,3 1-11,-1-2-14,1 3-11,2-2-13,0 0-2,2-10-3,0 19-12,4-9-4,-4-10 2,4 16-3,1-10 1,-5-6 16,14 12-24,-5-8-2,-1 0 0,4 0-2,-1-4-3,0 2-1,3-2 0,1 0-3,-1-2 0,-1-1-1,1 2 2,1-3 2,1 0 0,-3 0-1,0-1 1,-3-1 4,1 0-6,-1-2 2,0 1 4,-3-3 1,-1 2-2,0-2-4,-4 0 4,3 1 1,-5 9 3,2-19-1,-2 19 0,-1-17-2,1 17-3,-6-14 0,6 14-2,-8-12-1,8 12 0,-10-9 1,10 9-1,-13-5-18,13 5-62,-14-4-65,14 4-84,-14 0-103,14 0-125,-16 4-97,16-4-184,-13 4-518,13-4-862</inkml:trace>
  <inkml:trace contextRef="#ctx0" brushRef="#br0" timeOffset="4492.4635">14439 5576 80,'0'0'827,"9"-5"-154,-9 5-58,6-5-58,-6 5-40,0 0-44,9-7-55,-9 7-68,0 0-59,0 0-44,10-5-39,-10 5-17,0 0-7,0 0-16,8 5-10,-8-5-3,4 12-6,-4-12-37,2 14 0,-2-14-15,0 18-5,0-18-9,-1 21 1,0-11-9,-3 2-6,2-3-7,-1 2-1,-1 1-4,0-3-6,-1 0-11,3-1-3,-3 1-12,5-9 13,-7 14-21,7-14 11,-6 12-10,6-12-2,-4 10-10,4-10 3,-3 8-6,3-8 5,0 0-8,-5 10 8,5-10-6,0 0 5,0 0-3,6 8-1,-6-8-6,0 0 15,15 3-3,-15-3-5,18-1-11,-18 1 5,22-2-20,-10 1-15,1 0-14,1 0-13,1-1-6,-1-1-4,-1 3 10,1-2-18,1 0-1,-2 0 9,0 1 4,0-2 7,-13 3 0,20-2 5,-9 0 3,-11 2 9,16-3 5,-16 3 5,15-4 4,-15 4 6,12-3 3,-12 3 3,11-4 3,-11 4 1,9-3-7,-9 3 17,0 0-1,10-8 2,-10 8 4,0 0-4,5-7 3,-5 7-2,0 0 7,3-11-3,-3 11 4,0 0-1,0-13 6,0 13 21,0 0 12,-3-12 12,3 12 4,0 0 2,-2-10 2,2 10 1,0 0-11,0 0-6,-8-9-7,8 9 7,0 0-11,0 0-2,0 0 12,0 0 1,-12 2 2,12-2 1,-4 7 19,4-7-20,-7 13-11,7-13 4,-8 16-5,4-7 2,0 2 71,0 0-16,1 0-12,1 1-20,-2 0-10,2 2-13,0-3-4,1 1-8,-2-2-1,3-10-7,-1 22-12,1-22-46,-3 18-73,3-18-61,0 14-80,0-14-64,0 14-57,0-14-90,0 0-114,4 14-52,-4-14-173,0 0-508,6 7-917</inkml:trace>
  <inkml:trace contextRef="#ctx0" brushRef="#br0" timeOffset="4883.0769">14992 5641 204,'0'0'732,"-5"-7"-112,5 7-57,-8-6-76,8 6-46,0 0-73,-10-6-27,10 6-72,0 0-25,0 0-65,-13 0 6,13 0-18,0 0-41,-5 7-11,5-7-31,0 0 23,0 0-20,1 15 6,-1-15-14,6 7 4,-6-7-11,8 7 0,-8-7 1,13 5-3,-13-5-5,16 3-6,-16-3-15,19 0-8,-8 0 1,-11 0-1,22-5 10,-22 5 6,18-5 0,-18 5-2,19-7-2,-19 7-1,13-7-9,-13 7 1,10-10-5,-10 10-4,6-10-7,-6 10-7,2-10 8,-2 10-14,0-10 0,0 10-6,-7-9 0,7 9-2,-10-5 0,10 5-2,-10-4-14,10 4-57,-14-3-59,14 3-62,-17 2-80,17-2-138,-21 3-155,13 0-195,8-3-591,-19 5-952</inkml:trace>
  <inkml:trace contextRef="#ctx0" brushRef="#br0" timeOffset="5195.5638">15373 5525 610,'6'-9'736,"-6"9"-62,0 0-97,4-10-53,-4 10-61,0 0-38,0 0-49,3-10-65,-3 10-39,0 0-28,0 0-35,0 0-12,0 0-21,0 0 5,-14 3-20,14-3 2,-8 12-17,4-5-13,-1 3-1,-1 2-3,1 2-3,-2 0-24,1 2-3,-1 0-27,-1 1 0,0 2-22,-1 1 1,0 2-4,-4 1 10,1 0-16,0 2 6,0-1-15,1-1-6,-1-3-5,1-1-4,2 0-4,-3-1-3,3 1-32,1-5-51,1-2-75,-2 3-56,4-3-81,-3-1-58,4 0-100,-1-4-133,5-7-87,-6 16-161,6-16-488,-4 12-916</inkml:trace>
  <inkml:trace contextRef="#ctx0" brushRef="#br0" timeOffset="5570.5504">15288 5891 483,'0'0'702,"0"0"-117,8-6-84,-8 6-60,0 0-60,0 0-14,0 0-44,0 0-45,0 0-40,0 0-30,7 6-34,-7-6-30,0 0-19,1 14-5,-1-14-12,0 0-12,4 15-13,-4-15-6,4 9 15,-4-9-18,7 8 18,-7-8-26,10 8 14,-10-8-31,12 5 20,-12-5-24,15 4-6,-15-4-6,16 0 1,-16 0 2,17-1 2,-17 1 2,18-4 1,-18 4 1,16-4 0,-16 4 3,16-8 0,-16 8-3,10-8-11,-10 8-2,9-9-4,-9 9-6,4-9-4,-4 9-5,0 0-2,2-13-2,-2 13-3,-7-7 2,7 7-3,-8-5-7,8 5-8,-12-3-48,12 3-57,-16-2-60,16 2-71,-19 2-127,9 0-165,10-2-194,-22 3-650,22-3-984</inkml:trace>
  <inkml:trace contextRef="#ctx0" brushRef="#br0" timeOffset="5929.9251">15773 5733 758,'0'0'691,"1"-14"-65,-1 14-74,1-12-32,-1 12-55,2-10-17,-2 10-42,0 0-47,1-13-33,-1 13-32,0 0-23,1-11-43,-1 11-35,0 0-27,0 0-21,0 0 11,0 0 2,0 0-1,0 0 19,0 0-16,-1 16-10,1-16-7,-1 18-7,-1-6-9,1 0-18,1 1-13,-1 1-21,-1 1-11,-1 1-28,-1-1-36,3-1 0,-3 2 0,1 0 0,-2-2 0,2 0 0,0-1-172,0-2-61,-2 0-64,4-1-30,-2-1-66,3-9-67,-2 17-63,2-17-35,1 14-109,-1-14-782,3 12-1062</inkml:trace>
  <inkml:trace contextRef="#ctx0" brushRef="#br0" timeOffset="6382.0822">16031 5811 626,'0'0'737,"4"-12"-84,-4 12-31,2-10-81,-2 10-52,0 0-41,2-12-48,-2 12-49,0 0-37,0 0-35,-2-12-28,2 12-34,0 0-8,0 0 3,0 0-12,-11 5-20,11-5-9,-7 9-20,7-9-12,-8 15-14,8-15-12,-7 17-16,5-7-5,-1 1-14,0 0-13,2 0-5,0 1-11,1-12-9,-2 20-6,4-8-7,0-3-3,-2-9-3,4 20-2,-4-20-3,7 17-2,-3-10-3,2 1 0,0-1-2,2-3-4,0 1 3,2-2 2,0 1-3,0-2 1,-10-2 2,23 1-4,-9-1-4,-2-1 0,1-1 0,-1 0 1,0 0 1,-1-3 4,1 2-5,-2-1 4,0-3-4,-1-1 2,-1 2-2,0-5-3,-1 1 0,0-1 0,-4 1 0,0-2 0,0 0 0,-2 2 0,0-2 0,-1 12 0,-2-20 0,-2 11 0,0-2 0,-1 3 0,-4-1 0,3 3 0,-4-1 0,1 2 0,-3 1 0,2-1-34,-3 2-75,3 0-60,-2 2-86,12 1-52,-23-3-66,23 3-82,-20 0-128,20 0-77,-17 2-95,17-2-672,0 0-1036</inkml:trace>
  <inkml:trace contextRef="#ctx0" brushRef="#br0" timeOffset="6725.8315">16513 5789 738,'0'0'690,"-11"2"-34,11-2-80,0 0-23,-14 4-42,14-4-31,0 0-48,0 0-39,-11 1-23,11-1-37,0 0-28,0 0-37,0 0-42,0 0-23,0 0-35,0 0-26,13 3-33,-13-3-9,0 0-29,17-3-9,-17 3-17,15 0-2,-15 0-19,15-1-21,-15 1-53,17-1-102,-17 1-65,19-2-66,-19 2-45,19-2-77,-19 2-77,16-1-40,-16 1-7,17 0-127,-17 0-567,13 0-830</inkml:trace>
  <inkml:trace contextRef="#ctx0" brushRef="#br0" timeOffset="6913.3132">16527 5891 408,'-12'11'720,"12"-11"-101,-8 8-31,8-8-76,-6 7-65,6-7-55,0 0-52,-9 10-31,9-10-51,0 0-29,-4 7-29,4-7-33,0 0-32,0 0-32,6 10-16,-6-10-16,0 0-13,13 2-18,-13-2-57,13 3-54,-13-3-86,18-3-82,-18 3-100,22-1-84,-12-2-112,2 2-696,0-3-839</inkml:trace>
  <inkml:trace contextRef="#ctx0" brushRef="#br0" timeOffset="7788.2824">17010 5654 688,'0'0'680,"0"0"-74,1-12-44,-1 12-93,0 0-12,-2-10-34,2 10-27,0 0-40,0 0-34,-2-12-27,2 12-29,0 0-24,0 0-15,0 0-1,0 0-12,0 0-19,0 0-22,-14 3 4,14-3-24,-6 11 8,6-11-13,-10 15-22,6-5-1,-1-1-8,-2 2-18,2 2-9,-4-1-7,3 0-5,1 0-41,-2 1-37,-2-1 0,3 1 0,-1-1 0,0 0 0,2-1 0,-3 1 0,3-3 0,1 1 0,-1-2 0,1 1 0,4-9 0,-9 12 0,9-12 0,-5 13 0,5-13 0,-4 10 0,4-10 0,-4 7 0,4-7 0,0 0 0,-2 12 0,2-12 0,0 0 0,0 0 0,6 8 0,-6-8 0,0 0 0,13 2 0,-13-2 0,0 0 0,15 2 0,-15-2 0,12-2 0,-12 2 0,15 0 0,-15 0 0,16-1 0,-16 1 0,19-1 0,-19 1 0,20-3 0,-20 3 0,21-1 0,-21 1 0,21-1 0,-21 1 0,21-1 0,-21 1 0,18-2 0,-7 1 0,-11 1 0,19-2 0,-19 2 0,19-2 0,-19 2-36,20-3-9,-20 3 2,16-2 4,-16 2-1,16-2 5,-16 2-4,15-5 11,-15 5-9,14-1 12,-14 1-10,13-4 11,-13 4 16,9-4-13,-9 4-1,9-5 7,-9 5-2,0 0 5,7-8-1,-7 8 8,0 0-8,0 0 13,0-12-5,0 12 11,0 0-9,-5-10 4,5 10-6,-5-8 9,5 8-8,-7-9 9,7 9-5,-7-7 11,7 7 1,-6-7 45,6 7-15,0 0 7,-8-10-3,8 10 4,0 0-1,-8-6-1,8 6-8,0 0 2,0 0-10,-5-8-5,5 8-7,0 0-3,0 0-6,0 0-11,0 0 0,0 0 0,0 0 0,0 0 0,-11 7 0,11-7 0,-3 10 0,3-10 0,-1 14 0,1-14 0,-3 20 0,2-9 0,0 1 0,-1 1 0,0 4 0,1-1 0,-2 1 0,2 0 0,0 0 0,-2 0 0,2 0 0,-1-2 0,1-1 0,0 0 0,1-1 0,0-1 0,-1-2 0,1-10 0,0 21 0,0-21 0,0 17 0,0-17 0,1 14 0,-1-14 0,0 12 0,0-12 0,0 0-344,2 12-197,-2-12-146,0 0-183,6 8-945,-6-8-1518</inkml:trace>
  <inkml:trace contextRef="#ctx0" brushRef="#br0" timeOffset="9911.4488">21896 10254 549,'0'0'560,"0"0"-38,8-6-22,-8 6-44,0 0 4,5-9-17,-5 9-11,5-7-43,-5 7-39,0 0-6,4-11 13,-4 11-13,0 0-9,4-11-15,-4 11-22,0 0-25,2-10-19,-2 10-28,0 0-34,0 0-32,0 0-22,0 0-6,0 0 13,0 0-133,0 0-12,0 0 0,2 15 0,-2-15 0,-2 20 0,0-7 0,0-1 0,1 1 0,0 3 0,-2 0 0,2-1 0,0 1 0,-1 1 0,1-3 0,0 1 0,0-1 0,-1 0 0,1-2 0,0 1 0,-2-1 0,3-12 0,-1 21 0,1-21 0,0 17 0,0-17 0,0 14 0,0-14 0,-1 13 0,1-13 0,0 0 0,0 13 0,0-13 0,0 0 0,1 11 0,-1-11 0,0 0 0,0 0-422,0 0-107,0 0-115,0 0-91,15-4-79,-15 4-784,9-10-1250</inkml:trace>
  <inkml:trace contextRef="#ctx0" brushRef="#br0" timeOffset="10395.8077">22125 10314 738,'0'0'665,"0"0"-56,0 0-34,5-12-74,-5 12-67,5-8-57,-5 8-33,7-6-18,-7 6-52,11-7-11,-11 7-41,15-8 3,-15 8-51,18-5-9,-18 5-26,18-3-3,-18 3-9,19 3 9,-19-3-27,21 5-1,-21-5-18,16 9 11,-8-2 3,-2 1-14,-1-1-6,-5-7-5,7 15 0,-7-15-18,1 16-8,-1-16-13,-6 18 2,1-9-11,-2 1-2,-2 2-10,-2 0-1,-1-2-5,-2 2-10,3-2 6,-3 1 5,0-1-9,1 1-4,1-3 36,2 0-32,-1-1 23,3-1-33,2 0 27,-2-1-39,8-5 31,-13 10-31,13-10 45,-9 7-42,9-7 38,0 0-35,-2 9 33,2-9-34,0 0-1,10 8 6,-10-8 5,15 3 1,-15-3 6,19 2-7,-19-2 2,25 0 1,-12 3 0,0-6 3,0 3 17,3 0 5,-2 0 2,0-2 10,-1 2-7,0-1-2,-13 1-9,21-2-2,-21 2-3,19-1 2,-19 1-12,13-1-13,-13 1-50,14-1-62,-14 1-83,0 0-105,10-3-85,-10 3-136,0 0-194,0 0-117,0 0-673,0 0-1141</inkml:trace>
  <inkml:trace contextRef="#ctx0" brushRef="#br0" timeOffset="10880.1564">22610 10360 461,'0'0'768,"0"0"-126,2-13-21,-2 13-63,0 0-48,1-12-52,-1 12-60,0 0-67,3-9-37,-3 9-51,0 0-43,0 0-22,-3-11-51,3 11-23,0 0-13,0 0-4,-10-4 8,10 4-33,0 0 11,-13 4-30,13-4 36,-8 8-35,8-8 10,-7 9 17,7-9-25,-4 11 10,4-11-24,-3 14 14,3-14-19,3 17 24,-3-17-4,6 17 6,-1-7-8,-1-2-7,3 1-2,-1 0 4,2-1 2,-1 0-4,1 0-3,1 0 42,0 0-45,-2-1 4,1-1-1,1 1 0,-3-1 0,2 0 14,0 0-1,-8-6-1,13 12 2,-13-12-2,7 11-3,-7-11 9,5 8 3,-5-8 0,0 0-9,0 14-7,0-14-3,-3 8-5,3-8 9,-8 7-26,8-7 4,-14 6-6,14-6-5,-14 6 3,14-6-6,-19 3-5,19-3 0,-18 5 0,18-5 0,-21 0-48,21 0-73,-19 0-23,19 0-110,-18-3-81,18 3-70,-19-5-132,19 5-141,-12-9-113,12 9-755,-6-14-1185</inkml:trace>
  <inkml:trace contextRef="#ctx0" brushRef="#br0" timeOffset="11177.0185">22625 10328 402,'-3'-10'667,"3"10"-117,0 0-46,0 0-75,0 0-32,6-8-46,-6 8-32,12-5-29,-12 5-27,17-6-15,-17 6-17,21-5-11,-7 3-11,-1-1 17,1 2-42,3-2-2,0 0-45,-2 2 4,0 0-38,-2-1 13,0 1-29,0 0 8,-13 1-38,26-1 3,-26 1-17,21-2-5,-21 2-18,17-1 12,-17 1-27,13-1 18,-13 1-24,13-1-11,-13 1-78,0 0-68,14-2-68,-14 2-73,0 0-106,0 0-93,0 0-131,13 2-741,-13-2-970</inkml:trace>
  <inkml:trace contextRef="#ctx0" brushRef="#br0" timeOffset="11614.5035">23171 10200 448,'0'0'661,"0"0"-82,0 0-27,0 0-67,2-12-54,-2 12-75,0 0-3,0 0-26,0 0-28,-9-3-21,9 3-58,-9 5-1,9-5-42,-12 8 10,6-1-30,-1 2-4,0 1 9,-2 1-45,0 3 13,1-3-34,-1 4 3,0-2-26,3 1 2,0 0-21,-1 0 11,3 0-19,-2-1-3,4-1-21,0 0 10,0-2-13,2-10 9,0 20-3,2-10-3,1-1-5,2 1-4,1-1 0,2-2-3,1-2-3,2 3 0,1-1 9,-1-3-14,3 1-6,-2-3 21,1 0-23,-2-1 11,1 2-7,-12-3 9,21-3-11,-21 3 9,21-3-6,-21 3 11,15-6-12,-15 6 5,13-7 3,-13 7 5,8-10-8,-8 10 6,1-10-10,-1 10 8,0 0-10,-4-15 8,4 15-15,-9-9 17,9 9-4,-13-5 1,13 5-8,-15-5 5,15 5-4,-19-2 5,19 2-29,-21 0-43,10 0-81,11 0-52,-23 3-83,23-3-83,-19 2-113,7 1-95,12-3-171,-16 4-593,16-4-944</inkml:trace>
  <inkml:trace contextRef="#ctx0" brushRef="#br0" timeOffset="12161.3704">23537 10349 524,'5'-9'718,"-5"9"-91,2-10-18,-2 10-85,0 0-54,3-14-47,-3 14-48,0 0-62,0 0-38,-3-14-28,3 14-13,0 0-10,-11-3-11,11 3-48,0 0 10,-15 2-51,15-2-9,-14 8-13,6-3-4,2 3-26,-1-2 12,0 3-23,1 1 3,1-2-15,1 4 1,1-1-15,0 0 4,2 0-11,-1-1 1,2-10 0,0 20-11,3-10-4,-3-10-4,4 19 3,0-11-1,-4-8-3,7 14-7,-7-14 6,9 12 1,-9-12-4,13 10 1,-13-10-1,10 5 13,-10-5-17,12 6-1,-12-6 0,11 2 10,-11-2 19,0 0-34,18-2 1,-18 2 3,12-7 1,-12 7-3,11-5-5,-11 5 24,14-9-25,-14 9 8,11-11 7,-11 11-6,9-9-2,-9 9 3,10-12-5,-5 5 2,-5 7 2,8-15 5,-8 15 5,5-17 28,0 9 14,-5 8-13,2-18 5,-2 18 7,3-20 5,-3 20-15,-3-18 6,3 18-5,-5-18-10,1 10 14,4 8-30,-7-14-5,1 7-3,6 7 0,-10-12-4,10 12-5,-14-10-41,14 10-57,-11-7-88,11 7-51,-13-5-101,13 5-68,-12-4-137,12 4-101,-13 2-146,13-2-640,-12 2-1042</inkml:trace>
  <inkml:trace contextRef="#ctx0" brushRef="#br0" timeOffset="12926.9577">23916 10314 455,'0'0'704,"9"-9"-90,-9 9-16,9-8-68,-9 8-61,9-8-58,-9 8-3,7-8-28,-7 8-28,6-6-9,-6 6-51,0 0-14,6-7-41,-6 7-24,0 0-42,8-7-26,-8 7-13,0 0 16,0 0 7,0 0-19,0 0-5,0 12-10,0-12 7,-5 14-13,5-14-12,-6 17-8,2-7 4,0-1-11,-1 1-6,-2 1-24,0 0-58,0 1 0,1-1 0,1-2 0,-2 2 0,1-3 0,2 1 0,-1-2 0,1 1 0,4-8 0,-8 14 0,8-14 0,-7 11 0,7-11 0,-4 9 0,4-9 0,0 0 0,-2 9 0,2-9 0,0 0 0,6 7 0,-6-7 0,0 0 0,17 2 0,-17-2 0,14 1 0,-14-1 0,19 0 0,-19 0 0,23-1 0,-10 1 0,1-1 0,-2 0 0,2 1 0,0-2 0,-1 2 0,3-2 0,0 2-81,-2-2-8,0 2 1,0-1 4,1 0 17,-2-2 12,0 2-7,1 0 10,-2-1-1,-12 2 14,21-1 6,-21 1 8,17-4 2,-17 4 5,15-3 2,-15 3 2,13-5-1,-13 5 1,12-5 9,-12 5 2,9-4-11,-9 4 4,6-8 3,-6 8-1,5-8 5,-5 8-2,0 0-18,5-13 24,-5 13 2,0 0-2,0-18 1,0 18 7,-3-13-9,3 13 0,-4-14-1,4 14 12,-5-17-9,5 17 20,-6-16 1,6 16 21,-3-13 1,3 13 13,-6-12-3,6 12 0,-2-9-11,2 9-5,0 0-9,-5-9 6,5 9 14,0 0 4,0 0 10,0 0 6,-9 6-7,9-6 17,-5 12-34,5-12-46,-5 19 0,2-9 0,0 2 0,0 0 0,0 2 0,-1-1 0,2 1 0,-1-1 0,2 1 0,-1-2 0,0 4 0,1 0 0,-1-3 0,2 1 0,-1 0 0,1 0 0,0-2 0,0 0 0,0 1 0,0-1 0,0-12 0,0 19 0,0-19 0,0 15 0,0-15 0,1 14 0,-1-14-207,2 10-229,-2-10-112,0 0-154,1 11-148,-1-11-872,0 0-1403</inkml:trace>
  <inkml:trace contextRef="#ctx0" brushRef="#br0" timeOffset="13676.9349">26665 10345 180,'0'0'870,"5"-12"-145,-5 12-58,6-10-41,-6 10-38,3-9-50,-3 9-70,4-9-57,-4 9-66,0 0-40,6-8-53,-6 8 26,0 0 20,0 0-30,5 12-16,-5-12-17,0 17-20,0-7-15,0 2-27,-2 1-17,2 2-25,-2 1-121,1 0-10,-3-1 0,4 1 0,-2 0 0,0-1 0,0-2 0,2 1 0,-3-3 0,1 2 0,2-2 0,-2-1 0,2-10-51,-2 17-235,2-17-52,-3 13-47,3-13-28,0 0-108,-2 15-84,2-15-35,0 0-123,0 0-565,0 0-932</inkml:trace>
  <inkml:trace contextRef="#ctx0" brushRef="#br0" timeOffset="14208.1637">26692 10376 661,'4'-10'604,"1"-1"-75,0 3-50,-1-1-73,3-1-23,3 1 12,2 0-38,-1 0-28,1 1-27,3 0-18,2 1-20,-2 1 6,3 1-6,-1 1-32,0 0-11,3 1-7,-5 3-16,0 0-41,0 0-16,-2 3-21,-1 1-8,-1 0 0,0 1-12,-4 1-18,-3 1-18,3 1 2,-7-8-17,2 16-7,-2-16-13,0 17 9,-4-8-18,-1 0 2,-3 2-8,-2 0 3,-1-2-11,2 1 7,-5-1-10,3 1 4,1-1-7,-2-2 6,1 0-2,1-2 4,1 2-14,1-2 7,8-5-16,-14 8-7,14-8-3,-7 5 0,7-5-1,0 0 1,0 0-2,0 0 16,0 0-5,0 0-2,18 0 0,-18 0 5,18-3 3,-8 0 2,3 1 1,-1 0 1,1 2 3,0-3-4,3 3 4,-1-1-3,-1 1 6,1 1-2,-1-1-4,3 3 3,-4-1 7,2 3-9,-1 0 4,-3 0 3,-3 1 3,2 0 16,-3 1 12,-1 0 10,-1 2 19,-5-9 11,2 16 4,-2-16 9,-2 16 13,-3-8-1,1-1-7,-1 0 3,-3 0-2,-2 1-92,1-3 0,-2 2 0,-3-2 0,1 0 0,-5-1 0,3-1 0,-4-1 0,1 0 0,1-1 0,3 1 0,-4-4 0,4 2 0,-1-3 0,-3 3 0,4-5 0,-2 3-267,1-2-145,1-2-100,5 2-155,-1-2-160,0 2-913,1-3-1425</inkml:trace>
  <inkml:trace contextRef="#ctx0" brushRef="#br0" timeOffset="15255.1768">30254 10287 679,'0'0'615,"0"0"-53,-1-12-43,1 12-69,0 0-36,0-14-10,0 14-67,0 0 5,6-11-46,-6 11-5,9-7-18,-9 7-10,17-4 7,-17 4-29,19-4 15,-6 3-8,0 1-11,2 0-39,-1 1-11,2 0-15,1 2-25,-2-1-23,1 3-13,-2-1-13,-3 2 5,0-2-11,-1 4-13,-3-1 5,-1 0-6,-3 1-57,-3-8-21,3 19 0,-6-10 0,1 1 0,-3-1 0,-2 2 0,-3-2 0,-1 3 0,-1-2 0,-4 0 0,1 1 0,-1-1 0,-1 0 0,2-2 0,-1 3 0,1-3 0,2-1 0,-1 0 0,3-1 0,-2 0 0,4-1 0,0-1 0,1 1 0,8-5 0,-13 7 0,13-7 0,-9 6 0,9-6 0,0 0 0,-7 5 0,7-5 0,0 0 0,12 3 0,-12-3 0,15 2 0,-15-2 0,26-2 0,-11 2 0,3-1 0,1-1 0,1 2 0,1-1 0,1 0 0,1-2 0,-2 2 0,4-1 0,-4 2 0,5-4 0,-5 4-3,-1-5-353,0 3-26,-1-2-98,-1 0-25,-1 0-99,-2-1-30,0 0-82,-2 1-718,3-2-1042</inkml:trace>
  <inkml:trace contextRef="#ctx0" brushRef="#br0" timeOffset="15692.6498">30893 10306 568,'0'0'624,"5"-7"-70,-5 7-51,0 0-68,5-9-35,-5 9-29,0 0-27,0 0-10,0 0-45,0 0 3,-5-8-21,5 8 3,0 0-30,-14 3-4,14-3-18,-13 8-25,13-8 18,-13 9-37,6-2-2,-1-2-34,3 3-13,-1 0-18,-2-1-20,3 1-7,0 1-3,1-1 0,0 1-8,2 1-3,2-10 2,-3 17-15,3-17 20,4 19-5,0-11-3,0-1-5,2 1-12,0 1-8,3-3-9,0 0 1,0 1-16,5-2-20,-2 0 0,3-1 0,-2-1 0,3-1 0,-1-1 0,0 0 0,-1-2 0,1 1 0,-1-2 0,-1-1 0,1 1 0,-2-3 0,0 1 0,-1-3 0,-2 1 0,-1-2 0,-1-1 0,-1-3 0,-2 2 0,-1-1 0,-3 0 0,0-2 0,-4 0 0,0 1 0,-4 0 0,1-1 0,-5 2 0,-1-2 0,-2 1 0,0 2 0,-1 3 0,1 1 0,-4 1 0,2 2 0,-3 0-192,-2 3-361,0 2-197,-1-1-261,-1 3-783,0 0-1496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4:45.982"/>
    </inkml:context>
    <inkml:brush xml:id="br0">
      <inkml:brushProperty name="width" value="0.05292" units="cm"/>
      <inkml:brushProperty name="height" value="0.05292" units="cm"/>
      <inkml:brushProperty name="color" value="#FF00FF"/>
    </inkml:brush>
  </inkml:definitions>
  <inkml:trace contextRef="#ctx0" brushRef="#br0">6887 11454 290,'0'0'547,"0"0"-84,0 0-88,-8 6-15,8-6-55,0 0-38,0 0-48,0 0-11,0 0-28,-7 7 0,7-7-23,0 0-2,0 0-20,0 0 6,0 0-5,0 0-1,0 0 2,0 0-12,0 0-9,0 0-7,0 0 2,0 0-8,0 0-6,0 0-11,0 0-8,0 0-3,0 0-6,0 0-5,0 0 2,14 0-6,-14 0-7,9-6-9,-9 6-6,12-7-3,-12 7-4,17-8 0,-8 4-3,4-3 9,0-1 3,3-1-7,1 1-8,3-4-1,3-1-23,1-2 25,1 1-30,0 0 21,2-1-24,0-1 26,0 1-23,3-3 21,1 0-26,0 1 27,-4 0-31,3-2 26,4 1-1,-2 0-23,1-2 26,0 2-28,2-3 24,-1 2-16,3-1 30,1-1-22,1 1 28,0-3-23,11-2 24,-1-2-13,-1 2 6,2-1-1,1 2 2,-2-2-4,1 2 23,-2-3-31,3 4 19,-7 2-25,6-2 19,-6 3-24,0 0-2,-1-2 1,7-1-1,-7 2 2,7-1-5,1-3 5,0 1-6,-8 2 3,8-1 0,-1-3-8,-1 3 12,2-1-2,-8 2 0,7-3-2,-2 0 4,-4 4-3,3-3 0,-4 2 0,0 0 0,6-2-1,-6 2 1,-1 2-1,0-2-1,0 1-2,1 0-12,-2 0 8,2 0 4,0 0 27,-2-1-26,1-1 22,-1 2-24,0-1 22,0 1-22,-2-3 20,4 4-17,-1-2 5,5-4 5,3 2 7,-2-2 4,-6 5 6,8-5 0,0 2 2,0 0 9,1 0-7,-9 2 10,2 2-10,-1-1 1,7-2 4,-7 2-5,0 2-2,-1-3-4,-3 2-1,1 1-1,-1-2-4,0 2-1,-2-1-5,1 1 1,2-2-3,-3 3 0,1-3 40,1 1-47,0 1 42,1-1-45,-2 1 48,2-1-48,-2 3 53,-1-2-56,2-1 52,-1 1-54,0 2 52,1-3-49,-2 2 50,2 0-50,-3-1 43,1 1-48,-4 0 50,2-1-48,-2 2 49,-1-1-47,0 1 56,-5 1-41,4-2 32,0 1-41,-4 2 38,5-3-39,-1 0 36,1 2-42,0-2 41,-1 2-20,-2 1 25,-2-1-33,5-1 0,1 1 4,-8 1 40,4 1-45,2-4 28,-4 3-33,1 1 34,1-1-38,0 0 35,0-2-37,3 0 34,-3 1-33,-2 2 37,4-1-33,-4-1 33,1 1-33,-4 0 33,1 1-27,1-1 30,2 1-27,-3-2 35,0 2-27,1 0-2,-2-1-17,1 1 0,0-1 0,0 3 0,-2-3 0,1 1 0,1 2 0,0-2 0,-1 2 0,1-3 0,-1 1 0,1 1 0,0-1 0,0 2 0,0-1 0,-3 0 0,3 0 0,-2 1 0,3-2 0,-1 2 0,-3 0 0,3-1 0,0 0 0,0 0 0,0 2 0,-6 1 0,4-1 0,-3 0 0,0 2 0,-1 0 0,1-2 0,-2 2 0,4 0 0,-3-1 0,-2 2 0,3-1 0,-4 1 0,0 0 0,-1 0 0,1 1 0,-1 0 0,0-3 0,-2 3 0,1 1 0,1-1 0,-1 1 0,1-1 0,-1-2 0,4 0 0,-2 2 0,1-3 0,2 2 0,-3 0 0,-1 0 0,1 1 0,-1 0 0,1-1 0,-2-2 0,6 3 0,-3-2 0,0-1 0,2 1 0,-4 1 0,-1 0 0,3 1 0,-4-1 0,-1 1 0,3-1 0,-1 0 0,-1 1 0,1-1 0,-1 1 0,1 0 0,-1-1 0,0 1 0,1 0 0,-1 0 0,1 0 0,0 0 0,1-1 0,-1 1 0,0 0 0,1 0 0,1 0 0,-3 0 0,1 0 0,-1-1 0,-2 2 0,3 1 0,-5 1 0,1-3 0,0 2 0,1 3 0,-4-4 0,2 1 0,-9 5 0,14-7 0,-6 2 0,-8 5 0,14-6 0,-14 6 0,11-7 0,-11 7 0,12-7 0,-12 7 0,13-7 0,-13 7 0,13-7 0,-13 7 0,14-6 0,-14 6 0,11-6 0,-11 6 0,12-4 0,-12 4 0,10-5 0,-10 5 0,9-5 0,-9 5 0,0 0 0,14-7 0,-14 7 0,0 0 0,9-3 0,-9 3 0,0 0 0,9-5 0,-9 5 0,0 0 0,0 0 0,13-5 0,-13 5 0,0 0 0,0 0 0,7-6 0,-7 6 0,0 0 0,0 0 0,0 0 0,0 0 0,0 0 0,0 0 0,9-4 0,-9 4 0,0 0 0,0 0 0,0 0 0,0 0 0,0 0 0,0 0 0,0 0 0,0 0 0,0 0 0,0 0 0,0 0 0,0 0 0,0 0 0,9-4 0,-9 4 0,0 0 0,0 0 0,0 0 0,0 0 0,0 0 0,0 0 0,0 0 0,0 0 0,0 0 0,0 0 0,0 0 0,0 0-103,0 0-254,0 0-50,0 0-8,0 0 0,0 0-17,-11-7 4,11 7 9,0 0 9,-11-7 9,11 7 11,-12-5-20,12 5-8,-9-5-67,9 5-367,-12-5-396</inkml:trace>
  <inkml:trace contextRef="#ctx0" brushRef="#br0" timeOffset="312.4878">14397 7431 512,'0'0'438,"-12"-9"-67,12 9-2,-13-8-6,13 8-24,-12-11-16,12 11-36,-11-7 1,11 7-2,-10-5-4,10 5-20,-6-6-23,6 6 2,-9-5-32,9 5 8,0 0-29,-7-8-1,7 8-28,0 0 2,0 0-36,-10-3 7,10 3-39,0 0 5,0 0-24,0 0 35,0 0-13,0 0 18,0 0-19,0 0 10,0 0 11,8 12-22,-8-12-8,11 9-10,-4-4-9,4 0-10,-2 1 3,0 1-20,3 0-9,-1 0-2,1-2-6,-1 4 1,-3-4-6,3 2-3,1 1 6,-5-2-4,1 0-10,0 0 49,2 2-53,-5-2 34,3 1-31,-3 0 37,-1 1-39,-4-8 42,10 14-34,-10-14 35,4 16-40,-4-16 34,0 17-41,0-17 34,-5 19-38,-1-10 31,-1 3-83,0-3-76,0 1-139,-1 1-138,-2 0-186,2 0-254,1-1-916,1 1-1459</inkml:trace>
  <inkml:trace contextRef="#ctx0" brushRef="#br0" timeOffset="2612.8796">13878 6728 529,'0'0'723,"7"-9"-114,-7 9-9,8-10-78,-8 10-46,8-10-39,-8 10-22,5-8-47,-5 8-25,4-9-25,-4 9-14,0 0-19,2-12-30,-2 12-26,0 0-27,0 0-32,-6-10-13,6 10-21,0 0-4,-13-4-24,13 4-14,-14 2-18,14-2-9,-18 5-10,8-1-10,2 1-14,-1 1 3,-1 0-11,0 1-6,3 1-2,0-3-4,-2 4-2,4-2-2,-3 1 0,8-8-2,-7 14 3,7-14 36,-4 15-44,4-15 32,0 17-31,0-17 23,6 16-30,-1-8 38,1 0-39,1 1 31,0 0-28,2-1 22,0 2-33,3-3 26,-4 2-26,3 0 4,-2-1 2,3 0 0,-1-1 3,0 3 1,0-3-1,-4 1 0,1-3-1,0 2 9,-1-1-8,-7-6 14,11 11-12,-11-11 2,6 12 2,-6-12 7,6 9-1,-6-9-2,0 0-2,-6 16 3,6-16 0,-6 10 8,6-10-11,-14 8 3,3-4-3,0 0 5,0 0-5,-3-2-1,-1 0 1,0-1-4,0 0 3,-1-1-2,1 0-5,1-1-56,-3-2-17,3 0-113,0-4-90,1-1-102,2-1-126,2 0-199,-1-3-135,6 3-749,0-3-1244</inkml:trace>
  <inkml:trace contextRef="#ctx0" brushRef="#br0" timeOffset="2847.2425">13834 6672 63,'0'0'901,"0"0"-209,0 0-62,0 0-86,0 0-69,9-10-67,-9 10-66,11-5 1,-11 5-41,20-4-25,-7-1-32,2 2-23,0-2-17,3 3-27,1-2-20,0 2-10,1-3-38,-1 3-19,-2 1-21,2-2-6,-6 2-6,3 0-27,-3 1 15,1-1-64,-14 1-64,19 1-91,-19-1-92,17 2-116,-17-2-134,13 4-128,-13-4-795,10 7-1049</inkml:trace>
  <inkml:trace contextRef="#ctx0" brushRef="#br0" timeOffset="3300.3562">14345 6648 833,'0'0'761,"0"0"-79,0 0-105,0 0-64,0 0-28,0 0-73,0 0-37,-12-2-74,12 2-10,-9 7-60,9-7-13,-12 12-46,7-5 9,-3 3-44,2 2-2,-3 1-26,3 1-13,-2 0-15,-1 3-9,4 2-9,-4-4-14,5 1-5,0 2-5,1-4-10,-1 1-5,4-1-3,0-2-3,0 0-4,0 0-2,4-2-11,-2 0 5,2 0 4,-4-10-2,11 12 7,-5-5-7,-6-7-3,15 8-9,-15-8 7,16 4 3,-16-4-4,16 2 0,-16-2-2,16-2 4,-16 2-2,13-4-1,-13 4 1,12-6-2,-12 6 1,9-7-1,-9 7 3,6-9 48,-6 9-61,2-10 57,-2 10-55,-2-9 40,2 9-44,-9-9 41,9 9-46,-9-7 51,9 7-56,-16-4 52,16 4-55,-20-5 51,20 5-73,-15-1-65,15 1-72,-19 0-94,19 0-133,-15 1-133,15-1-119,-14 2-239,14-2-384,-13 3-891</inkml:trace>
  <inkml:trace contextRef="#ctx0" brushRef="#br0" timeOffset="3800.3359">14593 6696 31,'0'0'876,"0"0"-186,0 0-39,-2-10-90,2 10-68,0 0-60,0 0-35,-9-9-44,9 9-51,-5-7-28,5 7-24,-8-5-13,8 5-7,0 0 3,-11-7-33,11 7-8,-8-4-17,8 4-13,0 0-7,-9-6-19,9 6-15,0 0-15,-8-5-12,8 5-11,0 0-16,0 0-11,0 0-17,0 0-4,0 0-13,0 0 2,8-9-10,-8 9 3,14-2-9,-14 2 3,23 0-8,-23 0 1,26-3-3,-26 3 5,25 0-12,-25 0 12,26 0-9,-14 0 7,2 0-3,-14 0 0,24 3-2,-24-3 11,23 0 3,-23 0-20,17 2-1,-17-2 5,14 1-5,-14-1 7,13 3-2,-13-3 12,8 8 0,-8-8 3,4 10 4,-4-10 5,0 14-2,0-14-2,-4 16-4,0-5 6,0 1 0,-2-1 0,2 2 0,1 1 30,-3-4-45,2 4 32,0 0-37,-1-3 35,2 1-40,-1 0-1,1-3 4,-1 4 15,2-3-58,-1-1-55,1 1-6,2-10-114,-4 16-34,4-16-76,-4 13-29,4-13-85,0 0-112,0 15-96,0-15-176,0 0-511,4 9-942</inkml:trace>
  <inkml:trace contextRef="#ctx0" brushRef="#br0" timeOffset="4315.9462">15061 6802 21,'0'0'800,"-4"-11"-151,4 11-70,-5-7-30,5 7-59,-5-10-40,5 10-79,-5-7-56,5 7-20,-9-10-4,9 10-40,-6-7-9,6 7-56,-8-8-3,8 8-26,-12-8 7,12 8-17,-9-7 14,9 7-25,-11-8 2,11 8-14,-9-6-3,9 6-8,-9-6 4,9 6-4,-9-7 4,9 7-19,0 0 0,-12-5-26,12 5-16,0 0-13,-7-5-1,7 5-22,0 0 1,0 0-5,0 0 1,0 0 5,0 0-9,0 0-4,14 0-5,-14 0 2,18 2-2,-18-2 5,24 2-2,-12-2-5,4 0 1,-3 0-1,1 0-4,1 0 2,1 0 0,-3 0 2,2-2-2,-2 2 1,1 0-2,-14 0 0,23 0-2,-23 0 3,18-1 7,-18 1-4,15 0-8,-15 0 1,13 1 1,-13-1 0,0 0 0,13 5 0,-13-5 1,6 7 1,-6-7-3,0 0 3,-2 17 7,2-17-6,-4 16 30,1-5-28,0-2 27,0 5-35,-1-1 31,0-1-28,-1 3 31,1-1-38,-2 1 36,0-2-22,3 1-19,-1-1 6,-2 2 2,4-6-12,-3 3-62,3-1-8,2-11-107,-5 17-47,5-17-73,-3 14-47,3-14-90,0 12-113,0-12-90,0 0-186,1 12-456,-1-12-900</inkml:trace>
  <inkml:trace contextRef="#ctx0" brushRef="#br0" timeOffset="4722.1812">15485 6800 766,'0'0'731,"0"0"-72,-7-5-68,7 5-63,0 0-81,-13 1-40,13-1-83,-9 6-35,9-6-59,-10 5 1,10-5-53,-8 8-11,8-8-34,-8 8-32,8-8-11,-3 11-13,3-11-10,0 0-10,0 15-5,0-15 4,6 8 5,-6-8-16,10 6-2,-10-6-3,9 4 1,-9-4-2,13 3-5,-13-3-4,18 1-4,-18-1 3,16-1 7,-16 1 3,14-4 1,-14 4-7,12-5 0,-12 5 1,13-8-7,-13 8-10,6-8 16,-6 8-12,6-11 2,-6 11-16,2-12 11,-2 12-13,-2-11 9,2 11-9,-3-9-1,3 9-4,-7-9 3,7 9-32,-9-7-13,9 7-64,-11-2-36,11 2-76,-13-1-58,13 1-139,-13 2-147,13-2-181,-11 3-665,11-3-1011</inkml:trace>
  <inkml:trace contextRef="#ctx0" brushRef="#br0" timeOffset="5065.9162">15802 6735 141,'0'0'867,"4"-7"-167,-4 7-19,0 0-92,4-10-54,-4 10-47,0 0-47,0 0-59,4-10-23,-4 10-63,0 0-12,0 0-58,0 0-1,0 0-16,0 0-19,0 0-9,0 0-4,-12 7-20,12-7-5,-7 13-7,3-4-10,0 1-13,0 0-6,0 4 23,-1 1-51,-1 1-6,2-3-14,-1 4-52,0-3-16,-2 3 0,2-1 0,-2 2 0,0 2 0,1-1 0,-2 1 0,0-2 0,1 0 0,2-1 0,-1-2 0,1 0 0,0 0-16,0 0-214,1-1-68,2-4-43,-2 3-81,1-4-83,1 2-117,2-11-56,-4 16-191,4-16-466,-1 12-939</inkml:trace>
  <inkml:trace contextRef="#ctx0" brushRef="#br0" timeOffset="5409.6574">15827 7066 105,'0'0'741,"0"0"-153,0 0-68,0 0-47,0 0-82,0 0-53,-2 13-45,2-13-19,0 0-42,0 14-15,0-14-33,0 0-43,2 15 13,-2-15-31,2 10 9,-2-10-23,0 0 28,8 11-24,-8-11 5,7 7-42,-7-7 15,11 4-33,-11-4 31,12 2-22,-12-2 17,14-1-35,-14 1 19,17-4-29,-17 4 24,14-5-19,-14 5 29,14-5-16,-14 5 24,10-7-22,-10 7 17,8-7-30,-8 7 10,0 0-27,5-10 13,-5 10-24,0 0 22,-2-10-36,2 10 15,0 0-19,-11-7 15,11 7-38,0 0-36,-15-2-82,15 2-60,-11-1-114,11 1-121,-13 0-108,13 0-143,-14 3-686,14-3-973</inkml:trace>
  <inkml:trace contextRef="#ctx0" brushRef="#br0" timeOffset="5722.1462">16138 6871 246,'0'0'792,"4"-17"-127,-4 17-41,1-12-42,-1 12-64,3-13-21,-3 13-41,1-12-21,-1 12-52,0 0-18,1-14-23,-1 14-35,0 0-42,3-9-41,-3 9-29,0 0 6,0 0 3,0 0-17,0 0-6,0 0 4,0 0 16,1 13-65,-1-13-136,0 17 0,0-17 0,0 22 0,0-10 0,0 1 0,0 2 0,0-2 0,-1 2 0,1-2 0,-1 3 0,-1-3 0,1 1 0,0 0 0,1-2 0,-1 2 0,-1-4 0,1 2-11,1-12-430,-1 19-36,1-19-83,-2 17-94,2-17-66,2 14-152,-2-14-544,5 8-1023</inkml:trace>
  <inkml:trace contextRef="#ctx0" brushRef="#br0" timeOffset="6190.8815">16395 6890 813,'0'0'668,"4"-11"-49,-4 11-47,4-9-70,-4 9-54,0 0-77,0 0-28,0-12-58,0 12 6,0 0-27,0 0 0,0 0-38,-12 6-17,12-6-15,-8 11-15,8-11-24,-10 15-13,7-4-18,-1 0-18,1-1-13,-1 2-16,2-1-12,-1 2-15,1-1-2,0-1-11,2-11-4,-1 21 26,1-21-41,3 19-1,-3-19-3,3 18-2,-3-18 0,9 15 6,-9-15-12,11 12-2,-11-12 0,15 8 2,-15-8-2,19 4 2,-19-4-3,18 1 2,-18-1-8,23-1 5,-11 0-3,0-2 42,-1-1-49,-1 1 4,1-2 0,-2 0 0,0-1 17,1 0 15,-2-1 17,-2 0 8,1-3 34,-1 2-44,-2-3 15,0 1-28,-2 0 39,0-2-42,-4 2 26,1-1-33,-2 0 31,1 0-37,-3 1-4,-1-1-7,-2 1 2,0 0-2,-2 2-2,1-2-2,-1 3-10,-3 2-49,4-1-59,-3 2-50,1 1-50,1-1-82,0 1-40,-1-1-101,11 4-154,-18-3-53,18 3-122,-13-1-602,13 1-972</inkml:trace>
  <inkml:trace contextRef="#ctx0" brushRef="#br0" timeOffset="6487.7429">16860 6878 312,'0'0'829,"-11"4"-122,11-4-47,0 0-66,-13 3-68,13-3-24,0 0-57,-12 2-64,12-2-44,0 0-41,0 0-24,0 0-27,0 0 16,0 0-96,0 0 13,0 0-76,0 0 26,0 0-70,0 0 35,12 2-68,-12-2 35,0 0-50,18 0 0,-18 0-123,16-1-78,-16 1-82,16-1-77,-16 1-152,18 1-120,-18-1-83,16-1-706,-16 1-1017</inkml:trace>
  <inkml:trace contextRef="#ctx0" brushRef="#br0" timeOffset="6690.864">16868 7009 126,'0'0'781,"0"0"-116,-4 8-68,4-8-73,0 0-51,0 0-68,0 0-35,2 14-68,-2-14-39,0 0-74,9 4-23,-9-4-42,11 2-11,-11-2-39,14 1 4,-14-1-34,15 1 9,-15-1-61,17 0-58,-17 0-97,19-2-92,-19 2-87,19-2-99,-19 2-193,20-4-440,-20 4-689</inkml:trace>
  <inkml:trace contextRef="#ctx0" brushRef="#br0" timeOffset="7550.2104">17235 6827 526,'0'0'572,"0"0"-72,-11-4-27,11 4-33,0 0-42,0 0-21,0 0-24,-9-3-12,9 3-41,0 0-14,0 0-35,0 0 8,0 0-38,-9-5 14,9 5-22,0 0-22,0 0-17,-7-7 4,7 7-30,0 0-8,0 0-5,-9-6-1,9 6-6,0 0-1,-7-8-11,7 8 4,0 0-5,-9-8-12,9 8 1,0 0-3,-10-7 5,10 7 2,-6-5-6,6 5-2,0 0-84,-8-5-16,8 5 0,0 0 0,0 0 0,-7-8 0,7 8 0,0 0 0,0 0 0,-8-7 0,8 7 0,0 0 0,0 0 0,0 0 0,0 0 0,0 0 0,0 0 0,0 0 0,0 0 0,-5-6 0,5 6 0,0 0 0,0 0 0,0 0 0,0 0 0,0 0 0,0 0 0,0 0 0,0 0 0,14 1 0,-14-1 0,13 2 0,-13-2 0,20 1 0,-20-1 0,24 2 0,-11-2 0,1 2 0,0-2 0,3 1 0,-3-1 0,0 0 0,1 0 0,0 0 0,0 0 0,-1 0 0,-2-1 0,-12 1 0,25 0 0,-25 0 0,16 0 0,-16 0 0,17 0 0,-17 0 0,13-2 0,-13 2 0,0 0 0,16 0 0,-16 0 0,0 0 0,0 0 0,15 0 0,-15 0 0,0 0 0,0 0 0,0 0 0,12 0 0,-12 0 0,0 0 0,0 0 0,0 0 0,0 0 0,0 0 0,0 0 0,0 0 0,0 0 0,0 0 0,0 0 0,0 0 0,0 0 0,-10 3 0,10-3 0,-8 12 0,3-7 0,-1 4 0,-2 1 0,2 2 0,-2 0 0,2 3 0,-2-2 0,2 3 0,-1-2 0,1 1 0,1 1 0,-1-1 0,2 2 0,0-2 0,1 2 0,1-3 0,-1 4 0,2-3 0,-2 0 0,2-1 0,1-1 0,-1 2 0,-1-3 0,2 0 0,-1 0-153,0 0-390,-1-2-107,2-10-110,-3 20-83,3-20-815,-5 17-1325</inkml:trace>
  <inkml:trace contextRef="#ctx0" brushRef="#br0" timeOffset="9979.4381">21835 13284 643,'9'-9'702,"-3"2"-89,1 2-19,-7 5-44,11-13-26,-11 13-21,10-11-45,-10 11-45,7-9-43,-7 9-17,0 0-45,3-12-37,-3 12-47,0 0-14,0 0-27,0 0-8,-6-6-22,6 6-5,0 0-15,-13 8-7,13-8-20,-7 9-6,2-1-13,-1 0-5,1 1-6,1-2-3,-1 3-60,2-1-13,3-9 0,-4 20 0,4-20 0,0 21 0,0-21 0,4 20 0,-2-10 0,2 1 0,3 2 0,0-4 0,2 3 0,1 0 0,0-2 0,2 0 0,2-1 0,-3 1 0,5-2 0,-3-1 0,-1 2 0,2-3 0,-1 0 0,0 0 0,-3-2 0,-1 1 0,-9-5 0,17 9 0,-17-9 0,11 5 0,-11-5 0,9 6 0,-9-6 0,0 0 0,-3 10 0,3-10 0,-13 6 0,13-6 0,-22 5 0,8 0 0,-3-2 0,0 0 0,0-2 0,1 3 0,-3-1 0,1-2-244,0 0-100,1-1-74,1 0-89,1 0-144,1-1-146,0 0-858,2-2-1319</inkml:trace>
  <inkml:trace contextRef="#ctx0" brushRef="#br0" timeOffset="10323.1755">21836 13290 218,'0'0'875,"0"0"-192,0 0-61,6-12-129,-6 12-29,0 0-71,9-7-42,-9 7-34,15-5-38,-3 5-27,1-3-27,5 1-13,1 2-10,3-1-7,5 0-9,1 1-1,0 0-11,1-1-11,1 1-12,0 0-15,-2 0-16,0-2-18,-2 2-13,-3 0-24,0-1-11,-3 1-13,0 0-7,-5 0-3,-1 0 0,0 1-14,-14-1-14,23 0-93,-23 0-66,18 2-58,-18-2-75,14 2-100,-14-2-151,9 4-121,-9-4-929,6 7-1243</inkml:trace>
  <inkml:trace contextRef="#ctx0" brushRef="#br0" timeOffset="10745.0364">22736 13289 503,'0'0'781,"0"0"-105,0 0-33,0 0-62,-3-11-49,3 11-46,0 0-58,-8-5-36,8 5-24,0 0-28,-14 0-28,14 0-36,-12 4-26,12-4-44,-17 8-7,9-1-26,-1-1-7,-1 3-29,1 1-7,0 2-10,-1 2-18,1 0-11,-1 1-11,1 0-18,4-1-8,-2 1-12,4-1-6,-1 1-11,1-1-25,2 0 0,1-3 0,1 1 0,2 0 0,2-3 0,1 2 0,2-2 0,3 0 0,0-1 0,3-2 0,0 0 0,1 0 0,-1-2 0,4 0 0,-3-1 0,3-2 0,-1 0 0,-2-1 0,-1-1 0,0 0 0,-2 1 0,0-3 0,-1-1 0,-2 0 0,-9 4 0,15-8 0,-15 8 0,9-10 0,-9 10 0,0 0 0,1-13 0,-1 13 0,-5-7 0,5 7 0,-12-5 0,12 5 0,-16-4 0,16 4 0,-22 0-139,22 0-58,-22 0-72,10 0-52,-1 3-83,13-3-130,-23 5-172,10-4-208,3 2-579,10-3-1120</inkml:trace>
  <inkml:trace contextRef="#ctx0" brushRef="#br0" timeOffset="11370.0254">23311 13353 31,'0'0'918,"4"-10"-182,-4 10-82,0 0-39,0 0-87,0-14-28,0 14-41,0 0-53,-4-7-34,4 7-36,0 0-10,-8-10-4,8 10-34,-8-5-28,8 5-34,-7-6-20,7 6-21,-8-6-17,8 6-28,-9-8-5,9 8-8,-11-7-13,11 7-17,-12-9-55,12 9-42,-13-10 0,13 10 0,-10-7 0,10 7 0,-10-8 0,10 8 0,-10-7 0,10 7 0,-8-5 0,8 5 0,0 0 0,-9-7 0,9 7 0,0 0 0,-8-5 0,8 5 0,0 0 0,0 0 0,0 0 0,0 0 0,7-6 0,-7 6 0,14 0 0,-14 0 0,23 2 0,-9 0 0,0 0 0,4-2 0,0 3 0,-1-3 0,2 2 0,0-1 0,-2 0 0,-2 0 0,1-1 0,-3 0 0,1 2 0,-14-2 0,24 0 0,-24 0 0,19 0 0,-19 0 0,16 0 0,-16 0 0,14 0 0,-14 0 0,0 0 0,17 0 0,-17 0 0,0 0 0,0 0 0,15 1 0,-15-1 0,0 0 0,0 0 0,0 0 0,0 0 0,2 10 0,-2-10 0,-4 11 0,4-11 0,-6 17 0,3-8 0,-1 1 0,1 1 0,-1 0 0,0 3 0,2 0 0,-3 0 0,2-1 0,-2 2 0,1-1 0,0-1 0,0 1 0,2 1 0,-1-1 0,2-1 0,1 1-109,-1-2-374,2 0-81,0-2-113,1 2-117,0-3-964,-2-9-1447</inkml:trace>
  <inkml:trace contextRef="#ctx0" brushRef="#br0" timeOffset="12035.4072">23868 13331 523,'0'0'750,"0"0"-97,4-10-67,-4 10-46,0 0-54,6-12-69,-6 12-31,0 0-55,4-12-23,-4 12-20,4-9-23,-4 9-22,0 0-8,1-13-16,-1 13-24,0 0-7,-1-15-21,1 15-17,-3-9-13,3 9 4,-5-9-7,5 9-8,-8-8-8,8 8 0,-6-7-1,6 7 5,-8-7-3,8 7-14,-6-7-81,6 7-24,0 0 0,-10-6 0,10 6 0,0 0 0,-7-7 0,7 7 0,0 0 0,0 0 0,0 0 0,0 0 0,0 0 0,0 0 0,0 0 0,0 0 0,0 0 0,18 3 0,-18-3 0,22 4 0,-7-3 0,1 2 0,1-1 0,1 1 0,0-2 0,1 0 0,-1 2 0,1-2 0,1-1 0,-4 0 0,1 0 0,-2 0 0,2 0 0,-4 3 0,1-3 0,-2-3 0,-12 3 0,21 0 0,-21 0 0,17 0 0,-17 0 0,15-1 0,-15 1 0,10-3 0,-10 3 0,0 0 0,11-5 0,-11 5 0,0 0 0,0 0 0,8-5 0,-8 5 0,0 0 0,0 0 0,0 0 0,0 0 0,0 0 0,0 0 0,-1-12 0,1 12 0,0 0 0,0 0 0,0 0 0,-14 5 0,14-5 0,-8 12 0,3-3 0,0 1 0,0 1 0,-3 2 0,4 2 0,-1-1 0,0 1 0,3 0 0,-2 1 0,0-1 0,0 2 0,3 0 0,-2-1 0,2 1 0,0-2 0,1-1 0,0-1 0,0-1 0,0 0 0,0 2 0,0-14 0,0 20-205,2-11-464,-2-9-202,2 19-300,-2-19-497,4 13-1338</inkml:trace>
  <inkml:trace contextRef="#ctx0" brushRef="#br0" timeOffset="13066.6241">27245 13357 716,'0'0'644,"0"0"-64,15 0-52,-15 0-17,0 0-24,9-3-40,-9 3-32,0 0-64,0 0-22,10-5-42,-10 5-32,0 0-14,0 0-12,-10-6 2,10 6-15,-11-2-14,11 2-7,-18-2-14,18 2-13,-22-2-9,6 4-2,3-1-2,-5 0-13,-1 2-13,2 1 2,-4 2-26,1 0-105,-2 1 0,3 1 0,0 1 0,1 1 0,1 0 0,2 0 0,4-1 0,0 2 0,4-1 0,2 1 0,1-2 0,4 3 0,0-2 0,5 0 0,1 2 0,1 1 0,7-2 0,-3-2 0,5 1 0,1 0 0,4 0 0,-1-3 0,0-1 0,3-1 0,2 1 0,-1-4 0,-2 3 0,3-3 0,-4 0 0,1-1 0,-4 1 0,0-2 0,-3 0 0,1 0 0,-3 0 0,1 0 0,-14 0 0,20 0 0,-20 0 0,16 0 0,-16 0 0,16 0 0,-16 0 0,0 0 0,16 0 0,-16 0 0,0 0 0,15 0 0,-15 0 0,0 0-478,0 0-189,12-4-138,-12 4-192,0 0-662,0 0-1325</inkml:trace>
  <inkml:trace contextRef="#ctx0" brushRef="#br0" timeOffset="18081.9036">30676 13433 183,'0'0'779,"0"0"-181,0 0-68,0 0-47,0 0-31,0 0-10,-13 0-28,13 0-20,0 0-23,0 0-31,0 0-25,0 0-16,0 0-38,0 0-37,0 0 27,1-12-54,-1 12 7,6-7-19,-6 7-2,8-6-2,-8 6-17,13-7-13,-13 7-12,17-4 13,-17 4-7,19-5 9,-6 4-154,-13 1 0,22-2 0,-9 4 0,-1-1 0,1 1 0,-3 0 0,0 1 0,2-1 0,-3 3 0,-2 0 0,1 2 0,0 0 0,-3 1 0,-5-8 0,6 17 0,-6-17 0,-2 19 0,-2-9 0,-4 2 0,-3 1 0,-2 1 0,-4 0 0,2-1 0,-4 1 0,-3 0 0,4 0 0,-4-1 0,4-1 0,-2 0 0,1-2 0,2 2 0,-1-1 0,4-3 0,-1-1 0,3 0 0,0 1 0,3-3 0,1 0 0,0-1 0,8-4 0,-14 10 0,14-10 0,-7 5 0,7-5 0,0 0 0,0 0 0,0 0 0,5 10 0,-5-10 0,11 1 0,-11-1 0,21-1 0,-21 1 0,25-1 0,-9-1 0,0 0 0,3 2 0,-2-3 0,2 1 0,-2 0 0,2-1 0,-4 3 0,1-2 0,-3-1 0,0 2 0,-1 0 0,-12 1 0,22-3 0,-22 3 0,16-1 0,-16 1 0,14-1 0,-14 1 0,13-2 0,-13 2 0,12-3 0,-12 3-406,0 0-199,11-5-134,-11 5-70,0 0-969,9-9-1475</inkml:trace>
  <inkml:trace contextRef="#ctx0" brushRef="#br0" timeOffset="18597.5147">31329 13421 544,'0'0'779,"0"0"-131,0 0-65,1-16-52,-1 16-47,0 0-65,-3-10-44,3 10-33,0 0-24,-7-8-31,7 8-38,0 0-29,-12-7-19,12 7-9,-10-2-4,10 2-13,-11 1-18,11-1-30,-13 3-14,13-3-4,-12 5-2,12-5-3,-14 12-28,14-12 3,-10 10-15,10-10-1,-6 13-8,6-13 3,-3 15-13,3-15 4,3 14-9,-3-14 3,9 14-5,-3-5 1,3-2-7,0 2-8,1-1 6,4-1 2,-2 0 9,3 1 11,-2-3 12,2 3-49,-1-2-15,-1 2 0,2-1 0,-2-2 0,1 0 0,-1 2 0,-2-3 0,-2 1 0,2-1 0,-3 1 0,0 1 0,0-1 0,-2 1 0,-6-6 0,12 11 0,-12-11 0,9 12 0,-9-12 0,2 11 0,-2-11 0,-2 10 0,2-10 0,-8 11 0,-1-4 0,1-3 0,-2 1 0,-1 0 0,-2 0 0,-1-3 0,-3 3 0,1-2 0,-1 0 0,0-2 0,1 2 0,-1-2 0,3 0 0,-2-1 0,1 0 0,0-1 0,2 0-180,-1-3-238,3 1-107,0-3-130,-1 2-120,3-1-250,2-5-439,1 3-1084</inkml:trace>
  <inkml:trace contextRef="#ctx0" brushRef="#br0" timeOffset="18972.4975">31408 13337 69,'0'0'962,"-8"-8"-243,8 8-74,0 0-75,0 0-43,0 0-37,10-3-33,-10 3-74,0 0-33,20 0-18,-20 0-18,23 0-13,-8 2-29,-1-2-29,6 0-14,0 0-26,3 0-16,0 1-12,0-2-9,-3-1-5,3 2-6,0 0-8,-3-2-13,1 1-134,-2 0 0,-1 0 0,0-1 0,-3 2 0,-2-2 0,0 1 0,-13 1 0,23-1 0,-23 1 0,18-1 0,-18 1 0,14-2 0,-14 2 0,13 0 0,-13 0 0,0 0 0,14 0 0,-14 0 0,0 0 0,0 0 0,0 0-249,10-3-242,-10 3-51,0 0-97,0 0-103,0 0-125,-8-5-612,8 5-1102</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5:28.286"/>
    </inkml:context>
    <inkml:brush xml:id="br0">
      <inkml:brushProperty name="width" value="0.05292" units="cm"/>
      <inkml:brushProperty name="height" value="0.05292" units="cm"/>
      <inkml:brushProperty name="color" value="#FFA500"/>
    </inkml:brush>
  </inkml:definitions>
  <inkml:trace contextRef="#ctx0" brushRef="#br0">7357 12414 467,'0'0'513,"0"0"-54,0 0-47,0 0-9,0 0-49,0 0-39,0 0-11,0 0-43,-1-10 3,1 10-24,0 0-27,0 0-30,0 0-27,0 0-23,0 0-21,0 0-17,0 0-15,0 0-8,0 0-16,0 0 31,0 0 14,0 0 10,10 6-7,-10-6-6,10 9-7,-10-9-10,12 13 4,-2-2 15,-1-3-14,1 3-5,4 2 13,2 1 7,0 1-12,6 2-17,-1 0-4,1 2-10,7 3-4,-1 2-2,2 0-5,1 0 26,0 1-38,3 0-22,1 0 22,2-1-25,4-2 10,6 7-5,5-3 2,1-1-2,3-1-2,0 0-3,6-2 2,0 3-9,1-1 5,1-1-4,1-1 8,0 2 9,1-2-12,-2 0-6,2 2-5,-3-2-4,-1 0 13,-5 2-8,1-4 1,-2 1-6,-1-1 6,-8-2 0,-2-1 0,-2 0-4,2 0 13,-4-1-13,1-1 1,-5 1 5,-1-2-3,-5-2 0,-2-2-2,-2 2 4,-3-3 0,-3-1-2,-1-1-1,-2 1 14,-4-4-7,2 2-18,-5-2 12,-1 0 10,1 0-11,-11-4 3,16 7 1,-16-7 1,14 4 9,-14-4 2,9 5-2,-9-5 1,9 3-13,-9-3 6,0 0-12,0 0-10,11 3-86,-11-3-57,0 0-63,0 0-63,0 0-74,0 0-108,0 0-71,0 0-75,-9-4-777,9 4-991</inkml:trace>
  <inkml:trace contextRef="#ctx0" brushRef="#br0" timeOffset="376.1569">9541 13222 79,'0'0'680,"-4"-12"-155,4 12-74,-2-11-59,2 11 8,-3-9-54,3 9-14,0 0-40,-4-12-31,4 12-36,0 0-36,0 0-12,0 0-10,2-13-14,-2 13-6,0 0-35,0 0 29,10 4-8,-10-4-8,11 9-2,-11-9-14,16 12-13,-7-6-7,2 3-16,1 1-8,0 0-3,2-1 23,2 4 4,0-1-7,1 0-17,0 0-8,0-1-3,0 1-4,0-2-5,-2 2-4,-1-3-9,-2 0-4,0 0 2,-3 1 2,-1 0 7,-2-2-1,-6-8-6,7 18 5,-7-18-15,-2 17-4,2-17-4,-8 19-1,2-9 9,-1 0-18,-1 0 14,-2 2-14,0-2 9,-1 0-16,-1-1 10,0 1-62,-1-1-37,2 1-87,-1-2-40,0 1-95,-1-2-107,-1 3-89,2-3-88,1 2-198,-2-1-376,4-3-783</inkml:trace>
  <inkml:trace contextRef="#ctx0" brushRef="#br0" timeOffset="998.521">10268 13438 494,'0'0'674,"13"-10"-106,-13 10-41,10-10-33,-10 10-87,8-13-11,-8 13-42,4-13-23,-4 13-36,2-13-11,-2 13-17,0-12-37,0 12-23,-5-13-10,5 13-8,-8-10-12,8 10-9,-10-7 1,10 7-3,-18-4-12,18 4-15,-18 0-14,6 3-5,1 1-7,0-1-4,-1 3-21,1 0-10,-2 1-10,3 2-13,0-1-10,1 0-9,1 1-5,2-1 1,0 1-17,2-1-2,4-8-7,-6 14-2,6-14 3,0 13-2,0-13 1,8 11 0,-8-11 2,9 7-16,-9-7-11,15 5-25,-15-5 2,19 0-18,-19 0 13,23-4 11,-12 2-4,0-1 3,2 0 7,-1-1 4,0-1 6,-2 0 3,1-1 7,0 1 0,-2 1 4,-1-1 1,1 1 3,-9 4 1,13-8 30,-13 8-39,10-7 7,-10 7 1,10-5 5,-10 5-8,0 0 12,10-2 3,-10 2 33,0 0 7,5 7 20,-5-7 7,2 12 8,-2-12-4,1 15 9,-1-15 11,-1 22 14,1-10-62,-2 4-53,2 2 0,-1-1 0,0 2 0,-1-1 0,1 2 0,0 0 0,-2-3 0,3 2 0,-1-1 0,0 1 0,1-3 0,-2 0 0,2-2 0,-1-1 0,1 1 0,0-3 0,1-1 0,-2 2 0,2-2 0,-1-10-41,0 16-419,0-16-45,0 13-84,0-13-117,3 9-122,-3-9-775,0 0-1255</inkml:trace>
  <inkml:trace contextRef="#ctx0" brushRef="#br0" timeOffset="1826.618">10678 13575 54,'5'-9'842,"1"1"-197,-1 0-42,-5 8-62,8-16-22,-8 16-38,7-17-42,-7 17-63,4-17-36,-4 17-9,0-17-31,0 17-15,-1-16-5,1 16-24,-4-12-33,4 12-36,-7-13-2,7 13-19,-12-12-4,12 12-13,-15-7 3,15 7-13,-15-5-11,15 5-27,-15 0-11,15 0-18,-17 0-6,17 0-15,-17 7-23,7-2-28,3 0 0,0 2 0,-1-1 0,2 3 0,1 0 0,0 1 0,2 2 0,1-4 0,1 4 0,1-12 0,1 21 0,1-11 0,4 2 0,0-2 0,1 1 0,3 0 0,0-1 0,0-1 0,3 0 0,-3 1 0,3-2 0,-2 2 0,1-3 0,-1 2 0,0-1 0,-4 1 0,2-1 0,-4-1 0,0 1 0,-1 1 0,-4-9 0,3 14 0,-3-14 0,-1 12 0,-3-3 0,4-9 0,-12 13 0,3-6 0,2-2 0,-2 2 0,0-2 0,-3-2 0,12-3 0,-20 5 0,20-5 0,-17 0 0,17 0-27,-16-2-1,16 2 11,-12-8-9,12 8-3,-5-12-12,5 12 0,0-15 4,2 6-11,2-1-13,3 0-16,1-3-19,4 2-24,0-3-8,3 2-37,-1-2-3,3 0-48,-2 0-8,2 0-41,-1 4-5,3-4-36,0 1-27,-1 1-22,2 0-8,-4 2 23,2-1 37,0 1 47,-5 1 39,2 1 55,-3 1 27,-1-1 35,0-1 20,-1 3 54,-3-1 36,2 2 36,-2-1 30,-2-2 17,-5 8 37,9-10 14,-9 10 31,6-11 27,-6 11 1,5-10 12,-5 10-7,4-8 3,-4 8 11,0 0 10,4-11 25,-4 11-21,0 0 6,0 0-6,2-10-14,-2 10-16,0 0-26,0 0 8,0 0 23,0 0 7,0 0 6,0 0 2,4 12-14,-4-12-177,0 15-35,0-15 0,0 20 0,0-7 0,0-1 0,0 3 0,-1 2 0,0 0 0,1 2 0,-2 0 0,1 1 0,1-2 0,0 2 0,0 0 0,-1-3 0,1 0 0,0 2 0,1-2 0,-1-3 0,0-1 0,0 0 0,0-1 0,0 1 0,0-13 0,1 18 0,-1-18 0,0 14 0,0-14 0,0 16 0,0-16 0,0 0 0,2 11-376,-2-11-362,0 0-139,0 0-1076,0 0-1693</inkml:trace>
  <inkml:trace contextRef="#ctx0" brushRef="#br0" timeOffset="2310.974">11255 13558 1039,'0'0'824,"-5"-9"-129,5 9-80,-4-12-36,4 12-38,-1-10-72,1 10-57,3-11-27,-3 11-21,7-11-19,-7 11-64,11-11-18,-11 11-33,15-8-17,-6 4-23,-9 4-26,17-5-1,-17 5-5,22 0-20,-11 2-21,-1 1-111,-1 3-6,2-1 0,-3 1 0,-1 2 0,-1 0 0,-2 2 0,-1-1 0,-1 4 0,-4 0 0,1 2 0,-5-1 0,-1 4 0,-2-1 0,-3 0 0,2 0 0,-1-3 0,-2 1 0,1-1 0,0 1 0,1-4 0,2 0 0,0-2 0,2-1 0,1-1 0,6-7 0,-11 14 0,11-14 0,-7 10 0,7-10 0,0 0 0,3 10 0,-3-10 0,9 5 0,-9-5 0,13 3 0,-13-3 0,20 1 0,-9-2 0,-11 1 0,25-1 0,-9-1 0,-1 1 0,1-1 0,2 0 0,-1 0 0,1 1 0,1-1 0,-2 1 0,-2-1 0,0 0 0,-2 2 0,-1-2 0,0 2 0,-12 0 0,17 0 0,-17 0 0,0 0 0,17 0 0,-17 0 0,0 0-5,0 0-212,0 0-50,7 5-7,-7-5-72,0 0-31,0 0-74,0 0-86,-10 4-56,10-4-80,0 0-742,-16 1-1020</inkml:trace>
  <inkml:trace contextRef="#ctx0" brushRef="#br0" timeOffset="2701.5859">11759 13491 174,'0'0'763,"0"0"-152,0 0-49,0 0-66,0 0-33,0 0-49,0 0-49,0 0-37,0 0-27,0 0-9,0 0-48,3 16-3,-3-16-47,9 5 21,-9-5-32,9 5 20,-9-5-23,10 5-8,-10-5-12,15 3-12,-15-3-2,17 0-17,-17 0-23,18-3-20,-8 2-11,-10 1-15,22-5-6,-22 5-4,16-8-16,-7 4 3,-9 4-9,13-10 6,-13 10-14,14-11 6,-14 11-11,5-10 1,-5 10-8,3-12 6,-3 12-5,-1-11-4,1 11-7,-7-10 8,7 10-11,-10-7 4,10 7 6,-11-7-11,11 7 17,-15-4-11,15 4-40,-16 0-40,16 0-27,-16 1-42,16-1-9,-17 3-54,17-3-46,-13 4-20,13-4-56,-13 4-52,13-4-59,-8 5-43,8-5-33,0 0-161,0 0-423,0 0-720</inkml:trace>
  <inkml:trace contextRef="#ctx0" brushRef="#br0" timeOffset="3029.7037">12072 13283 722,'7'-6'613,"-7"6"-74,9-9-18,-9 9-94,8-8 16,-8 8-63,8-6-44,-8 6-36,0 0-53,7-7-15,-7 7 28,0 0 6,0 0-1,10 4 0,-10-4-15,1 9-2,-1-9-13,0 15-16,0-15 4,-1 22-14,-1-7-12,-2 2-20,0 0-11,-3 3-4,1 3 25,-4 4-85,1 0-102,0 2 0,-1-1 0,-1 1 0,3 0 0,-4 1 0,3-2 0,0 2 0,-2-1 0,2-3 0,0 3 0,0-3 0,0 0 0,1-3 0,3-1 0,-4 0 0,4-3 0,-3 1 0,3 0 0,0-5 0,-1 1 0,3-3-431,-2-2-98,3-1-89,0 1-91,2-11-107,-4 16-795,4-16-1265</inkml:trace>
  <inkml:trace contextRef="#ctx0" brushRef="#br0" timeOffset="3420.3107">12177 13895 853,'0'0'718,"0"0"-123,-10-2-30,10 2-39,0 0-52,-12 3-52,12-3-65,-7 6-55,7-6-35,-6 9-20,6-9-41,-6 10-32,6-10-25,-1 9-15,1-9-8,-2 11-10,2-11-12,2 12-13,-2-12-12,4 10-4,-4-10-8,9 9-1,-9-9-9,12 7-10,-12-7-7,16 3-5,-16-3 1,22 0-10,-11-1-10,3-2-4,-1 0 10,1 0 9,-1-2 23,0 0 21,1 0 7,-1 0 21,-1-1 8,-3 0 8,-1-2-4,2 2 6,-5-1 2,-5 7 9,9-13-11,-9 13-121,6-12 0,-6 12 0,-2-11 0,2 11 0,-5-11 0,5 11 0,-9-8 0,9 8 0,-15-7 0,15 7 0,-16-3 0,16 3 0,-23 0 0,12 0 0,-2 1 0,0 2 0,0-1-232,2-1-210,-3 3-83,1-1-211,1 0-194,0-2-754,3 3-1357</inkml:trace>
  <inkml:trace contextRef="#ctx0" brushRef="#br0" timeOffset="4482.7732">12667 13564 331,'0'-15'679,"0"15"-82,1-12-14,-1 12-51,1-15-15,-1 15-38,3-14-25,-3 14-15,3-17-11,-3 17-1,2-15-8,-2 15-18,2-14-20,-2 14-19,2-12-22,-2 12-24,0 0-30,1-13-66,-1 13-220,0 0 0,0 0 0,0 0 0,0 0 0,0 0 0,1 13 0,-1-13 0,-4 19 0,4-7 0,-2 1 0,0 3 0,2 1 0,-3 0 0,0-1 0,2 1 0,-2 1 0,3-1 0,-2 0 0,0 0 0,0-1 0,2 1 0,-1-4 0,-1 1 0,2 1 0,-1-6 0,1 4 0,0-13 0,1 19 0,-1-19 0,3 14 0,-3-14-485,6 10-209,-6-10-88,10 5-75,-10-5-841,0 0-1376</inkml:trace>
  <inkml:trace contextRef="#ctx0" brushRef="#br0" timeOffset="4935.8848">12931 13546 248,'0'0'855,"2"-14"-105,-2 14-80,2-11-51,-2 11-76,0 0-56,0 0-67,0-13-39,0 13-23,0 0-14,0 0-34,-9 7-44,9-7-39,-8 10-23,4-1-9,0-1-13,0 4-24,0-2-9,1 2-30,-1 1-18,2 2-12,-1-4-13,3 3-3,0-2-19,0 2-4,0-1-13,1-3-5,1 1-12,2 0 3,-2-2-1,3 0-4,1-1 0,1-1-4,2-1-5,-2-1 0,4-2-5,0 1 4,-2-1-6,-9-3 4,27 0 5,-14-2-3,1 0-8,1-1-10,2-1 11,-2-1 5,1 0 0,-3-3 0,1 1-5,-1-2 6,-1 1-4,-3-4-1,0 2-2,-3-1 0,-1-2 0,0 2 0,-5-1 0,2-1 0,-4 1 0,0 0 0,-1 0 0,-4-3 0,0 3 0,1 2 0,-3 1 0,-3-1 0,1 0 0,-3 3 0,2 0 0,0 2 0,-2 0 0,2 2 0,2 1 0,-3-2 0,13 4 0,-19-1-51,19 1-150,-17 3-56,17-3-55,-16 4-57,16-4-55,-9 6-105,9-6-112,-4 8-99,4-8-741,0 0-1104</inkml:trace>
  <inkml:trace contextRef="#ctx0" brushRef="#br0" timeOffset="5279.6214">13607 13595 170,'0'0'921,"0"0"-144,-13-3-89,13 3-69,0 0-45,0 0-54,-12-4-66,12 4-42,0 0-34,0 0-48,0 0-31,-9-5-13,9 5-30,0 0-2,0 0 2,0 0-20,9-3-34,-9 3-27,12-2-31,-12 2-18,15-1-24,-15 1-90,20-1-12,-20 1 0,21 0 0,-10-3 0,0 5 0,-11-2 0,23-2 0,-23 2-197,24 0-87,-24 0-95,21 0-65,-21 0-94,15-1-126,-15 1-85,16 0-815,-16 0-1207</inkml:trace>
  <inkml:trace contextRef="#ctx0" brushRef="#br0" timeOffset="5498.3638">13585 13718 253,'-14'10'920,"14"-10"-162,-7 7-100,7-7-70,0 0-34,-6 10-4,6-10-84,0 0-23,0 0-53,4 11-35,-4-11-37,0 0-62,13 3-34,-13-3-33,19 2-39,-19-2-23,25-2-35,-12 2-22,3-2-11,-1 1-15,4-1-50,-2-1-90,1 0-62,-2 0-112,0 1-53,2 0-116,-5-1-157,0-1-125,-1 3-817,-1-4-1176</inkml:trace>
  <inkml:trace contextRef="#ctx0" brushRef="#br0" timeOffset="11331.7542">14385 13387 625,'0'0'605,"0"0"-85,-7-7-23,7 7-61,0 0-7,-8-9-58,8 9-10,0 0-19,-8-10-28,8 10-10,0 0-14,-5-10-19,5 10-24,0 0-16,-1-12-8,1 12 1,3-11-5,2 4-22,2 0-11,2 0 1,2 0-6,3 0-13,1-1 7,1 3-3,2-3-5,5 4-17,-6-1-51,3 1-99,-1 1 0,-1 2 0,-3 0 0,1 2 0,-2 0 0,-1 2 0,1 1 0,-3 1 0,0 3 0,-1-1 0,-4 0 0,-2 3 0,-2 1 0,0 0 0,-5 0 0,-2 5 0,-1-2 0,-6 5 0,-1-1 0,-3 3 0,-2-3 0,0 2 0,-2 0 0,2-3 0,-1 2 0,2-2 0,0-2 0,2-2 0,-1 0 0,3 1 0,1-4 0,2 0 0,0-1 0,-1 1 0,4-4 0,-1 1 0,3-2 0,5-5 0,-11 10 0,11-10 0,-9 8 0,9-8 0,-4 8 0,4-8 0,0 0 0,0 0 0,4 8 0,-4-8 0,12 2 0,-12-2 0,21 2 0,-21-2 0,25 0 0,-8 0 0,-2 0 0,3 0 0,3 0 0,-2 0 0,4 0 0,-4-2 0,4 2 0,-2 0 0,2-1 0,-2 0 0,2 1 0,0-1 0,-2-1 0,-2 2 0,2-3 0,-4 3 0,1-1 0,-3 0 0,-1 1 0,-2-2 0,-12 2 0,20 0 0,-20 0 0,19 0 0,-19 0 0,14-2 0,-14 2 0,12-1 0,-12 1 0,0 0 0,15-2 0,-15 2 0,0 0 0,0 0 0,14-1 0,-14 1 0,0 0 0,0 0 0,0 0 0,0 0-94,0 0-831,0 0-137,0 0-864,0 0-1657</inkml:trace>
  <inkml:trace contextRef="#ctx0" brushRef="#br0" timeOffset="13233.3149">22021 8283 128,'0'0'777,"0"0"-160,12-9-50,-12 9-12,8-7-71,-8 7-31,11-10-71,-2 6-4,-9 4-58,14-11-6,-7 4-35,1 0 3,0 0-15,0 0-3,-1-1-18,1 1-30,-2-2 13,1 0-5,-2 0-1,-1-1-23,1 1-27,-5 9-14,2-17-7,-2 17-9,-6-20-15,1 11-97,-1-1-31,-2 3 0,0 0 0,-6-1 0,0 4 0,-1-1 0,-2 3 0,1 2 0,-1 1 0,-2 0 0,0 2 0,2 3 0,-3 1 0,0 1 0,4 2 0,-1 0 0,2 0 0,2 1 0,3-3 0,1 4 0,2-3 0,0 1 0,7-10 0,-5 18 0,5-18 0,2 15 0,3-7 0,3-1 0,0-1 0,2-2 0,3 0 0,-2-1 0,2 0 0,2-1 0,-1-2 0,2 0 0,-2 0 0,0-2 0,0 0 0,0 0 0,-1-1 0,-1 0 0,0-4 0,-2 2 0,0 0 0,-1-3 0,-1 2 0,0-1 0,1-1 0,-3 2 0,0 0 0,-6 6 0,9-12 0,-9 12 0,9-10 0,-9 10 0,7-8 0,-7 8 0,0 0 0,6-4 0,-6 4 0,0 0 0,0 0 0,0 0 0,0 13 0,0-13 0,-2 16 0,0-4 0,1 0 0,-2 2 0,2 2 0,-1 0 0,-1 3 0,0-1 0,1 0 0,-2-1 0,2 3 0,-1 0 0,2-2 0,-2 2 0,2-2 0,0 1 0,1-1 0,0-1 0,1-1 0,-1-1 0,1-1 0,2-1 0,-2 0 0,0-1 0,2-2 0,-3-10 0,2 19 0,-2-19 0,5 14 0,-5-14 0,3 10 0,-3-10-199,6 7-474,-6-7-130,0 0-121,13 3-842,-13-3-1459</inkml:trace>
  <inkml:trace contextRef="#ctx0" brushRef="#br0" timeOffset="13905.175">22593 8321 703,'6'-7'673,"-6"7"-71,13-10-15,-13 10-80,10-12-43,-10 12-63,11-14-6,-11 14-44,8-11-2,-8 11-56,6-13-14,-6 13-5,3-12-29,-3 12-19,1-14-26,-1 14-26,-4-12-19,4 12-15,-6-10-13,6 10 1,-14-12-15,14 12-6,-15-9-6,6 6-3,-3-1-4,2 2-7,-3 1-10,3-2-8,10 3-6,-23-2-12,23 2-8,-19 2-28,19-2-15,-22 4 0,22-4 0,-18 6 0,9-3 0,9-3 0,-13 10 0,6-4 0,7-6 0,-8 13 0,8-13 0,-4 14 0,4-14 0,3 19 0,1-9 0,0-2 0,2 3 0,0-1 0,2 4 0,1-3 0,1 1 0,0 0 0,1 0 0,1-1 0,-1 1 0,0-1 0,-1 0 0,1-1 0,0 0 0,-2 0 0,-1 0 0,-1-2 0,1-2 0,-2 1 0,0 1 0,-6-8 0,7 12 0,-7-12 0,5 12 0,-5-12 0,0 0 0,-1 14 0,1-14 0,-9 11 0,9-11 0,-15 6 0,15-6 0,-21 7 0,21-7 0,-23 3 0,23-3 0,-24 0 0,24 0 0,-22-5 0,11 2 0,2-1 0,1 0 0,-1-2 0,9 6 0,-10-12 0,10 12 0,-4-14 0,4 14 0,5-15 0,1 5 0,2 1 0,1 1 0,3-4 0,3 4 0,1-1 0,1-1 0,1 0 0,1 1 0,2 1 0,-3-1 0,2-1 0,-1 3 0,-2-2 0,0 2 0,-3 0 0,0 0 0,-3-1 0,1 0 0,-1 1 0,-3-1 0,-2 1 0,2 1 0,-8 6 0,8-16 0,-8 16 0,1-14 0,-1 14 0,-4-16 0,0 7 0,-3 1 0,0 0 0,-1-1 0,-1 1 0,-2 1 0,1 0 0,-3 0 0,4 3 0,-1 0 0,-2-2 0,2 2 0,10 4 0,-20-4-184,20 4-54,-17-3-80,17 3-45,-16 0-64,16 0-81,-13 0-60,13 0-24,-9 3-94,9-3-682,0 0-970</inkml:trace>
  <inkml:trace contextRef="#ctx0" brushRef="#br0" timeOffset="14280.1537">22930 8126 37,'7'-6'781,"-7"6"-110,9-13-23,-9 13-61,8-14-64,-8 14-45,7-12-25,-7 12-65,6-13-6,-6 13-40,5-10 6,-5 10-18,4-11-17,-4 11-36,0 0-27,6-10-24,-6 10-50,0 0-13,0 0-4,0 0 10,0 0-5,0 0 8,8 12-18,-8-12-154,1 17 0,-1-2 0,2-3 0,-1 3 0,-1 2 0,0-1 0,2 3 0,-4-2 0,2 1 0,0 0 0,0 2 0,0 0 0,-1-1 0,1 1 0,0-2 0,-2 1 0,2-1 0,0 0 0,0-1 0,-1-2 0,1-2 0,0 1 0,0-2 0,0-12 0,0 20 0,0-20 0,0 15 0,0-15 0,0 14 0,0-14 0,1 10-575,-1-10-149,0 0-116,3 9-181,-3-9-572,0 0-1244</inkml:trace>
  <inkml:trace contextRef="#ctx0" brushRef="#br0" timeOffset="14920.7651">23452 8224 840,'-7'-6'684,"0"-1"-41,7 7-65,-10-9-29,10 9-78,-11-8-34,11 8-57,-9-9-3,9 9-62,-8-9-9,8 9-66,-4-11 4,4 11-24,0 0-13,-2-12-10,2 12-4,5-10-24,-5 10 4,11-10-3,-3 6 5,1-1 3,2 1 6,0 2-10,3 0-87,0 0-87,1 0 0,-1 2 0,5 2 0,-2 0 0,-2 1 0,2 2 0,-4 2 0,0 0 0,0 1 0,-2 2 0,-2-1 0,-3 4 0,-1-1 0,-2 0 0,-2 0 0,-1 2 0,-3-2 0,-2 2 0,-1 3 0,-3-5 0,0 5 0,-3-2 0,-1-2 0,0 1 0,-1-1 0,2-4 0,2 3 0,-1-3 0,0-1 0,3-1 0,0 0 0,8-7 0,-12 10 0,12-10 0,-9 7 0,9-7 0,-7 8 0,7-8 0,0 0 0,0 0 0,3 9 0,-3-9 0,14 1 0,-14-1 0,22 0 0,-10-1 0,3 1 0,-1-1 0,5 0 0,-1-2 0,2 3 0,2-4 0,-3 4 0,3-1 0,0-3 0,-3 1 0,3 3 0,-3 0 0,0-2 0,-1 0 0,-1 1 0,-2-1 0,-1 1 0,0 0 0,-14 1 0,24-1 0,-24 1 0,20-3 0,-20 3 0,16-1 0,-16 1 0,13-2 0,-13 2 0,0 0 0,16-1 0,-16 1 0,0 0 0,0 0 0,16 0 0,-16 0 0,0 0 0,0 0 0,0 0 0,0 0 0,0 0 0,0 0-578,0 0-186,0 0-88,-9-5-194,9 5-522,-10-3-1214</inkml:trace>
  <inkml:trace contextRef="#ctx0" brushRef="#br0" timeOffset="16254.1549">26602 8221 489,'0'0'734,"9"-10"-134,-9 10-8,9-12-48,-9 12-9,7-10-18,-7 10-18,6-11-54,-6 11-19,10-10-31,-10 10-42,6-7-40,-6 7-42,0 0 1,9-3-14,-9 3 25,7 5-9,-7-5-24,5 14-109,-1-4-141,-2 0 0,1 1 0,-3 1 0,2 1 0,0 2 0,-2-1 0,0 0 0,0 2 0,0-1 0,2-1 0,-2 0 0,-2 0 0,2 1 0,0-3 0,0 2 0,-2-2 0,0 0 0,-1-2 0,3 2 0,-2-2 0,2-10 0,-9 17 0,9-17 0,-5 14 0,5-14-631,-8 11-92,8-11-82,-9 7-144,9-7-661,0 0-1262</inkml:trace>
  <inkml:trace contextRef="#ctx0" brushRef="#br0" timeOffset="16660.3916">26643 8207 723,'0'0'764,"0"0"-60,-4-12-90,4 12-76,0 0-46,0-14-29,0 14-31,0 0-49,4-13-4,-4 13-28,6-8-18,-6 8-43,7-7-26,-7 7-25,9-7-14,-9 7-26,18-7-3,-18 7-12,20-6-9,-7 5-23,2 0-61,4-1-91,2 2 0,-1 3 0,4-2 0,1 4 0,2 0 0,-4 3 0,0-1 0,0 3 0,-4 0 0,2 1 0,-2-1 0,0 4 0,-4-1 0,1 1 0,-3 0 0,1 1 0,-5-1 0,-1 0 0,-2 0 0,-2 1 0,-2-2 0,-4-1 0,2 1 0,-4 1 0,-4 0 0,0-1 0,-4 1 0,-4-1 0,-1-1 0,-1 0 0,-5-3 0,-2 3 0,3-4 0,-7 0 0,4-2 0,0-1 0,-2 1 0,4-5 0,4 2 0,-2-2 0,1 0 0,4-3 0,0 2 0,1-3-104,1-1-655,3 1-134,0 0-139,2-1-676,0 0-1386</inkml:trace>
  <inkml:trace contextRef="#ctx0" brushRef="#br0" timeOffset="19147.0336">30405 8226 2,'0'-20'904,"0"20"-200,0-23-48,0 23-54,0-20-35,0 20-17,0-20-44,0 20-28,1-18-22,-1 18-12,3-14-38,-3 14-47,1-13-52,-1 13-45,0 0-22,1-10 38,-1 10 28,0 0-142,0 0-164,8 8 0,-8-8 0,6 15 0,-6-15 0,6 20 0,-4-10 0,0 3 0,0 1 0,-1-1 0,0 1 0,1 2 0,-2-1 0,0 1 0,0-1 0,0 3 0,-2-1 0,2-2 0,-1 1 0,0-3 0,-1 2 0,1-2 0,-2 1 0,1-2 0,1 0 0,1-12 0,-4 19 0,4-19 0,-2 17 0,2-17 0,-3 13-190,3-13-521,-3 10-104,3-10-71,0 0-879,0 0-1458</inkml:trace>
  <inkml:trace contextRef="#ctx0" brushRef="#br0" timeOffset="19818.876">30879 8303 583,'0'0'755,"10"-11"-62,-10 11-93,7-9-11,-7 9-72,5-11-30,-5 11-66,4-15-29,-4 15-30,1-12-19,-1 12 1,-1-17-27,1 17-51,-6-17-10,3 9-36,-3 2-29,0-3 5,0 0-23,-1 2-21,-2 0-9,1 1-11,-3 0-73,2 0-59,-2-1 0,1 5 0,-1-3 0,0 3 0,-1-1 0,2 0 0,10 3 0,-20-1 0,20 1 0,-19 1 0,19-1 0,-16 4 0,16-4 0,-16 4 0,16-4 0,-12 11 0,12-11 0,-5 12 0,5-12 0,-1 14 0,1-14 0,5 19 0,0-9 0,1 1 0,4 0 0,-2 0 0,4 4 0,-1-5 0,2 4 0,0-2 0,-1 3 0,3-2 0,-1 1 0,-2-3 0,1 2 0,-3-4 0,-1 3 0,-1-1 0,1-2 0,-3 1 0,-1-2 0,-1 1 0,0-2 0,-4-7 0,4 16 0,-4-16 0,-4 13 0,4-13 0,-9 12 0,3-5 0,-2-1 0,-2-2 0,1 2 0,0-2 0,-2-2 0,-1-1 0,12-1 0,-23 2 0,23-2 0,-22-2 0,22 2 0,-18-5 0,18 5 0,-15-9 0,15 9 0,-8-13 0,8 13 0,2-17 0,0 7 0,6 0 0,-1-2 0,4 0 0,4-3 0,-1 1 0,4 0 0,3-3 0,-1 2 0,2-2 0,-6 5 0,2-1 0,-1-1 0,-2 2 0,-2 1 0,-2-2 0,-3 4 0,-2-3 0,-2 1 0,-2 0 0,-4 1 0,-2 0 0,-1-2 0,-2 4 0,-5-1 0,2 0 0,-2 3 0,-2-1 0,3 1 0,-3 2 0,2-1-188,2 2-414,-3 2-76,13 1-115,-23 0-194,23 0-579,-21 1-1210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6:39.966"/>
    </inkml:context>
    <inkml:brush xml:id="br0">
      <inkml:brushProperty name="width" value="0.05292" units="cm"/>
      <inkml:brushProperty name="height" value="0.05292" units="cm"/>
      <inkml:brushProperty name="color" value="#002060"/>
    </inkml:brush>
  </inkml:definitions>
  <inkml:trace contextRef="#ctx0" brushRef="#br0">2302 15502 245,'0'0'668,"0"0"-92,9-9-24,-9 9-33,8-7-39,-8 7-56,10-11-11,-10 11-16,10-14-14,-5 6-29,-1-1-40,2 2-12,-2-4-8,1 2-16,-1-1-41,0-2-7,1 3-25,-1-2-14,0-1-30,0 0 7,0 2-7,-1-2-7,0 2-21,0-2-10,-1 1-17,-1 0 13,1 1-115,0 0-4,-2 10 0,0-20 0,0 20 0,-2-19 0,2 19 0,-7-17 0,7 17 0,-9-14 0,3 9 0,6 5 0,-17-8 0,17 8 0,-19-2 0,8 4 0,-1 0 0,-2 4 0,0 2 0,-4 1 0,3 3 0,-2-1 0,2 2 0,1 1 0,1 0 0,0 1 0,6-2 0,-1 2 0,0-1 0,2 1 0,2-1 0,1-2 0,2-1 0,1 2 0,1-2 0,2 0 0,2-1 0,3 2 0,-1-4 0,4 2 0,-1 0 0,2-2 0,-1-1 0,5 0 0,0 0 0,0-1 0,-1 1 0,1-1 0,0 1 0,-1 1 0,0 0 0,0-3 0,-2 4 0,1 0 0,-2-1 0,0 1 0,-2-2 0,-2 1 0,-1 2 0,-1 0 0,-2-2 0,-4-8 0,4 18 0,-4-18 0,-1 17 0,1-17 0,-7 17 0,0-8 0,1-2 0,-1 1 0,-1-1 0,-2 0 0,-2 1 0,1-1 0,-2-2 0,0-2 0,-15 5 0,16-5 0,-4-2 0,2-1 0,3-1 0,-5-2 0,2-2 0,0-1 0,-1-2 0,1-4 0,-2 3 0,4-3 0,0 2 0,1-2 0,2 2 0,0-1 0,1 3 0,1 0 0,3-1 0,4 9-136,-10-12-200,10 12-52,-2-12-58,2 12-42,0 0-98,2-13-62,-2 13-103,7-7-652,-7 7-1005</inkml:trace>
  <inkml:trace contextRef="#ctx0" brushRef="#br0" timeOffset="588.3905">2707 15678 780,'0'0'640,"0"0"-82,0 0-48,0 0-78,-11 1-22,11-1-44,0 0-31,0 0-39,0 0-31,0 0-31,0 0-2,1-13-27,-1 13 18,10-10-59,-3 6 14,1-4-28,2-2 9,0 3-34,2-2 17,0 0-22,1-1-13,-2 2-15,1-1-15,0-1-12,1 0-5,-1 2-7,-1-1-8,-2 1-5,-1 3 0,1-2-2,-3 1 8,1 0 5,-7 6 6,9-9-52,-9 9 33,6-8-22,-6 8 14,0 0-25,0 0 20,-3-9-30,3 9 22,0 0-14,-17 0 13,17 0-7,-17 6-4,7-4-5,1 3 0,-5 2 0,4-2-1,-2 3 4,-1-2-10,2 1 2,2 0 4,0 0 10,1 0-13,2 1-10,-1-1 18,0 1-1,2-2 4,5-6 10,-5 18 0,5-18 5,-3 14 8,3-14-3,3 14-2,-3-14-2,5 12-5,0-4-6,-5-8-2,12 12-6,-4-7 1,-1 2 6,0-1-3,2-2-4,0 1-4,1 0-50,0-1-82,1-1-73,-11-3-87,21 4-65,-21-4-67,21 1-81,-21-1-56,24-1-51,-24 1-134,23-2-451,-11 0-807</inkml:trace>
  <inkml:trace contextRef="#ctx0" brushRef="#br0" timeOffset="1050.3119">3209 15547 271,'0'0'651,"5"-10"-83,-5 10-63,0 0-71,3-12-58,-3 12-19,0 0-36,-5-7-30,5 7-24,0 0-9,-15-2-30,15 2-1,-16 3-9,5 1-37,-1 1-3,1 0-32,-2 2 5,0 0-28,1 3 16,-1-2-38,2 3 2,-1 0-38,3-1 7,-2 1-34,3 1 7,1-1-27,1-1 23,2 1-36,0-2 19,4-9-15,-3 17 10,3-17-22,2 14 18,-2-14-15,5 12 12,-5-12-15,9 7 15,-9-7-21,12 5 10,-12-5-37,16 0-7,-16 0-30,19-4-4,-10 0-14,1 0-7,2-2-15,-3 1 12,-1-2 8,3 0 8,-2-2 8,0 0 13,-1-2 8,-1 1 8,0-1 14,-1-2 7,-2 2 8,0 0 3,0 1 3,0 1 0,-1-1 10,-3 10 18,5-15 29,-5 15 13,4-14 5,-4 14-18,4-11 5,-4 11 7,0 0 25,6-9 19,-6 9 2,0 0 3,0 0-13,10 9-12,-10-9-13,7 11-9,-7-11-13,6 14-8,-2-6-7,-4-8-6,7 19-4,-2-9 3,-2 0-16,3 1-16,-1 0-51,0-1-76,0-2-72,2 2-49,-1-1-75,-1-2-66,1 0-61,-1 1-98,-5-8-140,10 10-350,-10-10-665</inkml:trace>
  <inkml:trace contextRef="#ctx0" brushRef="#br0" timeOffset="1425.2989">3425 15559 241,'0'0'681,"2"-11"-93,-2 11-65,3-11-71,-3 11-39,7-9-53,-7 9-6,13-12-22,-6 7-28,1 1-42,1-1-30,1 2-26,0 0-31,-10 3-26,21-1-22,-21 1-25,20 4-18,-20-4-20,19 8-6,-10-2-22,0 1 5,-2 5-23,-1-3 12,-1 4-22,-1 0 15,0 0-20,-2-2 17,0 3-19,-1-1 12,-1-1-16,-1-1 14,-1 0-9,2-11 14,-5 19-13,5-19 15,-2 16-4,2-16 31,-5 11-9,5-11 21,-4 9-17,4-9 17,0 0-17,0 0 19,0 0-34,0 0 19,-5-7-32,5 7 16,1-14-4,2 3 2,-3 11-14,3-21-5,1 9 0,0 1-2,2-2-3,1 0 0,-1 2-8,1 0-32,-1 0-57,0 1-52,2 5-62,-2-2-45,3 1-59,3 2-115,-12 4-89,19-4-198,-6 1-470,0 3-796</inkml:trace>
  <inkml:trace contextRef="#ctx0" brushRef="#br0" timeOffset="1886.3271">4039 15594 178,'0'0'593,"5"-7"-85,-5 7-34,6-11-28,-6 11-50,9-11-22,-9 11 1,7-12-15,-7 12-19,7-13-13,-7 13-36,7-11-18,-7 11-31,6-11-4,-6 11-11,2-11-32,-2 11 1,0 0-33,-1-16-29,1 16-16,-6-7 1,6 7-29,-10-3 5,10 3 2,-14 0-22,14 0 17,-21 6-27,11-2 13,-1 4-26,-1 0 13,-2 1-25,2 1 6,1 1-5,-1 2-3,3-1-8,0 5-5,1-5-4,0 2-2,3 1-8,0-2-1,1 2-3,1-4-1,2 1-6,1 0 7,1 0-13,2-3-4,2 0-52,0-1-53,4-2-55,1-2-57,0 0-35,2-2-49,3-1-43,-1-2-52,4-1-25,-1-2-1,1 0-29,1-3-9,-1-1-22,1 0-13,-2-1-411,0 0-484</inkml:trace>
  <inkml:trace contextRef="#ctx0" brushRef="#br0" timeOffset="2573.8026">4252 15532 395,'5'-17'381,"-1"1"-24,1 1-46,-2-1 17,-1 1-36,-1 3 30,1 0-24,-1-2-4,-1 14 5,1-21-1,-1 21 12,2-18-53,-2 18-12,1-11-53,-1 11-1,0 0-22,-1-11 33,1 11-18,0 0 2,0 0-20,-6 8-6,6-8-4,-2 17-4,-1-6-9,0 1 10,1 5-24,1-1-2,-1 1-8,-1-1-4,0 3-14,1 2-20,2-1-24,0-1-11,0-4-2,1 5-11,-1-5-6,1 1-13,2-3-1,0-2 2,-1 2-1,3-4-2,-1 1-6,1-1-1,2-1-2,-7-8 0,12 9 0,-12-9-3,17 5 0,-17-5-3,18 3-6,-18-3-20,18-3-14,-18 3-5,20-5 4,-11 1 1,0-1 1,0-1-10,0-1 8,-3-3 15,3 3 3,-2 0 8,-1-2-4,-1 1 5,0-1 3,0 2 1,2 0 5,-7 7-5,7-12 9,-7 12 3,7-10 2,-7 10-3,5-8 0,-5 8-6,0 0 1,7-10-1,-7 10-1,0 0 3,0 0 2,0 0 1,0 0 0,11 6 2,-11-6-1,2 9 5,-2-9-3,4 14 0,-4-14 12,7 18-2,-5-8-12,3 1 2,-1-1-1,1-1 4,0 1-4,2 0 1,2 1 1,0-3-32,0 1-52,3-2-41,0-1-41,-1-1-50,3-1-50,-1-1-42,2-3 8,0 0-5,0-2-7,-1 0 35,2-2 12,-1-1 45,0-2 12,-2 2 31,-2-2 17,2-2 39,-3 0 4,0-1 43,-1-1 4,-2 1 28,-1-1 12,2 0 42,-3 1 39,0 2 50,-1-2 18,0 3 22,-4 7 12,6-15-8,-6 15 28,4-11-17,-4 11-9,0 0-3,0 0-8,0 0-15,0 0 4,0 0 16,0 0 9,0 0-4,-1 12-9,1-12-8,-4 17-2,4-17-18,-3 19-20,2-7-20,1-12-8,-1 20-18,1-20-4,0 18-14,0-18-4,1 20-6,-1-20-7,3 17-20,-3-17-44,1 12-41,-1-12-33,4 12-20,-4-12-20,0 0-49,6 10-16,-6-10-33,0 0-44,0 0-26,0 0-28,0 0 9,14-5-61,-14 5-96,5-5-261,-5 5-291</inkml:trace>
  <inkml:trace contextRef="#ctx0" brushRef="#br0" timeOffset="2886.2919">4742 15395 483,'0'0'617,"-6"13"-82,6-13-42,-1 11-50,1-11-80,0 0-30,4 13-21,-4-13-8,6 6-17,-6-6-2,12 6-33,-12-6-16,14 0-7,-14 0-17,16 0-25,-16 0 7,19-6 13,-9 3-24,-1-2-9,0 0-11,1 1 1,-4-2-30,2 0-4,-8 6-18,10-14-12,-10 14-27,9-15-15,-9 15-17,4-14 5,-4 14-14,1-15-4,-1 15-10,-3-11 13,3 11-21,-6-11-4,6 11 0,-10-4-16,10 4-50,-13 0-47,13 0-62,-16 4-60,5 1-85,1 1-105,-3 3-139,3 0-108,-4 3-902,0 1-1212</inkml:trace>
  <inkml:trace contextRef="#ctx0" brushRef="#br0" timeOffset="3454.4204">5106 15591 341,'-4'-12'664,"4"12"-78,0 0-53,0 0-71,-4-12-43,4 12-57,0 0-51,0 0-23,0 0-50,0 0-24,0 0-11,0 0-8,0 0-3,0 0-15,0 0-7,5 12-19,-5-12-9,4 15-21,-4-15-8,0 18-28,0-18-12,0 20-19,0-20-8,-3 20-2,3-20-7,-2 19-6,2-19-5,-4 18-4,4-18-6,-5 16-1,5-16-1,-4 13 0,4-13-5,-7 11-1,7-11 3,-6 8-2,6-8-3,0 0-4,-10 6 0,10-6-1,0 0-2,0 0 4,-10-6-3,10 6-3,0 0 9,-4-15-6,4 15 1,4-17-1,-4 17 0,5-19 1,0 4 3,2 3-2,-1 0 1,4-3-4,0 1 10,2-1 11,1 0 8,-1 3 17,4-2 11,-2 5 17,2-3 29,-2 7-4,0-3 7,1 1-24,0 4 3,-2 1-13,-13 2 8,23 0-34,-13 3 0,-1 2-15,1 1-5,-2 1-14,-2 1 13,-1 2-14,0 0 13,-1 4-26,0-5-39,-3 4-86,1-1-70,-1 0-65,-1 0-50,1-1-59,-1-11-81,0 21-74,0-21-24,1 14-137,-1-14-558,6 15-855</inkml:trace>
  <inkml:trace contextRef="#ctx0" brushRef="#br0" timeOffset="4023.1305">5609 15637 551,'8'-8'625,"-3"-2"-70,-1 2-58,0-1-43,-1-2-77,-3 11-43,3-15-48,-3 15-3,-1-14-38,1 14-11,-7-12-16,7 12-35,-11-9-5,11 9-18,-17-3-2,17 3-21,-19 0-23,9 3-8,-3 1-4,1 1-4,0 3-18,-1-1-13,3 3-3,-3-2-5,4 3-10,0 0-12,0 0-5,3 0-9,-1-1-6,3 1-1,4-11-2,-6 18-3,6-18 3,3 14-5,-3-14-2,6 11-5,-6-11-4,10 9-19,-10-9-36,17 3-25,-17-3-19,18 0-16,-7-3-22,3 0 6,-2 1 7,1-2 15,-2-1 13,2-2-5,0-1 33,-3 0 18,3 1 10,-4-1 9,0 0-7,-1-2 17,-1 3 11,-1-3 3,0 5 5,-6 5-13,10-14 30,-10 14 9,5-10 17,-5 10-6,5-7 2,-5 7 3,0 0 9,0 0 32,0 0 4,0 0 18,0 0 3,5 11-5,-5-11 11,1 17 9,-1-6 9,-1 4 14,1 3 76,0 2-29,-1 4-8,-2 1-35,1 3 6,-2 4 1,0 3-2,0-1-5,-1 2-16,0 6 16,0-8-18,1 1-9,0 1-28,0-2-46,0-2-45,-1 0 0,3-6 0,-1-1 0,1-1 0,-1-4 0,2-3 0,-2-1 0,2 1 0,-2-4 0,1-2 0,-1-1 0,-2-2 0,5-8 0,-9 11 0,9-11 0,-13 3 0,13-3 0,-20-4 0,8-5 0,-5-3 0,-4-6 0,-2-7 0,-2-4 0,-2-4-394,-1 0-155,-2-9-124,5 5-175,-5-6-960,9 9-1510</inkml:trace>
  <inkml:trace contextRef="#ctx0" brushRef="#br0" timeOffset="6394.4272">6573 15583 584,'0'0'724,"0"0"-123,2-14-33,-2 14-73,4-10-55,-4 10-20,9-7-56,-9 7-40,13-7-14,-13 7-39,18-2 0,-18 2-35,23 2-21,-12 3-23,4-1-19,-2 1-17,2 3-35,0 1-18,1 2-19,-2-1-17,0 2-12,-1-1 6,-3 1-19,2 0-8,-3-2-5,-1 2-14,-2-2 3,-1 1-4,-1-1-1,-2 1 0,-2-11-4,2 18-6,-2-18 5,-4 18-1,4-18 8,-8 14-23,8-14 23,-11 10-11,11-10-5,-12 8 15,12-8-12,-14 4-2,14-4 14,-13 0 24,13 0 1,-14-4 14,14 4-26,-10-7 14,5-1-17,5 8 7,-7-14-16,7 14 1,-1-18-16,2 7 12,1 1-14,3-1 16,0 0-16,3-2 8,2 1-13,0 1 14,0 1-12,4 0 9,-1 0-24,1 2-48,-1 1-67,-1-1-60,3 2-56,-1-1-77,1 2-78,-1 2-90,0 0-87,-1-1-66,1 4-709,-2-2-958</inkml:trace>
  <inkml:trace contextRef="#ctx0" brushRef="#br0" timeOffset="6831.9145">7106 15695 659,'5'7'658,"-5"-7"-62,0 0-54,12 6-66,-12-6-40,12 1-33,-12-1-32,16-1-53,-16 1-43,20-1-34,-9-2-25,-11 3-22,22-4-20,-11 1-30,0-1-27,0 2-15,-1-2-29,1 0-4,-2 1-12,1-1-12,-1 1-5,-9 3-5,14-7-8,-14 7-3,12-8 5,-12 8-14,10-8 5,-10 8-11,6-9-3,-6 9-1,0 0-3,-1-10-1,1 10-3,-7-6 3,7 6-1,-10-5-1,10 5 0,-15-1 1,15 1-1,-16 1 2,16-1-4,-20 3 6,10 0-7,0 1 8,-1 0-2,2 2-14,-1 1 14,1 0 0,0 1 19,1 1 27,1 3 15,-1-2 4,2 1 5,2-2-13,-1 3-2,2-2-4,0 0-8,0 1-10,3-11-5,-1 19-15,1-19 7,0 17-4,0-17-2,4 15 0,2-7-5,-6-8 0,10 9-15,-2-2 9,3-2 3,-1-1-64,3-2-66,2 1-47,0-3-61,1 0-65,2 0-67,3-2-70,0 0-71,3-2-55,0 0-179,0-2-382,0-1-735</inkml:trace>
  <inkml:trace contextRef="#ctx0" brushRef="#br0" timeOffset="7395.8762">7709 15632 369,'0'0'549,"2"-12"-53,-2 12-68,0 0-25,0 0-51,0 0-37,-13 3-3,13-3-25,-11 11-9,5-4-42,-1 2 1,2-1-8,-4 3-49,3 1-24,-1 0-21,2 0-10,0-2-37,0 1-9,3 0-14,2-11-11,-3 19-12,3-19-9,0 17-4,0-17-3,4 14-4,-4-14-5,9 11-5,-9-11 3,10 7-6,-10-7 1,16 4-5,-16-4-3,17 2-1,-17-2-2,23-3-17,-13 0-12,3 0-10,-1-1 3,-1-1-4,1-1 3,-1 0-11,-1 0-11,-1-3 24,-1 1 2,0 1 29,-3 0-15,1-2 2,-6 9 6,8-13 12,-8 13-20,2-11 14,-2 11 3,0 0-3,-1-11 0,1 11-26,0 0 34,0 0-1,0 0 0,0 0 0,0 0 5,-15 3-2,15-3 5,-4 9 6,4-9 1,-5 12-4,5-12-5,-3 11 8,3-11-12,-1 12-1,1-12 0,3 11 13,-3-11-11,5 12-4,-5-12 6,10 11-1,-10-11 1,14 9 0,-14-9-1,19 3-4,-19-3 4,23 1 0,-23-1 1,27-1-1,-9-2-1,0 0 3,-2-2-3,2 0 4,0 1 6,-1-3-2,-2-1 3,0 3 19,-2-1 22,1-1 7,-4-1 3,-2 3 2,1-1-5,-4-2-5,-5 8-8,6-11-12,-6 11-7,0 0-5,-1-16-5,1 16-2,-6-13-6,6 13-3,-13-12-1,7 5-4,-2 2-1,0 0-3,-1 1-4,9 4-6,-15-8-32,5 5-66,10 3-56,-16-4-77,16 4-65,-16 0-89,16 0-63,-15 2-194,15-2-470,-16 4-735</inkml:trace>
  <inkml:trace contextRef="#ctx0" brushRef="#br0" timeOffset="7794.3993">8165 15656 572,'0'0'666,"0"0"-132,-3-9-41,3 9-72,0 0-54,8-13-35,-8 13-47,10-3-38,-10 3-40,17-4-25,-17 4-15,20 0-36,-8 3-6,-1-1-19,3 0-15,-1 4-9,2-2-14,-3 2-11,2 0-9,-4 1-10,2 1 5,-3-1-10,-2 1-3,0-2-6,-1 2 0,-6-8-16,8 13 8,-8-13 0,2 14-11,-2-14-7,-2 11 9,2-11 1,-7 11 1,7-11-1,-7 9-2,7-9 1,-9 7 9,9-7 26,-8 5 8,8-5-7,0 0-4,0 0 4,-14 0 13,14 0-5,0 0-9,-5-12-8,5 12-7,0-11-5,0 11-7,4-16 3,-4 16-7,6-15-6,-1 7 0,3 0-13,-2-1-35,2 1-66,2 0-59,0 2-52,2-2-59,1 1-62,-2 1-41,4-1-92,-2 3-57,-1 1-538,3-1-686</inkml:trace>
  <inkml:trace contextRef="#ctx0" brushRef="#br0" timeOffset="8341.2539">8774 15588 548,'16'-4'439,"-4"3"-41,-1 0-80,1-1-19,-12 2-32,20-3-14,-20 3-3,16-2 6,-16 2 20,12-3-35,-12 3-18,0 0-28,12-3-12,-12 3-18,0 0-15,0 0-11,0 0 3,-12-7-7,12 7-2,-13 3 2,13-3-2,-19 4-8,9-3-7,-2 4-18,-1-1-13,0 0-8,0 1-13,0 1-11,0 1-6,1 0-6,1 1-3,-1 1-13,3-1-7,0 1-4,1 1-3,3-1-2,-1 0-1,2 0-2,4-9-2,-2 18-1,2-18 0,4 16 2,-4-16-5,8 16 2,-2-10-4,3 0 0,-2 0 0,4-1-29,0-2-21,1 0-19,1-3-16,2 0-16,-1 0 0,2-2-5,2-2-2,-1 0-8,1 0 13,-3-3-19,4-1 0,-1 0 14,-1-2-1,-2-1 7,2-1 4,-6 0 17,3-2 6,-3 0 10,-1-3 7,-1-1 9,0-1 1,-3 0 12,0-2 10,-2 0 6,1-3 6,-2 1 4,-2 0 5,2-2 0,-3 2 19,0 1 48,0 2 16,0 1 27,0 2 41,0 5-17,0-1 10,0 0-11,-1 2-4,1 11-10,-2-13 22,2 13-3,0 0 47,0 0-26,0 0 17,0 0 10,-11 9-7,7 2 25,1 1-31,1 1 7,-1 4-7,1 3 0,0-1-18,0 5-1,-2 1 0,1 1-24,0-2-14,0 3-23,-2-3-14,3 0-20,0-1 2,0 1-26,0-5-24,0-1-6,0 0 0,1-1-99,0-3-114,0-2-109,-1 0-95,1-2-89,1-10-142,-1 18-211,1-18-764,-4 13-1280</inkml:trace>
  <inkml:trace contextRef="#ctx0" brushRef="#br0" timeOffset="9307.7718">10143 15620 467,'0'0'680,"-4"-12"-109,4 12-44,-8-7-78,8 7-50,-11-3-37,11 3-60,-12 5-23,5 0-13,-3 2-49,2 3-44,-2-1-15,2 4-15,-1-2-19,1 2-15,3 2-17,0-4-13,2 0-3,0 1-14,3-12-8,0 20-12,5-11-6,0 0-4,1-3-6,3 0-4,4-1-4,0-3-5,2-1-2,2-1-7,2-2-4,0 1-15,6-5 11,-3 1-7,0-1 4,-1-3 5,0 1-2,-2-1 4,-2 1-5,0-4 2,-4 3 1,-1-1 0,-3 3 0,-1-4 2,-2 5 2,1-2-4,-7 8 1,7-12 3,-7 12-7,0 0 2,0 0 0,3-9-7,-3 9 11,0 0 1,0 0 7,0 0 8,-1 12-6,1-12 8,0 0-3,2 17 9,-2-17-1,8 11 10,-8-11-3,13 12-7,-6-6-5,2-1-2,3 0-2,-1-1-1,2 1 0,2 0-3,-1-2-3,3 1 0,1-4-1,-1 2-1,-2-2-2,0 0 1,2 0 0,-4-2-4,0 2 7,-1-2 17,-2 0 26,2-2-1,-5-1-3,1 0-8,-8 5-6,12-11-10,-12 11-6,5-17-2,-5 17-3,-2-17-3,2 17-2,-3-21-2,-1 10-8,-1 0 9,0 1 0,-2 2-3,1 0-2,-3-1-2,1 4-2,-1-1-19,-1 2-43,1 0-67,0 0-93,9 4-41,-18 0-100,18 0-118,-14 0-78,4 4-801,10-4-964</inkml:trace>
  <inkml:trace contextRef="#ctx0" brushRef="#br0" timeOffset="9589.7624">10867 15557 176,'0'0'730,"0"0"-120,0 0-54,0 0-86,0 0-47,0 0-46,0 0-43,2 10-28,-2-10-32,-2 16-23,2-16-39,0 18-22,0-18-16,0 22-33,2-11-16,-2-11-23,2 20-21,0-8-14,0-2-16,1 0-5,1-1-9,1 0-11,-5-9-4,7 14-3,-7-14-4,8 11-8,-8-11-14,10 9-48,-10-9-63,10 7-58,-10-7-77,12 1-60,-12-1-59,13-1-41,-13 1-149,11-5-550,-11 5-728</inkml:trace>
  <inkml:trace contextRef="#ctx0" brushRef="#br0" timeOffset="9902.2498">10798 15470 245,'0'0'726,"0"0"-120,-16 3-61,16-3-45,0 0-99,0 0-60,-12 2-45,12-2-18,0 0-9,0 0-31,0 0-38,13 2-38,-13-2 0,15-2-8,-15 2 3,17 0-5,-17 0-4,20-5-9,-20 5-7,16-5 1,-16 5 1,15-6-11,-15 6-18,10-7-25,-10 7-10,9-8-7,-9 8-12,4-11-4,-4 11-17,3-10-6,-3 10-8,-2-11 2,2 11-12,-5-8 5,5 8-9,-10-9 3,10 9-5,-10-4-4,10 4-36,-14-3-55,14 3-39,-13 2-49,13-2-40,-13 2-95,13-2-82,-11 6-68,11-6-87,-5 7-129,5-7-466,0 0-764</inkml:trace>
  <inkml:trace contextRef="#ctx0" brushRef="#br0" timeOffset="10168.4188">11147 15409 602,'7'-9'790,"-7"9"-56,0 0-81,7-9-74,-7 9-52,0 0-79,4-11-67,-4 11-66,0 0-41,0 0-36,0 0-15,0 0-17,0 0-9,0 0-8,-1 12-40,1-12 12,-3 17-42,3-5-6,-1 0-24,1-1-11,0 4-27,-3 1-5,3-4-11,0 3 3,3-1-21,-3 3 9,0-2-15,1 2 6,1-3-68,-2-2-43,1 2-80,-1-3-61,0 2-71,0-13-76,1 18-93,-1-18-105,-1 16-100,1-16-696,-3 12-976</inkml:trace>
  <inkml:trace contextRef="#ctx0" brushRef="#br0" timeOffset="10794.669">10980 15588 789,'0'0'666,"-10"-9"-86,10 9-77,-6-6-72,6 6-54,0 0-59,0 0-51,0 0-21,2-11-43,-2 11-45,12-3-29,-12 3-28,13 0-18,-1-1-14,3 0-18,-1 1-9,4-2-8,1 1-7,1-1-6,0 0-7,2 0-13,1-1-40,1-1-22,2 1-31,-2-2-31,-1 1 13,0-1 2,-7 1 20,0 0 7,0-1 17,-4 1 4,-1-1 16,-1 2 0,-2-1 16,-8 4-16,13-8 27,-13 8 6,8-6 15,-8 6 9,7-6 15,-7 6 0,0 0 31,6-9 9,-6 9-8,0 0-27,0 0 19,0 0 16,0 0 5,0 0 1,0 0-18,10 4 30,-10-4-2,1 11-14,-1-11 9,2 15-9,-2-15-7,3 20-8,-3-20-7,1 24-5,1-14-3,0 2-7,-2 1 11,2-1 1,-1-1 21,1 2-3,0-4-10,0 4-9,3-4-5,-5-9-11,3 19-4,-3-19-6,4 15-3,-4-15 1,1 13-7,-1-13-16,3 11 22,-3-11 0,0 0-6,0 0-1,2 9 0,-2-9-8,0 0 5,0 0-1,0 0 2,0 0-4,0 0 0,0 0 1,3-14-3,-3 14 0,2-14-3,-2 14 5,3-19-3,-2 9 2,3-2-2,-2-1 5,1-1-3,1 2 3,1-1-9,1 1 3,1-2 9,1 4-2,0-1 20,1 3 18,3 1 9,-2 2-2,4 2 6,-3 1 22,2 2 7,2 2 19,2 1-13,0 4 23,2 1-2,0 0 20,3 3-23,-5 1 14,2 0-21,-3 0 20,1 2-52,-3 1-6,1-2-17,-3 1-6,-2-2-13,-2 0-1,-2 0-41,-3-2-86,-1 1-116,-2-11-106,0 18-103,-2-9-166,-3 1-159,-1 0-891,-3-3-1303</inkml:trace>
  <inkml:trace contextRef="#ctx0" brushRef="#br0" timeOffset="14452.2213">12953 15497 836,'2'-13'773,"-2"13"-107,3-11-48,-3 11-44,0-11-32,0 11-56,0 0-61,2-16-41,-2 16-58,0 0 12,0 0-56,0 0 5,0 0-23,0 0-27,0 0-21,-9 13-14,7-4-27,-1 3-10,1-1-34,-1 2 6,-1 2-44,2-1-59,-2 0-34,1 1 0,1 0 0,-2-1 0,2-2 0,0 0 0,-1 2 0,0-3 0,3 1 0,-4-2 0,2-1 0,0 3 0,2-12-149,-3 15-128,3-15-62,-2 13-60,2-13-52,-4 10-71,4-10-65,0 0-22,-5 8-116,5-8-585,0 0-912</inkml:trace>
  <inkml:trace contextRef="#ctx0" brushRef="#br0" timeOffset="14717.8338">12665 15449 357,'0'0'746,"-2"-12"-79,2 12-45,0-13-78,0 13-34,6-9-84,4 3-33,-3 1-35,4 1-31,7-1-61,-1 3-23,2-1-23,1 0-16,7 2-16,-1-2-34,-3 3-35,0 0-15,0 0-38,-1 0-3,0 3-11,-1-3-18,-1 2-3,-2 1-11,2 0-51,-5-2-67,0 4-58,-2-3-50,0 3-52,-2-3-63,-2 4-72,-9-6-89,14 8-43,-14-8-241,7 12-321,-7-12-703</inkml:trace>
  <inkml:trace contextRef="#ctx0" brushRef="#br0" timeOffset="14943.3448">12755 15729 491,'0'0'749,"-9"8"-105,9-8-47,0 0-65,0 0-52,0 15-41,0-15-23,9 6-75,-9-6-47,16 5-21,-16-5-20,22 3-29,-8-1-31,1-2-34,4 0-28,-1 0-5,2 0-49,0 0-9,1-2-24,0 1-44,0-1-77,0 0-69,-2-1-80,4 0-73,-3-1-75,-2 0-66,2 1-12,-1-1-66,-2 1-135,1-3-390,-2 2-659</inkml:trace>
  <inkml:trace contextRef="#ctx0" brushRef="#br0" timeOffset="15187.8512">13335 15532 421,'0'0'723,"0"-16"-93,0 16-28,-2-12-71,2 12-45,-2-11-35,2 11-38,0 0-61,-1-12-46,1 12-24,0 0-15,0 0-15,0 0 12,0 0-8,0 0-60,0 0-16,-6 9-36,6-9 5,-2 17-42,0-6-3,1 1-35,-1-1-1,0 3-32,0 0 13,-1-1-24,1 1 9,-1 1-34,1-3-61,0-1-65,0 3-64,2-4-61,0-10-58,-2 21-54,2-21-80,0 16-69,0-16-33,0 13-141,0-13-547,2 10-844</inkml:trace>
  <inkml:trace contextRef="#ctx0" brushRef="#br0" timeOffset="15531.5838">13295 15490 765,'-2'-10'670,"2"10"-42,-3-17-70,3 17-49,-4-14-55,4 14-56,2-12-39,-2 12-51,5-12-31,-5 12-19,12-10-7,-12 10-4,17-3-21,-4 0-28,-13 3-16,25 3-4,-9-2-15,-1 3-34,4 2 10,0 1-23,2 1-3,-1 2-19,-2 1 6,0 0-20,-1 2-6,0 0-16,-1 2-6,-3 0 0,0-1 5,-1 3-7,-4-5-8,1 2-4,-4 1-6,0-1-2,-5-3-6,2 0-2,-4 3-4,0-3-2,-1-1-3,-2 1-3,-1 0-2,-1 0-1,-2-2-1,0-2 3,0 2-5,-2-2-4,-1 0-5,1-1-37,0 0-37,-1-1-74,0-2-55,0 1-78,-1-1-81,13-3-74,-23 2-94,12 1-133,-1-1-198,12-2-524,-21-2-991</inkml:trace>
  <inkml:trace contextRef="#ctx0" brushRef="#br0" timeOffset="15930.026">14119 15626 844,'0'0'784,"0"0"-96,0 0-73,-9-3-50,9 3-25,0 0-18,0 0-31,0 0-21,0 0-36,0 0-59,0 0-65,16 0-44,-16 0-38,14 0-36,-14 0-31,17 2-20,-17-2-38,21 2-18,-21-2-18,23 3-11,-13-1-19,-10-2-19,23 1-48,-12 0-59,1-1-53,-12 0-75,23 3-58,-23-3-55,21 0-48,-21 0-64,17 0-82,-17 0-86,13 0-89,-13 0-652,0 0-953</inkml:trace>
  <inkml:trace contextRef="#ctx0" brushRef="#br0" timeOffset="16133.1446">14122 15748 320,'0'0'819,"-9"8"-119,9-8-39,0 0-69,0 0-56,-3 10-67,3-10-62,0 0-60,11 7-60,-11-7-42,12 3-37,-12-3-40,22 4-36,-22-4-26,25 0-21,-9 1-16,-3-2-19,4 1-55,-1-2-86,1 1-99,1 0-100,-2 0-128,-2 1-117,1-2-204,-2-1-502,1 1-850</inkml:trace>
  <inkml:trace contextRef="#ctx0" brushRef="#br0" timeOffset="17020.5068">15308 15555 74,'0'0'790,"2"-17"-150,-2 17-53,6-17-60,-6 17-44,6-17-24,-6 17-26,2-14-35,-2 14-34,4-12-30,-4 12-32,3-10-37,-3 10-40,0 0-25,2-9 5,-2 9 16,0 0 6,0 0-34,0 0 6,-2 14-24,-1-5-10,-1 0-9,2 7-17,-1-3 1,-2 4-16,1 1 4,-1 3-90,0-1-38,0 2 0,0-3 0,-2 2 0,2 0 0,-1-2 0,3-1 0,-1-3 0,1 2 0,-2-2 0,1 0 0,1-1 0,1-2 0,-1 0 0,0-2 0,1 0 0,-1-1 0,3-9 0,-5 17 0,5-17 0,-2 13 0,2-13-122,-3 9-229,3-9-74,0 0-76,0 0-99,-3 10-101,3-10-145,0 0-628,0 0-1096</inkml:trace>
  <inkml:trace contextRef="#ctx0" brushRef="#br0" timeOffset="17625.9839">15512 15688 387,'0'0'770,"-3"-13"-152,3 13-32,0-14-72,0 14-64,3-17-42,1 7-61,0 2-32,2 0-48,3-2-15,0 1-17,2 1-37,3-1-17,-1 0 4,4 3-1,0 1-18,0 1-15,0 0-38,0 3-8,-1 1-20,-3 1-14,1 3-10,-2 0-6,-1 1-9,-2 3-3,-3-1-1,-3 2-6,1-1-4,-4-8-13,-4 20 0,1-9-4,-3 0-1,-3 2-4,0-1-1,-1 0-1,-3-2-3,0 2 1,1-3-2,-1 2-7,1-2 6,0-1-13,1 0 11,2-2-2,1 1-9,0-4-17,8-3-8,-12 9-6,12-9 0,-7 6-2,7-6-2,0 0 3,0 0 1,0 0 10,0 0 4,12 1 7,-12-1-20,15-2 25,-15 2 3,19-2-14,-8-1 22,-11 3-18,26 0 22,-11 0 1,-2 0 1,2 0-2,-1 0-3,-1 3 2,1 0 0,-1-1 11,0 2-10,-2 1 1,-3 0 1,2 0 7,-2 0 6,-2 1 6,-1 2 17,-5-8 9,5 13 7,-5-13 6,-1 13 9,1-13 1,-5 14-6,0-5-4,-2-2 27,0 0-29,-2-1 21,-1 2-18,-2-2-1,-1 1-20,0-1 9,0-2-7,-2 0-5,1 2-14,0-3 4,0 0-17,1-1 8,2 1-13,-2-3 7,2 3-11,-2-3 5,13 0-43,-18 0-50,18 0-71,-18-3-68,18 3-89,-13-5-80,13 5-134,-7-7-120,7 7-193,0 0-549,-2-14-992</inkml:trace>
  <inkml:trace contextRef="#ctx0" brushRef="#br0" timeOffset="18095.6989">16100 15688 569,'0'0'766,"-5"-7"-116,5 7-66,-5-7-63,5 7-44,0 0-59,0-13-53,0 13-64,5-9-8,-5 9-32,12-7-28,-12 7-17,18-5 12,-6 2-11,1 0-12,0 3-40,-1 3-12,1 0-18,1-2-25,0 5-8,-1-1-11,-2 1-17,1 2-8,-1-1-6,-3 1-24,-3 0 11,0 1-20,-5-9 13,4 18-23,-4-18 9,-5 19-16,0-9 9,-3 1-5,-1-1-1,-2 0-14,-1 0 14,-2-1-11,3 0 9,-3 0-12,0-2 19,2 0-28,-1 0 13,3-1-11,1-1 12,0 0-10,2-1 15,7-4-15,-13 8 16,13-8-7,-9 5 1,9-5-14,0 0 17,0 0-9,0 0 14,0 0-11,6 9 14,-6-9-16,13 0 14,-13 0 12,20-1-19,-7 0-17,2-1 15,2 1-9,1-1 10,0 0-6,1 0-27,1-1-82,-1 0-71,1 0-81,-1 1-76,0-2-117,-1 2-138,-1-1-149,-2 1-812,-1-1-1194</inkml:trace>
  <inkml:trace contextRef="#ctx0" brushRef="#br0" timeOffset="18580.0605">16785 15680 579,'0'0'738,"-3"-10"-107,3 10-32,-5-9-74,5 9-62,-7-9-51,7 9-35,-9-7-47,9 7-37,-13-5-25,13 5-19,-14-3-21,14 3-24,-14 0-14,14 0-14,-18 3-27,18-3-28,-14 4-9,14-4-14,-14 8-2,14-8-8,-9 11-2,9-11-12,-8 16-7,8-16-12,-1 16-10,1-16-18,2 16 12,1-6-20,1-2 15,0 3-19,1-2 3,1 3-15,3-3 7,-1 2-5,-1-2 10,3 3-17,-1-5 12,2 3-13,0 0 19,1-1-9,-1 1 19,1 0-12,-1-1 6,2 1 1,-2-2 1,0 1 3,1 0-2,-3-1 0,0-1-4,-1 0-2,0-3-3,-2 3-1,-6-7-1,12 9-1,-12-9 1,10 9 11,-10-9 13,6 7 22,-6-7-6,0 0-1,0 0-7,-2 10-6,2-10 1,-9 5-8,9-5-4,-16 3-11,6-1 3,10-2-6,-23 2-7,10-4-6,-2 2 0,1-1 0,-4-1 0,-1 0 0,2-2-55,-2 2-61,1-2-39,0-1-76,1 0-64,1-2-60,1 0-55,1-1-93,2-1-75,1-1-98,0 1-138,4-1-451,-1 1-872</inkml:trace>
  <inkml:trace contextRef="#ctx0" brushRef="#br0" timeOffset="18923.7962">16799 15588 470,'0'0'750,"0"0"-119,0 0-20,0 0-63,0 0-47,0 0-19,13-4-15,-13 4-54,0 0-10,16 4-22,-16-4-37,22 0 1,-8 3-42,1-3-31,4 0-25,1 0-15,0 0-9,2 0-24,-2 0 0,3-3-29,2 2-170,0-3 0,-4 3 0,0-2 0,1 1 0,-2-2 0,-2 1 0,1 2 0,-3-3 0,-1 1 0,-3 3 0,0-3 0,-1 2 0,-11 1 0,19-3 0,-19 3 0,14-3 0,-14 3 0,0 0 0,16-2 0,-16 2 0,0 0 0,0 0 0,0 0 0,0 0 0,0 0 0,-10-6-109,10 6-608,-14 0-108,14 0-167,-24 3-761,11-2-1441</inkml:trace>
  <inkml:trace contextRef="#ctx0" brushRef="#br0" timeOffset="25600.4805">8392 16437 758,'7'-12'745,"-7"12"-47,3-11-41,-3 11-60,4-12-32,-4 12-66,0 0-25,4-12-34,-4 12-48,0 0-41,0 0-46,0 0-17,0 0 2,0 0-8,0 0 11,0 0-33,-2 19 12,0-8-247,0 0-25,-2 3 0,1 3 0,-2-2 0,2 1 0,0 0 0,-1 1 0,0 0 0,2 1 0,-2-1 0,0 0 0,0 0 0,-1-2 0,1 2 0,0-3 0,1 1 0,0-2 0,-1 0 0,2-2 0,-1 0 0,-1-1 0,2 0 0,-2-2 0,4-8 0,-4 13-248,4-13-302,-3 12-66,3-12-107,0 0-102,-2 8-830,2-8-1318</inkml:trace>
  <inkml:trace contextRef="#ctx0" brushRef="#br0" timeOffset="26162.9552">8392 16612 547,'0'0'735,"0"0"-95,-7-7-26,7 7-62,0 0-46,0 0-55,11-6-64,-11 6-41,15-4-59,-4 2-27,1 0-57,4-2-14,0 0-53,3 2-4,1-1-35,0-1-3,-1 1-41,6 1 5,-1-2-31,-4 1 12,1 1-29,-1-1-9,1 0-60,-2 1-27,1-1-43,-2 1-44,-1-1-12,-1 1-26,-3 0-15,1-1-7,-2 1-14,-12 2-11,19-4-2,-19 4-2,14-5 14,-14 5 20,9-6 28,-9 6 41,9-4 15,-9 4 29,0 0 21,5-8 32,-5 8 35,0 0 33,0 0 52,-1-15 51,1 15 19,0 0 35,-6-14 22,6 14 6,-3-12 2,3 12 29,-7-13 8,7 13 13,-5-13-1,5 13 4,-4-13-28,4 13 30,-5-12 10,5 12 29,-2-12-4,2 12-45,-4-7-24,4 7-30,0 0-33,-4-11-28,4 11-11,0 0 11,0 0-4,0 0-11,-7 12-5,7-12-4,-3 18-9,0-5-5,1 1 6,0 2-17,0-1-65,-1 2-9,1 1 0,-1-1 0,1 0 0,-2 0 0,1-1 0,2 1 0,0-1 0,0-1 0,-1 0 0,2 0 0,-1-3 0,1 2 0,1-2 0,-1 0 0,0-12 0,0 21 0,0-21-242,2 18-83,-2-18-56,1 15-58,-1-15-58,2 9-123,-2-9-127,0 0-818,7 12-1209</inkml:trace>
  <inkml:trace contextRef="#ctx0" brushRef="#br0" timeOffset="26522.3134">9302 16411 708,'6'-11'755,"1"3"-87,-7 8-25,8-15-52,-8 15-60,6-12-60,-6 12-85,3-9-61,-3 9-31,0 0-14,-6-9-11,6 9-27,0 0-39,-15 1 5,5 2-25,1 4-15,-3-1-23,0 3-16,0 1-8,-2 4-13,0 0-16,1 3 1,0 0-12,2 0-18,0 1 19,0 1-9,3 1 0,-2-2-20,5 1 1,0-1-22,1-2 7,3 1-17,0-3-16,2 1-6,2-2 0,0 2 0,4-2 0,0 0 0,1-1 0,1-2 0,2-1 0,1 1-91,1-3-55,2 0-85,-1 1-63,4-3-61,-1-1-67,2 0-108,-1-1-62,1-1-101,0-1-154,-1 1-413,1-4-869</inkml:trace>
  <inkml:trace contextRef="#ctx0" brushRef="#br0" timeOffset="26803.5531">9654 16566 312,'0'0'791,"-3"-14"-99,3 14-29,-1-12-69,1 12-35,-2-13-50,2 13-35,-1-11-62,1 11-2,0 0-42,-1-11-37,1 11-43,0 0-48,0 0-16,0 0-23,0 0-14,0 0 11,0 0-4,0 0-35,0 0-14,-3 15 0,3-15-50,0 20-95,-1-8 0,0 1 0,-1 0 0,0 0 0,1 3 0,-1-1 0,1 0 0,-1 0 0,0-1 0,0 1 0,-1-3 0,1-1-254,0 1-147,0-2-81,2-10-78,-2 19-141,2-19-153,-2 13-711,2-13-1208</inkml:trace>
  <inkml:trace contextRef="#ctx0" brushRef="#br0" timeOffset="27381.6574">9901 16616 494,'0'0'643,"-2"-12"-95,2 12-31,-3-13-63,3 13-41,0-12-37,0 12-46,4-14-51,-4 14-1,9-16-33,-3 9-17,1 1-16,1-2-37,-1 3 21,3 0-25,1 0-3,-11 5-36,20-5 16,-20 5-16,22 0-32,-22 0 4,22 3-18,-15 1-12,2 1-5,-3 1-20,1 1-8,-3 2-4,-4-9-5,1 15-6,-1-15-3,-2 18-9,-1-7-4,-2-2 1,0 0-2,-1-1 6,-1 2-9,1-3-6,0 2 12,0-3-14,6-6-1,-11 14-10,11-14-7,-8 8 7,8-8-17,-7 7-9,7-7-6,0 0 0,0 0 5,0 0 5,0 0 2,0 0 3,8 4 6,-8-4 3,13-3 6,-13 3 2,17-4 7,-17 4-8,20-4 7,-8 2 1,0 1 2,1 1-1,0 0-4,1 1 9,-1 0-2,1 2 1,-1-1 0,-1 2 0,-2 0 2,1 0 6,-2 1-1,-2 1 1,-7-6 8,11 11 13,-11-11 5,2 15 2,-2-15 17,-2 12 3,2-12 14,-8 14 13,1-6-27,1-1-9,-1 0 11,-3 0-15,1-2 6,-2 0-8,0 2-3,-1-4-36,-1 2 19,2 0-17,-1-1 24,1-1-30,0-1 8,0 0-48,11-2-50,-19 4-53,19-4-59,-18 0-65,18 0-102,-14-1-134,14 1-127,-15-5-195,15 5-453,-9-7-889</inkml:trace>
  <inkml:trace contextRef="#ctx0" brushRef="#br0" timeOffset="27850.3917">10340 16587 664,'0'0'672,"6"-9"-70,-6 9-51,10-9-74,-3 2-32,-7 7-49,16-8-15,-7 3-41,3 3-18,-2-1-68,0 1-5,-10 2-30,23 0 11,-23 0-45,23 5 4,-13-3-37,-1 3 6,2 2-23,-4 1-16,0-2-21,-2 5-15,1-4-12,-6-7-11,3 20 4,-3-20-24,-4 21-8,-1-11-6,0 4-19,-3-3 15,-1 1-22,-1-1 12,1 1-14,0-1 17,-2-1-25,2 1 21,1-2-14,-1 0 12,1-1 40,2-1-58,-1-2 13,7-5-17,-9 12 28,9-12-24,-6 8 28,6-8-12,0 0 12,0 0-19,4 12 19,-4-12-18,13 2 13,-13-2-9,20-2-10,-8 0-64,-1 0-23,6-2-62,-1 0-60,2 1-58,3-2-48,1-2-86,0 2-41,0-2-44,1 2-3,-2-3-105,0 1-18,2 0-388,-3 0-605</inkml:trace>
  <inkml:trace contextRef="#ctx0" brushRef="#br0" timeOffset="28209.7549">10925 16610 359,'0'0'474,"8"-13"-57,-8 13-71,0 0-4,2-11-33,-2 11-29,0 0-26,-5-11-12,5 11 0,-8-6-2,8 6 17,-10-3-29,10 3-8,-13-1-9,13 1-12,-12 1-10,12-1-8,-12 3-34,12-3-7,-11 5-29,11-5 21,-9 9-34,9-9-2,-8 12-16,8-12-11,-4 14-12,4-14-11,-1 15-8,1-15-6,1 15-6,3-6-2,-1 1-3,2-3 2,1 3 11,-1-2 13,2 1-2,0 1 1,3-1 13,-1 0 6,-1 0-10,1-1-2,-3 0-3,2-1 0,-1-1 8,-2 1-21,2-1 18,-7-6 0,9 10 40,-9-10-5,4 10 9,-4-10-26,0 0 5,-1 15-23,1-15 2,-5 8-18,5-8-2,-11 6-13,11-6 20,-15 8-33,15-8 8,-18 7-12,7-5 10,0 1-17,11-3 28,-23 0-41,23 0-26,-22 0-70,10 0-42,12 0-45,-20-4-81,9 0-91,11 4-83,-16-9-119,11 1-136,-1 1-796,3-3-1127</inkml:trace>
  <inkml:trace contextRef="#ctx0" brushRef="#br0" timeOffset="28412.8719">10924 16532 638,'11'-6'716,"-11"6"-79,12-3-65,-12 3-91,14-3-55,-14 3-52,21-2-64,-9-1-51,2 2-60,-1 0-35,1-1-32,0-1-33,0 3-18,0-3-35,1 0-51,2 0-75,-4 1-98,1-1-80,-1 0-60,-1 1-63,0-1-81,-1-1-616,0 1-695</inkml:trace>
  <inkml:trace contextRef="#ctx0" brushRef="#br0" timeOffset="28725.3667">11260 16278 31,'0'0'774,"0"0"-140,1-12-58,-1 12-55,0 0-22,0 0-28,10-2-41,-10 2-16,13 5-29,-5 1-24,2 2 10,3 2-50,2 2 33,2 3-44,-1 2-20,3 2-30,0 0-11,0 3 35,1-3-7,-2 5-49,1-2-77,-1 2-151,-1-2 0,-2 2 0,-2-2 0,-1 3 0,-2-4 0,-4 1 0,-1 0 0,-3-3 0,-4 0 0,-2 3 0,-2-2 0,-5 1 0,-3 1 0,-2 2 0,-9-1 0,-2 0 0,-3-2-256,-3 0-506,-3-1-218,-6 1-972,-2-3-1688</inkml:trace>
  <inkml:trace contextRef="#ctx0" brushRef="#br0" timeOffset="31029.2742">12529 16617 566,'0'0'742,"-12"-1"-99,12 1-40,0 0-45,-13 1-40,13-1-15,0 0-66,0 0-19,-14 2-49,14-2 14,0 0-11,0 0-19,0 0-36,0 0-30,0 0-9,0 0-11,3 10-51,-3-10-19,13 3-44,-13-3-142,15 5-11,-15-5 0,19 4 0,-6-4 0,-13 0 0,24 3 0,-12-1 0,1-2 0,1 1 0,-1 0 0,0 0 0,-13-1 0,25-1-229,-25 1-97,23 0-43,-23 0-40,19 0-45,-19 0-70,13 0-52,-13 0-43,0 0-178,14-1-429,-14 1-835</inkml:trace>
  <inkml:trace contextRef="#ctx0" brushRef="#br0" timeOffset="31248.0158">12441 16762 27,'0'0'811,"-12"9"-156,12-9-41,-8 6-68,8-6-62,0 0-10,0 0-56,0 0-63,6 11-65,-6-11-44,12 3-43,-12-3-38,19 0-34,-5 2-22,-1-2-24,1-2-17,2 2-19,2 0-62,-1-2-89,2 0-108,-1 1-106,-2-1-115,2-1-94,-5 3-785,3-2-912</inkml:trace>
  <inkml:trace contextRef="#ctx0" brushRef="#br0" timeOffset="32091.7336">13481 16622 182,'0'0'803,"11"-9"-142,-4 4-46,-7 5-59,11-10-34,-11 10-34,9-11-26,-9 11-71,10-11-30,-10 11-48,4-10-3,-4 10-33,4-9 11,-4 9-24,0 0-63,-6-10-23,6 10-6,-12-5-27,12 5-13,-17 0-8,17 0-23,-23 5-11,14-3-9,-3 3-9,4 2-2,-3-2-13,3 2-11,0 1-2,1-1-9,1 0-3,6-7-7,-5 18-3,5-18-1,2 18-5,0-8 2,3 1-11,1 0 2,1 0-9,3 0 0,0-1 0,1 1 0,1 2 0,1-3 0,1 1 0,-1-1 0,0 2 0,1-3 0,-3-1 0,3 2 0,-5-2 0,2 0 0,-2-2 0,-2 2 0,0-2 0,-1 0 0,-6-6 0,10 11 0,-10-11 0,0 10 0,0-10 0,-3 12 0,3-12 0,-9 10 0,2-5 0,-3-1 0,-2 1 0,-1 0 0,-1 0 0,-2-1 0,0-1 0,-1 0 0,0-2 0,0 0 0,1 1 0,-1-2 0,3-2 0,0 1-124,-4-3-120,5 1-80,3-1-72,0-3-89,3-1-97,0 0-112,2-1-115,1-1-631,4 10-1052</inkml:trace>
  <inkml:trace contextRef="#ctx0" brushRef="#br0" timeOffset="32419.8465">13497 16511 675,'0'0'753,"0"0"-85,0 0-66,0 0-57,0 0-33,9-3-35,-9 3-69,15 0-28,-15 0-69,27 0-3,-11 0-46,2 0-14,4 0-67,1 1 49,2-1-32,2 2-21,-1-2-13,-1 3-5,0-2-9,-2 0-3,0 1-6,-2-1-9,-2-1-3,1 1 3,-5-1-30,0 0-102,-2 0 0,0 0 0,-13 0 0,20 3 0,-20-3 0,19 0 0,-19 0 0,13 0 0,-13 0 0,0 0 0,12-3 0,-12 3 0,0 0 0,0 0 0,0 0 0,0 0-233,0 0-232,0 0-93,0 0-130,-12 3-130,12-3-898,0 0-1396</inkml:trace>
  <inkml:trace contextRef="#ctx0" brushRef="#br0" timeOffset="33044.8232">14625 16779 143,'-10'3'781,"10"-3"-124,-14 5-44,14-5-65,-10 2-38,10-2-46,0 0-46,-12 2-40,12-2-10,0 0 24,0 0 15,0 0-23,5 10-56,-5-10-17,16 7-37,-7-6-16,5 1-22,1 1-43,4-1 0,0 1-30,4-2-2,2 2-150,4-3-11,-2 1 0,2-1 0,-1 0 0,0 0 0,0 0 0,-4 1 0,-1-2 0,0 1 0,-2 0 0,0-1 0,-3 1 0,2 0 0,-6-3 0,3 3-304,-4 0-106,-1-4-64,1 3-41,-3-3-63,2 2-57,-4-1-2,-8 3-170,16-7-400,-16 7-816</inkml:trace>
  <inkml:trace contextRef="#ctx0" brushRef="#br0" timeOffset="33372.9373">15093 16654 305,'-8'-7'706,"8"7"-81,-14-9-46,14 9-65,-11-9-21,11 9-33,-12-5-4,12 5-47,-12-7-18,12 7-56,-7-5-16,7 5-65,0 0 19,0 0-51,0 0 26,0 0-26,0 0-33,0 0-21,0 0-18,9 15-17,1-8-25,0 2-20,3 0-16,4 3-14,-1 0-8,1 2-5,2-2-14,-2 2-5,1 1-5,-3-1-4,2-1-1,-4 1-5,2 1 0,-5-3-5,1 0-1,-3 0 3,-2 0 5,0-2 2,-4-1 4,0 3-3,-4-2 4,2-10-12,-6 22 4,1-12 5,-3 1-5,-3-1-1,0 2-3,0-4-1,-6 4-1,2 0-3,0-2-3,-3 0-41,2-1-103,1 0-7,0-1-102,1-1-58,1 0-85,0 0-93,3-2-149,2 0-129,-1-1-817,-1 1-1232</inkml:trace>
  <inkml:trace contextRef="#ctx0" brushRef="#br0" timeOffset="33685.4383">15805 16786 239,'0'0'972,"0"-15"-169,0 15-62,0 0-77,0-16-30,0 16-98,0 0-52,-2-12-68,2 12-30,0 0-32,0 0-63,0 0-36,0 0-30,0 0-10,-6 9-22,6-9-23,-1 17-28,1-17-11,-1 22-23,1-9-22,-2-2-18,2 2-11,0 2-36,0-2-21,0 0 0,2 1 0,-2-2-44,0 0-88,1-2-126,-1-10-50,1 20-71,-1-20-49,4 14-78,-4-14-88,1 10-71,-1-10-189,0 0-418,-1 12-878</inkml:trace>
  <inkml:trace contextRef="#ctx0" brushRef="#br0" timeOffset="33926.9312">15609 16750 682,'-4'-9'790,"4"9"-86,-3-16-77,3 16-65,1-11-72,-1 11-47,8-15-83,0 10-14,1-2-65,3 2-17,3-1-63,2 0-3,3 4-59,3-3 1,3 1-51,-3 3 6,2-2-48,1 2 10,-3-1-31,-3 4 6,3-2-68,-2 1-80,-2 0-42,0 1-48,-1 1-52,-4 0-68,-1 1-52,-3-2-26,-2 4-69,-8-6-36,9 11-175,-9-11-263,0 12-530</inkml:trace>
  <inkml:trace contextRef="#ctx0" brushRef="#br0" timeOffset="34473.7872">15720 16934 466,'-10'9'643,"-1"-3"-83,11-6-48,-11 12-70,11-12-59,-10 12-44,10-12-18,-5 9-21,5-9-60,0 0-43,5 12-44,-5-12-28,14 5-26,-3-2-21,1-1-14,2 0-17,4-2-26,-1 0-58,5 0-40,-1-2-47,-1 2-33,1-2-25,1-1-45,-3 1-15,2-2-5,-1 1 4,-3-2 11,0 0 25,-1 0 29,-1-1 35,-2 0 27,1 1 28,-4-4 30,-1 4 31,0-1 33,-3-2 14,1 2 36,-2-1 18,-5 7 44,10-12 11,-10 12 24,7-10-6,-7 10-15,6-7-7,-6 7 7,0 0 15,9-5-11,-9 5 25,0 0-6,0 0 11,11 7-30,-11-7 12,5 10-8,-5-10-11,6 13-2,-4-2 10,2-4-14,-1 3 0,2 0-37,-3 0-5,1-1-24,-3-9 3,5 17-16,-5-17-7,2 15-12,-2-15 10,0 14-22,0-14 14,-1 12-16,1-12 10,-2 9-9,2-9 2,0 0-9,-7 8 5,7-8-9,0 0 18,-9 5-24,9-5 15,0 0-16,0 0 15,-7-5-20,7 5 12,0 0-13,0-14 16,0 14-15,5-15 15,-1 6-15,2 0 20,0-2-18,2 0 14,1 0-17,2 2 21,1-1-16,1 2 22,-1-1-9,1 2 35,3 1 14,-2 2-2,2 1 35,-3 1 10,1 0 14,-1 4 2,0-1 0,-1 1-11,-1 1-13,1 3-47,-3-1 29,0 0-45,1 2 22,-2 0-41,-1-2 36,-2 5-41,-5-10-9,9 12-89,-6-2-92,-3-10-114,4 13-126,-4-13-168,0 13-155,0-13-718,0 13-1087</inkml:trace>
  <inkml:trace contextRef="#ctx0" brushRef="#br0" timeOffset="35051.8925">16855 17037 671,'7'-9'724,"-1"0"-81,-2 0-72,-1-2-85,1-1-67,-1 2-29,-3 10-44,3-19-65,-3 19-48,0-21-33,0 21-28,-4-18-21,0 9-29,-1 2-20,-1-1-23,-2 3-2,0 1-6,-1-1-5,-2 2-15,11 3-3,-21-2-10,8 4-16,0-1 21,1 3-13,0 1 15,-1 2-25,-1 1 20,3 1-20,0-1 15,2 2-23,-1 1 16,3-1-25,1 0 18,0-1-20,4 1 18,2-10-19,-3 17 18,3-17-24,4 15 20,-4-15-32,11 13-15,-11-13-58,15 11-29,-6-9-24,2 1-30,-1-1-17,3-2-14,0-1-8,1 0-8,1-3-9,1 0-7,-1 0 17,0-2 4,1-2-11,-2-1 6,1-2 38,2-1 10,-2-2 31,-1 0 0,0-3 37,-1 0 13,-2-2 33,0 0 4,-2-2 45,-3 1 30,1-2 17,-1 0 35,-3 3 37,0 0 42,0 2 16,-2 0 15,-1 5-3,1 0 13,-1 0 20,0 12-26,0-17 15,0 17 10,-1-12-9,1 12 13,0 0 13,0 0-9,0 0 7,0 0-10,-8 8 24,8-8-20,-2 17-27,0-5-33,0 0 0,0 2-11,0 2-36,1 1-37,-3 0 2,3 0-12,-1 0-12,1-1-9,0 0-13,0 1-8,1 0-29,0-3-73,1 0-89,-1 0-49,2-1-71,0-1-56,1-1-77,1-2-53,0 3-93,-4-12-88,6 17-681,0-8-939</inkml:trace>
  <inkml:trace contextRef="#ctx0" brushRef="#br0" timeOffset="35411.2547">17182 17024 41,'0'0'800,"7"-8"-179,-7 8-71,7-8-53,-7 8-59,12-9-65,-5 4-58,1-2-23,2 2-40,-1-1-21,0-1-39,0 1-25,0-1-3,0-1-9,-1 1-30,1 0-17,-3 0-17,0 1-14,1-2-20,-7 8-4,7-14 0,-7 14-30,4-12 5,-4 12-5,0 0-5,-1-14-4,1 14-4,-5-7-1,5 7-2,-9-5-2,9 5-14,0 0 13,-15-1-10,15 1 9,-13 4-10,13-4 17,-10 7-6,3 0 46,7-7 2,-10 15 25,6-6-18,0 1 25,4-10-22,-5 18 31,5-18-36,-1 21 19,1-21-33,1 19 11,1-7-32,0-2 17,-2-10-34,7 18 28,-1-9-28,-1-2 22,1 0-40,1 1-29,-1-1-69,2-2-51,-1 0-56,2-1-53,1 0-25,1-1-74,-1-1-92,-10-2-48,22 1-93,-22-1-514,23 0-733</inkml:trace>
  <inkml:trace contextRef="#ctx0" brushRef="#br0" timeOffset="35630.0015">17502 16954 100,'0'0'783,"0"0"-162,0-13-66,0 13-73,0 0-54,5-11-31,-5 11-33,7-4-44,-7 4-40,12-2-49,-12 2-24,17 3-24,-8 0-31,1 1-33,-1 1-13,0 0-21,1 0-9,1 4-22,0-2-3,0 1-17,-1 0 0,-1-2-14,0 4 6,0-3-17,-1 0-38,-2-2-62,4 2-75,-10-7-76,12 13-67,-12-13-78,10 7-72,-10-7-158,10 9-449,-10-9-684</inkml:trace>
  <inkml:trace contextRef="#ctx0" brushRef="#br0" timeOffset="35864.3708">17784 16930 602,'3'-9'720,"-3"9"-50,2-14-46,-2 14-69,3-12-39,-3 12-55,0 0-60,2-12-41,-2 12-16,0 0-8,0 0-21,-10-4-1,10 4-70,-10 4-30,10-4-31,-15 12-32,4-5-35,-1 0-17,0 3-9,-2 0-33,-3 0-13,1 0-7,-2 4-10,-3-2-36,0 3-127,0-3-73,-3 2-98,5-2-115,2 0-133,-1-2-167,-5 5-899,8-6-1277</inkml:trace>
  <inkml:trace contextRef="#ctx0" brushRef="#br0" timeOffset="36999.8387">18888 16941 474,'0'0'752,"13"-11"-122,-13 11-32,11-13-71,-11 13-50,11-13-46,-11 13-33,8-12-41,-8 12-51,3-11-43,-3 11-38,-4-12-35,4 12-12,-12-11-1,12 11-25,-20-6-23,8 3-11,-3 3-4,0 0-4,0 3-6,-3 1-27,1 2-8,-1 2-8,-1 3-3,4-1 0,-2 2-10,4 1-2,1-2 16,3 1-31,1 0-6,2 0-1,2-2-2,4-10 3,-2 21-6,2-21-55,6 18 67,-1-10-63,1 0 58,2-3-49,3 0 56,0-1-60,0-1 55,3 0-70,0-3 93,0 0-86,0-3-40,2 1 16,-2-1-24,1-1 21,-2-1-38,0-2 39,-2 2-9,-2-3 21,-1 1-35,1-2 35,-4 1-7,-1-1 26,0 1-10,-4 8 23,3-14-16,-3 14 26,2-13-20,-2 13 22,0 0-19,-2-13 24,2 13-17,0 0 20,0 0-19,0 0 21,0 0-19,0 0 21,-10 7-17,10-7 19,0 0-14,0 15 14,0-15-23,3 12 22,-3-12-16,7 14 17,1-7-42,-2 0-19,2-1-59,1-2-18,2 1-26,1-1-24,0 0-42,2-3-38,0-1-17,2 3-29,0-3-10,-1-3-25,4 3 16,-1-4 10,0 0 13,0 0 14,2-2 35,-1-2 15,-1-1 18,-1 1 32,-3-2 62,1-1 53,-2 0 61,-2-1 21,-2-1 48,0-1-34,-1 0 74,0-4-2,-2 2 35,-1-1-20,-2 3 47,1-4 16,-3 2 16,0 3 26,-1-1-10,0 14-11,-1-22-4,1 22-10,-1-20-5,1 20-9,-2-12 25,2 12-13,0 0 4,0 0 6,0 0 21,-9 6-12,9-6-7,-5 17-4,3-5-3,-1 4-2,-3 1 2,1 3-34,1 0 22,-1 1-59,0 0 19,1 2-55,-1-4 20,2 0-55,2-1 28,0-1-48,2-1 32,2 0-47,1-3 36,3 0-49,-1-1 1,2-3-72,2 1-31,0-3-68,1 0-29,1-2-36,0-2-47,1-2-56,-1 0-44,1-1-34,1-1-49,-1-2-102,-2 2-615,4-6-799</inkml:trace>
  <inkml:trace contextRef="#ctx0" brushRef="#br0" timeOffset="37188.1061">19215 16840 403,'0'0'691,"-18"0"-156,18 0-56,0 0-65,0 0-99,0 0-54,0 0-55,0 0-39,14 0-36,-1 0-30,4-3-53,2 3-49,3 0-65,-1-2-93,2 0-74,2 1-174,2-1-499,-2-1-472</inkml:trace>
  <inkml:trace contextRef="#ctx0" brushRef="#br0" timeOffset="37966.1343">20604 16921 267,'0'0'804,"-5"-9"-168,5 9-61,0 0-72,-11-4-60,11 4-72,-12 4-34,4 3-43,1 1-11,-1 2-57,0 0-32,1 2-30,-1-1-12,3 4-39,0-1-9,0-1-27,2-1-4,2 0-18,0 0-4,2-2-13,3-1 1,0 1-19,1-3 9,2 0-13,4-1 7,-1-1-18,0 1 0,3-5 9,0 1-17,1-2 19,-2 0-21,4-2 14,-1 1-16,0-3 14,0-2-16,-2 2 14,0-3-17,-1-1 12,-1 1-17,-2-3 8,0 2-7,-1-1 9,-3 2-4,-1 0 7,-4 7-9,5-15 12,-5 15-10,0 0 10,0-12-6,0 12 6,0 0-4,0 0 5,0 0-10,0 0 9,0 0-9,-8 6 13,8-6-10,0 0 9,2 15-8,-2-15 20,6 12-19,-6-12 12,10 12-13,-1-6 12,0 1-12,1-3 13,4 2-10,-1-1 5,4-2-9,-2-1 17,2 2-18,-1-3 12,1-1-10,-3 0 12,3-1-12,-5-1 12,4-1-10,-5 1 12,2-3-9,-4 1 7,0-1-7,-3-1 5,-6 6-8,12-14 10,-12 14-10,2-17 7,-3 5-10,-2 2 11,-2-2-7,-1 0 6,-2 0-11,1 0 13,-2 1 0,-3 2-5,2 0-3,-1 0-39,-1 1-24,2 4-38,-2-1-66,3 0-55,-1 2-60,10 3-71,-18-3-128,18 3-105,-14 1-499,14-1-706</inkml:trace>
  <inkml:trace contextRef="#ctx0" brushRef="#br0" timeOffset="38591.1125">21219 16779 488,'0'0'706,"4"-14"-101,-4 14-71,0 0-91,0 0-32,0 0-49,-3-11-48,3 11-20,-6 8-26,6-8-37,-8 14-26,2-3-6,-1 0-8,2 4-41,0 0 20,0 1-35,-1 4 7,1-3-41,1 0-3,0 1-36,1-2 3,1 3-24,0-2 13,4-2-30,-2 1 19,2-1-29,2-1 16,0-2-24,2 0 17,3-2-21,-1 0 19,2-2-24,2-1 19,-3-1-26,2-2 9,2-2-41,-2 1 6,2-1-25,0-2 13,-13 0-12,25-2 15,-13-2-17,1 0 11,0 1-5,-2-6 19,0 3-4,0-1 10,-1-3 1,-1 1 10,-1 1 0,-3 2 9,1-2-4,0 0 9,-6 8-3,7-9 4,-7 9 0,5-7 4,-5 7-9,0 0 29,0 0-28,0 0 19,0 0-9,-3 10 6,3-10-12,-1 10 15,1-10-11,0 13 12,0-13-14,4 12 9,-4-12-8,5 13 11,-5-13-31,11 12-34,-11-12-33,13 7-53,-13-7-47,19 6-31,-8-4-26,-11-2-19,23 2-5,-12-4-17,3 1 9,0 0 38,3-4 24,-2 3 21,2-2-24,-3-1 14,1-1 59,-1 0 25,-2-1 43,1-2 15,-3 2 68,-1-3 46,0 3 35,-2 0 18,0-1 12,-7 8-20,8-11 47,-8 11 9,7-6-18,-7 6 21,0 0 17,0 0-10,0 0-27,0 0-1,0 0-12,0 0-17,0 0-17,-1 12-17,1-12-15,-1 12-14,1-12-7,-2 10-5,2-10-8,0 0-7,0 16-28,0-16-36,0 0-44,4 13-38,-4-13-40,0 0-22,4 10-36,-4-10-35,0 0-48,0 0-94,9 3-417,-9-3-361</inkml:trace>
  <inkml:trace contextRef="#ctx0" brushRef="#br0" timeOffset="38903.5989">21768 16837 523,'0'0'698,"0"0"-120,-13 5-61,13-5-89,0 0-31,0 0-33,0 0-46,-3 7-49,3-7-37,0 0-46,10 3-18,-10-3-30,13 2 0,-13-2-29,14 0-16,-14 0-14,14-2 7,-14 2-4,14-3-9,-14 3-11,11-4-8,-11 4-10,8-5-15,-8 5 5,9-5 1,-9 5-17,0 0-3,-1-11-1,1 11-6,0 0 0,-12-8-3,12 8-8,-10-2 11,10 2-6,-15-1-14,15 1-50,-16 2-45,16-2-55,-19 5-73,19-5-34,-15 11-58,6-5-65,9-6-52,-12 15-161,12-15-393,-5 17-597</inkml:trace>
  <inkml:trace contextRef="#ctx0" brushRef="#br0" timeOffset="39622.3203">22186 17025 5,'0'0'674,"5"-9"-132,-5 9-69,4-8-44,-4 8-45,0 0-40,-4-14-39,4 14-24,-7-9-8,7 9-25,-12-9-14,12 9-28,-15-7-29,15 7-18,-19-4-22,19 4-23,-21 0-1,8 3-16,3-1 2,-1 3-20,-1 1-2,1 0-19,-1 1-7,3 1-14,2 0 3,0 1-23,0-2 12,3 3-15,4-10 4,-5 14-11,5-14 5,1 15-31,-1-15-25,6 12-28,-6-12-31,14 11-22,-14-11-22,17 6-35,-6-3-14,0-1-28,0 0-14,2-1-30,0-2-17,1 1 3,0-3 17,0 2-10,1-2 23,0-2-17,0 2 13,-2-4-34,0 2 67,3-2 80,0 0 38,2-3 11,-2 0 26,0-2 47,0-1 82,-1 0 13,-1-2 27,-1-2 22,-1 2-8,-1-2 14,1-1 19,-3 1 19,0 0 9,-1 0 22,-2 2 28,0 1-16,-1 2-1,-1 2 0,-2 0 6,1 0 3,-3 10-30,3-12-13,-3 12-6,0 0-17,0 0 1,0 0 7,0 0-18,0 0 8,-12 8-8,8 2-21,0 2 8,-1 2-28,0 0 4,0 2-21,1 0 18,0 0-37,0 0 7,0 0-33,3-1 12,0-2-27,-1 0 13,2-1-25,0-12 18,3 22-22,0-13 16,-1 2-14,2-4 8,1 0-20,0 1 17,4-1-18,0-3 14,1 1-17,2-2 19,-2-1-18,2-1 22,0 1-25,-12-2 13,26-2-18,-15 1 15,2-2-22,-1-2 15,1 0-27,0-1 24,-2-1-16,1 0 17,-4 1-16,1-1 22,-2 2-11,1-2 14,-8 7-15,11-11 16,-11 11-13,9-8 12,-9 8-9,7-7 6,-7 7-17,0 0 21,0 0-18,0 0 22,14 3-9,-14-3 20,0 0-17,5 11 18,-5-11-19,0 0 18,6 12-19,-6-12 18,7 12-21,-7-12 20,10 10-23,-10-10-15,15 10-105,-15-10-87,17 2-150,-17-2-186,19 3-237,-8-6-541,-11 3-930</inkml:trace>
  <inkml:trace contextRef="#ctx0" brushRef="#br0" timeOffset="40593.9114">23616 17102 473,'0'0'665,"13"-9"-108,-13 9-58,11-12-66,-11 12-49,8-9 2,-8 9-34,4-10-53,-4 10-16,-1-12-74,1 12-10,-8-10-20,8 10-3,-13-7-24,3 3-32,-3 3 10,-1-1-10,0 2 0,-3 3-31,1 1 6,-2 0-28,0 2 16,0 1-32,0 3 12,2 0-29,0 0 10,3 1-23,2-1 14,2 0-24,1-1 11,3 1-17,5-10 22,-4 17-23,4-17 10,6 13-15,0-7 8,3-2-62,1 0-28,2-2-52,2 0-24,1-1-22,4-4-31,-2 1-17,2-3-9,4 1-18,-3-4-2,1 0 3,0-1-18,0-1 9,1-2 23,-1-1 16,-1-3 19,0 1 25,-1-4 30,-5 2 29,3-2 25,-4-3 23,-2-2-8,-1 5 65,-1-4 17,-3 4 52,-1-2 29,0 4 54,-4 0-29,0 3 43,-1 1 19,0 13 16,-1-22-4,-2 12-9,3 10 8,-6-11 18,6 11 11,-8-8-17,8 8 24,0 0-16,-13 5 11,13-5-8,-11 13-5,6-4-7,0 3-13,0 1-8,0 1-7,0 1-28,1 0-47,1 2 3,1 0-36,0 0 8,1 0-28,0-1 15,1 1-32,2-1-17,1-1-86,-1-1-55,2 1-95,0-6-66,1 1-122,2-2-99,-1 1-110,0-2-739,4 0-972</inkml:trace>
  <inkml:trace contextRef="#ctx0" brushRef="#br0" timeOffset="41172.0153">23984 17072 395,'8'-5'568,"-8"5"-82,19-8-76,-10 3-44,1 0-56,0 1-51,1-3-13,1 0-33,-1 1-20,-1 0-16,0-2-13,-2 1 7,1 1-29,-3 0-18,0-1-5,-1-1-2,-5 8 5,7-12-22,-7 12-22,1-10-3,-1 10-5,-4-11 4,4 11-24,-9-3-5,9 3-11,-12-3 20,12 3 8,-16 3 11,6 0-8,0 4 22,2 0-8,-3-1 20,2 3-9,0 1-1,1 0-23,-1 1 8,3 0-31,1-1 8,1 1-26,1-2 12,2 1-22,1-10 14,1 19-21,-1-19 14,5 15-19,0-8 11,1 1-38,1-3-16,2 0-44,0 0 0,5-1 6,2 1-11,1-1-52,1-1-59,1-2-30,3 0-5,-3-1-12,3-1-41,0-2-34,1-2-1,0 0 16,1-2-2,-2-1-15,-3-2 44,0 1 34,0-3 58,-6-2 57,1 1 73,-2-1 67,-2-2 28,-2 2 27,0 0 20,-4-1 47,1 1 2,-1 2 44,-4 0 29,2 0-3,-1 0 20,0 1 7,-1 11 4,0-18 10,0 18-18,-1-15 6,1 15-33,0-13-19,0 13-6,0 0 17,0 0 6,0 0-10,0 0-17,0 0 7,0 12-10,1-1-39,-1-11 6,0 24-45,1-10 1,-1 1-32,0 2 15,-1 0-38,2 1 17,-2-2-31,1 1 16,0 0-31,-1-4-3,1 0-83,-1 1-42,1-2-72,-2-2-49,2-10-66,0 20-64,0-20-55,-2 14-82,2-14-131,-2 11-578,2-11-827</inkml:trace>
  <inkml:trace contextRef="#ctx0" brushRef="#br0" timeOffset="41750.1375">24283 17072 20,'-2'-12'654,"2"12"-149,7-6-94,-7 6-73,14-5-48,-4 4-37,3-2-42,4-1-33,0 1-32,3 1-18,4-1-12,4 1 15,7-1-20,2 0-21,1 1-17,4-1-16,-2 2-12,0-2-6,-1 2-11,1 0-4,-2-1-7,0 1 0,-2 0-7,-5 1-1,-4-2-2,-5 1 2,-2 1 30,-3 0 15,-2-1-1,-15 1 0,18-2 6,-18 2 4,0 0 6,0 0 2,0 0 7,0 0 1,0 0 3,0 0-20,0 0-5,-22 2 28,13 2 1,-4 0-3,1 1 24,-2 0-7,1 2 2,1 0-4,0 0 0,0 1-26,1 1-5,2 0-20,2-1-4,1 0-12,6-8-2,-9 14-13,9-14 7,-1 14-15,1-14 9,6 11-12,-6-11-16,13 10-29,-13-10-20,18 6-15,-8-4-22,1-1-27,-11-1-9,26 0-4,-14-1 19,1 0 11,0-2 9,0 0 24,-1-1 14,0-1 10,0 0 3,-1-2 16,-1-1 8,-1-1 5,-1 1 1,-1-1 16,0 1-3,-2-1 13,-1 1 28,1 0 10,-5 8 8,8-13-6,-8 13 5,6-11-26,-6 11 0,0 0-3,8-9-1,-8 9 13,0 0-4,0 0 3,0 0-19,2 9 11,-2-9-13,2 11 5,-2-11-12,4 14 8,-4-14-11,3 16 12,-3-16-37,6 16-47,-6-16-29,8 15-28,-4-7-21,3-2 9,2-1 3,2-1-48,1 3-70,2-2-46,-2-2-7,1-1-16,3-2-28,-1 3-113,2-6-247,2 3-216</inkml:trace>
  <inkml:trace contextRef="#ctx0" brushRef="#br0" timeOffset="41953.2452">25481 17008 260,'4'-9'538,"-4"9"-87,0 0-49,0 0-31,0 0-10,0 0-51,0 0-29,0 0-20,0 0-26,0 0-23,-5 12-32,5-12-30,-2 10-30,2-10-14,-2 12-32,2-12-15,0 12-13,0-12-12,2 13-7,-2-13-6,3 9-21,-3-9-31,0 0-31,7 12-32,-7-12-35,0 0-23,10 2-32,-10-2-34,0 0-34,0 0-29,17-2-87,-17 2-491,0 0-409</inkml:trace>
  <inkml:trace contextRef="#ctx0" brushRef="#br0" timeOffset="42270.8286">25335 16856 501,'-12'5'734,"3"0"-113,3-1-97,6-4-117,-14 11-70,14-11-28,-5 11-27,5-11-47,-2 11-44,2-11-30,7 9-38,-7-9-35,6 8 45,-6-8-16,10 6-11,-10-6-18,15 3-11,-15-3-14,15 0-13,-15 0-17,17-3 1,-7-1 0,-1 1-10,1-3-4,-1 2-9,-2-2-1,2-2 2,-2 1-7,0 0-2,0-3 1,-1 1 1,-3-1 0,-1 1 9,-2 9 0,2-18-14,-2 18-2,-3-14 1,3 14-14,-9-14-16,9 14-11,-16-8-19,16 8-29,-17-5-36,17 5-30,-22-2-17,22 2-30,-21 4-24,10-1-40,11-3-14,-18 7-58,18-7 10,-12 9-57,12-9-449,-6 9-375</inkml:trace>
  <inkml:trace contextRef="#ctx0" brushRef="#br0" timeOffset="42583.317">25641 16824 542,'0'0'622,"8"-16"-58,-8 16-45,5-14-84,-5 14 1,6-10-27,-6 10-49,3-10-30,-3 10-47,7-9-44,-7 9-26,0 0-28,5-8 15,-5 8 1,0 0 10,12 1 17,-12-1-6,10 7-34,-10-7-21,6 14-8,-6-14-27,2 19-5,-2-6-39,-1 1-8,0 1-12,-1 2-10,0 0-20,-3 1 11,-2 2-21,5 0-54,-5 2 58,4-3-11,-2 2 0,-2-1-7,4-3-3,-1 0-38,0-2-109,1 1-39,-1-1-59,4-1-79,0-14-90,0 20-110,0-20-90,2 20-93,0-11-688,3 0-985</inkml:trace>
  <inkml:trace contextRef="#ctx0" brushRef="#br0" timeOffset="43005.1772">26158 17080 584,'4'-9'683,"0"0"-99,-4 9-74,3-14-78,-3 14 4,1-17-69,-1 17-34,0-15-36,0 15-32,-2-14-36,2 14-15,-6-15-37,6 15 2,-9-12-30,9 12 9,-14-10-38,14 10-4,-15-7-41,15 7 4,-16-2-29,16 2-3,-16 2-16,16-2 9,-16 3-21,16-3 10,-13 7-24,13-7 20,-10 8-16,10-8 11,-6 11-20,6-11 17,-2 12-13,2-12 6,4 15-15,-4-15 16,7 15-17,0-7 19,-2 0-28,3 1 10,1-1-25,0 2 20,0-1-21,2 1 24,-1-2-17,-1 1 22,1-1-11,0 1 13,-3-2-17,1 1 21,-3-1-15,1-2 31,-6-5 9,5 12 54,-5-12-19,0 0 21,0 12-20,0-12 18,-7 7-39,7-7 22,-13 7-27,13-7 6,-20 3-31,8-1 20,-1-2-33,2 0 14,-3 0-88,0 0-46,0-3-85,-3-1-81,0 2-90,3-3-114,-1-2-93,-2 3-262,4-2-373,-3-1-826</inkml:trace>
  <inkml:trace contextRef="#ctx0" brushRef="#br0" timeOffset="43738.2692">27210 17175 123,'0'0'622,"10"-9"-112,-10 9-95,3-9-16,-3 9-41,0 0-34,-1-17-28,1 17-8,-11-10-17,4 3 2,-1 3-20,-3 0-12,1 0-47,-3 1-5,-1 3-25,1-2-16,-1 2-23,1 0-10,2 2-15,-3-1-17,3 1-18,-1 0-11,12-2-8,-17 6-9,17-6-6,-14 6-13,14-6 8,-9 6 3,9-6-14,0 0 4,0 0-10,4 12 4,-4-12-1,10 5-4,-10-5-2,13 1-4,-13-1-8,21-1-21,-10-2-17,2 1-4,1-1 8,-1-2-1,1 0-4,-1-2 10,1 2 7,-1-2 12,-1 0-5,-1-1 10,-3 3-2,-1-4 5,2 4 13,-9 5-8,11-12 6,-11 12 7,9-8-8,-9 8 5,9-7-7,-9 7 8,0 0 3,0 0 10,9 4 4,-9-4-6,0 0 0,5 12-2,-5-12 4,4 11-14,-4-11 1,4 14 5,-4-14-8,10 15 2,-5-8-5,-1 0-30,2 0-27,-6-7-44,14 13-39,-9-8-41,-5-5-37,13 9-39,-13-9-24,14 7-73,-14-7 3,13 5-42,-13-5-91,14 3-423,-14-3-471</inkml:trace>
  <inkml:trace contextRef="#ctx0" brushRef="#br0" timeOffset="44080.9032">27447 17025 606,'0'0'512,"4"-10"-65,-4 10-55,10-8-47,-10 8-64,15-5-28,-15 5-23,17-3-20,-17 3-31,19 5-15,-7-2-21,-1 2-5,3 2-13,-4-1-8,2 2 7,-1 0-20,-2 1-10,-1 0 7,-1-1-13,0 1-12,-2-3-7,0 3-4,-5-9-9,6 14-5,-6-14-2,4 11 2,-4-11 9,2 11 4,-2-11 8,0 0 4,-2 10 5,2-10 5,0 0-12,0 0-8,-6 8 17,6-8-26,0 0 5,0 0 0,0 0-5,-7-5-5,7 5-14,0 0-7,-2-10-4,2 10-8,2-12-2,-2 12-7,7-13-3,-3 5-17,2 2-44,0-4-60,1 5-62,-1-4-64,3 4-70,1-3-37,0 3-61,1-2-102,3 2-94,-3 1-456,1 2-677</inkml:trace>
  <inkml:trace contextRef="#ctx0" brushRef="#br0" timeOffset="44424.8727">27867 17087 536,'0'0'510,"0"0"-75,11 4-50,-11-4-25,12 2-57,-12-2-31,17 0-5,-17 0-3,21-2-37,-10 0-28,3 1-21,-3-1-15,2-2-16,-3 1-8,1 1-37,-2-1 12,1-1-32,-10 4-10,14-8 0,-14 8-17,12-9-10,-12 9-17,6-8 0,-6 8-3,0 0-7,-2-9-2,2 9-3,0 0-6,-11-5-4,11 5 1,-14 0 6,14 0 3,-17 5 14,7-1 30,2 1 27,-1 2 25,-3 1-7,3 1 8,0 1 1,0 0-5,0 0 2,5 2 11,-1-3-20,1 2-11,0 0-9,4-1 13,0 2-36,0-12 15,4 19-35,2-10 14,1-1-27,-1 1 19,6-2-20,-3 1 11,2-5-32,3 1-4,-1-1-70,3 1-21,-1-3-105,0-1-75,2-1-81,-1-1-103,2-2-91,0 1-116,1-2-615,2-2-886</inkml:trace>
  <inkml:trace contextRef="#ctx0" brushRef="#br0" timeOffset="45176.3629">29154 16947 556,'0'0'603,"17"-3"-97,-8 0-57,-9 3-40,16-7-31,-16 7-26,14-5-26,-14 5-31,12-7-16,-12 7-18,7-6-39,-7 6-33,0 0-16,2-11-32,-2 11-1,-11-5-18,11 5-7,-16-2-27,16 2-3,-23 0-27,10 2 9,-2 1-31,1 1 9,-2 1-23,1 2 13,0-2-15,2 2 5,0 1-18,0 0 12,3 1-18,-1-2 14,4 0-19,2 1 4,5-8-6,-4 15 9,4-15-1,4 14-2,2-6 4,1-2-1,6 2 12,-1 0-11,2 0-2,2-3-4,2 2 0,-3-2 1,2 2-2,-2-2 3,-1 0 0,-4-3 9,2 3-3,-12-5 9,15 5 3,-15-5 5,9 5-5,-9-5 1,0 0-2,0 0-3,-6 9-3,6-9 3,-17 3-5,17-3-1,-24 1 11,8 1-9,0-2-6,-2 0-4,0 0-1,-3-2-1,1 2-1,-1 0 17,2-1-20,-1 1-22,1 0-41,1 0-37,0-2-47,3 1-68,2 1-72,-1-1-66,14 1-98,-19-2-67,19 2-760,-12-1-891</inkml:trace>
  <inkml:trace contextRef="#ctx0" brushRef="#br0" timeOffset="45643.6349">29532 16959 566,'12'-5'614,"-2"-1"-99,-10 6-67,11-7-82,-11 7-57,6-9-34,-6 9-9,0 0-11,0 0-14,-6-8-24,6 8-18,-15 2-14,5 1-12,-2-1 1,-3 4-11,0 0-12,-2 0-13,-1 3-11,-1-1-20,1 2-19,3-1-13,0-1-21,3 1-5,2-1-10,0 1-8,2-3-9,8-6 3,-7 13-13,7-13-2,0 0 2,3 15-5,-3-15 0,10 6-12,-10-6-18,17 3-27,-17-3-8,20 0-14,-6 0-2,-2-3 7,3 1-3,-1-2 4,1-1 19,0 0 8,0-1 3,-2 0 9,-1-2 3,1 0 3,-1-1 7,-1 1 3,-2-3 5,0 4 3,1-3 7,-2 4 18,-2 0 14,1-1 12,-7 7 0,13-12-1,-13 12-16,9-8 2,-9 8-1,7-4 17,-7 4 7,0 0 18,12 2-23,-12-2 4,5 8-30,-5-8-4,6 9 13,-6-9-19,4 12 14,-4-12-18,4 12-3,-4-12-8,3 12-23,-3-12-43,4 12-41,-4-12-44,4 10-51,-4-10-55,4 10-52,-4-10-65,0 0-31,7 9-73,-7-9-149,0 0-295,6 6-492</inkml:trace>
  <inkml:trace contextRef="#ctx0" brushRef="#br0" timeOffset="45956.1228">29777 16892 682,'7'-13'561,"-7"13"-61,6-9-39,-6 9-60,0 0-44,12-5-24,-12 5-23,0 0-14,14 5-39,-14-5-33,11 13-24,-4-6-13,-2 1-27,0 1-23,1 0-19,1 1-22,-2-2-10,1 2-14,-1 0-5,2-3 10,0 2 10,0-2-12,-2 2-8,0-2 1,1-1 30,2-1 10,0 2-5,-1-2-14,-7-5-5,17 9 9,-17-9 5,11 6 39,-11-6-60,13 2 21,-13-2-57,13-2 30,-13 2-51,12-5 38,-12 5-52,12-10 27,-5 4-41,-1-2 68,1 0-72,1-1 36,0-1-85,0-1-13,-2 1-77,3 0-51,-3-2-86,2 4-96,0-3-83,-1 3-76,1 1-43,-1 0-235,0 2-300,3-2-737</inkml:trace>
  <inkml:trace contextRef="#ctx0" brushRef="#br0" timeOffset="46831.0931">30346 16980 163,'0'0'703,"0"0"-143,12 2-60,-12-2-66,0 0-68,17-1-42,-17 1-39,13-3-44,-13 3-43,15-5 1,-15 5-19,15-5-36,-8 0-19,-7 5-7,14-7-13,-14 7-13,13-10-2,-13 10-4,9-8-3,-9 8-17,8-8-16,-8 8-10,4-8 6,-4 8-23,0 0 7,0 0-14,-4-12-6,4 12 1,0 0 9,-13-5-4,13 5-1,0 0-3,-15 2 19,15-2 27,-16 3-20,16-3-3,-14 9-8,6-4-6,0 0-3,0 2-2,2-2-2,-1 2-3,1 1-2,1-1 1,0 0-4,5-7-2,-7 16-1,7-16-10,-2 13-20,2-13-16,1 12-32,-1-12-18,5 12-33,-5-12-22,10 10-19,-10-10-19,17 8-2,-8-4 2,3 0 35,3 1-34,2-1-2,2 0-69,2-3 12,1 1-24,2 0 46,3 0-9,0-2 36,1-2 40,0 0 30,-1-1 26,-2-1 30,1-2 30,-3-1 30,1 0 30,-2 0 62,0-5-19,-4 1 52,1 1-4,-4-1 57,0-1-7,-3 2 6,-1 0-22,-3-1 2,-1 3 7,-2-2 8,-3 0 0,-2 10-29,3-17-10,-3 17 7,-3-13 0,3 13-4,-9-12-17,9 12 3,-14-9-1,14 9-14,-18-5 3,18 5-3,-16-2-14,16 2-8,-18 3-5,18-3-11,-18 8-15,10-3-2,1 2-10,0-1-2,1 2-6,1 0-7,1 1 4,0-1-10,4-8-2,-3 14 1,3-14-9,0 15 4,0-15-2,6 14-11,-6-14-10,7 10-15,-7-10-16,13 9-20,-13-9-18,13 5-5,-13-5-14,16 3-8,-16-3-4,16 0-8,-16 0 1,18-4-3,-9 0 0,0-1-3,2-2-10,1 1-8,-1 0 19,0-5-21,0 2 15,0-3-30,-2-1 43,1-2-35,2-2 30,-3 0-23,0-3 22,0 0-4,0-2 36,-2-1-10,1 1 29,-3-2 54,3 2 55,-3 1 3,-3-1 67,2 5 15,-1 2 25,-2 1 19,0 1 29,1 2-17,-1 0-8,-1 11 17,-1-14 16,1 14-3,0 0 28,-2-12 16,2 12-47,0 0-6,0 0 29,-5 8-16,5-8-2,-1 17 0,1-17 1,-3 22-5,2-6 15,0 1-57,0 1 9,1 3-57,-2-2 19,2 2-57,0 0 24,0 0-56,0-3-6,2 3-4,-1-3-4,1 0-9,2-1-43,0-2-59,1-1-70,2-2-52,-1-2-107,2 0-137,-1-3-95,3 0-84,-2-2-775,3 0-1017</inkml:trace>
  <inkml:trace contextRef="#ctx0" brushRef="#br0" timeOffset="47081.0847">31634 16854 925,'0'0'965,"0"0"-122,9-5-78,-9 5-52,0 0-36,9-5-146,-9 5 18,0 0-91,0 0 7,9-4-66,-9 4 2,0 0-35,0 0-232,0 0-134,0 0 0,9-3 0,-9 3 0,0 0 0,0 0 0,0 0 0,0 0 0,0 0 0,0 0 0,7-6 0,-7 6 0,0 0 0,0 0 0,0 0 0,0 0 0,0 0 0,0 0 0,0 0 0,0 0 0,0 0 0,0 0-383,0 0-298,7-6-143,-7 6-142,0 0-721,0 0-1362</inkml:trace>
  <inkml:trace contextRef="#ctx0" brushRef="#br0" timeOffset="49252.714">980 15087 111,'0'0'897,"-7"-7"-147,7 7-43,-6-7-48,6 7-57,0 0-31,-5-10-94,5 10-36,0 0-67,0 0 53,0 0-44,3-9-52,-3 9-31,11 3-24,-11-3-36,16 6-26,-8 0-36,4 0-24,-3 2-55,2 0-99,0 1 0,1 0 0,-1 3 0,0-1 0,3 3 0,-4-2 0,3-2 0,-3 1 0,-1-3 0,2 3 0,-2-4-116,-2 1-220,3 0-72,-2-2-89,-8-6-72,13 11-102,-13-11-121,12 7-731,-12-7-1155</inkml:trace>
  <inkml:trace contextRef="#ctx0" brushRef="#br0" timeOffset="49487.739">1299 15002 490,'-4'-11'810,"0"3"-90,4 8-59,-6-14-83,6 14-47,-6-10-86,6 10-37,0 0-47,-9-5-3,9 5-56,-9 4-11,9-4-70,-13 8 2,10 1-40,-3 0-22,-1 1-17,0 4-55,1-4 13,-1 4-22,-2 0 0,2 2-38,2 0-7,-3 1-19,1-3-11,-1 2-47,0-3-62,3 1-49,-3-1-52,3-1-54,-4 1-34,5-4-61,-3-1-49,3 1-79,4-9-49,-13 12-151,5-6-524,8-6-815</inkml:trace>
  <inkml:trace contextRef="#ctx0" brushRef="#br0" timeOffset="49690.8615">949 15238 560,'0'0'647,"0"0"-107,0 0-65,0 0-37,0 0-9,10-5-35,-10 5-14,13-5-39,-13 5-28,22-2-47,-11 0-36,3 1-35,1-1-30,3 0-34,-2 2-27,2-3-18,0 0-20,-2 2-19,1 0-83,3-2-107,-3 0-99,1 0-136,0 1-113,-1-1-124,1-2-616,1 0-839</inkml:trace>
  <inkml:trace contextRef="#ctx0" brushRef="#br0" timeOffset="50161.1533">1524 14969 839,'0'0'795,"-9"-7"-134,9 7-93,0 0-78,-13-3-35,13 3-34,0 0 0,0 0-45,0 0-24,4 12-31,-4-12-20,10 13-44,-2-6-45,2 3-51,0 0-17,1-1-41,1 4-3,1-1-42,0 1 12,1 0-28,-1 2 8,1-4-25,-4 0-36,3 0-75,-4-1-69,1 1-69,1-3-60,-3 2-68,0-6-52,-2 4-75,2-1-60,-8-7-67,10 10-103,-10-10-343,8 8-668</inkml:trace>
  <inkml:trace contextRef="#ctx0" brushRef="#br0" timeOffset="50388.0435">1723 14987 803,'-6'-12'691,"0"3"-86,-1 2-50,7 7-79,-8-14-44,8 14-40,-9-7-39,9 7-48,-12-1-20,12 1-31,-11 6-23,6 1-22,-2 2-20,0 3-23,-2 1-31,-1 4-21,0 0-21,1 2-20,0 1-15,-2-1-13,2 0-7,0 2-10,0-4-24,0 2-57,1-1-69,1-4-75,0 1-64,2-3-88,0 0-73,-3-3-83,6-1-199,-5-1-533,7-7-846</inkml:trace>
  <inkml:trace contextRef="#ctx0" brushRef="#br0" timeOffset="50575.5375">1419 15129 442,'0'0'819,"9"-4"-105,-9 4-71,15-6-100,-4 3-70,0-1-56,6 1-55,0-1-77,3 1-48,4-4-52,0 2-34,0 1-34,-1 0-31,2-2-84,0 1-92,-2 2-92,-4 1-105,1-1-123,-2 0-123,-4 3-722,-1-1-863</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8:35:21.795"/>
    </inkml:context>
    <inkml:brush xml:id="br0">
      <inkml:brushProperty name="width" value="0.05292" units="cm"/>
      <inkml:brushProperty name="height" value="0.05292" units="cm"/>
      <inkml:brushProperty name="color" value="#FF0000"/>
    </inkml:brush>
  </inkml:definitions>
  <inkml:trace contextRef="#ctx0" brushRef="#br0">2210 7059 112,'0'0'553,"-13"-2"-120,13 2-65,-12 0-40,12 0-18,-13 0-6,13 0-28,-13-3 4,13 3-19,-13 3 4,13-3-34,-14 0 33,14 0-38,-12 0 16,12 0-50,-14 0 8,14 0-30,-11 2 0,11-2-19,0 0-1,-14 5-27,14-5-11,0 0-24,-11 3-1,11-3-22,0 0 9,0 0 1,0 0-6,0 0 23,15 3-9,-2-3-12,2-1-7,4 0 21,8-1-5,2 0 20,9-5-47,9 3-10,0-3-11,4-1-5,3 1 22,-1-2-28,1 0-11,1-1 4,9-2-7,-9 3 6,0-1-9,0 0 6,-3-2-8,1 1 11,-2 2-7,-2-1 2,-2 2-1,-2-2-8,-4 3 19,-5 1-23,-2 0 9,-6 2-9,-3 0 11,1 0-11,-6 1 10,-1 0-13,-2 2 13,-3-2-10,-1 3 13,-2-3-12,-11 3 10,19-2-2,-19 2 0,13-2-7,-13 2-19,0 0-63,0 0-26,11 3-67,-11-3-25,0 0-79,0 0-49,-10 7-91,10-7-74,-11 6-8,11-6-129,-19 5-574,7-2-815</inkml:trace>
  <inkml:trace contextRef="#ctx0" brushRef="#br0" timeOffset="532.6675">2411 6607 318,'0'0'666,"7"-17"-106,-3 10-34,0-1-49,-4 8-47,8-16-17,-8 16-48,6-15-8,-6 15-50,6-15-30,-6 15-40,6-12-9,-6 12-27,2-12-10,-2 12-32,1-11-24,-1 11-23,0 0-25,-3-10-22,3 10-9,0 0-21,-14-5 2,14 5-11,-13 4 2,13-4-13,-14 6-3,5-1-6,2 1 9,1 2-11,-3-1 2,4 0-8,-1 0 9,0 3-11,3 0 6,0 0-6,0-2 6,3-8-8,-3 18 6,3-18-6,5 19 3,0-12-1,0 2 7,3-1-6,2 0 0,1-1 0,1 0-1,2-1 2,0 0-1,1-1 1,-1 0 0,3 0-2,-3 0 2,1-1 5,-3 0-1,-2 0-3,0-1-5,-1 0 7,-9-3 1,16 9 7,-16-9-7,6 9 3,-6-9 0,0 11 2,0-11 5,-6 13 4,-1-5 0,1-1 1,-2 0-4,-2 0-2,-3 0 18,0 1-26,-1-1 21,2 0-28,-4-1 21,3 2-26,-2-2 4,4-1-1,-1-1-7,1 1-46,2 0-60,0 0-72,9-5-43,-17 6-82,17-6-68,-10 7-42,10-7-26,-7 6-118,7-6-594,0 0-778</inkml:trace>
  <inkml:trace contextRef="#ctx0" brushRef="#br0" timeOffset="873.4539">2646 6696 395,'8'-14'717,"-8"14"-124,6-12-40,-6 12-42,4-10-21,-4 10-67,4-11-37,-4 11-76,3-10-49,-3 10-60,6-10-31,-6 10-36,7-10-3,-7 10-25,16-10-8,-7 5-29,-9 5-7,20-5-16,-20 5 6,23-3-20,-23 3 4,22 0-18,-10 3 9,-12-3-15,21 5 7,-10-3-18,-11-2 11,17 7-8,-17-7 12,15 8-12,-15-8 15,9 8-14,-9-8 10,6 9-14,-6-9 21,0 0 24,2 12 13,-2-12 0,0 0 17,-5 11-2,5-11-13,0 0-8,-7 6 12,7-6 15,0 0-12,0 0-15,0 0-10,-12-2-8,12 2-7,-3-11-10,3 11-29,1-15-73,-1 15-113,3-21-111,1 10-137,-2-1-149,2 1-197,3-3-588,-1-2-980</inkml:trace>
  <inkml:trace contextRef="#ctx0" brushRef="#br0" timeOffset="1021.3611">3064 6428 419,'0'0'920,"20"-3"-152,-20 3-125,13-4-42,-13 4-67,10-3-34,-10 3-55,0 0-42,14-2-48,-14 2-55,0 0-45,0 0-55,12-3-54,-12 3-28,0 0-26,0 0-51,0 0-94,0 0-104,0 0-123,11 3-92,-11-3-136,0 0-97,-9 13-226,9-13-410,-9 11-851</inkml:trace>
  <inkml:trace contextRef="#ctx0" brushRef="#br0" timeOffset="75782.5567">29609 3680 425,'-13'0'368,"0"0"-48,13 0-58,-25 0-37,11-1-17,1 0-27,-1 0-22,0-2 5,0 2-14,0 0-20,-2-1-1,1-1-17,-3 2 6,3-2 3,0 2 19,-1-2-12,0 0 21,3 2 7,-3-2-10,2 1-5,0 2 24,1-1-37,2 0 37,-2-1-54,13 2 18,-23-1-40,23 1 16,-20-1-17,20 1 20,-18-1-23,18 1 9,-13-1-26,13 1 9,0 0-29,-13-1 6,13 1-6,0 0 13,0 0-16,0 0 15,17 1-17,-3-1 13,1 0-13,7 0 27,0-1-21,6-1 0,3 1-5,7-2-5,-1 3-13,1-3 1,3 2 3,1 0-16,1-1 3,6 0-6,-5 1-1,-1 1-5,-1-1 7,-1 1-10,0-1 3,-1-1-5,-3 2-1,-5 0-4,-1 0-1,-2 0 3,-2 0 10,-4 0-8,-3 0 7,-2 2-13,-1-2 2,-3 0-36,0 0-20,-14 0-30,19 0-19,-19 0-49,16 0 7,-16 0-45,0 0-45,12-2-12,-12 2-5,0 0-64,0 0 9,0 0-12,-13 2 37,13-2-88,-20 0 19,7 1-477,-4-1-373</inkml:trace>
  <inkml:trace contextRef="#ctx0" brushRef="#br0" timeOffset="76086.369">29320 3703 460,'-14'2'620,"14"-2"-150,-18 3-101,18-3-62,-15 1-38,15-1-17,0 0-29,0 0-4,0 0-38,0 0-8,0 0-15,0 0 7,24 1-27,-6-2 23,1 0-33,8-1 28,2 0-26,2 1-11,6-2 5,3 2-13,-2 1-6,2-3-26,0 2 10,0-2-23,0 2 17,-3-1-24,1 1 6,-6 0-30,-1 1 8,-2-3-11,-1 1 0,-6 2-31,0-1 18,-2 0-14,-3 1 11,-2 0-24,-2-1 22,-13 1-26,23-1-26,-23 1-67,18 0-12,-18 0-83,13-1-50,-13 1-85,0 0-72,12-3-126,-12 3-619,0 0-766</inkml:trace>
  <inkml:trace contextRef="#ctx0" brushRef="#br0" timeOffset="94985.9085">30402 3260 249,'1'-11'547,"2"1"-106,-3 10-60,4-17-48,-1 7-5,-3 10-22,1-20-42,0 8-23,-1 12 0,1-24-45,-1 12-8,-1 0-11,1-2 10,0 0-26,-2-2-31,-1 1-11,0-1 7,-1 1-2,0-2-9,0-2-18,-1 2 1,-2-1-15,-1-3 15,0 2 0,0-1 0,-2 1-23,-2-2 8,1 2-10,-1 0 15,-3-1-27,1-2 9,-3 1-10,0 1-3,-3 1-28,0 1 20,-4-1-23,-5-2 7,2 1-26,-3 1 37,-1 1-27,3 3 16,-5-1-22,3 4 12,0 2-2,-1 1-1,0-1-1,1 3-5,-3 0-5,1 4-20,5-1 25,-5 3-22,1 1 21,-3 4-20,-2 0 26,-1 3-29,-6 0 25,0 5-17,0 1 7,-1 1-12,2 3 16,0 0 2,4 3-6,-1 3-3,3 1 3,3 2-3,0 3 6,2 2 3,-4 9 3,3 2 7,1 1 9,2 3-3,2-2-3,6-3-6,2 0 0,2 4-3,1-2 3,6 0 4,-3 1-6,4 1 0,3-1-5,2 1-7,1-1 9,3-5-3,3-2 1,1 5 16,3 0 28,4-1-32,2-2-10,2-3 4,4 1 13,1-2 13,3-3-11,3 2-5,2-5 1,4 0 2,1-3-2,4-2 20,1-4-30,2 0 8,2-3-4,2-3 3,0-2 0,4-3-4,0-4-15,1-1 6,2-1 8,-1-4-10,2-2 21,0-5-31,1-1 3,-2-3-5,8-5 2,-3-1 10,-2-5-6,-2-2-8,-3-3 10,-1-3-3,-2-3-2,-2-4 19,-3-2-21,-4-2 15,-1 1-9,-2-2 27,-5 2-46,-6 4 18,-2-1-19,-2 1 26,-4-1-11,-1-3 28,-5 2-11,-2 5 10,-5-2 3,-3 0 2,-4-4 7,-4-3 0,-6 2-10,-4-2-2,-5-3-7,-6 0-7,-4 2-4,-4 1-2,-2 2 12,-3 2-12,-4 3-10,1-1-1,-3 3-4,4 3-8,-1 2-41,9 5-35,0 2-64,2 4-52,-1 1-43,3 2-62,2 4-11,0 1-31,1 3-31,1 5-43,1 2-31,0 2-37,-10 9-193,-2-2-403,-1 5-711</inkml:trace>
  <inkml:trace contextRef="#ctx0" brushRef="#br0" timeOffset="101948.9642">13657 3601 253,'0'0'429,"0"0"-91,-9 5-46,9-5-51,-12 4-34,12-4-15,-13 6-16,13-6-1,-18 5-38,18-5 1,-20 6-1,10-3-7,-1-1-10,0 1 3,0 0 20,2 1 6,9-4 2,-21 4-14,21-4 9,-15 4-17,15-4 35,-14 5-38,14-5 22,-11 2-27,11-2-16,0 0-9,-12 4 2,12-4 8,0 0-9,0 0 21,0 0-8,10 2-1,-10-2-1,22 0-11,-8 0 9,7-1-10,0 0-13,6-1-12,2 0-7,7 0-11,-2-1-5,3 0-4,-1 0-15,-1 1-1,-3 0-8,-1-1 0,-2 2-2,0 1-4,-1-3-5,-1 3 4,-4 0-7,-2 0-6,-2-2-2,1 2-19,-4 0-60,-1 0-35,-2 0-42,-2-1-12,-11 1-19,17 0-69,-17 0-40,0 0-28,13 0-10,-13 0-19,0 0-9,0 0-20,-13 3-54,13-3-435,-21 3-425</inkml:trace>
  <inkml:trace contextRef="#ctx0" brushRef="#br0" timeOffset="102279.758">13468 3713 375,'-14'3'507,"1"-3"-78,13 0-84,-18 1-33,18-1-27,-13 1-39,13-1-24,0 0 18,-12 3-16,12-3-23,0 0-10,0 0-19,0 0 4,18-3-14,-18 3 10,23-2-8,-8 2-18,3-3-10,7 0-11,1 2-12,4-3-10,6 0-14,0-1-12,2 2-5,0-1-9,1-1-14,-1 2 0,0 1-18,0-1 0,-1 0-10,0 0 1,-3 0-2,-3 2-5,-3-1-4,-1 1 7,-2 0-13,-2 1-11,-2 0 11,0 0-1,-4 0-3,-1 0-7,-1 0 3,-3 1-3,-12-1-13,20 3-12,-20-3-32,14 1-26,-14-1-27,0 0-44,6 6-42,-6-6-2,0 0-23,-10 5-42,10-5-22,-19 3-21,6 0 16,-1-3-31,-1 0-53,-6 3-448,1-3-365</inkml:trace>
  <inkml:trace contextRef="#ctx0" brushRef="#br0" timeOffset="102573.5754">13452 3656 384,'-15'-1'535,"1"-2"-83,1 1-80,13 2-33,-17-1-35,17 1-35,0 0-6,-15-1 15,15 1-20,0 0-28,0 0 27,0 0-21,0 0-51,20 0-8,-6 0-9,1 0-15,5 0 12,8-2-11,3 1-16,5 0-5,2 0-14,3-1-5,1 0-6,-2 1-9,4-2-11,-4 3-14,1-2-11,-3 1-6,0 0-8,0 0-6,-9-1 0,2 2-14,-4-1-6,-6 1-6,2 0-5,-4 0-2,-2 0-2,-3 0 0,0 0 0,-14 0-4,22 0-5,-22 0-3,18 0-25,-18 0-66,13 0-55,-13 0-71,0 0-61,12-4-85,-12 4-80,0 0-67,0 0-212,0 0-399,-8-10-739</inkml:trace>
  <inkml:trace contextRef="#ctx0" brushRef="#br0" timeOffset="105466.2291">15910 3430 276,'0'0'486,"0"0"-86,-11-5-55,11 5-23,0 0-16,0 0-31,-10-3-20,10 3-8,0 0-21,0 0-5,-10-2 12,10 2-28,0 0 7,0 0-37,0 0 11,0 0-46,-12-2 9,12 2-26,0 0 3,0 0-27,0 0 0,0 0-19,0 0 62,0 0-16,0 0 4,0 0-12,17-1 13,-17 1-15,22-1-7,-8 1-9,5-3-8,1 0-1,1 2-5,4-3-1,3 2-6,1-1-10,0-1-2,0 3-7,2-2-5,-2 0-22,1 1-3,-1-1 11,1 1-22,-4 0-6,1 1-2,-1-1-5,-6 2 1,1-3-1,-1 3 8,-6 0-11,3-1 0,-4 1 1,-2-1-6,-11 1 7,21 0-15,-21 0-30,17-2-16,-17 2-73,0 0-53,14 0-30,-14 0-40,0 0-2,0 0-66,0 0-13,0 0-52,-10-3-20,10 3-40,-18 3-72,5-3-104,-2 0-282,1 0-467</inkml:trace>
  <inkml:trace contextRef="#ctx0" brushRef="#br0" timeOffset="105865.5033">15751 3442 211,'-16'1'609,"16"-1"-135,-12 2-69,12-2-32,0 0-29,-12 1-31,12-1-14,0 0-5,0 0-10,0 0-43,0 0 12,0 0-54,0 0 13,16 0-35,-16 0 2,20-1-8,-7-1-10,5 1-25,1-2 10,3 2-19,3-2-2,2 0 1,2 1-7,1-3-6,6 2-10,-2-1-15,1 2-18,-2-1-6,0-1 3,-3 0 2,-2 2 0,-1-1 0,-1 1 2,-1 0-5,-4 0-8,-1 0-3,-1-1 27,-3 2-1,-2 0 1,-1-2-10,0 3 5,-2-2-1,-11 2-8,18-1 0,-18 1-5,14-1-9,-14 1-5,13-1-10,-13 1-7,0 0-5,15-1-5,-15 1-3,0 0-8,11-2-6,-11 2 3,0 0-43,0 0-64,0 0-61,14-3-38,-14 3-40,0 0-33,0 0-49,0 0-7,0 0-77,0 0-36,0 0-42,0 0-43,0 0-131,0 0-513,0 0-781</inkml:trace>
  <inkml:trace contextRef="#ctx0" brushRef="#br0" timeOffset="108261.7499">17605 10554 154,'-15'0'387,"3"-1"-123,12 1-12,-25-2-48,13 2 8,-2-1-39,1 0 37,1-2-33,-4 1 30,3 0-37,-2 2 18,1-3-1,-2 1 21,0 0-12,1 1 42,2-1-5,-2 1 35,3-2-46,-2 0 24,3 2 9,-1-1-6,-1 1-22,3-1-7,10 2 31,-21-3-31,21 3 51,-16-2-70,16 2 36,-15-3-29,15 3-17,-10-3-14,10 3-8,0 0 13,-12-3 11,12 3 4,0 0-12,0 0-23,12-5-162,-12 5 0,15-2 0,-15 2 0,24-1 0,-7-1 0,1 1 0,2 0 0,4 1 0,3 0 0,3-4 0,0 3 0,5 0 0,2-3 0,0 3 0,0-1 0,1 0 0,1 0 0,-4-1 0,1 2 0,-5-1 0,0 1 0,-2 0 0,-1 1 0,0 0 0,-4 0 0,-2 0 0,-1 1 0,-1 0 0,-1 1 0,-1-1 0,-3 0 0,-2 1 0,-1-2 0,0 2 0,-1 0 0,-11-2 0,16 1 0,-16-1 0,13 2 0,-13-2 0,0 0 0,15 2 0,-15-2 0,0 0 0,0 0-287,0 0-177,0 0-46,0 0 14,0 0-32,-6-9-10,6 9-32,-8-6-20,8 6-105,-7-6-403,7 6-716</inkml:trace>
  <inkml:trace contextRef="#ctx0" brushRef="#br0" timeOffset="108663.4935">17968 10297 253,'-5'-8'697,"5"8"-134,-10-13-66,10 13-20,-9-12-30,9 12-15,-11-11-40,11 11-18,-10-10-39,10 10-28,-7-8-3,7 8-37,-8-7 27,8 7-59,-6-7 50,6 7-73,-8-6 24,8 6-19,0 0-39,-6-7-27,6 7-15,0 0-3,0 0-6,0 0-7,0 0 9,0 0 6,6 14-5,0-4-2,2-1-128,1 1 0,2 2 0,4 1 0,0 0 0,0 0 0,3 1 0,-1 0 0,3 3 0,0-2 0,1 1 0,1-2 0,-3-1 0,-2 0 0,0-1 0,-1 1 0,-1-1 0,-3-3 0,-2 0 0,1-1 0,-3-1 0,-2 2 0,-6-9 0,9 14 0,-9-14 0,-1 14 0,-4-5 0,-3 0 0,-1 1 0,-5 1 0,-1 0 0,-4 2 0,-4 0 0,-2 1 0,0 1 0,-1-1 0,0 2 0,-1-2 0,0 1 0,0-1 0,3 1 0,1-1 0,0 1 0,1 2 0,7-7 0,-2 2-124,6-2-543,-2 1-121,0-1-180,3-1-814,1 1-1479</inkml:trace>
  <inkml:trace contextRef="#ctx0" brushRef="#br0" timeOffset="120789.0356">6868 9814 282,'0'0'597,"0"0"-89,0 0-69,-12 3-47,12-3-47,0 0-40,0 0 10,-12 1-34,12-1-13,0 0-12,0 0-26,-11 3-16,11-3-5,0 0-15,0 0-4,0 0-4,-9 4-7,9-4-5,0 0 1,0 0-17,0 0-11,0 0 5,0 0-32,0 0 3,0 0-24,0 0 10,0 0-7,0 0 6,0 0-22,0 0-6,0 0-17,0 0-1,12 2-10,-12-2 0,15-1-14,-15 1-3,17-3-1,-17 3-10,24-1-12,-11 0 9,1 0-3,5-1 3,-2 2-8,1-1-3,1-1 2,0 2-11,1-1 7,0 1-2,-1-1-2,1-1-4,-2 2 2,1 0-2,-2-1 1,-1 1-2,0-1 4,-1 1-1,-2-1 3,1 1-6,-14 0 5,24 0-16,-24 0-96,17-2 0,-17 2-53,16 0-19,-16 0-19,13 0-34,-13 0-31,0 0-49,14 0-73,-14 0-32,0 0-25,0 0-68,0 0-42,0 0-587,0 0-754</inkml:trace>
  <inkml:trace contextRef="#ctx0" brushRef="#br0" timeOffset="121233.2706">6994 9847 425,'-12'0'422,"12"0"-12,0 0-46,-19 2-14,19-2-18,0 0-33,-16 0-13,16 0-18,0 0 3,-15 0-34,15 0 2,0 0-14,-13 2-18,13-2-14,0 0-20,0 0-3,0 0-19,-15 0-18,15 0-7,0 0-17,0 0-7,0 0 5,0 0 1,0 0-13,0 0-15,0 0-14,0 0-6,0 0 23,14 0-8,-14 0-8,16-2 7,-16 2-1,26 0-8,-12-2-11,3-1-9,0 3-5,0 0 29,2-1-48,-1 0-5,0-1 2,2 1-3,-1 1 0,1-1 20,-1 0 24,-1 1-11,1 0 10,-1 0-4,-3-2 6,0 2-8,0 0-1,-1 0-1,-2 0 5,0-3 0,-12 3-1,20 0 3,-20 0 0,18-1 3,-18 1-2,13-3-8,-13 3-8,13-2-8,-13 2-4,10-4-2,-10 4-7,0 0-4,10-5-5,-10 5-3,0 0-7,7-8-50,-7 8-93,0 0-105,0 0-76,0 0-69,-8-5-89,8 5-120,-9 4-106,1 1-850,8-5-1199</inkml:trace>
  <inkml:trace contextRef="#ctx0" brushRef="#br0" timeOffset="122342.467">6357 10772 547,'0'0'438,"0"0"-47,0 0-52,0 0-27,0 0-20,0 0-30,0 0-27,0 0-15,0 0-9,0 0-1,-12-2-16,12 2 13,0 0-23,0 0 16,0 0-19,0 0-12,0 0 6,0 0 8,0 0-11,0 0-11,11 4-7,-11-4 9,0 0-12,13 2-17,-13-2-7,13 2-10,-13-2-15,17 0-11,-17 0-9,19 2-6,-19-2 5,23 1-11,-23-1-7,24 2-15,-24-2-7,26 2 3,-15-1-5,2 0-9,0 0-18,-1 0 5,0 0-11,-12-1 3,22 3-9,-22-3 15,19 3-16,-19-3 15,18 2-13,-18-2 10,15 2-18,-15-2 6,14 3 14,-14-3-16,12 1 13,-12-1-2,0 0 2,13 3-15,-13-3 12,0 0-6,9 4 4,-9-4-17,0 0-2,0 0-65,0 0-26,0 0-19,0 0-19,-8 8-10,8-8-24,0 0-26,-15 3-18,15-3-35,-12 2-21,12-2 3,-15 2-8,15-2-26,-16 2-5,16-2 18,-17 1 2,17-1 42,-18 2-15,18-2 15,-20 0 14,20 0 57,-17 0-70,17 0 32,-17 0-62,17 0 40,-18-3-177,18 3 119</inkml:trace>
  <inkml:trace contextRef="#ctx0" brushRef="#br0" timeOffset="122737.2174">6417 10817 458,'0'0'234,"-13"-2"-32,13 2-10,0 0 1,-10-5-1,10 5-9,0 0-7,0 0-11,-12-5-15,12 5-11,0 0-22,0 0-17,-7-7-2,7 7 32,0 0-2,0 0 6,0 0 15,-7-9-5,7 9 8,0 0-10,0 0-2,0 0-14,0 0 6,0 0-16,0 0 23,0 0-38,0 0-19,1-11-5,-1 11 14,0 0 15,0 0 8,12-2-15,-12 2-17,0 0-9,18 2 2,-18-2 2,14 0-11,-14 0 5,19 3 7,-19-3-9,22 4-10,-12-2-12,2 0 18,0 2-4,0-3-1,0 2-8,1-2-1,-1 3-14,-12-4 0,23 3-2,-10-1 8,-2 1 12,1-2-8,-12-1-6,20 3 0,-20-3-5,18 2 23,-18-2 26,15 1 11,-15-1-11,16 1 5,-16-1-5,12 0 13,-12 0-8,0 0 8,17 1-14,-17-1-10,0 0-15,12-1-9,-12 1-1,0 0-34,0 0 22,12-2-7,-12 2-9,0 0-1,0 0-3,8-6-11,-8 6 2,0 0-84,0 0-97,0 0-56,0 0-60,0 0-61,-1-11-105,1 11-107,0 0-99,0 0-836,-13-3-1125</inkml:trace>
  <inkml:trace contextRef="#ctx0" brushRef="#br0" timeOffset="124045.7762">6508 11829 285,'0'0'472,"0"0"-73,0 0-44,0 0-30,-11-6-24,11 6-23,0 0-23,0 0-13,0 0-9,-9-4 6,9 4-23,0 0 10,0 0-25,0 0 17,0 0-42,0 0 10,0 0-30,-10-4 9,10 4-35,0 0 7,0 0-19,0 0 4,0 0 2,0 0 19,0 0 6,0 0-13,0 0-16,0 0-12,0 0 1,14 4-16,-14-4-8,0 0-3,17 2 3,-17-2-15,18 1 6,-18-1-10,21 0-17,-21 0-4,26 0-18,-12 0 11,1 0-2,-1 0-2,5-1-11,-2 1 2,2 0-7,-1-2-20,1 2 20,0 0-2,0-1-4,-4 1-3,0 0-1,0 0 6,1 0 2,-2 0-5,-1 0-7,1 0-6,-14 0 0,20 0-1,-20 0 3,19 1 0,-19-1 0,14 0 2,-14 0-8,14 0 9,-14 0-1,0 0 1,13 3-1,-13-3-1,0 0 0,0 0 3,0 0-1,8 7 2,-8-7 1,0 0-9,-9 5 6,9-5-9,-9 4 7,9-4-2,-12 5-4,12-5-11,-16 4-23,16-4-16,-21 4-2,11-1-2,-1-2 7,-2-1 0,1 3 1,-2-1 15,2-2-22,12 0 4,-27 0 9,14 0 7,-2 0 2,2 0 12,-1 0 2,1-2 5,-1-1 4,1 3 3,2-1 1,-2 0 1,1-1 3,0 1 0,12 1 2,-22-1 0,22 1-1,-22-2 0,22 2 1,-16-1 2,16 1-2,-16-2 3,16 2 1,-12-1-2,12 1 2,-12 0-1,12 0 0,0 0 3,-13-3-1,13 3 2,0 0 0,0 0 9,-14 0-5,14 0 6,0 0 8,0 0-2,0 0 4,-10-3-3,10 3-3,0 0-4,0 0-3,0 0 8,0 0 8,0 0 2,13-5 10,-13 5-7,15-2 1,-15 2-2,18-2 9,-5 0 5,-1-1 8,4 3-10,-1-2-6,4 0 0,-1-1 26,3 2-3,-1 0-14,1-1-3,-1 1-2,0 0 2,0 1 1,0-1-28,-1 1 8,-1 0-4,-1 0 2,-1 0 3,0 0 8,-2 1 5,1-1-3,-2 0-7,-13 0-10,22 0 5,-22 0-4,19 0-4,-19 0 0,14 1-1,-14-1-1,0 0 1,18 0-3,-18 0 2,0 0-2,14-1-1,-14 1-2,0 0-3,0 0-33,0 0-97,11-3-95,-11 3-66,0 0-85,0 0-46,-13-5-160,13 5-111,-14 0-961,14 0-1311</inkml:trace>
  <inkml:trace contextRef="#ctx0" brushRef="#br0" timeOffset="198376.0457">24492 1922 233,'0'0'747,"0"0"-169,-17 0-69,17 0-20,0 0-22,-13 0-29,13 0-79,0 0-29,0 0-68,0 0-12,0 0-13,-13 1 17,13-1-6,0 0-4,14 0-13,-14 0-6,21 0-8,-7 0-23,5-2 24,1 2-40,6-3-24,3 2-3,2-1-18,6 0-11,3-1-4,-1 2-12,2-2-19,1 1-11,5-1-3,-6 0-13,0 3-16,-1-3 1,1 2-12,-4 0-8,-5 1 5,0-2-17,-3 2-6,2-3-1,-6 3-6,-3 0 0,0 1-26,-1 1-59,-4-4-43,0 2-46,-1 0-49,-16 0-55,22 0-51,-22 0-70,18-1-25,-18 1-85,0 0-34,13-2-56,-13 2-122,0 0-459,0 0-792</inkml:trace>
  <inkml:trace contextRef="#ctx0" brushRef="#br0" timeOffset="198915.5094">24775 1698 768,'0'0'571,"-5"-10"-53,5 10-31,0 0-36,0-15-25,0 15-52,3-9-38,-3 9-20,5-8-5,-5 8-39,5-7 2,-5 7-32,8-7-17,-8 7-12,0 0-29,6-9 4,-6 9-28,0 0 9,0 0-16,0 0 7,0 0-27,0 0-2,-12 14-43,4-5-12,-4 1-6,-3 2-11,-2 2-3,-4 3 6,-1 0-19,-2 0-13,0-1-6,-1 1-4,-5 3-4,5-3 12,-1 0-9,3-2-13,-1 1 4,1-1-5,4-4 5,1 0-3,2 0 0,3-2-1,0 0-17,1-2 18,3-2-3,-1 2 1,10-7-12,-13 10 2,13-10 7,-10 9 0,10-9 2,0 0-2,-6 11 5,6-11 4,0 0 6,8 9 0,-8-9-5,9 4 14,-9-4 2,19 8 7,-7-5 2,2 2 16,3 0 11,2-1-3,1 2-2,3 1-2,2 0-57,-1-2 0,5 4 0,-1-1 0,2 1 0,-3-1 0,2 1 0,-6-2 0,1 1 0,-1 0 0,-1-2 0,-1 2 0,-1-1 0,-5 0 0,4-1 0,-6 0 0,1-1 0,-1 0 0,-4-1-16,1-1-169,-1 1-60,-9-4-51,15 4-74,-15-4-83,0 0-110,11 4-151,-11-4-213,0 0-479,0 0-1009</inkml:trace>
  <inkml:trace contextRef="#ctx0" brushRef="#br0" timeOffset="244397.6192">8969 17336 54,'-18'0'472,"18"0"-148,-16 0-4,16 0-60,-14-3-15,14 3-30,-14 0-3,14 0-22,0 0-20,-14-2-14,14 2-8,0 0-32,0 0-8,-13 0-13,13 0-4,0 0 19,0 0-1,0 0 3,0 0-28,0 0 24,0 0-22,0 0 3,8 7-16,-8-7 7,13 3-4,-13-3-4,19 2-18,-7 0 20,2 1 7,1-2-20,4 0-7,-1 2 1,4-2-9,3 0-10,2 1-4,2 0-6,2-1-4,4 1-8,3-2 1,3 1-2,0 2 0,1-2 4,3-1-14,3 0-18,3 2 22,0-2-7,1-2-1,-1 2 2,0-1-16,-1-2 12,1 2 1,1 1 8,-3-2-5,2 1 2,0 0-6,-8 0 1,1 1 0,-1 0-2,1 0 2,-3 0 1,1 1-1,0 1 3,-4 0-1,1-1 0,-1 1-8,-1 0 0,-1 2 8,-6-1 4,1-3-9,-2 3 4,1-1 3,-3-1-2,1 0 4,-4 0-2,-1 1 3,-2-2-1,-1 2 1,-1-2-5,-1 1 27,-3-2 35,1 1-13,-2 0 5,-14 0-4,24 0 3,-24 0 6,20-2 13,-20 2 2,16 0 9,-16 0 7,13-2 3,-13 2 4,0 0-1,16 0 2,-16 0-4,0 0 17,14-1-7,-14 1-27,0 0-2,0 0-8,13-2-1,-13 2-6,0 0-3,0 0-11,0 0-1,0 0-10,10-2-1,-10 2-13,0 0-2,0 0-7,0 0 5,0 0-8,0 0 8,0 0-18,0 0-46,0 0-76,0 0-65,0 0-71,0 0-46,0 0-52,0 0-80,0 0-82,-15 0-172,15 0-525,-15 7-825</inkml:trace>
  <inkml:trace contextRef="#ctx0" brushRef="#br0" timeOffset="247228.4383">14036 16615 226,'0'0'545,"2"-18"-104,-2 18-103,0-19-50,0 19-33,0-22-36,0 10-41,0 0-25,3 0-4,-3 0-18,0-1-12,0-1 1,0 2-15,2-3-8,-2 1-7,0-1 16,2 1 11,-2 0 4,-2-3-17,0 1-7,2 0 3,-5-1-19,3 2 7,-3-1 22,-1-1-52,-1 0 30,-2 0-33,0 0 33,-2 1-44,-1-1 22,-1 4-20,-3-2 27,3 1-2,-5 2 1,0 0 0,-1-1-11,-3 4-10,0 0 9,-5-3-14,-2 4-5,4 2 0,-2 0-12,-2 2 4,-1 1-5,1 2 23,0 1 5,-2 0-18,-1 2-1,0 0-8,-3 2 0,1 4-14,1 1 14,1 0-16,1 3 27,-5 3-8,5 1 13,-2 3-16,7 2 6,-1-1-15,2 6 18,0 1 7,2 0-3,2 3 10,2 2-17,1-3-8,3 5 2,1-1-8,-1 1 3,4-4-10,1 0 1,4 3-3,-1-2 13,3 3-2,1 0-1,1 0-1,2 0-5,0 1 3,3-2-2,-1 3-1,4-2-2,1-1 9,1-1-11,4 4-1,-1-2-3,1-2-2,1-1 2,-2-2 17,7 1-13,-3-4-1,2-2-2,1 2 7,-1-4-8,4 0-4,-2-2 2,4 1 0,0-4-3,0 0 2,2-1-7,-2-1-5,2-2 7,0-1-2,2-1 3,0-1-3,-2-2 2,-1 0-2,1-2 6,4-1 4,-1-2-6,-1 1-2,4-3 3,0-2 3,-3 0-5,7-3-3,-1 0 4,0-3 0,-1 0 0,2-1 0,-4-2 0,1-2-1,-3 2 30,7-5-36,-7 2-2,4-4 5,-6 4 4,0-3-2,-5 1-6,3-1 7,-2-1 0,-1 0-1,-4-1 1,2-1-4,-4-1 6,2-1-1,-1-1 1,-3 0 5,-1-5-7,1 1-4,-3-1 7,-1-2-8,-1 0 4,-2-2 2,-1 1 0,1-1 9,-4-2-9,-1 2 16,-2 3-1,0 0 13,-2-4-7,-6 1 12,2 1-1,-1 2 32,-4-1-16,-1 0-16,-3-2 3,-3-1 9,1 4-18,-4-1-3,-2 1-17,2 1 7,-3 0-3,0 1-1,-3 4-4,0-3 3,2 2 2,-2 1 1,5 4 0,-1 2 6,0-1 1,0 3-12,4 1 5,-2 1-9,1 3 5,3 1-6,-4-1 7,6 3-12,-1 0 6,2 1 4,-2 2-16,3-1 2,-1 1-3,3 2-42,11 1-39,-24-3-32,24 3-44,-19 0-32,19 0-50,-19 3-25,19-3-85,-17 4-34,17-4-16,-10 12-26,3-6-30,3 2-63,-2 1-94,4 0-327,-2 3-530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2:21.331"/>
    </inkml:context>
    <inkml:brush xml:id="br0">
      <inkml:brushProperty name="width" value="0.05292" units="cm"/>
      <inkml:brushProperty name="height" value="0.05292" units="cm"/>
      <inkml:brushProperty name="color" value="#FFFFFF"/>
    </inkml:brush>
  </inkml:definitions>
  <inkml:trace contextRef="#ctx0" brushRef="#br0">18450 3575 916,'0'0'740,"-2"-12"-48,2 12-48,-1-13-62,1 13-43,-2-12-60,2 12-21,-3-10 6,3 10-27,-2-12-32,2 12-34,-3-10-26,3 10-22,-2-10-22,2 10-25,0 0-57,-3-8-219,3 8 0,0 0 0,0 0 0,0 0 0,0 0 0,0 0 0,0 0 0,-8 5 0,8-5 0,-2 13 0,2-13 0,-3 17 0,2-6 0,-1 0 0,1-1 0,-1 2 0,2 1 0,-3-1 0,2 0 0,0 1 0,-1 0 0,1 0 0,1-1 0,-1 0 0,0 1 0,-1-1 0,1 0 0,0 0 0,1-12 0,-2 21 0,2-21 0,-2 17 0,2-17 0,-1 14 0,1-14 0,-2 12-605,2-12-151,0 0-89,-1 13-189,1-13-534,0 0-1214</inkml:trace>
  <inkml:trace contextRef="#ctx0" brushRef="#br0" timeOffset="301.764">18436 3510 197,'0'0'846,"0"0"-129,-7-10-61,7 10-73,0 0-30,-5-9-45,5 9-39,0 0-65,-1-11-49,1 11-37,0 0-32,5-14 1,-5 14-53,9-11-9,0 6-37,-1-2 16,1 2-54,3-1-24,2-1-22,0 2-19,1 1-16,1 0-14,-2-2-10,3 3-10,-4 0-6,1 2-8,1 0-5,-2-1-55,-1 2-91,-12 0-66,25 0-42,-25 0-51,20 2-35,-20-2-89,16 3-88,-16-3-64,9 8-71,-9-8-774,1 11-1013</inkml:trace>
  <inkml:trace contextRef="#ctx0" brushRef="#br0" timeOffset="536.1286">18415 3667 716,'0'0'648,"0"0"-79,0 0-59,0 0-93,12 0-14,-12 0-71,15-3-11,-15 3-68,18-5-14,-8 2-65,2 2-14,-2-4-47,1 3-6,1-1-43,-12 3 6,22-2-30,-11 0-7,-11 2-80,19-2-35,-19 2-82,17-1-37,-17 1-47,17 0-48,-17 0-34,0 0-47,16 1-56,-16-1-94,0 0-254,13 3-301</inkml:trace>
  <inkml:trace contextRef="#ctx0" brushRef="#br0" timeOffset="789.0228">18451 3751 239,'0'0'597,"0"0"-84,-9 5-31,9-5-24,0 0-48,0 0-43,-6 11 10,6-11-25,0 0-29,6 7-27,-6-7-21,10 4 12,-10-4-44,15 4 2,-15-4-37,20 6-6,-9-6-37,2 1-12,-1 2-49,0-2-2,0 0-39,0 0 6,1 0-33,-1 1 10,1-1-25,-13-1 0,22 1-82,-22-1-48,24 0-92,-24 0-74,21-2-111,-21 2-105,22-3-94,-22 3-143,18-2-474,-7 0-813</inkml:trace>
  <inkml:trace contextRef="#ctx0" brushRef="#br0" timeOffset="1093.8617">18864 3616 659,'-12'-10'760,"12"10"-60,-9-9-54,9 9-74,-8-8-26,8 8-53,-6-6-67,6 6-46,0 0-8,-3-10-34,3 10-23,0 0-39,7-7-16,-7 7-21,13-3-18,-13 3-24,15 3-8,-15-3-25,21 5-27,-11-1-19,3 4-14,0-2-25,-1 2-79,0 0 0,1 0 0,-1 2 0,-1-2 0,0 2 0,-1-2 0,1 2 0,0-2 0,-2 1 0,-1-3 0,-1 1 0,1 0-53,0-2-226,-2 2-54,-6-7-54,13 9-41,-13-9-93,9 8-96,-9-8-74,7 8-86,-7-8-523,7 6-904</inkml:trace>
  <inkml:trace contextRef="#ctx0" brushRef="#br0" timeOffset="1383.2305">19176 3584 725,'-3'-14'727,"3"14"-50,0 0-48,-1-15-42,1 15-50,0 0-44,-3-12-70,3 12-41,0 0-49,-4-9-47,4 9 6,0 0-39,0 0-1,-16 3-46,16-3-24,-14 9-25,6-4-22,0 3-18,-3 0-4,2 2-22,-1 1-14,-2 0-10,2-1-16,-2 4-9,1-2-9,-2 1 0,2 0-12,-2-2-5,3 1 2,-2-3-6,2 2-8,0-2-26,0 0-86,1 1-83,2-4-50,-1 1-93,1-1-81,7-6-115,-12 9-95,12-9-107,-10 8-782,10-8-1144</inkml:trace>
  <inkml:trace contextRef="#ctx0" brushRef="#br0" timeOffset="1886.0013">18252 3963 759,'-11'3'597,"11"-3"-82,-16 4-48,16-4-70,-13 3-5,13-3-59,-11 4-14,11-4-56,0 0 3,-16 3-60,16-3-9,0 0-4,0 0-44,-13 4-30,13-4-5,0 0-12,0 0-2,0 0 18,0 0 5,0 0-9,0 0-10,0 0-18,6 8-12,-6-8-10,12 3-10,-12-3-7,21 1-6,-8-1-9,3 0-5,2 0-4,4 3-7,1-3 0,5-3-2,9 3 5,0-1-11,5-2 4,7 1-2,3-1-5,2 0 2,2-1-1,-1 1 1,3-1-6,-2 1 9,-1-1-12,-2 0-4,-1 1 7,-4 0-3,-8 2 0,-2-4 3,-7 5 1,-3-1-1,-3 0 2,-3-1-1,-3 1 18,-3 1 15,-1 0 5,-4-1 6,-11 1-12,22 0-3,-22 0-4,14 0 0,-14 0-5,0 0-6,14 1-3,-14-1-10,0 0 7,0 0-4,0 0-5,0 0-31,0 0-86,0 0-81,0 0-124,0 0-113,0 0-92,0 0-84,0 0-857,0 0-1086</inkml:trace>
  <inkml:trace contextRef="#ctx0" brushRef="#br0" timeOffset="2151.6216">19611 3632 230,'9'-5'947,"-9"5"-144,0 0-124,0 0-61,0 0-76,0 0-56,0 0-87,7-9-59,-7 9-60,0 0-53,0 0-49,0 0-30,0 0-35,0 0-21,0 0-31,0 0-67,5-6-134,-5 6-106,0 0-167,0 0-92,0 0-115,0 0-716,0 0-940</inkml:trace>
  <inkml:trace contextRef="#ctx0" brushRef="#br0" timeOffset="2354.7312">19565 3814 126,'0'0'917,"4"9"-135,-4-9-15,8 6-73,-8-6-39,8 5-22,-8-5-41,11 4-41,-11-4-35,10 3-39,-10-3-29,0 0-27,13 2-38,-13-2-154,0 0-229,13 3 0,-13-3 0,0 0 0,0 0 0,0 0 0,13 0 0,-13 0 0,0 0 0,0 0 0,0 0-89,0 0-506,0 0-191,0 0-164,0 0-872,-13-3-1526</inkml:trace>
  <inkml:trace contextRef="#ctx0" brushRef="#br0" timeOffset="12272.4185">21320 3599 326,'0'0'774,"0"0"-105,4-14-38,-4 14-60,0 0-46,3-10-24,-3 10-39,0 0-46,3-12-21,-3 12-16,0 0-29,0 0-41,1-10-64,-1 10-29,0 0-21,0 0 4,0 0-13,0 0-8,-2 14 18,2-14-17,-3 17 9,1-5-87,0 1-101,2-1 0,-1 2 0,1 1 0,-1 1 0,1-2 0,0 2 0,0 1 0,-1-2 0,1 0 0,0 1 0,0-4 0,0 0 0,-2 0 0,2 0 0,0-12 0,0 21 0,0-21 0,0 15 0,0-15 0,0 13 0,0-13-446,0 0-124,2 12-96,-2-12-122,0 0-178,0 0-543,0 0-1136</inkml:trace>
  <inkml:trace contextRef="#ctx0" brushRef="#br0" timeOffset="12569.287">21108 3550 408,'0'0'798,"-14"-1"-110,14 1-24,0 0-76,-16-3-38,16 3-53,0 0-72,0 0-56,-7-4-50,7 4-43,0 0-24,14-8-19,-14 8-41,16-4-18,-2 3-33,2-2-13,3 0-46,-1 2 6,6-1-41,2-1 16,0 0-16,2 1-13,-1 1-10,0 0 0,-1-2-8,-3 3-28,0-1-42,-2 1-54,-1 0-55,-1 0-49,-4 1-53,0-1-38,0 2-54,-3 0-45,-12-2-58,18 3-36,-18-3-186,12 8-450,-12-8-748</inkml:trace>
  <inkml:trace contextRef="#ctx0" brushRef="#br0" timeOffset="12819.275">21100 3813 389,'-8'4'650,"8"-4"-65,-11 10-48,11-10-30,-6 5-78,6-5-3,0 0-45,0 0-18,0 13-47,0-13-25,0 0-29,15 5-33,-15-5-25,17 3-24,-5-2-29,2-1-22,1 1-24,4-1-21,1 1-11,3-1-23,-1 0-7,6 0-12,0 0-36,3-1-72,-2 1-62,0-1-88,2 0-16,0-1-73,-2 1-44,-1 0-57,-1-2-22,-1 2-55,-5-2-45,-2 2-448,-1-3-584</inkml:trace>
  <inkml:trace contextRef="#ctx0" brushRef="#br0" timeOffset="13252.6237">21699 3764 85,'0'0'634,"-4"-9"-144,4 9-43,-5-9-16,5 9-28,-7-7-39,7 7-29,0 0-36,-8-9-35,8 9-9,0 0-68,0 0-1,-6-5-42,6 5 13,0 0-15,0 0 7,-3 9-29,3-9-4,1 11-32,-1-11 5,3 14-23,-3-14 1,2 18-15,-2-18-2,3 21-12,-2-10 34,2 0-20,0-1 2,-1 1-20,-2-11 0,3 18-17,-3-18 18,5 14-23,-5-14 8,1 14-12,-1-14 11,2 9-14,-2-9 13,0 0-15,0 0 7,-1 13-13,1-13 8,0 0-8,0 0 13,0 0-12,0 0 10,-4-13-7,4 13 2,0-12-10,0 12 8,3-18 4,-1 8-10,2 0 11,0-2-14,3 2 10,0-2-9,2 0 14,0 3-13,1-1 8,2 2-9,-1-1 16,2 1-8,-1 3 20,0-1-10,2 3 7,-1-1-8,1 1 14,-14 3-7,26 0 20,-15 2-1,2 0 2,-1 1-5,-2 0-7,0 3-6,0-1-1,-1 5-1,-1-1-4,1-1 1,-3 2-7,-1-1 3,-1 0-1,0 0-10,-1 2-69,-1-1-83,-2-10-54,3 17-91,-3-17-96,1 15-90,-1-15-101,0 14-193,0-14-312,0 0-705</inkml:trace>
  <inkml:trace contextRef="#ctx0" brushRef="#br0" timeOffset="13580.9257">22104 3716 349,'0'0'617,"0"0"-89,0 0-51,8-6-46,-8 6-74,0 0-29,13 6-27,-13-6-49,11 11-5,-5-4-57,2 1 3,-1 1-61,1 2 5,-2 0-37,3-1 10,-3 2-33,1 0 21,0 1 15,1-1 0,0-1-27,-2 1-8,2 0-17,-3-4 21,1 2-16,-1-2 0,0 0-11,-5-8 25,8 13 16,-8-13 15,9 9-6,-9-9-8,8 5 2,-8-5-15,0 0-19,12 0-9,-12 0-14,12-3-8,-12 3-8,11-9-4,-11 9-10,12-12-1,-5 5-1,0-1-25,-1 1-48,1-2-82,-1 2-65,3-4-43,-1 2-102,1 0-66,1 0-60,-1 1-84,-1 0-90,2 1-416,-3 0-688</inkml:trace>
  <inkml:trace contextRef="#ctx0" brushRef="#br0" timeOffset="14329.7137">22543 3822 461,'0'0'652,"9"5"-86,-9-5-58,11 3-37,-11-3-71,14 2-12,-14-2-86,14-1-7,-14 1-54,17-2-12,-17 2-23,15-5-24,-15 5-38,18-4-18,-18 4-21,14-9-27,-14 9-1,10-6-30,-10 6-3,7-9-16,-7 9 6,0 0-20,1-11 9,-1 11-17,0 0 7,-9-5-14,9 5-2,-14-2 3,14 2 10,-14 3-10,3-1 8,2 3 1,-2 0-11,0 2 15,1-1-14,1 2 16,-1 1-6,2-1 2,1-1-8,2 4 15,0-4-15,0 3 10,5-10-10,-4 14 8,4-14-11,2 16 12,-2-16-16,7 14 4,-2-6-26,3-1-22,1 0-62,2-1-6,3 1-43,2-2-28,-1 0-52,3-1-17,0-1-27,1-3-7,0 1-5,-2-1 9,2-2 27,-2 0 16,-1-1 9,0-3 71,-2 1-7,-3-2 93,0 0-5,-3 0 64,0-3 39,-3 2 39,0-2 22,0 2 25,-5 8 19,5-16 40,-5 16 27,3-13 6,-3 13 13,2-10-25,-2 10-14,3-11-39,-3 11-2,0 0-13,0 0 42,0 0 4,0 0-14,0 0-15,0 0-14,9 5-9,-9-5-10,5 12 1,0-4-27,-5-8 7,8 17-23,-4-9-1,0 1-17,-4-9 5,6 17-5,-2-7 12,-4-10-12,7 15-2,-7-15-20,6 14 9,-6-14-5,5 10-6,-5-10-7,4 9 12,-4-9-13,0 0 6,0 0-13,3 8 9,-3-8-12,0 0 6,0 0-7,0 0 8,0-13-14,0 13 6,0-11-5,0 11 11,2-14 1,0 4-4,-2 10-6,5-19 3,-1 8-2,1 1-2,2-2 2,-1 3 3,3-2-7,0 1-5,1 2 8,1 0 3,0 1 10,-2 2 2,2 0 24,1 1-7,-2 1 12,-10 3 8,23-1 16,-23 1 14,20 3-7,-9 1 9,-2 0-2,1 3-4,-1-2 2,-1 3-12,2 1-12,-4 1-8,0-2-7,0 2-8,-1 0 2,1 0 5,-2 2-8,-2-3-23,1 3-63,0-3-90,-1 1-79,-1 1-68,-1-11-120,3 17-96,-3-17-59,3 15-174,-3-15-519,3 11-869</inkml:trace>
  <inkml:trace contextRef="#ctx0" brushRef="#br0" timeOffset="14600.0687">23352 3704 20,'1'-12'740,"0"1"-105,-1 11-63,2-17-51,-2 17-59,2-14-28,-2 14-47,2-12-32,-2 12-52,3-12-64,-3 12-41,0 0 4,5-8-4,-5 8-11,0 0 13,7 8-14,-7-8 2,5 15 29,-3-6-38,2 3-23,1 2-12,-1-1-6,0 2-26,-2 1-18,2 1-18,0 0-17,-1 0-8,-1-3-8,1 1-8,-1 2 2,2-2-27,-3-1-79,1-1-86,-2-1-71,0 0-85,0-12-62,-2 21-133,0-11-102,2-10-124,-8 16-666,8-16-1001</inkml:trace>
  <inkml:trace contextRef="#ctx0" brushRef="#br0" timeOffset="15101.3515">23178 3866 239,'0'0'794,"4"-8"-125,-4 8-70,9-8-75,-9 8-88,14-9-47,-3 5-63,-1-2-31,6 2-75,-1-1-31,2 0-62,-2 1-5,3 0-37,-1 0-1,2-1-33,1 3 2,-2-2-67,2-1-32,-2 1-80,3 2-28,-3-1-39,-3 0-38,0 2-24,-2 0-7,1 0-30,-2 0 20,-12 1 27,20-2 39,-20 2 42,15 0 42,-15 0 23,0 0 33,17 0 36,-17 0 37,0 0 32,0 0 18,0 0 17,0 0 18,0 0 4,5 6 23,-5-6 20,-5 8-9,5-8 2,-9 11 0,4-2 19,0-2 19,0 3-21,1-2-8,0 3-28,0-2 21,1 1-38,0 0 14,0 0-49,3-10 39,-1 20-20,1-20 25,1 17-32,-1-17 9,4 15-21,2-8 16,0 0-17,-6-7 4,11 10-30,-3-5 11,-8-5-22,18 5 11,-18-5-21,19 1 9,-19-1-15,22-1 9,-11-2-16,1 0 12,-2-1-22,1-2 24,0 0-19,-4 0 7,2-1-5,-1-1 14,-3-2 0,0-1-5,-1 1-1,0-2-3,-2 2-14,-2 10 21,-1-21-18,0 10 13,-4 3-18,0 0 17,-2 0-16,1 3 20,-2-2-19,-2 4 17,10 3-22,-18-6-30,18 6-85,-22 0-60,22 0-99,-25 1-104,14 1-92,-1 1-126,0-2-416,2 4-643</inkml:trace>
  <inkml:trace contextRef="#ctx0" brushRef="#br0" timeOffset="15907.7277">23660 3824 452,'0'0'613,"12"-2"-76,-12 2-54,14-5-43,-14 5-86,18 0 4,-18 0-60,21-1 3,-21 1-41,23 1-32,-9-1-35,1 5-53,0-2-1,0 2-36,-2-1 10,2 4-18,-3-1-18,0 0-19,-3 3 3,1-3-26,-2 3 5,-2-1-19,-2-1 9,0 1-14,-4-9-20,4 15 16,-4-15 7,0 14-13,0-14 15,-2 12-15,2-12 9,0 0-17,-2 14 16,2-14-33,0 0 12,0 0-27,-4 10-11,4-10-43,0 0 13,0 0 9,0 0 16,11-4-28,-11 4 19,8-8-30,-2 2 20,1 0 0,-1-1 21,3 2-21,-1-3 45,0-1-11,-2 4 20,3-2-9,-9 7 12,11-10-10,-11 10 12,9-7-7,-9 7 23,10-3-14,-10 3 24,0 0-11,0 0 20,15 3-16,-15-3 26,7 7-15,-7-7 14,9 7-9,-9-7 30,12 7-23,-12-7 22,12 8-35,-12-8 31,16 5-39,-6-1 26,-10-4-29,22 3 23,-10-1-30,0-2 24,-12 0-28,26 0 8,-15-2-26,3 1 43,2-3-27,-3 1 25,2-1-23,-1-1 19,-2-1-26,0 1 27,1 0-29,-3-2 26,-1 2-30,0 0 31,-3-1-34,1 0 35,-7 6-28,9-9 27,-9 9-14,8-8 35,-8 8-29,7-8 26,-7 8-31,0 0 18,8-6 3,-8 6-27,0 0 46,0 0 23,0 0 22,0 0-11,0 14 23,0-14-14,-2 13 2,2-13 20,-5 22 19,4-6-1,0 2 50,-1 2 41,5 4-4,-2 2-10,4 6-8,-2 2-4,1 1-10,3 5-13,-2 4-19,1-4-26,-1 3-15,1-1-19,2-2-12,-5-5-16,2 0-60,-2-2 0,1 1 0,-3-7 0,-1 1 0,-1-5 0,0 1 0,-3-7 0,0 1 0,-2-3 0,-2-1 0,-1-1 0,-1-4 0,-3-2 0,0-1 0,-5-1 0,0-3 0,-2-2 0,-4-4 0,-2-2 0,1 1 0,-3-6 0,-1-1 0,3-1 0,0-6 0,3 1 0,3-3 0,3-2 0,3-2 0,5-1 0,5-1 0,4 0 0,5-4-49,11-8-166,3 0-53,13-4-54,5-1-61,4 0-27,5 1-100,2 4-90,3-1-97,1 6-806,3-4-1130</inkml:trace>
  <inkml:trace contextRef="#ctx0" brushRef="#br0" timeOffset="17198.569">25143 3667 35,'0'0'688,"0"0"-99,-4 11-50,4-11-28,0 0-54,0 0-42,0 0-10,0 0-82,4 9-2,-4-9-66,0 0-16,15-5-36,-15 5-3,12-4-36,-12 4-16,19-8-42,-13 2-16,5 1-13,-1-2-12,-2 1-12,2-2-8,1 0-6,-2-1-10,0 0-2,0-1-7,-3 1-3,1 0-1,-3 0-3,1 0-8,-3-1 2,-2 10-1,2-15-3,-2 15 2,-4-15-4,4 15 0,-9-14 0,9 14-1,-12-12-3,12 12 6,-14-6-3,14 6 4,-13-3 4,13 3 8,-15 0 18,15 0 9,-13 4 10,13-4-2,-14 12 33,7-3 8,3 1-33,-4 1 21,2 3 12,-2 2-10,3 4 22,-3 2 24,3 1 9,-2 6 8,0 2-11,1 2 8,-1 8 3,1-2-13,0 2-17,-1 2-11,3-2-15,0-1-89,-1-4 0,3 0 0,-3-1 0,3 0 0,0-1 0,0 0 0,-1-4 0,2-2 0,-2-2 0,0 1 0,1-2 0,-1-2 0,1 2 0,-1-1 0,0-2 0,1-3 0,1-2 0,1 0 0,0-2 0,1-1 0,4-1 0,-3-2 0,3-1 0,1 0 0,1-2 0,2-2 0,0 0 0,2-1 0,2-3 0,-1 1 0,1-3 0,5 0 0,-1-3 0,-1-2 0,3 2 0,-1-4 0,4 0 0,-4-3 0,0 0 0,-2 0 0,0-1 0,0-2 0,-3-1 0,-1-1 0,-3-1 0,-3 1 0,-2-1 0,-2-2 0,-4 0 0,-2-2 0,-2-2-57,-6 0-44,-2-5-1,-1 4-5,-7-4-7,0 0 1,0 3 1,2 3 24,2 1 9,0 2 5,4 3-12,1 0-1,2 3 8,4 1-7,0-1 8,3 0-28,4 12 8,1-20-4,5 9 25,1-1-2,6 1 20,2-1 2,4 3 19,-1-2-5,4 0 17,-2 3 8,1-2 4,1 3-3,-1 0 3,1-1 8,-2 4-5,-2-1 8,-1 0-5,0 1 5,-4 1-6,1 2 11,-14 1-4,20 0 6,-20 0-9,18 1 8,-18-1-3,14 10 20,-9-3-11,-5-7 10,6 15-7,-2-6 9,-4 2-10,3-2 4,-2 2-10,0 0 5,3-1-5,-4-10 3,4 19-4,0-8 6,-2-2-11,-2-9 8,9 14-25,-1-7-51,-8-7-84,14 9-24,-14-9-56,15 5-58,-15-5-45,17 1-56,-7-3-53,1-1-127,1-2-526,-1 0-714</inkml:trace>
  <inkml:trace contextRef="#ctx0" brushRef="#br0" timeOffset="17535.518">25560 3699 419,'0'0'592,"-14"7"-59,14-7-38,-11 7-38,11-7-42,0 0-25,-3 8-56,3-8-4,0 0-50,7 6-21,-7-6-50,10 3 3,-10-3-43,17 0 2,-17 0-28,18 0 0,-18 0-30,20-3-6,-9-1-23,0 2-3,-1-2-13,1 0 4,-2 0-12,0-1-2,0 0-13,-2-2-6,-7 7-12,8-11-5,-8 11 10,2-11-19,-2 11-6,-4-13 0,4 13-4,-9-9 1,9 9-3,-15-7-2,15 7 1,-16-3 16,16 3-22,-18 0 0,18 0 2,-20 4-35,9-1-45,2 2-74,0 0-43,0 1-81,4 0-73,-1 3-95,6-9-108,-5 13-210,5-13-325,2 14-711</inkml:trace>
  <inkml:trace contextRef="#ctx0" brushRef="#br0" timeOffset="17840.9436">26020 3732 688,'-2'-16'652,"2"16"-76,0-20-53,0 20-69,-3-15-17,3 15-23,-2-14-23,2 14-29,0-11-44,0 11-41,0 0-44,-2-15-45,2 15-40,0 0-30,0 0-18,0 0-13,0 0 6,0 0 6,0 0 30,0 15 0,0-15-8,2 22-4,-2-8-6,0 2 8,2 1-4,-1 0-10,1 3-8,-2-1 13,0 2 5,2 4-10,-2-3-23,2 0-8,-2-1-17,0 1-16,0-1-8,0-1-1,0-1-7,0 0-10,0-2-53,0-2-86,0-2-73,2-1-78,-2 0-74,0-12-46,2 17-112,-2-17-111,1 15-85,-1-15-783,0 0-1111</inkml:trace>
  <inkml:trace contextRef="#ctx0" brushRef="#br0" timeOffset="18231.5564">26193 3993 524,'0'0'684,"13"-3"-85,-13 3-50,19-3-52,-8 0-34,3-1-79,1-1-23,1 2-42,-1-2-43,4-1-42,-4 1-17,1-1-41,-1 0-7,-1 0-23,1 0-17,-1 0-22,-3 1-8,-2-2-25,-1 2-9,0-2-18,-1 1-5,-7 6-11,10-11-5,-10 11-13,2-10 6,-2 10-11,0 0 3,-6-12-1,6 12-3,-13-5-4,13 5 1,-13-2-4,13 2 3,-18 2-1,7 0-7,-1 1 9,3 1-5,-1 2 6,-4 3-5,5-2 17,0 5 30,-1 0 33,0 1 33,3 2-4,0-1 14,2 1 4,1-1 5,2 1 44,2 2-4,0-3-28,4 1-21,0 0-24,6-1-13,-1 0-21,6-2-11,3 0-10,3-2-8,1-2-7,2-1-34,4-2-79,1-1-110,0-4-109,2 0-100,5-5-145,-6 2-213,1-3-1063,8-6-1530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03:06.710"/>
    </inkml:context>
    <inkml:brush xml:id="br0">
      <inkml:brushProperty name="width" value="0.05292" units="cm"/>
      <inkml:brushProperty name="height" value="0.05292" units="cm"/>
      <inkml:brushProperty name="color" value="#800080"/>
    </inkml:brush>
  </inkml:definitions>
  <inkml:trace contextRef="#ctx0" brushRef="#br0">6392 9883 686,'0'0'610,"0"0"-107,0 0-27,0 0-45,-12 3-22,12-3-39,0 0-29,0 0-46,-8 7 8,8-7-53,0 0-3,0 0-17,-5 10-19,5-10-18,0 0-18,-3 11-3,3-11-15,0 0-7,2 10 0,-2-10-4,0 0-9,5 10-4,-5-10-3,0 0 30,13 3-57,-13-3 12,15 0-29,-15 0 28,18-4-54,-7-2 39,1 3-43,0-2 31,1-2-45,-1-1 31,1 1-36,-2-2 0,2 2-1,-3-4-1,-1 2-6,1-1-5,-1 1 1,-2-2-1,-1 1 4,-1 0-12,0 0-16,-1 0 0,-1 0 0,-1 0 0,-2 10 0,0-19 0,0 19 0,-4-17 0,0 8 0,4 9 0,-10-12 0,10 12 0,-14-10 0,14 10 0,-18-7 0,18 7 0,-20-3 0,20 3 0,-23 0 0,12 3 0,0-1 0,0 3 0,-1 0 0,1 0 0,-1 2 0,1 3 0,0-4 0,2 4 0,-1 0 0,1 2 0,2 1 0,-2 1 0,2 0 0,1 2 0,-1 0 0,4 1 0,-4 2 0,2 2 0,3-1 0,-2 2 0,0 0 0,1 3 0,0 1 0,0 4 0,-2 1 0,1 2 0,2-1 0,-2 1 0,1 0 0,-1 2 0,2-1 0,-1 0 0,1 0 0,-1-2 0,-1 3 0,3-2 0,-1 0 0,-1-1 0,0 2 0,2-3 0,-3 1 0,2-1 0,-1-3 0,0-3 0,1 3 0,-2-2 0,0-1 0,2 0 0,-2 0 0,0-1 0,2-2 0,-2 1 0,1-4 0,2 1 0,-2-3 0,2 0 0,0-2 0,-2-1 0,3-2 0,3-2 0,-2 2 0,-1-12 0,4 20 0,-4-20 0,8 14 0,-8-14 0,11 10 0,-11-10 0,15 5 0,-15-5 0,16 0 0,-16 0 0,19-4 0,-9 0 0,2 0 0,-3-1 0,2-3 0,0 0 0,1-1 0,-3 0 0,2-2 0,-2 1 0,-1-1 0,1-2 0,-4 1 0,0-2 0,-1 1 0,-1-2 0,-3 2 0,0-2 0,-2-2 0,-1-1 0,-4-2 0,1 3 0,-4-2 0,-1-1 0,0 1 0,-3-2 0,0 0 0,0 4 0,-3-2 0,3 2 0,0 1 0,0-1 0,1 3 0,0-2 0,3 2 0,1 0 0,0 3 0,3-2 0,-1 1 0,4 2 0,0-1 0,3 11 0,0-22 0,3 12 0,-1-1-17,2 2-108,2-1-26,2-2-51,1 2-20,1-1-85,2 0-38,2-1-69,2 1-116,0 2-71,2-2-102,-2 3-749,3-2-1069</inkml:trace>
  <inkml:trace contextRef="#ctx0" brushRef="#br0" timeOffset="1061.0287">6648 10335 340,'0'0'644,"-9"-5"-103,9 5-33,-9-7-43,9 7-30,-6-9-18,6 9-33,-3-9-66,3 9 10,2-13-48,-2 13 17,5-14-49,1 7 10,0 1-37,2 0 5,0 0-50,3 2-9,-1-1-30,2 4-9,2 1-29,-2 1-2,3 4-28,-2-1-10,1 2-24,-2 2 2,0 0-9,-1 2-3,-2-1-7,0 3-1,0 0-7,-4-2 42,-1 2-66,-1 0 13,-3 0-2,0-1 0,-3 0 1,1 2-9,-2-3 1,-1-1 10,-2 1-14,1 0 0,1-1 4,-3-2 5,3 0-1,-3-1 2,8-6 1,-11 9 9,11-9-13,-9 2 8,9-2-3,0 0 1,-11-2 2,11 2 28,0 0-32,-4-15-2,4 15-11,1-12 14,-1 12-10,6-17 12,1 8-11,-2 0 15,4-2-14,0 0 14,2 1-7,-1 0 5,2 0-8,1 1 9,0 0-21,0 1-27,-1 0-54,2 3-18,-1-2-50,-3 5-25,3-2-48,-3 1-32,-10 3-48,20-1-32,-20 1-25,20 1-8,-9 2-1,-11-3-20,19 4 33,-7-3-18,-2 3 38,0-1 37,3 1 67,-1-2 56,2 0 78,-3 0 102,3-1 10,0 2 83,-1-2-15,1-1 46,0 1-21,0-1 48,0-1-3,2 1 6,-4-1-1,2-2 42,-1 1 23,0-1-4,-2 1 27,0-1 24,-1-1 3,-10 4-3,14-8 8,-14 8-39,9-7-16,-9 7-34,4-10 27,-4 10-36,0 0 21,-7-9-30,7 9 28,-11-5-33,11 5 3,-22 0-10,11 1-13,-3 0-18,-2 5 5,-2-1-5,2 1-2,-3 4-20,0-1-8,2 1-15,-2 2-4,3 0-16,1-2-10,3 0-12,1 2-1,2-3-2,0 1-5,4-2-3,1 1-4,4-9 3,-1 15-4,1-15 0,6 9-2,-6-9-2,13 10-2,-2-8-26,0 1-29,-11-3-39,25-2 4,-11 1-33,3-1 5,-2-3-11,3 0 37,-2 1-1,0-1 35,0 0-12,-1-3 32,-2 1-12,1-2 33,-2 2-21,0-3 31,-2 2-23,0-2 22,-1 0-14,-2 2 23,0-1-14,-1 2 23,-1 0-16,-5 7 43,8-12-18,-8 12 31,7-9-30,-7 9 20,6-8-29,-6 8 25,0 0-19,0 0 31,0 0-26,0 0 29,0 0-22,8 8 18,-8-8-20,3 9-1,-3-9-14,1 12 6,-1-12-19,4 14 23,-4-14-25,1 14 12,-1-14-20,2 14 19,-2-14-51,4 17-28,-4-17-69,5 15-56,-5-15-69,8 14-87,-3-6-59,-5-8-44,12 11-73,-12-11-111,14 7-492,-14-7-745</inkml:trace>
  <inkml:trace contextRef="#ctx0" brushRef="#br0" timeOffset="1359.1896">7738 10301 93,'0'0'639,"4"-16"-109,-4 16-50,4-14-26,-4 14-30,1-13-24,-1 13-26,3-10-25,-3 10-52,0 0-2,-2-15-63,2 15-10,0 0-53,-5-8 8,5 8-29,0 0 1,-13 1-27,13-1 21,-15 8-38,7-3 4,-1 4-24,-1-1 29,1 1-23,-1 1 22,1 2-43,0-2 17,1 3-25,2-1 13,-1-1-30,1 1 7,2-2-11,2 2-8,-1-1-8,2 0-3,1-11-6,1 19 0,-1-19-1,4 18-8,1-12-16,1 2-50,-6-8-51,13 12-70,-13-12-33,17 8-67,-5-7-91,-2 2-61,-10-3-60,24 1-74,-12-2-121,5 1-401,-1-4-704</inkml:trace>
  <inkml:trace contextRef="#ctx0" brushRef="#br0" timeOffset="1869.8253">8165 10096 357,'0'0'403,"0"0"-63,0 0-45,-1-13-39,1 13-28,0 0-17,0 0-26,-3-11-19,3 11-10,0 0 0,0 0-4,0 0-4,-4-7-4,4 7-1,0 0 0,0 0-4,0 0-9,0 0 0,-4-9-8,4 9 1,0 0 6,0 0-5,0 0-24,0 0 16,0 0-22,0 0 17,-3-9-15,3 9 10,0 0-28,0 0 22,0 0 6,0 0 16,-3-11-14,3 11 32,0 0-2,0 0-2,-3-10 2,3 10 1,0 0 4,0 0-5,-1-11 3,1 11 3,0 0 41,0 0-40,-2-10 26,2 10-50,0 0 16,0 0-57,0 0 12,0 0-44,0 0 28,0 0-33,-12 6 24,7 4 3,0 0-3,-1 3 6,0 3-31,0 2-42,-2 3 0,1-2 0,0 2 0,0 1 0,0-2 0,0 1 0,1-1 0,3 1 0,-1-3 0,0 2 0,1-2 0,1-1 0,2 2 0,-2-1 0,4-2 0,-1-1 0,3 1 0,-2-3 0,4 0 0,-1-1 0,2-1 0,0-1 0,0-2-70,1-2-211,1-1-38,-1 0-44,-8-5-50,16 6-44,-16-6-54,18 1-56,-18-1-50,16-1-51,-5-1-570,-11 2-848</inkml:trace>
  <inkml:trace contextRef="#ctx0" brushRef="#br0" timeOffset="2095.7877">7944 10275 419,'-16'1'795,"4"-1"-130,12 0-59,-19 0-80,19 0-37,-16-1-89,16 1-44,0 0-66,-15 1-10,15-1-46,0 0-7,0 0-60,0 0-8,0 0-55,0 0-4,0 0-40,19 1 9,-19-1-34,21 1 0,-8-1-86,0 0-62,3-1-97,-2 1-122,1-1-50,-1 1-84,3-1-166,-1-1-575,0 1-815</inkml:trace>
  <inkml:trace contextRef="#ctx0" brushRef="#br0" timeOffset="2429.3156">8411 10488 805,'-10'5'734,"10"-5"-65,-16 5-64,16-5-84,-12 5-28,12-5-74,-13 2-47,13-2-79,0 0-15,-10 6-21,10-6-8,0 0-18,-8 6-23,8-6-21,0 0-28,0 0-21,7 7-22,-7-7-23,11 2-15,-11-2-17,17 3-7,-5-1-14,-12-2-7,22 1-4,-8 0-1,-1-1-7,0 1-2,2-1-3,-2 0-11,1 0 0,-1 0-1,0 1 0,-13-1-3,23-1-2,-23 1-17,22 0-54,-22 0-44,16 0-60,-16 0-90,13 0-43,-13 0-163,0 0-142,15-1-179,-15 1-602,0 0-997</inkml:trace>
  <inkml:trace contextRef="#ctx0" brushRef="#br0" timeOffset="2766.7018">8915 10414 49,'0'0'1001,"-4"-11"-214,4 11-99,-6-12-81,6 12-71,-4-10-16,4 10-86,-5-9-28,5 9-68,-4-8-21,4 8-49,0 0-38,-5-10-41,5 10-22,0 0 30,0 0-12,0 0-13,0 0-10,-9 10-10,9-10 17,-1 14-10,-1-3 1,1 1-1,1 2-20,1 3-139,-1 2 0,0 2 0,2 5 0,-2 1 0,-2 2 0,2 6 0,-3 0 0,1 1 0,0 2 0,0-1 0,0 0 0,1 1 0,-2-4 0,0 2 0,1-1 0,-2-1 0,-1-1 0,1-2 0,0-1 0,-1-4 0,1-2 0,-1-3 0,1 0-248,-2-5-234,2 1-92,-1-3-152,2-3-142,3-11-806,-5 14-1344</inkml:trace>
  <inkml:trace contextRef="#ctx0" brushRef="#br0" timeOffset="3126.0722">8949 10525 219,'-3'-17'774,"0"3"-162,-1 2-39,3 0-29,0-1-62,1 0-24,0 1-72,1 1-13,3 0-83,1-1 2,0-1-65,3 0 0,1 3-48,2 0 4,1-2-40,2 3 10,0 1-27,2 1-1,1 2-9,2 1 21,-1 1-42,2 1-7,0 2-6,-1 2 9,0 1-4,0 1-11,-2-1-10,1 3-6,-4 2-12,1-1-9,-3 1-3,-3 1-7,-2-1-1,-2 1-3,-2 0 32,-3-9-47,0 20 36,-4-12-44,-1 3 32,-4-1-42,0 0 37,-3 0-40,0 0 40,-1 0-46,-1-1 41,0-2-64,-1 3 0,2-4-105,0 0-41,-1 0-44,4 2-53,-2-5-101,12-3-138,-18 7-114,18-7-150,-14 4-617,14-4-1005</inkml:trace>
  <inkml:trace contextRef="#ctx0" brushRef="#br0" timeOffset="3579.9796">9567 10410 294,'7'-6'748,"-7"6"-131,10-10-62,-10 10-74,4-9-58,-4 9-53,-2-10-28,2 10-56,-7-8-1,7 8-60,-14-7 4,14 7-33,-20-5 2,20 5-46,-23 0 1,9 3-29,2 1 9,-2 1-41,1 2 13,1 1-39,-2-1 10,2 4-36,-1-2 6,4 2-8,0-1-6,1 0-4,3-1-9,1 2 3,0-3 2,4-8-10,0 15-2,0-15-2,6 14-1,-6-14-7,14 8-15,-14-8-41,17 7-27,-17-7-54,22 3 9,-10-4-29,2-1 38,-2 0-6,2-3 48,-1 3-11,0-4 44,1 2-7,-4-4 22,1 1-9,-2-2 25,-1 1-18,-3-1 27,3 1-15,-5 1 35,3 0-15,-6 7 47,6-12-6,-6 12 8,5-12-7,-5 12 12,0 0-31,5-8 20,-5 8-18,0 0 28,0 0-26,0 0 15,0 0-26,7 11 16,-7-11-24,1 12 13,-1-12-24,1 14 23,-1-14-42,3 14-58,-3-14-95,5 12-115,-5-12-86,4 15-71,-4-15-106,6 10-124,-6-10-350,8 7-635</inkml:trace>
  <inkml:trace contextRef="#ctx0" brushRef="#br0" timeOffset="3892.4674">9671 10447 542,'0'0'560,"-1"-12"-76,1 12-38,4-15-51,-4 15-47,5-15-43,-5 15-32,10-12 0,-3 6-9,2 2-19,-9 4-42,16-8-18,-16 8-28,19-1 24,-19 1-38,21 4 11,-12 0-44,0 0 29,0 2-29,0 1 9,-3-1-26,0 3 26,1-1-40,-2 0 2,-1 2 0,-2-1-13,-2-9-8,0 19-8,0-19-5,-2 17-8,2-17-10,-7 17-2,4-9-4,-3-1-6,6-7-1,-10 12-3,4-6-3,6-6 0,-12 9-2,12-9 0,-10 7-2,10-7 5,0 0-10,-13 3 1,13-3-4,0 0-13,0 0-39,0 0-42,0 0-69,3-15-23,-3 15-83,11-14-80,-2 5-49,1-2-56,3-1-57,0-3-147,2 1-389,4-6-666</inkml:trace>
  <inkml:trace contextRef="#ctx0" brushRef="#br0" timeOffset="4172.4886">10078 10249 728,'6'-10'599,"-2"2"-92,-4 8-42,6-14-72,-6 14-9,4-13-4,-4 13-41,3-10-3,-3 10-54,2-9-18,-2 9-39,0 0-2,4-9-37,-4 9 24,0 0-14,0 0 0,0 0 9,0 0-9,0 0-19,-6 12-7,6-12-22,-4 19-10,-1-7 37,1 2-50,0 2 1,2-1-14,-2 1-14,1-2-4,1 6-7,-1-4 26,0 1-45,2 0 22,0 0-33,0 0 23,1-2-61,1 2-19,-1-3 0,2 1 0,1-1 0,2-1 0,-1-2 0,1-3 0,2 4 0,0-4 0,1 0 0,-8-8 0,15 9 0,-15-9-71,18 7-137,-18-7-28,23 0-77,-23 0-41,23-5-59,-9 0-109,-1 1-72,2-2-80,-2-1-186,0 1-385,-3-3-855</inkml:trace>
  <inkml:trace contextRef="#ctx0" brushRef="#br0" timeOffset="4363.7305">9981 10396 614,'-18'0'783,"4"2"-123,14-2-65,-22 0-60,22 0-89,-13 1-37,13-1-73,0 0-47,0 0-82,0 0-13,0 0-60,0 0-8,13-3-45,-13 3 4,24-2-52,-10 0-54,4-1-100,3 1-124,-2 0-114,5 0-116,3-2-293,6-3-339,-1 4-723</inkml:trace>
  <inkml:trace contextRef="#ctx0" brushRef="#br0" timeOffset="5088.8597">11331 10263 172,'0'0'800,"-13"0"-118,13 0-41,0 0-87,-16 2-36,16-2-75,0 0-21,-12 3-62,12-3 7,0 0-23,0 0 2,-7 7-2,7-7-19,0 0-41,9 6-26,-9-6-33,11 4-36,-11-4-35,17 7-29,-7-5-29,2 1-18,-1-1-6,2 0-20,1 1-11,-3-2-8,6 3-17,-4-3-73,2 0-73,-1 2-55,3-3-73,-3 0-36,0 1-75,1 0-92,-1-1-99,-3 2-50,0-1-115,-11-1-638,20 0-965</inkml:trace>
  <inkml:trace contextRef="#ctx0" brushRef="#br0" timeOffset="5327.5736">11311 10422 787,'-13'5'752,"5"-2"-79,8-3-63,-16 9-76,16-9-41,-14 5-91,14-5-51,-10 5-67,10-5 3,-9 6-22,9-6-5,0 0-34,0 0-38,7 9-23,-7-9-36,15 4-24,-4-3-22,3 0-16,-1 1-14,6-1-12,1-1-12,-1 0-48,4-1-74,0 1-106,-1-2-64,5 1-140,0 0-147,0 0-177,0-2-712,-5 3-1051</inkml:trace>
  <inkml:trace contextRef="#ctx0" brushRef="#br0" timeOffset="6228.2299">14020 10314 89,'0'0'843,"0"-15"-156,0 15-23,0-14-94,0 14-24,1-17-45,-1 17 16,0-15-97,0 15 4,0-14-15,0 14-13,0-14-17,0 14-44,0 0-45,0-15-44,0 15-35,0 0-36,0 0-25,0 0 7,0 0 6,0 0-144,0 0-19,0 0 0,-5 14 0,5-3 0,-2 2 0,0 0 0,-2 4 0,2-1 0,-2 4 0,0-3 0,1 4 0,-1-2 0,2-1 0,-2 1 0,2 0 0,-1-2 0,-2 3 0,1-3 0,2 0 0,-1 0 0,-1-1 0,2-3 0,0-1 0,2 0 0,0-12-306,0 19-361,0-19-155,0 15-160,0-15-730,4 9-1389</inkml:trace>
  <inkml:trace contextRef="#ctx0" brushRef="#br0" timeOffset="6728.2155">14263 10301 692,'0'0'874,"7"-13"-123,-7 13-98,7-8-72,-7 8-22,0 0-98,4-8-47,-4 8-60,0 0-28,0 0-39,-11 4-29,4 1-36,0 1-37,-4 1-22,-2 1-26,-1 1-25,-1 3-14,-1 0-26,-2 1-13,0-1-1,0 0-21,0 2 1,1-1-13,0-2-10,-1 1-3,3-2-6,1 1 2,1-2-1,4 0 1,-3-3-7,5 0 2,-1-1-5,8-5-5,-14 8-9,14-8-23,-9 4-17,9-4-11,0 0-4,0 0-7,0 0 19,0 0-15,0 0 30,0 0-16,2-14 29,-2 14-11,7-7 27,-7 7-18,12-8 27,-12 8-20,11-6 29,-11 6-27,14-6 24,-14 6-19,17 0 21,-17 0-20,21 3 23,-13 2-22,5 2 22,-1 1-19,-1 1 16,3 0-1,-1 5 1,-2-1-1,3 2-1,-3-3 5,1 3-3,1-1 41,1 0-49,-1 0-3,-3-1 18,1-3-8,-1 1-2,1-2 4,-1 1 0,1 0 2,-1-2 4,0 1 13,-1-4-2,0 1 5,0 1 0,-2-3-5,-7-4-3,15 8-3,-15-8 2,10 7-6,-10-7-1,10 3-4,-10-3-33,0 0-76,13 2-93,-13-2-86,0 0-153,11-2-162,-11 2-142,8-6-702,-8 6-1055</inkml:trace>
  <inkml:trace contextRef="#ctx0" brushRef="#br0" timeOffset="7082.2683">14701 10403 37,'0'0'921,"-8"-14"-232,8 14-68,-5-13-42,5 13-19,-4-10-63,4 10-24,-3-11-90,3 11-13,0 0-65,2-12-15,-2 12-40,0 0-12,7-7-25,-7 7-3,9 4-2,-9-4-20,16 8-12,-7-2-8,1 4-7,1-2-14,0 5-2,-1-2-24,2 3-18,-1 1-13,3-1-42,-3 1-48,0-1 0,-1-1 0,-2 0 0,2-2 0,-1 3 0,-3-2 0,2-1 0,-3 1 0,3-1 0,-2 0 0,0-2 0,-1 0-78,1-1-180,-6-8-51,7 13-44,-7-13-39,8 11-51,-8-11-99,6 9-51,-6-9-77,0 0-149,8 5-355,-8-5-785</inkml:trace>
  <inkml:trace contextRef="#ctx0" brushRef="#br0" timeOffset="7302.2859">14997 10417 275,'0'0'685,"-4"-18"-109,4 18-57,-2-14-57,2 14-25,-4-10-54,4 10-57,-4-8-48,4 8-66,0 0-2,-13-5-41,13 5-19,-12 3-25,12-3-23,-14 4 11,7 1-51,-1 0 1,-2 2-31,1 0 17,0 3-28,-1-2 15,0 3-29,-1-1 3,1 1-59,0 0-99,0-1-104,0 0-88,-2 1-87,2-2-99,-1 1-588,3-3-731</inkml:trace>
  <inkml:trace contextRef="#ctx0" brushRef="#br0" timeOffset="7553.8191">14676 10474 651,'0'0'676,"0"0"-82,0 0-47,12-7-49,-12 7-59,13-3-35,-13 3-60,19-3-20,-19 3-58,24 0-11,-11-1-42,2 1-14,1 0-55,3 0-7,-1 0-60,-2 0 17,3 1-40,0-1 10,1 0-60,-2 3-67,0-3-91,2 0-106,-2-3-100,-2 6-112,0-3-113,0 0-710,-1-3-899</inkml:trace>
  <inkml:trace contextRef="#ctx0" brushRef="#br0" timeOffset="7897.5572">15490 10383 320,'0'0'705,"9"-8"-101,-9 8-42,8-6-36,-8 6-31,5-9-25,-5 9-64,4-8-38,-4 8-73,0 0-12,-1-12-45,1 12 8,0 0-53,-9-8 2,9 8-43,-14-1-2,14 1-29,-18 0-5,6 2-20,1 2 2,-2 2-3,-2-2 1,2 3-7,-2 1-5,0 1 2,0 2 3,4-1 9,-3 2-8,2 1 1,2-3 16,0 2-49,3 0 25,1 1-43,2-4 29,0 1-44,3 1 30,1-11-40,5 20 25,-1-12-34,5 2 29,0-3-37,2 3 32,2-4-40,2 0 43,1 1-45,2-2-1,0 0-81,1-1-11,1-1-83,1-1-48,-1-1-45,2 0-78,-3 0-46,0-2-138,3 0-115,-4-2-155,1 0-565,-1-2-977</inkml:trace>
  <inkml:trace contextRef="#ctx0" brushRef="#br0" timeOffset="8257.4471">15775 10061 215,'0'0'781,"0"0"-185,-7-8-71,7 8-34,0 0-26,0 0-25,0 0-49,0 0-7,12-3-71,-4 8 15,2 0-44,3 2 8,0 2-50,5 2 31,-2 3-62,5 3-10,-1 0-26,-2 0 5,4 4-14,-2 0 8,1 4 15,-2-2 0,1 5-7,-4-1-6,2 2-2,-2 2-20,0 3-154,-4 1 0,1 0 0,-5-2 0,-2 1 0,-2 2 0,-3-1 0,-2 2 0,-3 5 0,-2-2 0,-5 2 0,-5-3 0,-3-2 0,-4-1-144,-5-2-244,-10 3-53,-4-4-165,-5 0-208,-8-10-1016,0 2-1537</inkml:trace>
  <inkml:trace contextRef="#ctx0" brushRef="#br0" timeOffset="8924.709">13847 10056 732,'0'0'649,"9"-6"-60,-9 6-14,9-6-53,-9 6-84,0 0-25,5-9-56,-5 9-25,0 0-57,0 0-11,-9-9-27,9 9 14,-16-2-28,16 2-13,-20 2-11,8-2-19,-6 2-12,1 3-17,-2 2-7,-2 1-5,0 1-8,-6 3-9,0 5-7,-2 0 3,-3 3-16,3 4-13,2-1-9,0 4-8,0 2 8,1 3 5,3 2 15,3 0-51,2 4-49,4-1 0,5 5 0,3-2 0,4-2 0,10 4 0,1 1 0,9-2 0,2-1 0,9 5 0,5-3 0,7-4 0,1-4 0,8-2-435,-1-5-125,3 0-230,0-2-305,4-6-584,-9-3-1352</inkml:trace>
  <inkml:trace contextRef="#ctx0" brushRef="#br0" timeOffset="10796.6876">16854 10411 367,'0'0'588,"-10"3"-83,10-3-49,0 0-43,-13-1-46,13 1-31,0 0-16,-13 0-21,13 0-28,0 0-21,-14-2-40,14 2 9,0 0-26,-14-1 20,14 1-10,0 0 8,0 0-5,-14-1 22,14 1-10,0 0 15,0 0-1,0 0-1,0 0 2,-14 0-3,14 0-1,0 0-4,0 0 4,0 0-4,0 0-174,12-1-51,-12 1 0,21 0 0,-7 0 0,1 0 0,6 1 0,0-1 0,3 1 0,2-1 0,1 1 0,1-1 0,0 0 0,1 2 0,-3-1 0,1-1 0,-5 0 0,1 1 0,-1-1 0,-3 2 0,-4-2 0,2 0 0,-3 0 0,-1 0 0,-13 0 0,23 0 0,-23 0 0,17 0 0,-17 0 0,13 0 0,-13 0 0,0 0 0,14 0 0,-14 0 0,0 0 0,0 0 0,0 0 0,-15-3 0,15 3 0,-17-1 0,17 1 0,-25-2 0,8 2 0,-1 0 0,-1 0 0,-2 0 0,0 0 0,-1 0 0,-2 0 0,0-1 0,1 1 0,0 0 0,-2-1 0,3 0 0,1 1 0,-1-2 0,2 1 0,1-1 0,-1 0 0,1 2 0,3-1 0,0 0 0,2 0 0,2-1 0,0 0 0,12 2 0,-19-2 0,19 2 0,-14-1 0,14 1 0,0 0 0,-9-4 0,9 4 0,0 0 0,10-4 0,-10 4 0,20-1 0,-5 0 0,2-1 0,1 2 0,4-1 0,0 1 0,1 1 0,0-1 0,4 2 0,-4-2 0,0 1 0,-1 0 0,-2 0 0,-1 0 0,-5-1 0,1 1 0,-2 0 0,0-1 0,0 2 0,-13-2 0,18 0 0,-18 0 0,16 3 0,-16-3-156,13 0-145,-13 0-32,13 1-82,-13-1-92,0 0-157,11 5-166,-11-5-749,0 0-1226</inkml:trace>
  <inkml:trace contextRef="#ctx0" brushRef="#br0" timeOffset="11650.8234">18418 10263 460,'5'-9'626,"0"1"-61,0 1-31,-5 7-20,9-15-40,-9 15-31,6-13-39,-6 13-28,4-11-46,-4 11-26,2-10-50,-2 10-5,0 0-23,-9-9 4,9 9-4,-17 0 3,7 4-16,-3 1 3,-1 3 1,-4 2-12,1 4-15,-3 1-4,1 2-20,1 4-8,-1-2-5,2 3-110,2 2-43,1 0 0,0-2 0,5 0 0,1 0 0,1-3 0,3 4 0,2-5 0,2 2 0,4-2 0,3 3 0,2-2 0,1-2 0,2-1 0,3 0 0,2-3 0,1-3 0,2 2-265,0-4-79,1-2-18,-2-1-26,1-2 42,-2-1-18,2-2-18,0 0 5,0-1 12,-1-2 8,3-2 25,-2-2 13,1 0 49,-2-3 44,-1-1 43,0-1 50,-4 1 27,0-4 54,-4 3 52,-1 0 51,-1 1 50,-2 1 29,-1-2 43,-5 12 18,5-16 17,-5 16 7,3-14 5,-3 14-39,0 0 30,-3-12-22,3 12 29,0 0-28,0 0 19,-7 5-32,7-5 13,-6 11-8,6-11-26,-4 14-27,4-14-26,-2 19-21,4-8-16,-2-11 32,1 23-63,0-12-3,3-1-9,-3 2-5,2-1-3,-3-11-26,6 16-60,-6-16-56,5 17-57,-5-17-64,5 12-52,-5-12-118,9 8-81,-9-8-87,9 4-218,-9-4-312,0 0-732</inkml:trace>
  <inkml:trace contextRef="#ctx0" brushRef="#br0" timeOffset="11952.5217">18606 10432 579,'0'0'576,"0"0"-68,-16 0-25,16 0-21,0 0-44,0 0-47,0 0-27,0 0-51,0 0-7,0 0-44,20 0-1,-10-4-31,1 2 22,2-2-36,1 0 10,0 0-36,0-1 10,-2-1-15,-2 2 6,1-2-33,-2 0 2,-1 1-24,-1-2-2,-7 7-24,8-11-24,-8 11-14,2-12-12,-2 12-7,-4-9-7,4 9-10,-12-10-1,12 10-6,-16-5 1,16 5-4,-22 0-5,22 0-18,-23 2-73,11 1-33,0 1-97,0 2-36,1 1-80,-1 0-102,3 3-77,2-2-62,1 3-201,1-1-437,5-10-824</inkml:trace>
  <inkml:trace contextRef="#ctx0" brushRef="#br0" timeOffset="12371.4268">18764 10535 219,'0'0'692,"0"0"-111,17 0-46,-17 0-49,0 0-54,13 0-45,-13 0-44,0 0-77,15 4-22,-15-4-55,11 5-8,-11-5-44,13 10-8,-5-4-27,-8-6 12,11 15-36,-6-8 10,-1 3-13,3-3-35,-4 3 2,1-2-13,-4-8 16,5 16-35,-5-16 23,4 15-23,-4-15 16,2 12-16,-2-12 17,0 0-28,-3 12 22,3-12-24,0 0 22,-8 10-26,8-10 24,0 0-22,0 0 18,-12 2-3,12-2 0,0 0-12,-11-8 10,11 8-17,-4-10 20,4 10-20,0-16 20,0 16-21,3-22 23,0 11-18,3-2 19,3-2-21,1 1 31,3-1-6,2 1 41,-1 2-3,3 0 38,-2 2-17,3 1 27,1 0-16,-3 4 29,1 1-4,-1 1 28,2 2 5,-4 1-16,4 2-15,-3 2-7,-1 2-20,-1 0-7,0 0-14,-3 5 26,-2-2-53,-2 1 29,0 1-40,-2-1 18,-1 2-43,-1-2 38,-2-10-70,2 21-41,-2-21-117,-2 21-70,2-21-97,-4 19-126,4-19-153,-1 16-152,1-16-739,-1 12-1155</inkml:trace>
  <inkml:trace contextRef="#ctx0" brushRef="#br0" timeOffset="12684.4727">19374 10423 186,'1'-13'846,"0"3"-153,-1 10 9,4-18-68,-4 18-59,4-16-20,-4 16-96,1-12-43,-1 12-76,3-11-43,-3 11-69,0 0-23,2-10-34,-2 10 12,0 0 2,0 0-25,3 10 3,-3-10-13,0 15-2,-1-4-8,-1 2-5,1 3-14,-2-1 1,-2 2-4,3 2-25,-2 0 11,1-1-48,1 1-50,-1-2-6,2 3 0,0-4 0,-1 1 0,2-4 0,0 1 0,2-2 0,-1 0 0,3 0 0,-2-2 0,4-1 0,0 0 0,0-3-75,2 3-72,0-5-82,2 0-27,-1 0-35,0 1-19,-9-5-30,21 2-67,-21-2-89,19 0-62,-8-2-89,-11 2-763,18-6-1014</inkml:trace>
  <inkml:trace contextRef="#ctx0" brushRef="#br0" timeOffset="12884.4885">19283 10525 761,'0'0'650,"-17"-3"-110,17 3-57,0 0-57,0 0-68,0 0-66,0 0-46,4-8-49,-4 8-34,19-3-38,-6 2-20,0-2-30,2 1-21,2 1-94,1-1-87,-2-1-98,4 2-84,-3-2-130,-1 2-601,0-3-654</inkml:trace>
  <inkml:trace contextRef="#ctx0" brushRef="#br0" timeOffset="13150.5654">19636 10328 115,'-8'-9'813,"8"9"-191,0 0-33,-6-10-52,6 10-52,0 0-40,0 0-58,10-7-5,-10 7-54,15 4 0,-1 1-31,-1 3 9,6 1-35,-2 3 7,4 3-17,1 1-20,-1 0-17,-1 3-11,-1 1-27,-2-2-27,-2 3 1,-5-1-58,-1 0 8,-1 1-45,-4 2 18,-4-4-48,-4 6 23,-5 2-43,-4 0-93,-6 1-112,-4 1-107,-5-1-149,-1-1-180,-2-1-273,0-4-857,-2 2-1446</inkml:trace>
  <inkml:trace contextRef="#ctx0" brushRef="#br0" timeOffset="13836.6275">20528 10202 387,'11'-9'810,"-2"2"-142,0 2-38,-1-3-57,0 1-66,-1 2-15,-2-2-72,-5 7-44,9-12-81,-9 12-13,4-11-39,-4 11 10,-5-9-22,5 9-21,-10-4-20,10 4 0,-21 0-12,10 2 7,-5 3-13,-2 5-10,-2-1-12,-3 7-11,1 0 0,-1 3-10,-1 5-7,5-2-64,-3 5-58,4-3 0,4-1 0,-1 2 0,4 0 0,4-4 0,-1 1 0,4-2 0,3-1 0,4-1 0,-1 0 0,7 2 0,1-4 0,6 1 0,-1-2 0,4-1 0,-1-2 0,4-1-28,1-2-287,0 0-56,-1-4-26,1 3-16,-1-4-53,-2-1-38,0-3-34,0 0-37,0 0-95,-1-2-564,0-2-845</inkml:trace>
  <inkml:trace contextRef="#ctx0" brushRef="#br0" timeOffset="14071.009">20844 10387 565,'-1'-12'646,"0"2"-75,-3 0 19,4 10-55,-4-18-23,2 9-62,2 9 10,-4-14-64,4 14 16,-3-15-61,3 15-23,-2-10-42,2 10-41,0 0-43,-3-9-5,3 9-6,0 0-8,0 0-14,0 0-7,4 13-20,-4-13-10,3 18-23,-2-6-18,0 0-18,0 5-13,-1-2-11,2 3-9,-2-2-5,0 3-26,-2-1-9,2 0 0,-1-1-27,0-1-166,1 0-51,-1 0-92,-1-2-75,1-1-98,1-2-107,0 1-109,0-12-164,3 21-457,-3-21-948</inkml:trace>
  <inkml:trace contextRef="#ctx0" brushRef="#br0" timeOffset="14385.4603">21172 10422 100,'-2'-11'785,"0"1"-190,-2 1-37,0 1-45,-1-2-81,-2 2-39,0-1-55,-3 2-34,-1 0-60,-1 0-10,0 2-45,-3 2 5,1 1-37,0 2 4,-4 0-19,0 4 20,0 1-30,-1 3 32,1 1-27,1 3 11,1 0-16,2 3 10,1 0-21,2 1 9,0 0-12,5 0-10,0-2-2,2 1 22,4-1-65,1 0 30,2 0-57,3 0 33,1-2-51,3 2 35,3-1-54,2-1 41,1 0-45,1-3 37,2 2-94,-1-5-24,0 1-100,0-2-72,0-1-55,1-1-90,-1-2-94,1 1-114,1-2-84,-2 0-689,3-1-985</inkml:trace>
  <inkml:trace contextRef="#ctx0" brushRef="#br0" timeOffset="14619.8253">21441 10456 316,'0'0'778,"-5"-9"-105,5 9-11,-4-10-91,4 10-37,0 0-90,-2-11-34,2 11-54,0 0 16,0 0-40,10-3-14,-10 3-32,15 7-2,-6-2-41,3 3-37,0 0-35,1 1-29,4 1-34,-2 1-19,2 1 17,-3-1-55,1 1 23,-1-2-43,-1 0-12,-1 2-106,-2-5-21,1 3-96,1-2-65,-2-1-58,-1 0-78,0-1-89,-1 0-77,-8-6-134,15 7-696,-15-7-1003</inkml:trace>
  <inkml:trace contextRef="#ctx0" brushRef="#br0" timeOffset="14854.1892">21761 10418 340,'0'0'775,"-6"-7"-135,6 7-15,0 0-86,-12-1-41,12 1-83,-13 5-23,5 0-75,-3 1-21,1 0-41,-3 5-8,0-2-54,0 3-4,-2 0-49,1 0-4,0 0-18,1 0-36,0 0-11,3-1-18,0 2-8,-2-3-10,3 0-8,2 0-50,-2 0-68,1-1-72,2-1-74,6-8-106,-9 13-88,9-13-90,-10 10-160,10-10-562,-6 8-851</inkml:trace>
  <inkml:trace contextRef="#ctx0" brushRef="#br0" timeOffset="15057.306">21431 10488 681,'0'0'628,"0"0"-69,10-6-44,-10 6-79,14-1-48,-14 1-56,21-3-59,-9 3-60,3 0-55,2 0 0,1 0-24,2 0-40,1-2-9,0 2-26,-1 0-4,1 0-40,-1-2-99,-1 1-80,0 0-119,1-1-103,-1 1-205,0-1-430,-2-1-632</inkml:trace>
  <inkml:trace contextRef="#ctx0" brushRef="#br0" timeOffset="15385.4269">22330 10399 544,'0'0'735,"0"0"-120,0 0-33,-11-7-76,11 7-43,-9-3-65,9 3-33,-10-4-56,10 4-26,-17-2-58,17 2 1,-20-1-36,8 2 19,12-1-60,-25 1-1,11 1-35,-2 1 25,2 2-41,-2 1 4,0-1-23,0 4 12,2-2 2,0 2-9,1 1-13,2-1-9,0 3-12,2-1 8,1-1-12,2 1-21,2-1-13,4-10 11,-1 19 44,4-9-60,2-3 42,2 3-53,2-3 48,3 2-57,1-2 23,1-1-82,2-2-72,1 1-33,2-2-37,1 0-54,2-2-34,1-1-85,0 0-62,-1-1-70,2-3-114,3 0-649,-4-3-889</inkml:trace>
  <inkml:trace contextRef="#ctx0" brushRef="#br0" timeOffset="15671.0935">22614 10089 693,'0'0'705,"-10"-7"-117,10 7-8,0 0-25,0 0-61,0 0-12,0 0-54,10 7-8,1 2-36,5 1-4,0 4-13,4 3-32,2 3-19,3 2-4,-2 3 7,0 2-1,0-1-17,-1 2-87,-5 1-214,-4-2 0,-4 2 0,-2-1 0,-3-2 0,-3 3 0,-4-2 0,-2 3 0,-6 6 0,-6-4 0,-4 2 0,-5-1 0,-7-4 0,-7 5 0,-5 0-332,-6-2-486,-1-3-294,-4-2-758,-4-4-1588</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05:31.246"/>
    </inkml:context>
    <inkml:brush xml:id="br0">
      <inkml:brushProperty name="width" value="0.05292" units="cm"/>
      <inkml:brushProperty name="height" value="0.05292" units="cm"/>
      <inkml:brushProperty name="color" value="#800080"/>
    </inkml:brush>
  </inkml:definitions>
  <inkml:trace contextRef="#ctx0" brushRef="#br0">4037 14587 698,'0'0'641,"0"-17"-65,0 17-40,0-11-25,0 11-37,2-14-26,-2 14-26,0 0-44,0-16-29,0 16-17,1-11-9,-1 11-7,0 0-11,0-14-39,0 14-17,0 0-30,-1-11-26,1 11-28,0 0-19,0 0-16,0 0 5,0 0-21,0 0-3,0 0 13,0 15-94,1-5-30,-1 2 0,0 2 0,1 3 0,-1 2 0,2 0 0,-2 0 0,1 2 0,-1-1 0,1 4 0,-1 1 0,1-1 0,1-2 0,-2 0 0,1-3 0,-1 2 0,1 2 0,-1-4 0,2 0 0,-2 1 0,0-1 0,2 1 0,-2-5 0,0-1 0,0 1 0,0-1 0,0-3 0,1 1 0,-1-12-149,0 20-290,0-20-38,2 14-88,-2-14-122,0 0-91,0 15-836,0-15-1267</inkml:trace>
  <inkml:trace contextRef="#ctx0" brushRef="#br0" timeOffset="297.6417">4036 14832 523,'0'0'716,"0"0"-99,1-12-62,-1 12-66,6-11-29,-6 11-95,9-9-2,-9 9-61,14-8-35,-7 3-53,6 1-16,-3-1-39,4 2-23,2-2-29,-2 3-19,2-2-20,-2 1-2,3 0-24,1 0 1,-3 2-19,3-2 6,-4 3-26,1-1-17,1 0-49,-1 0-22,-1 0-43,1 0 1,-2-1-62,1 0-23,0 0-19,-1-1-37,0 3-23,-3-3-32,2-1-5,0 2-69,0-1 17,-1-2-506,-2 2-443</inkml:trace>
  <inkml:trace contextRef="#ctx0" brushRef="#br0" timeOffset="594.8403">4549 14640 415,'1'-11'492,"-1"11"-60,0 0-26,-1-16-3,1 16-30,-3-12-34,3 12-32,-5-12 33,5 12-29,-6-14 11,6 14-25,-7-10-24,7 10-12,-6-10-8,6 10-12,-4-9-13,4 9-21,-5-6-21,5 6-22,0 0-15,0 0-18,0 0 5,0 0 17,0 0-15,-12 6-6,12-6-1,-2 17-17,2-5-17,-1 2-8,1 1-11,0 4 0,-2-2-9,2 1-12,-1 1-7,1 1-9,0 0-8,-1-3 4,1 4-17,-2-1 1,2-1-6,-1 1-2,1-1-5,-1-1 3,-1 1-6,1 1 1,1-2-3,-1 0 0,0-1-1,1-1-2,-2 0-7,2 0-41,-1-4-45,0 0-57,-1 0-59,2-1-58,0-11-49,-3 20-75,3-20-62,-3 16-127,3-16-84,-4 14-208,4-14-399,-2 12-877</inkml:trace>
  <inkml:trace contextRef="#ctx0" brushRef="#br0" timeOffset="1063.5646">4905 14691 244,'6'-12'738,"1"4"-112,-1-2-25,-1 1-74,2-1-29,-2 1-55,-1 0-48,0 1-32,-1-1-30,1 1-14,-4 8-23,4-12-24,-4 12-14,4-12-49,-4 12-10,-4-9-46,4 9 13,0 0-2,-10-5-14,10 5-16,-13 0-13,13 0 2,-15 7-11,4-2-8,0 4-3,-1 0-6,0 4-10,-4-1-9,4 5-4,-2-3-13,1 5-4,0-2-1,3 3-8,1-1-46,-1 1 0,2 1 0,3-1 0,0-1 0,1 0 0,2-1 0,1 0 0,1 0 0,1-2 0,2 0 0,1-1 0,1 1 0,0 0 0,2-4 0,1 2 0,0 0 0,0-3 0,2 0 0,0 0 0,1-4 0,1 3 0,0-3 0,1-1 0,1-1 0,-1-1-20,0 0-177,0-3-47,1 1-37,-1-1-36,1-1-18,0-1-63,-1-1-49,1 0-62,-1-1-52,0 0-38,-2 0-761,3-3-962</inkml:trace>
  <inkml:trace contextRef="#ctx0" brushRef="#br0" timeOffset="1360.4333">5209 14740 13,'0'-12'736,"0"12"-141,-1-20-53,1 20-6,-1-17-71,1 17-9,-3-14-61,3 14-1,-1-13-44,1 13-20,0 0-25,0-14-28,0 14-29,0 0-29,-1-11-16,1 11-10,0 0-1,0 0-11,0 0 4,0 0-12,0 0-13,5 8-7,-5-8-17,2 15-7,-1-2-8,1-2-9,-1 2-16,0 1-15,2 2-13,-2 1-11,0-2-8,1 1-13,-2 1-31,1 1-5,-1-3 0,0 3 0,0-5 0,-1 4 0,1-2-32,-2-1-109,2 0-62,-1-2-48,1 2-37,-1-1-57,1-1-14,0-12-67,-1 19-60,1-19-46,1 16-49,-1-16-100,1 13-538,-1-13-827</inkml:trace>
  <inkml:trace contextRef="#ctx0" brushRef="#br0" timeOffset="1801.0883">5425 14687 296,'5'-8'760,"-5"8"-106,5-12-26,-5 12-105,6-10-28,-6 10-70,3-7-35,-3 7-57,0 0-32,4-11-48,-4 11-10,0 0-40,0 0-24,0 0-27,0 0-16,-9 8-27,9-8-15,-10 10-20,4-5-14,-2 4-11,-2-1-7,1 3-12,-3-2-6,2 3 0,-2-3-9,0 3-4,0-2-2,0-1-4,1 2-1,1-2-1,0-1-1,2 0-7,2-2-6,6-6-11,-12 11-3,12-11-10,-10 5 4,10-5-1,-5 7 8,5-7-3,0 0 11,0 0-3,0 0 11,0 0-7,6 11 9,-6-11-7,10 5 11,-10-5-5,13 3 9,-13-3-9,16 6 5,-9-2-4,-7-4 12,17 9-9,-8-5 11,-1 3-8,1-2 14,-2 2-7,3 0 14,-2-1-9,1 0 10,0 2 3,-1-1 4,-1 0-9,1 1 21,1-1-30,-1 0 1,-2 0-6,2 0 3,-1 1 0,1-1-7,0-2-52,-8-5-48,12 10-83,-12-10-30,12 10-81,-12-10-67,10 6-65,-10-6-70,13 2-151,-13-2-520,0 0-781</inkml:trace>
  <inkml:trace contextRef="#ctx0" brushRef="#br0" timeOffset="2161.2163">5600 14522 54,'-5'-14'783,"5"14"-153,-4-11-81,4 11-22,-2-10-79,2 10-16,0 0-66,0-15-26,0 15-11,5-7-34,-5 7-14,9-7-14,-9 7-15,13-4-14,-13 4 11,19 3-12,-8-1-5,3 5-7,2-1-11,1 5-13,1-1-3,0 4-9,-2 0-25,1-1-8,0 7-9,0-1 7,-2 2-120,0-1-34,-3 3 0,1 1 0,-6-3 0,0 2 0,-1 0 0,-1 3 0,-2-3 0,-2 2 0,-2 2 0,-5-2 0,2 5 0,-4-1 0,0-2 0,-1 2 0,-3-3 0,1-1 0,-1 0-8,0-2-354,-1-3-54,1-1-74,0-4-141,-2 0-158,0 1-948,1-7-1420</inkml:trace>
  <inkml:trace contextRef="#ctx0" brushRef="#br0" timeOffset="3182.0245">6758 14757 149,'0'0'653,"0"0"-119,0 0-48,0 0-31,0 0-39,-10 5-5,10-5-52,0 0-2,0 0-40,0 0-8,0 0-39,-4 8-4,4-8-22,0 0-4,0 0-6,0 0-10,0 0 8,3 9-7,-3-9-2,0 0-10,0 0-20,15 4-28,-15-4-21,13 0-19,-13 0-19,17 0-22,-17 0-1,20-3-35,-20 3-8,23-1-10,-23 1-20,23 0-56,-23 0-61,23-1-81,-23 1-69,21-2-53,-21 2-82,22-3-62,-22 3-97,18-1-66,-18 1-66,15 0-663,-15 0-947</inkml:trace>
  <inkml:trace contextRef="#ctx0" brushRef="#br0" timeOffset="3432.0147">6737 14933 127,'0'0'687,"-7"7"-146,7-7-69,-9 4-50,9-4-49,0 0-23,0 0-13,0 0-67,0 0-15,0 0-71,5 8-11,-5-8-51,0 0 0,17 2-54,-17-2 15,17-2-58,-5 0-29,-12 2-121,23-3-65,-10 1-117,1 1-69,-3 0-222,3-2-345,-1 1-524</inkml:trace>
  <inkml:trace contextRef="#ctx0" brushRef="#br0" timeOffset="4904.9042">8280 14655 710,'0'0'604,"0"0"-81,0 0-16,0 0-81,0 0-5,0 0-78,0 0-2,0 0-35,0 0-37,9-10-28,-9 10-21,11-8-9,-2 3-22,0-1-26,-1-2-20,3 0-14,1 0-10,-1 0 8,1-2-25,-2-1 6,0 0-18,2 1 14,-3-1-20,0 0 11,1 0-21,-4 0 4,2 0 23,-2-1-23,1-1 5,-3 5-2,-1-5-17,0 3-7,-3 10-9,1-21-4,-1 21 7,-1-20-12,0 11 4,-2-2-20,-1 2 0,0 0-5,-2 1 0,1-2 4,-1 3 0,-2 0-18,-1-1 13,1 2-12,-1 2 13,0-1-9,-1 2 8,0 0-9,10 3 10,-19-4 3,19 4-3,-17 2 6,17-2-7,-19 2 2,11 4 0,1-1 6,-2 1 2,2 1 4,1 1 8,1 2-5,1 1 6,-2 1 8,3 4 4,-1-2 23,3 5-11,0 0-64,-1 1 0,2 1 0,0 4 0,2 4 0,-1-3 0,0 3 0,2 3 0,-2-1 0,0 1 0,2 1 0,-3 2 0,0-7 0,0 5 0,0 2 0,-1 0 0,-2-1 0,2-1 0,-2 4 0,1-3 0,-1 1 0,-1 0 0,2-2 0,-2 2 0,0 1 0,0-3 0,-1 1 0,1 2 0,-1-3 0,0 2 0,0-3 0,-1 1 0,2-1 0,-1 0 0,1-2 0,0-3 0,1-1 0,1-1 0,-1 0 0,2-3 0,1-1 0,1-1 0,0-3 0,2 0 0,0-2 0,-1 1 0,2-3 0,1 0 0,0 0 0,2-4 0,-2-1 0,0 1 0,1-4 0,1 1 0,2 0 0,-9-6 0,12 3 0,-12-3 0,16 0 0,-16 0 0,18-5 0,-7 0 0,-1-2 0,2-1 0,1-1 0,-1-3 0,4-2 0,-2-1 0,1 1 0,-2-4 0,0 4 0,1-3 0,-4 0 0,1-1 0,0 3 0,-4-3 0,0 1 0,-1 2 0,-2 0 0,-3-1 0,0 3 0,-2-3 0,-1 1 0,-2-1 0,-4 0 0,2 0 0,-3 2 0,-3-3 0,2 2 0,-1-2-11,-5 3-23,2-1-7,-2 1-7,0-1-3,0 1 12,-2 0-14,1 1 10,2-1-11,-3 1 21,3 1-5,1 0-2,-2 0-7,5 0 4,0 1-20,0 0-7,2-1-6,1 3 1,2-2-4,1 2-3,1-3-9,2 3-7,2 9-2,0-21-25,2 12-21,3-4-46,3-1-36,1 3-81,1-4-56,4 1-84,0 1-34,4-1-76,-1 0-88,3-1-407,2-2-670</inkml:trace>
  <inkml:trace contextRef="#ctx0" brushRef="#br0" timeOffset="5311.1472">8759 14604 741,'0'0'726,"0"0"-43,-2-15-96,2 15-30,0 0-39,-2-14-38,2 14-56,0 0-33,0 0-34,-2-14-25,2 14-48,0 0-37,0 0-41,0 0-18,0 0 10,0 0-25,0 0 14,0 0-14,-4 12-1,4-12 1,0 22-3,1-9-4,-1 4-108,1 0-58,1 2 0,-1 2 0,0-2 0,1 2 0,0 4 0,-1-3 0,0 2 0,1-1 0,-1 2 0,0-8 0,2 7 0,-2-5 0,2 0 0,-2-1 0,0 1 0,-1-3 0,2 2 0,-2-5 0,1 1 0,-1-1 0,1 0 0,-1-13-90,2 22-287,-2-22-47,1 20-69,-1-20-59,2 14-81,-2-14-68,3 12-191,-3-12-382,6 9-880</inkml:trace>
  <inkml:trace contextRef="#ctx0" brushRef="#br0" timeOffset="5731.6983">9047 14888 218,'1'-13'798,"-1"13"-138,-1-12-73,1 12-29,0 0-71,-2-17-35,2 17-65,0 0-35,-4-9-55,4 9-14,0 0-36,0 0-15,-12 4-16,12-4-14,-9 10-8,9-10-35,-8 16-19,4-6-28,2 0-14,-1 0-21,-1 2-11,3-1-18,0 2 9,1-13-1,1 21-41,0-10-4,3-1-2,0-1-2,1 1-1,0-2 10,2-1-8,1-1-2,1-1-2,0 0-6,-9-5-26,21 5-5,-21-5-11,20 1 3,-7-2 1,-1 0 1,0-3 5,-1 1 3,0-1 10,0-1 10,0 1-3,-2-2 3,0-2 2,-2 1 0,0-2 2,-2-1 0,0 0 2,-3-4-1,0 5 0,-4-7 4,1 3-1,-2-1 0,-1-1-1,-3 2 3,1 1-1,-1 0 0,-3 3 4,3-1-6,-3 3 3,0 1-16,1 2-32,0 0-24,-1 3-50,10 1-50,-20 0-66,20 0-28,-21 5-113,11-1-88,2 2-52,-2 0-267,1-1-324,3 2-728</inkml:trace>
  <inkml:trace contextRef="#ctx0" brushRef="#br0" timeOffset="6138.1044">9399 14841 761,'5'-8'630,"-5"8"-75,0 0-69,0 0-63,0 0-17,0 0-80,-11 2-9,11-2-70,-8 8-8,8-8-42,-6 10-6,1-2-24,5-8-25,-7 16-21,4-6-3,3-10-32,-3 20-2,3-20-19,0 19 7,1-8-29,-1-11 7,5 20-20,-5-20 10,7 15-20,-1-8-2,-1 1-9,3-4 12,2 0-15,-1 1 16,1-3-16,3-1 10,0 0-13,2-2 2,-2 0-5,3-3 14,0 0-11,0 1 3,-1-4-8,0 2 9,-2-1-5,-1-2 6,-1 1-13,-2-1 15,-2-2-9,1 0 6,-4-2-10,-2 2 13,0-1-15,-2 11 16,-3-22-10,0 10 9,1 0-1,-3 4 8,-2-2-11,1 2 6,1-1 0,-3 5-2,-2-2-13,2 1 12,8 5-12,-19-6 8,19 6-41,-18 0-42,18 0-84,-20 2-62,11 2-124,0 1-124,-1 1-227,1-2-582,1 2-889</inkml:trace>
  <inkml:trace contextRef="#ctx0" brushRef="#br0" timeOffset="6527.5004">9620 14849 194,'0'0'862,"12"-8"-150,-3 2-75,0 0-69,0 1-102,2 1-42,1-2-66,2 0-48,0 2-50,1 1-25,-1 2-53,0 1-10,1 0-39,2 2-10,0 2-30,-3 2-7,1 1-27,-1-2-2,-1 4-16,-1-1-3,-2 1-13,0 2 2,-2-2-11,-3 0 5,0 0-11,0 2 6,-3-2-9,1 1 7,-3-10-9,1 19 18,-1-19 8,-1 18 21,1-18 6,-4 16 7,4-16 15,-7 13 2,7-13 13,-7 11 19,7-11-13,-5 8-5,5-8-2,0 0-9,0 0-12,0 0 0,0 0-17,-12-5-10,12 5-9,2-11 4,-2 11-15,2-21-8,1 12-4,1-5-4,1 0-10,0-2-53,1 2-46,3-5-45,0 3-40,0-3-61,3 3-46,-1-1-96,0 0-97,0 2-82,2 1-93,-3 3-743,0-2-1004</inkml:trace>
  <inkml:trace contextRef="#ctx0" brushRef="#br0" timeOffset="6969.1304">10758 14254 135,'0'0'831,"5"-14"-154,-5 14-54,3-14-35,-3 14-67,3-12-27,-3 12-59,3-12-38,-3 12-38,1-10-20,-1 10-9,0 0-24,2-14-18,-2 14-34,0 0-25,3-10-33,-3 10-30,0 0-24,0 0-13,0 0 2,-10-4-2,10 4 2,-14 8-5,6-2-5,-2 3-7,-2 1-114,1 5 0,-3 0 0,-2 6 0,1 1 0,1 2 0,-2 0 0,3 3 0,-2 5 0,0 3 0,1 0 0,0 1 0,3 3 0,-2 0 0,3 2 0,-1 2 0,3-2 0,0 2 0,3 1 0,2 2 0,1-1 0,3-1 0,3 2 0,2 0 0,4-2 0,3-1 0,1-1 0,5 1 0,6 4 0,3-3 0,-2-9-54,10 4-690,0-3-145,-3-8-253,3-4-552,1-4-1373</inkml:trace>
  <inkml:trace contextRef="#ctx0" brushRef="#br0" timeOffset="8237.5624">11242 14597 606,'0'0'766,"1"-13"-97,-1 13-85,2-9-18,-2 9-36,0 0-41,3-14-50,-3 14-57,0 0-18,2-10-57,-2 10-61,0 0-15,0 0 10,0 0-16,0 0-25,0 0 0,10 8-5,-6 0-8,-2 4-11,1 3-13,-1 0-10,1 2-24,-1 2-13,1-2-89,-2 3-27,2-1 0,-2 0 0,0 0 0,2 0 0,-1-1 0,-2 0 0,2 0 0,-1-4 0,0 1 0,-1-2 0,0 0 0,2-2 0,-2-11 0,0 21 0,0-21 0,1 16 0,-1-16 0,0 13 0,0-13 0,1 10 0,-1-10 0,0 0 0,0 0 0,0 0 0,-2 9 0,2-9 0,0 0 0,0 0 0,-3-17 0,3 17 0,0-17 0,-1 5 0,-1-2 0,2-3 0,0-2 0,-2 2 0,2-2 0,0-2 0,0 2 0,2-1 0,-2 2 0,3-1 0,0 0 0,-1-1 0,3 2 0,3-1 0,-2 1 0,1 2 0,3-1 0,1 3 0,1-1 0,1 4 0,-1 0 0,3 3 0,1 2 0,3-1 0,-2 3 0,2 3 0,0 3 0,2 3 0,0 0 0,-1 5 0,0 0 0,-2 5 0,-1-1 0,-2 2 0,-2 1 0,1 1 0,-4 1 0,-1 0 0,0 0 0,-2 1 0,-3-3 0,1 0 0,-3 0 0,-1 0-151,0 0-218,1-3-114,-2 0-78,0 2-174,0-3-229,1 0-597,0-1-1205</inkml:trace>
  <inkml:trace contextRef="#ctx0" brushRef="#br0" timeOffset="9347.2193">12333 14597 303,'-3'-10'792,"3"10"-89,-4-10-73,4 10-37,-2-11-48,2 11-28,-4-12-32,4 12-41,-2-11-16,2 11-17,-3-10-27,3 10-47,0 0-27,-2-10-38,2 10-33,0 0-35,0 0-27,0 0-10,0 0 40,0 0-164,0 0-43,0 0 0,9 9 0,-5 0 0,0 2 0,0 2 0,4 1 0,1 3 0,-3 3 0,3-2 0,1 2 0,1 1 0,0 1 0,3 1 0,-5-4 0,4 1 0,-4-1 0,2 0 0,1 0 0,-4-1 0,1-2 0,3 1 0,-5-2 0,1-1 0,-1-3 0,2 0 0,-4 1 0,1-2 0,-2-3 0,3 3 0,-7-10-505,10 12-52,-10-12-120,6 7-93,-6-7-116,0 0-635,9 6-1153</inkml:trace>
  <inkml:trace contextRef="#ctx0" brushRef="#br0" timeOffset="9628.4597">12589 14677 372,'0'-20'740,"0"20"-119,-2-14-19,2 14-67,0-14-19,0 14-39,0 0-33,-2-15-45,2 15-30,0 0-27,0-12-25,0 12-39,0 0-13,0 0-18,-8-6-18,8 6-12,-10 5-25,10-5-16,-11 9-16,3-1-19,-1 0-28,1 3-13,-4 2-15,1-1-16,0 3-5,-1 1-16,2 2-10,-2-3-8,1 1-25,0 0-5,-1 1 0,3-2-52,-4 0-77,3-4-58,2 2-93,-1-1-52,0-4-77,2 1-41,0 0-111,1-4-74,0 3-105,6-8-665,-14 10-1005</inkml:trace>
  <inkml:trace contextRef="#ctx0" brushRef="#br0" timeOffset="10004.2333">12186 14755 574,'0'0'669,"-11"-4"-88,11 4-46,-8-4-64,8 4-21,0 0-74,-10-7-28,10 7-58,0 0-34,0 0-35,-9-6 6,9 6-17,0 0 2,0 0-20,0 0-7,0 0-11,18 3-21,-18-3-36,20 0-6,-5 0-15,3 2-15,3-2 9,2 0-31,4 1 6,1-1-13,1 1 8,2 0-13,-2 1-3,2 0-2,-1-1 17,-1 0-16,0 1 7,-5-1-19,3 2 13,-4-3-24,-2 3 18,-2-2-16,-1 2 8,-4-2-25,0 0 22,-1 0-14,-13-1 22,21 2-12,-21-2 12,18 2-8,-18-2-3,13 1-5,-13-1-4,9 2-7,-9-2-13,0 0-50,0 0-57,0 0-60,0 0-65,0 0-49,13-2-70,-13 2-89,0 0-117,0 0-88,-6-6-834,6 6-1107</inkml:trace>
  <inkml:trace contextRef="#ctx0" brushRef="#br0" timeOffset="11559.2512">12393 14841 267,'0'0'516,"0"0"-82,0 0-85,-6 5-15,6-5-41,-7 9-37,7-9-57,-11 12-25,6-4-21,-2 0-18,1 2-18,-3 1-19,-1 0-14,2-3-15,-1 5-18,-1-4-9,2 4-13,1-2-55,-1-1-93,0 2-107,1-2-237,3-2-408,-4 0-423</inkml:trace>
  <inkml:trace contextRef="#ctx0" brushRef="#br0" timeOffset="13942.2349">14243 14231 701,'0'0'650,"13"-12"-98,-8 5-12,1 1-48,-6 6-66,11-13-16,-11 13-20,8-10-22,-8 10-60,7-10-34,-7 10-58,0 0-28,0 0-30,0 0 13,0 0-15,-9-4-8,2 8 6,-3 3-27,-1 3 12,-4 4-10,0 1-9,-6 6-25,0 4-5,0 2 11,-2 4-17,0 2 6,0 2-2,2-1-9,0 5-7,1-2-1,2 3-14,0-1-11,4-1-5,1 0-13,2-1 2,6-3-9,0-2-3,3-3-5,4-1 1,4 2-8,2 1-2,7 3-42,2-4-52,3 0-138,2-5-73,3 1-138,4-4-54,2-3-193,1-3-154,-1-6-667,5-2-1135</inkml:trace>
  <inkml:trace contextRef="#ctx0" brushRef="#br0" timeOffset="14396.958">14643 14589 592,'0'0'578,"2"-17"-53,-2 17-36,3-19-8,-3 19-5,4-15-68,-4 15-14,4-15-51,-4 15-13,2-14-38,-2 14-6,3-9-63,-3 9-22,0 0 10,0 0 4,0 0 13,0 0-21,10 4-8,-10-4 13,3 17-10,-1-6-16,-2 1-3,3 5-27,-2-1-9,-1 2-31,1 1-5,-1 0-27,2 2-3,-2 0-46,1-1-35,-1 0 0,1-1 0,-2 1 0,1 1 0,0-2 0,0-1 0,0-1-93,-1 0-203,1-1-94,0-3-94,1-1-76,0 0-102,-1-12-116,3 19-783,-3-19-1205</inkml:trace>
  <inkml:trace contextRef="#ctx0" brushRef="#br0" timeOffset="14816.4271">14977 14591 870,'0'0'761,"8"-10"-118,-8 10-68,6-8-70,-6 8-35,0 0-53,5-7-51,-5 7-64,0 0-14,0 0-40,0 0-23,-11 4-33,11-4-28,-15 11-31,3-5-23,0 2-21,-2 1-19,-4 1-15,-1 2-10,1-1-14,-3 2 0,2-2-13,-2 0 3,4-1-5,-2 1-5,1-1-1,5-2 0,-1-2 1,3-1-4,2 1 19,-1-2-22,10-4 3,-13 5-6,13-5-6,0 0 1,-9 4-1,9-4-2,0 0 6,0 0-5,0 0 5,0 0-3,14-1 4,-14 1 0,16 1-1,-16-1-2,18 5 0,-7-3 1,0 1 0,2 3 6,3 0-3,-1 1 5,1 0 6,3 2 9,-1-1-12,0 0 10,1 2-8,0-2 5,-3-1-6,-1 2 4,0-2-7,-1 1 7,-1-1-33,1 2-57,-1-4-52,1 2-55,-2 0-60,0-2-79,-1 0-80,-1 0-80,2-2-64,-1 0-135,0 1-498,2-3-791</inkml:trace>
  <inkml:trace contextRef="#ctx0" brushRef="#br0" timeOffset="15105.0084">15335 14696 149,'-2'-10'767,"-2"1"-141,-1 1-54,3 0 12,2 8-88,-6-16-28,6 16-50,-6-12-29,6 12-53,-2-12-19,2 12-30,0 0-25,0-14-4,0 14 16,8-6-12,-8 6-42,16-1-5,-4 2-20,0 2-6,2 2-22,3 2-27,-4 0-19,6 3-29,-1 0-7,-3 2-25,3 1-1,-3 1-20,0-1 2,-2 0-17,0 1 1,0 1-13,-2-2-31,1-1-58,-3-2-61,0 1-49,0 0-65,-2-1-53,0-2-59,-1 0-59,1-2-71,-7-6-58,12 13-39,-12-13-95,8 7-599,-8-7-890</inkml:trace>
  <inkml:trace contextRef="#ctx0" brushRef="#br0" timeOffset="15355">15692 14659 230,'2'-12'725,"-2"12"-119,1-19-47,-1 19-20,1-15-58,-1 15-18,0-13-54,0 13-45,0 0-68,-1-16-22,1 16-27,0 0-2,0 0-4,-11 3-38,11-3 4,-11 13-18,3-4-12,2 3-20,-3 1-1,-1 5-35,1-2-8,-1 0-29,0 1-5,-1 2-28,2-2 3,-1 0-22,0 0 8,1 0-24,0-3-43,0 0-80,4-1-64,-3-1-65,1-2-67,2 0-61,1-3-87,-2 2-103,6-9-33,-9 13-152,9-13-464,-10 9-812</inkml:trace>
  <inkml:trace contextRef="#ctx0" brushRef="#br0" timeOffset="15577.8865">15322 14784 85,'0'0'744,"2"-9"-127,-2 9-55,8-7-59,-8 7-66,15-9-45,-5 4-53,2 2-19,3-1-63,1-1-21,3 0-48,0 2-5,4-1-45,0 1-4,2-2-39,0 3-6,-1-1-28,0-1-3,1 2-54,-5-1-46,0 2-89,2-2-92,-3 0-71,1 2-54,-3-1-104,3 1-60,-8 1-562,4-2-691</inkml:trace>
  <inkml:trace contextRef="#ctx0" brushRef="#br0" timeOffset="15896.4198">16150 14604 373,'0'0'581,"9"-7"-80,-9 7-33,7-8-45,-7 8-40,0 0-55,3-8-4,-3 8-42,0 0-8,0 0-9,-10-6-35,10 6-2,0 0-17,-20 0 1,20 0-24,-19 7 3,9-5-10,-4 5-4,3 1-4,-2-2-4,1 3-13,1 2-13,-1 0 18,2 0-18,1 3 0,-1 0-16,4-2-19,-1 1-9,3 0-4,0 1-15,2-2-5,2 0-20,0-12-1,1 24-15,3-13-5,2 0-7,1 0-12,2 0 2,2-4-6,1 2-15,2-1-43,0-3-48,2 1-40,1-2-52,1 0-48,1-2-45,2-1-52,-1-1-50,2 0-57,-2-1-60,1-1-44,0-2-82,1 0-619,0-2-852</inkml:trace>
  <inkml:trace contextRef="#ctx0" brushRef="#br0" timeOffset="24705.7931">16574 14322 560,'0'0'474,"0"0"-43,0 0-52,4-9-12,-4 9-41,0 0-32,0 0-10,0 0-13,2-12-13,-2 12-17,0 0-11,0 0 5,0 0-37,4-7-5,-4 7-6,0 0-12,0 0-14,0 0-18,0 0-16,0 0 0,0 0 27,9-5 37,-9 5-5,8 5-21,-8-5-4,9 7-3,-9-7 32,12 15-19,-5-9-8,1 2-20,-1 2 2,3 1-3,-2 0-6,1 2-7,-1 1-8,1 0 6,-2 3-79,1 0-48,1 3 0,-3-2 0,2 1 0,-2 1 0,0 2 0,1 0 0,-3 0 0,1 0 0,-1 1 0,-1 2 0,-2-3 0,0 3 0,-1-2 0,0 4 0,-1-3 0,-4 0 0,0 6 0,-5 0 0,-1-1 0,1 2 0,-8-1 0,-1 4 0,-3-2 0,-1-2 0,-2 2 0,-2-3 0,-3-2 0,1 2 0,-3-3 0,0-1 0,-1 0 0,-2-1-335,1-3-247,-1 1-123,1-1-150,-1-3-949,0 0-1505</inkml:trace>
  <inkml:trace contextRef="#ctx0" brushRef="#br0" timeOffset="25810.2134">13935 13880 252,'0'0'655,"8"-8"-109,-8 8-53,5-7-44,-5 7-64,8-10-12,-8 10-56,4-6 9,-4 6-32,0 0-2,6-10-39,-6 10-6,0 0-28,0 0-5,3-11-37,-3 11-12,0 0-24,0 0-13,0 0-19,0 0 4,0 0 8,0 0 3,-13 4-7,13-4-8,-17 9 16,8-3-12,-4 2 7,2 2-16,0 0 8,-5 1-13,3 1-10,-2 2 4,0 1-13,-1 1-5,-1 2-12,-2 0-4,-1 0-4,3 1-16,0 0 5,-2 1-8,0 1 12,-1 0-2,2-1 6,2 3-5,-3 0-5,-2 3-11,1 1-31,0 2 0,-1 1 0,3-1 0,0 1 0,0 1 0,-1 2 0,2 1 0,1 0 0,1 2 0,-1 1 0,3 1 0,0 1 0,1 0 0,3 1 0,-2 2 0,2 0 0,0 3 0,2 1 0,-2 2 0,2-1 0,1 4 0,1-1 0,1 0 0,0 0 0,1 0 0,3 0 0,3-2 0,5 0 0,3-2 0,5-2 0,9 6 0,7-7 0,3-1 0,8-6 0,7-1 0,4-5 0,1-1-66,4-5-452,1-2-90,-1-1-115,2 0-194,-5-3-777,-6-4-1370</inkml:trace>
  <inkml:trace contextRef="#ctx0" brushRef="#br0" timeOffset="26782.0966">17413 14676 89,'0'0'621,"0"0"-129,-11 3-44,11-3-26,0 0-40,0 0-43,0 0-18,-10 3-20,10-3-21,0 0-19,0 0-6,0 0-38,0 0 3,-5 8-16,5-8 25,0 0-32,5 8 3,-5-8-10,11 5-18,1-3-17,-12-2-14,23 3-13,-5 0-19,1-1-4,-1 0-29,2 1-6,2-2-7,-2 0 9,3 1 4,3-2 31,-1 4-14,1-3 9,-4 0-21,1 0-12,-3-1-16,-2 1-25,0 1 20,-5-1-21,1 0-1,-3-1-3,-11 0-5,22 3-2,-22-3-1,15 0-6,-15 0-2,16 2-3,-16-2 1,0 0-3,15 1-6,-15-1-62,0 0-69,15 1-66,-15-1-74,0 0-80,12 1-59,-12-1-113,0 0-84,11 4-209,-11-4-498,0 0-923</inkml:trace>
  <inkml:trace contextRef="#ctx0" brushRef="#br0" timeOffset="27594.5685">18732 14514 417,'0'0'757,"0"0"-136,2-14-41,-2 14-59,0 0-17,-2-14-60,2 14-39,0 0-75,0 0-44,-1-13-57,1 13-35,0 0-28,0 0 8,0 0-13,-14 6 12,6 0 0,1 2-10,-1 3 3,0 1 1,-3 5-4,2 2 5,0 1-3,-1 0-12,1 6-7,1-4-14,-1 5-6,0-3-20,3 0-12,-1-2-25,2 2-5,0-2-18,3-1-3,0-3-15,1 1 3,2-2-13,3 0-10,2-2-8,2 2-9,4-3-84,3-2-76,2-1-69,2-3-61,4-1-37,-1-1-30,2-5-9,1 2-21,-2-3 20,3-3 25,-2 2 32,2-2 35,-2-2 36,0-2 2,0-2 57,-3 1 17,1-3 45,-2 1 4,-1-3 41,-2-2 5,-2 1 36,1-1 32,-5 1 33,-2 0 23,1 3 35,-3-1 25,-3 3 19,-1 1 2,-3 8 6,7-14 17,-7 14 8,0 0-7,0 0 25,0 0-11,0 0 33,0 0-29,-10 11-14,10-11-5,-6 18-15,4-6-16,-1-2-21,2 2-12,0 0-21,1-12-12,-2 22-11,4-9-8,-1-2-6,0 2 1,2-4-11,1 1-4,0 0-40,-1-2-49,5-1-47,-2 1-54,-6-8-28,15 10-93,-5-7-56,-10-3-73,18 3-42,-18-3-169,19-1-409,-9-1-663</inkml:trace>
  <inkml:trace contextRef="#ctx0" brushRef="#br0" timeOffset="27907.0574">19100 14647 13,'0'0'712,"-18"3"-170,18-3-45,-14 4-35,14-4-86,-10 3-54,10-3-22,0 0-30,-5 7-35,5-7-22,0 0-18,10 5-35,-10-5 2,17 0-42,-17 0 13,20-2-40,-7-1 3,-1 1-15,-1-2 7,2 1-26,-3 0 10,-1-2 11,1 0 23,-2 0-33,0 0-4,-8 5-24,11-14-1,-11 14-17,5-10 6,-5 10-24,0 0 10,-3-14-7,3 14 4,-10-5-26,10 5 20,-14-2-11,14 2 7,-19 4-8,8 0 3,-1 2-55,-2 1-59,2 1-102,0 2-68,0 1-98,2 2-70,1-1-188,1 1-492,2-1-745</inkml:trace>
  <inkml:trace contextRef="#ctx0" brushRef="#br0" timeOffset="28328.9176">19337 14809 613,'0'0'628,"0"0"-105,10-3-69,-10 3-87,0 0-50,0 0-25,13 2-31,-13-2-1,7 8-19,-7-8-43,7 8-27,-7-8-7,7 12-46,-7-12 4,8 10-42,-8-10 1,5 12-14,-5-12-9,5 12-35,-5-12 20,5 10-7,-5-10-11,0 0-1,4 13 2,-4-13 2,0 0-4,0 0-3,0 0-4,0 0-1,0 0-8,0 0 9,0 0-12,0 0-2,0 0 1,-6-10-2,6 10 12,0-15-18,0 15 20,0-19-18,1 7 12,2 0-16,-1-1-2,4-2-2,0 1 17,0 1-13,2 0 18,2 0-17,1-1 15,2 2-18,3-1 15,-1 4-17,0 0 16,1 1-4,1 5 15,1-1 8,-1 1 11,-1 3 3,3 2 14,-2 2-15,0 0 4,-2 1-6,-1 2 1,0 3-13,-2 1-4,-1-1-4,0 2-3,-4 3 4,0-2-8,-1-2-11,-1 3-58,-2-4-55,-1 1-62,1 0-82,-1-3-67,-2-8-83,3 18-47,-3-18-143,4 13-455,-4-13-672</inkml:trace>
  <inkml:trace contextRef="#ctx0" brushRef="#br0" timeOffset="28641.414">19974 14554 595,'2'-13'613,"-1"4"-46,-1 9-40,1-16-63,-1 16-99,3-11-27,-3 11-44,0 0 1,0 0-40,0 0-7,0 0 2,0 0-20,-5 7-23,5-7-2,-3 18-19,0-4-5,0 3 3,0 1-17,-1-1-1,0 5-16,1 0-1,0 0-23,-1 0-6,2 1-42,0-3 0,1-1-31,1-1 6,0 1-24,3-2 7,-2-1-19,3 0 14,0-3-20,3 0 12,1-1-17,1 0 11,0-3-48,3 0-43,0-2-47,2-1-42,-1-1-42,-1-2-46,1-1-42,0-2-34,2 0-71,-3-1-62,5-3-83,-6 2-112,2-5-537,-2-1-802</inkml:trace>
  <inkml:trace contextRef="#ctx0" brushRef="#br0" timeOffset="28828.9017">19839 14737 792,'-16'2'576,"16"-2"-123,-20 1-28,20-1-44,0 0-39,-13 1-63,13-1-54,0 0-56,0 0-23,21 0-32,-21 0-20,25-1-17,-6 1-10,3-3-27,2 0-41,1 2-58,0-3-63,2 1-57,-1-1-44,0 0-101,0-2-77,-1 1-501,-3-2-466</inkml:trace>
  <inkml:trace contextRef="#ctx0" brushRef="#br0" timeOffset="29125.7648">20301 14374 625,'0'0'575,"0"0"-95,-5-8-9,5 8-33,0 0-40,0 0-12,12 3-59,-3 2-5,2 3 0,2 1-32,5 4-15,2 5 5,5 5-12,1 2-4,0 5-7,1-1 6,0 1-30,-2 3 20,1 1-13,-2-1-14,0 1-27,-2 0-32,-5-2-22,-1 2-28,-4-5-18,-3-1-23,-2 1-9,-4-1-12,-3-2-13,-4 0-11,-3 3-31,-2 1-73,-6 3-103,-2-1-101,-2-3-99,-2-1-139,-2 0-188,-3-4-271,3-3-640,2-2-1268</inkml:trace>
  <inkml:trace contextRef="#ctx0" brushRef="#br0" timeOffset="29906.9891">21220 14428 349,'10'-6'622,"-1"0"-90,0 0-34,-1 1-27,1 0-30,-3-1 4,-6 6-49,10-6-11,-10 6-49,10-8-38,-10 8-52,0 0-30,6-8-43,-6 8 3,0 0-4,0 0 1,-16 1-24,16-1 11,-19 9-4,8-2-9,-3 0 11,-3 5-7,-1 0-23,-2 5 10,-1 0 2,1 2-15,2 2-12,-4 4-8,4-1-10,1 0 0,1 3-7,3-1 4,3 1-18,0 1-7,4-2-17,2 0-19,4-2-31,1 1 0,3 0 0,1-2 0,6 3 0,1-1 0,2-1 0,3-3 0,0-1 0,4-1 0,-1 1 0,5-5-76,-1-4-196,3 1-79,-5-4-62,3-1-86,1-2-84,-2-2-48,1-1-52,-4 1-123,-1-4-417,1-1-830</inkml:trace>
  <inkml:trace contextRef="#ctx0" brushRef="#br0" timeOffset="30188.2287">21589 14583 494,'-5'-11'726,"1"1"-77,4 10-63,-5-17-39,5 17-69,-5-13-44,5 13-49,-5-11-52,5 11-56,-2-10-31,2 10-17,0 0-5,0 0-37,0 0-4,0 0 8,0 0-17,12 7-4,-9 4 2,1 0-15,0 4-22,-1 2-14,3 2-21,-1 3 0,0-1-22,-1 2-26,-1-1-2,1 2-20,-1 0 5,1-1-19,-2-2-4,1 2-82,0-5-69,-1-1-65,0 0-62,1 1-74,-2-4-74,2-1-100,-2-3-76,0 2-109,-1-12-679,7 17-978</inkml:trace>
  <inkml:trace contextRef="#ctx0" brushRef="#br0" timeOffset="30516.3423">21958 14601 297,'0'0'734,"-2"-17"-132,2 17-48,-5-14-88,5 14-39,-12-9-65,12 9-30,-16-7-31,16 7-30,-18-2-48,18 2-2,-23 2-34,10 2-10,1 0-10,-1 4-1,-1 2-22,0-1 6,0 6 8,2 1-15,1 1 6,-1 2-12,3 1 9,0-1-28,2 1 14,1-1-41,3 1 0,1-3-25,1 0 3,2 1-23,2-2 2,2 1-3,3-3-17,2 1-15,1-1 11,5 0-45,-1-3-45,2-2-79,2-2-60,1 0-35,3 0-78,0-4-44,4 1-95,-1-1-49,0-3-63,-1 0-132,2-2-459,-1 0-774</inkml:trace>
  <inkml:trace contextRef="#ctx0" brushRef="#br0" timeOffset="30766.3333">22297 14624 364,'-6'-10'638,"6"10"-75,-8-12-53,8 12-50,-7-10-89,7 10-18,0 0-31,0 0 20,0 0-40,0 0 23,0 0-52,6 7 0,2-1-38,3 5 7,-1-1-26,5 3-20,1 2-19,1 0-23,1 2-18,1 1-27,-3-2-11,1-2-35,-2 3 8,1-2-33,-1-2 3,-1 1-36,-1-1 20,1 1-63,-4-5-71,0 3-75,0-5-71,-1 2-64,-1-3-80,-8-6-63,13 12-80,-13-12-119,8 8-580,-8-8-850</inkml:trace>
  <inkml:trace contextRef="#ctx0" brushRef="#br0" timeOffset="30985.0765">22603 14604 739,'0'0'660,"-4"-17"-73,4 17-75,-4-7-40,4 7-66,0 0-12,0 0-44,-14 2-14,14-2-54,-14 13-22,6-3-23,1 3-15,-1 2-44,-2 2-19,2-1-33,-1 0-21,-1 3-17,2 0-17,-1-2-14,2 1-5,-1 0-18,2-1-8,-1-3-23,1 1-52,1-2-68,-3 0-69,4-3-57,0-1-70,1-1-69,-1 2-53,4-10-121,-8 14-154,8-14-339,-9 8-666</inkml:trace>
  <inkml:trace contextRef="#ctx0" brushRef="#br0" timeOffset="31156.9465">22332 14804 539,'0'0'582,"7"-9"-98,-7 9-41,15-8-42,-5 4-52,0-1-60,5 0-35,-1 2-49,4 1-40,-1-2-26,3 2-29,0-2-20,4 1-22,0 2-44,2-3-75,-2 2-115,1 0-90,0-3-82,0 3-230,2-3-302,-1 1-422</inkml:trace>
  <inkml:trace contextRef="#ctx0" brushRef="#br0" timeOffset="31438.1851">23182 14602 127,'0'0'604,"0"0"-100,0 0-48,-4-13-36,4 13-44,0 0-39,-18-2-30,18 2-3,-17 2-39,17-2 15,-20 3-46,8 0-4,1 2-33,-1-1 13,-2 4-20,1 0 4,2 0-17,1 3 14,-1 2-24,3-3-1,0 4-20,3 0-3,0-1-30,1 1-17,2-2-13,1 0-18,2 1-16,2-3-4,1 1-5,2 1-9,1-2 3,2 0-17,0-1 0,2 0-30,2-1-62,0-2-46,2-2-67,-1-1-52,3 1-28,-1-1-32,0-3-37,-1 0-65,0 0-55,2-3-59,-1 2-714,0-3-837</inkml:trace>
  <inkml:trace contextRef="#ctx0" brushRef="#br0" timeOffset="31719.4251">23429 14262 750,'0'0'651,"0"0"-57,0 0-38,0 0-78,0 0-3,0 0-19,12 10-46,-1-2-28,0 1-36,3 6-2,2-1-18,3 5-22,1 1-10,4 6-11,0 1 9,0 2 0,0 4-4,-1 2 7,0 1-10,-2 1-195,-1 1-90,-3 0 0,-3-1 0,0 2 0,-3-2 0,-6-4 0,0 1 0,-4 0 0,-2 0 0,-3 2 0,-2-3 0,-2-1 0,-5 3-119,3-6-529,-5 5-206,-3 0-336,-1-5-511,3-8-1377</inkml:trace>
  <inkml:trace contextRef="#ctx0" brushRef="#br0" timeOffset="32703.766">23971 14083 483,'0'0'540,"0"0"-92,-2-12-16,2 12-26,0 0-63,-5-14-9,5 14-29,0 0-19,-3-13-10,3 13-8,0 0 1,-1-11-33,1 11 1,0 0-18,0 0 0,-1-12-19,1 12-6,0 0-18,0 0 6,0 0 8,0 0 6,0 0-11,0 0 10,0 0 17,0 0-15,14 1-5,-14-1-3,9 11 32,-4-4-3,1 1-75,2 3-143,1-1 0,1 2 0,3 3 0,1 0 0,4 3 0,-2 3 0,5 0 0,0 3 0,1 5 0,1 1 0,0 0 0,0 2 0,-1 2 0,1 2 0,-1 0 0,-1 7 0,1 4 0,-2 6 0,-2-8 0,-5 2 0,-5 3 0,1 1 0,-7 3 0,-3 1 0,-9 8 0,-6 3 0,-8 1 0,-8-1 0,-14 14 0,-6-3 0,-7-1 0,-4-1 0,-3-4 0,-2-2 0,-2-1 0,0-2 0,-4-1 0,1-4 0,-5 1-1048,-2-3-1204,-3-2-2038</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5:55:56.764"/>
    </inkml:context>
    <inkml:brush xml:id="br0">
      <inkml:brushProperty name="width" value="0.05292" units="cm"/>
      <inkml:brushProperty name="height" value="0.05292" units="cm"/>
      <inkml:brushProperty name="color" value="#FF0000"/>
    </inkml:brush>
  </inkml:definitions>
  <inkml:trace contextRef="#ctx0" brushRef="#br0">20203 8313 871,'0'0'648,"0"0"-43,-2-10-15,2 10-83,0 0 0,0 0-34,0-14-58,0 14-6,0 0-61,0 0 29,0 0-28,-3-13-32,3 13-32,0 0-19,0 0-21,0 0-8,0 0-27,0 0-18,0 0-24,0-12-20,0 12-124,0 0-24,0 0 0,0 0 0,0 0 0,-3 14 0,3-14 0,-2 15 0,2-15 0,-3 21 0,1-9 0,0 5 0,0-2 0,1 5 0,-2 0 0,2 3 0,-2 0 0,2 3 0,-2-2 0,1 1 0,1 1 0,1-1 0,-2-2 0,2-1 0,0 0 0,0-2 0,2-1 0,-2 0 0,1 0 0,-1-2 0,2-4 0,-2 1 0,1-2 0,-1-12 0,2 22 0,-2-22 0,1 15 0,-1-15 0,0 12 0,0-12 0,0 0 0,0 0 0,0 0-541,0 0-45,0 0-74,0 0-33,0 0-82,-6-12-93,6 12-420,-1-17-891</inkml:trace>
  <inkml:trace contextRef="#ctx0" brushRef="#br0" timeOffset="444.5451">20255 8228 429,'0'0'525,"0"0"-56,0 0-57,-3-10-3,3 10-46,0 0 1,-6-8-14,6 8-2,0 0-14,0 0-27,-5-8-11,5 8-14,0 0-15,0 0 4,-5-7-39,5 7 5,0 0-45,0 0 48,5-8-79,-5 8 46,8-6-18,-8 6-25,15-8-6,-15 8-4,18-5-5,-6 0-14,0 2-10,0 0-21,5-1-6,-2 0-17,2 2-6,-2-2-11,3 1-64,-2 2 0,-2 0 0,2-1 0,-3 2 0,-1 0 0,2-3 0,-14 3 0,23 0 0,-23 0 0,20 3 0,-20-3 0,16 3 0,-16-3-34,13 4-139,-13-4-103,11 6-43,-11-6-62,8 8-67,-8-8-111,0 0-36,3 11-90,-3-11-100,0 0-457,-3 14-851</inkml:trace>
  <inkml:trace contextRef="#ctx0" brushRef="#br0" timeOffset="757.0368">20241 8410 577,'0'0'617,"-7"6"-93,7-6-35,-8 6-45,8-6-84,0 0 56,0 0-67,-6 9 16,6-9-48,0 0-36,0 0-29,0 0-26,14 2-10,-14-2-36,12-1 6,-12 1-18,23-3-14,-11 0-6,3 1-11,1 0-23,1 0-26,1-1-18,2 0 3,-1-1-16,-1 1-10,1-1-13,-3 3-8,2-1-1,-1 0-11,-2 1-38,-1-1-83,0 2-81,-1 0-86,1 0-34,-1 0-142,-13 0-11,23 2-66,-11-1-79,0 1-80,-12-2-351,24 2-648</inkml:trace>
  <inkml:trace contextRef="#ctx0" brushRef="#br0" timeOffset="1210.1428">20818 8438 547,'0'0'587,"0"0"-106,0 0-26,0 0-38,-7 5-27,7-5-19,0 0-77,-11 7 39,11-7-43,-8 7 0,8-7-47,-10 8-11,10-8-35,-13 12-18,13-12-9,-11 12-20,5-4 0,0-2-35,6-6-2,-9 16-30,9-16 35,-6 18-27,6-18 27,-3 20-53,3-20 36,0 20-51,1-8 38,2-1-60,0-1 45,0 0-53,4 0 49,0-1-60,2-1 39,-1 1-47,1-4 32,1 2-41,1-2 52,0-2-53,-1-1 49,2 1-56,0-2 54,-12-1-58,22 0 52,-9-1-52,-13 1 51,23-5-26,-13 2 10,0-2-43,1 1 51,-2-4-54,0 1 63,-2 0-9,1-3-3,-3 3-3,0-3 2,-1 1-2,-4 9 8,5-18-2,-5 18-4,-1-19-9,-2 8-4,-1 3 1,-1 1 9,-1-3-12,-3 3 4,1 0-1,-2 2-1,-1 1-2,0 0-2,0 0 1,-3 1-4,2 1 9,0 0-8,12 2-14,-22-1 1,22 1-35,-23 0-51,23 0-66,-22 3-28,22-3-37,-18 2-57,18-2-8,-14 3-118,14-3 15,-11 5-27,11-5-73,-8 4-67,8-4-607,0 0-782</inkml:trace>
  <inkml:trace contextRef="#ctx0" brushRef="#br0" timeOffset="1663.2566">20912 8519 438,'0'0'635,"0"0"-66,10-5-44,-10 5-38,11-3-26,-11 3-91,10-4 1,-10 4-51,13-4-10,-13 4-31,16-4-21,-16 4-9,22 0-26,-11-2 1,1 4-54,1-2 8,-2 3-62,2-1 30,1 4-31,1-1-7,-2 1-6,0 1-16,1 1-61,-1 1 41,-1-1-59,-1 1 48,-1 1-56,1 0 49,-3-1-57,0 3 53,-2-5-54,1 3 47,-4-3-54,-3-7 44,4 15-46,-4-15 53,0 13-30,0-13 20,-2 11-48,2-11 46,-5 12-44,5-12 59,-9 7-41,9-7 69,-9 5 0,9-5 33,0 0-14,-13 5-6,13-5-8,0 0 2,-11-5-8,11 5-8,-6-7-15,6 7 0,-2-12 1,2 12-10,2-16 1,1 6 1,2 0 23,3-2-24,-1 2 15,2-2-25,0 1 10,4-2-20,0 2 18,1-1-17,0 1-14,2-1 0,-1 0 0,0 3 0,-1-2 0,-1 4 0,-2 0 0,1-1 0,-2 2 0,-2 0 0,-1 1 0,-7 5 0,14-7 0,-14 7 0,9-7 0,-9 7 0,8-5-29,-8 5-117,0 0-108,0 0-92,0 0-80,0 0-188,0 0-124,-8-5-174,8 5-587,0 0-1127</inkml:trace>
  <inkml:trace contextRef="#ctx0" brushRef="#br0" timeOffset="2366.3535">22860 8125 695,'0'0'633,"-2"-10"-55,2 10-37,0 0-5,-1-11-31,1 11-28,0 0-38,-1-11-47,1 11 17,0 0-63,0 0 32,-2-12-60,2 12 6,0 0-28,0 0-16,0 0-31,0-14-26,0 14-19,0 0 13,0 0-66,0 0-151,0 0 0,3 11 0,-3-11 0,3 11 0,-3-11 0,1 19 0,0-8 0,-1 3 0,0-1 0,1 2 0,-1 3 0,0 0 0,0 3 0,2-1 0,-2 4 0,0 0 0,0 3 0,0-4 0,0 2 0,0 0 0,0-4 0,-2 1 0,2-1 0,0-1 0,0-1 0,0 0 0,0-1 0,0-1 0,0-3 0,0-1 0,0-1 0,0-12 0,0 21 0,0-21 0,0 17 0,0-17 0,0 12 0,0-12 0,0 0 0,2 12 0,-2-12 0,0 0-562,0 0-96,0 0-48,0 0-38,15 0-63,-15 0-688,8-7-1123</inkml:trace>
  <inkml:trace contextRef="#ctx0" brushRef="#br0" timeOffset="2663.2215">23153 8397 699,'0'0'673,"6"-9"-65,-6 9-35,0 0-103,5-10-5,-5 10-84,0 0-33,0 0-48,6-8-19,-6 8-1,0 0-15,0 0 21,0 0-17,0 0-30,9 6-17,-9-6-18,0 0-47,3 14-17,-3-14-29,1 12-14,-1-12-12,1 17-20,-1-17-17,1 17-4,-1-17-7,3 17-8,0-6-4,-2 0-8,1-1-19,-2-10 12,6 16-7,-6-16-8,3 15-44,-3-15-86,7 12-1,-7-12-44,2 12-18,-2-12-16,0 0-54,5 10 4,-5-10-82,0 0-58,0 0-35,6 7-63,-6-7-80,0 0-582,0 0-778</inkml:trace>
  <inkml:trace contextRef="#ctx0" brushRef="#br0" timeOffset="3037.2817">23147 8277 248,'0'0'738,"0"0"-108,0 0-26,0 0-46,0 0-102,0 0-8,0 0-73,0 0-19,10 6-38,-10-6-24,13-1-9,-13 1-46,18 0 39,-18 0-82,22-4 49,-11 3-72,1-1 38,2 1-31,-4-1-9,3 0-13,-3-1-16,-1-1-9,2 2-13,-11 2-15,17-7-6,-17 7-7,14-7-19,-14 7-11,10-9-1,-10 9-4,8-7-10,-8 7-36,5-11 17,-5 11-28,0 0 0,-1-14 0,1 14 0,-4-9 0,4 9 0,-8-8 0,8 8 0,-10-7 0,10 7 0,-15-3 0,15 3 0,-16-1 0,16 1 0,-17 1-9,17-1-75,-20 6-32,20-6-43,-16 7-87,8-2-30,8-5-60,-15 11-100,8-5-61,2 3-93,1 0-72,1 1-182,3-10-398,-2 20-851</inkml:trace>
  <inkml:trace contextRef="#ctx0" brushRef="#br0" timeOffset="3599.7328">23486 8493 31,'0'0'853,"0"0"-173,0 0-30,0 0-95,0 0-1,0 0-52,0-12-38,0 12-55,0 0-66,0 0-22,0 0-57,0 0-4,0 0-24,0 0-49,0 0-15,0 0-20,0 0-16,0 0-21,9 4 14,-9-4-36,4 9-24,-4-9-6,3 16-1,-3-16-19,4 18-5,-4-18 8,2 22 2,-2-10 6,1 0-17,-1 0-10,0-1 13,0-11-6,0 21-9,0-21-6,0 14 0,0-14-13,-1 15 0,1-15 13,0 13-12,0-13 6,0 0-1,0 11 4,0-11 6,0 0-14,0 0-3,0 0-2,0 0-3,0 0 1,0 0-5,-4-10 2,4 10 3,1-14 0,-1 14 2,3-20-2,-3 20-5,2-21 2,3 6 2,-1 1 27,0 1-21,1-1 19,1 0-28,2 2 28,0-1-15,-1 1 35,1 2-16,3-1 32,0 3-11,-1-1 24,1 1-74,1 4 0,1 1 0,-2-1 0,2 2 0,1 1 0,-2 2 0,1 0 0,0 2 0,0 3 0,1-3 0,0 4 0,0 1 0,-1-1 0,0 3 0,-2-2 0,0 1 0,0 0 0,-3 3 0,0-3 0,0 2 0,-4 0 0,1-1 0,-2 0 0,-1-1 0,1 0 0,-3-9 0,0 17 0,0-17 0,-3 16 0,3-16-321,-5 13-84,5-13-33,-5 11-109,5-11-12,-5 11-28,5-11-71,-4 9-46,4-9-550,0 0-863</inkml:trace>
  <inkml:trace contextRef="#ctx0" brushRef="#br0" timeOffset="4427.8306">24045 8622 697,'0'0'585,"0"0"-42,0 0-20,11-2-25,-11 2-34,0 0-31,14-5-39,-14 5-53,11-5-25,-11 5-16,15-4-23,-15 4 7,17-6-62,-7 0 23,-1 2-80,2 0 27,1-5-21,-1 4-15,0-2-40,0-1-16,0-1-1,0 1-20,-2 1-3,-1 0 24,-2 0-48,2-1 18,-3 1-34,0 0 24,-5 7-41,5-12 22,-5 12-38,-1-12 26,1 12-32,-6-8 25,6 8-33,-13-5 31,13 5-31,-14-2 21,14 2-23,-21 1 30,10 0-28,1 3-3,-2-3 1,1 4 6,-1 0 5,2 0 1,-2 2 1,1 0 2,1 1 13,1 1 16,0-1 3,2 4 9,2-3 24,0 1-1,3 1-9,-1-1-2,2 1-14,1-11-6,1 19-5,3-10-5,-2 1-5,4-2-19,0 1-1,4 1 0,-1-2 0,3-2 0,2 2-14,1-3-99,2-1-34,1 1-78,2-2 5,2-1-30,1-2 5,-2 2 2,6-4 2,0 0 25,-1-1-24,0-2 58,1 1-30,-2-2 66,0-1 9,-1-1 26,1 2 23,-1-4 10,-4 0 17,1-2 14,-2 1 13,-1-1-45,-4 1 80,0-1-13,-4 1 78,2 1-32,-5-1 50,-1 2-23,-1 0 5,0 1 1,-5 8 19,2-12-9,-2 12 0,-2-14-3,2 14 16,-8-10 7,8 10-8,-13-4 16,13 4-32,-14-1 17,14 1-21,-19 0 24,19 0-38,-19 5 39,9 1-33,-1-2 40,1 3-58,1 0 44,-1 1-56,0-1 40,2 0-59,3 0 41,0 1-48,-3-1 39,8-7-54,-6 14 45,6-14-50,-5 12 52,5-12-55,0 0 46,0 13-48,0-13 52,0 0-53,9 8 52,-9-8-54,0 0 32,18 0-43,-18 0 44,16-4-54,-16 4 46,19-5-47,-10-1 48,4 2-35,-5-1 43,1 0-39,1-1 41,-2 3-36,-8 3 43,12-9-42,-12 9 39,12-6-34,-12 6 42,10-4-38,-10 4 62,0 0-2,12-1-2,-12 1 10,11 4 6,-11-4-5,7 7-7,-7-7-5,7 9-11,-7-9-15,8 10 0,-8-10 4,6 12-15,-6-12-48,8 12 65,-8-12-10,6 14-84,-6-14-29,10 13-93,-10-13-65,7 12-29,-7-12-81,8 10-82,-8-10-40,7 8-69,-7-8-50,10 6-68,-10-6-342,0 0-627</inkml:trace>
  <inkml:trace contextRef="#ctx0" brushRef="#br0" timeOffset="4740.3198">24795 8494 442,'-1'-12'607,"2"1"-97,-1 11-42,2-18-22,3 9 0,-5 9-66,6-13 4,1 6-44,-7 7-22,14-9-50,-14 9-15,15-4-24,-15 4-23,18 3-24,-18-3-5,20 6 15,-8-2-53,-3 1 15,2 2-44,0 1 38,-1 1-46,1 1 24,-2-1-61,-1 1 43,0-2-61,-2 1 41,-1 2-46,-1-2 52,0 0-63,1 0 40,-5-9-57,4 16 35,-4-16-16,0 13 18,0-13-12,-4 11-4,4-11 6,-4 9-14,4-9 24,-5 6 13,5-6 5,0 0 5,-10 5-2,10-5-15,0 0-4,0 0-18,-10-8-1,10 8-15,0-13 1,0 13-3,5-18 3,0 8-12,1-1-5,1 0 14,4-1-79,0-3-24,4 1-78,0-1-110,2 1-80,-1-1-101,3 3-78,-2 0-122,2 2-149,-1-2-683,1 4-1113</inkml:trace>
  <inkml:trace contextRef="#ctx0" brushRef="#br0" timeOffset="5724.6587">26312 8286 724,'0'0'572,"0"0"-45,18-3 3,-18 3-17,10-1-25,-10 1-57,0 0-32,12-1-46,-12 1-37,0 0-40,0 0-7,0 0-42,0 0 21,0 0-54,-13 1 31,13-1-59,-16 1 19,5 2-13,0 1-21,2-2-1,-4 3-26,-3 1-34,3-2-7,-3 3-10,4 0 15,-4 0-43,3 0 18,1 2-38,-1-2 25,0 3-38,2-2-7,2 1-1,0-1 3,0-1-1,2 0 0,7-7-4,-9 14-1,9-14-5,-9 10-2,9-10 10,-3 12-1,3-12 2,0 0-1,0 15-1,0-15-1,8 6 3,-8-6-5,11 4 1,-11-4-9,16 3 13,-16-3-1,20 0-1,-6-1-4,-2-1 13,5 2-20,0-1 8,1 0 2,2 0-1,-1 0-2,3 1-5,-1 0 8,-2 0 4,0 0 0,0 0-4,0 1 0,-3 0 2,-3 0 1,0 2-1,1-2 0,-5 0-4,-9-1 35,20 7 29,-20-7 11,11 9-3,-11-9-6,4 11-42,-4-11-24,-2 10 0,2-10 0,-4 12 0,-3-7 0,1 2 0,-4 0 0,-1 0 0,0-2 0,-3 3 0,-1-4 0,1 3 0,-1-1 0,-3-2 0,4 1 0,-4-1 0,1-1 0,1 1 0,-1-2 0,2 0 0,-1 0 0,1-2 0,-1 0 0,2 0 0,0-2 0,1 1 0,0-1 0,-1-1 0,1-2 0,1 1 0,1-3 0,-2 0 0,2-1 0,4 1-151,-1 0-215,0 0-45,2-1-25,6 8-127,-7-13-37,7 13-53,-2-11-96,2 11-604,4-11-955</inkml:trace>
  <inkml:trace contextRef="#ctx0" brushRef="#br0" timeOffset="6646.5018">26627 8436 734,'0'0'666,"0"0"-85,0 0-42,0 0-43,0 0-89,0 0-9,0 0-53,16 0-37,-16 0-5,13-4-37,-13 4 1,18-1-39,-9-3 11,2 1-62,3 1 25,1-1-77,1-1 45,-1-1-74,2 2 32,-4-2-66,3 1 33,-1-1-57,-1 0 42,1 2-64,-5-1 41,1-1-48,-11 5 53,18-6-52,-18 6 38,16-6-44,-16 6 45,10-7-62,-10 7 62,0 0-65,4-10 51,-4 10-59,0 0 52,-8-5-51,8 5 51,-9-3-52,9 3 52,-15-2-53,15 2 43,-20 2-46,20-2 53,-23 1-50,23-1 50,-23 4-2,12-1-4,1-1-6,-2 0-1,3 4 5,0-2-5,-1 1 5,0 2 19,3-2 6,1 3 1,-2-1 13,2 0 32,1 1-68,1 1 33,2 0 5,2-9-23,-3 18 11,3-18-3,0 17-7,0-17-33,5 19 28,-1-11-35,0 1 29,1-3-32,5 1 27,-2-1-33,1-1 8,0 0-95,2 0-17,0-1-87,4-2-4,0 1-26,1 0-1,1-1-42,2-2-28,3 0-23,-4 0-30,5 0 4,-1 0-8,0-2 21,3-1-19,2-1 44,0 0 4,0 0 70,-2-1-3,2 0 50,-1-2 6,-1 2 58,2-2 13,-4 1 56,0 0 26,-4-3 80,-2 3 6,-3-1 74,0 0 17,-5-1 35,0 1-13,-2 2 17,-7 5 0,7-12 16,-7 12-1,0 0 0,0-11 4,0 11-65,-8-7 52,8 7-33,-15-3 9,15 3-13,-17-2 3,3 4 3,3 0-18,-3 1 3,1 1-11,-3 2 3,1-2-21,0 4 7,2-1-40,-1-2 7,1 4-38,3-2 14,-2 3-33,3-3 15,3 1-30,-1-1 16,7-7-23,-8 14 20,8-14-28,-4 10 20,4-10-23,4 10 23,-4-10-25,8 6 24,-8-6-22,11 5-5,-11-5-50,17 0-27,-17 0-5,23-4-13,-9 2 8,-3-1 12,5-2 11,-3-2 10,0 1 10,-1-2-1,1 0 29,-1 1-10,-4 1 26,1-2-12,-2 3 30,2 0 30,-9 5 18,13-10 5,-13 10-1,9-7-4,-9 7-8,0 0 37,12-3 3,-12 3 25,0 0-39,7 7 38,-7-7-22,4 8 15,-4-8-59,2 12 46,-2-12-69,5 12 45,-5-12-59,5 12 42,-5-12-54,6 16 44,-6-16-88,7 14-57,-1-6-90,-6-8-74,10 15-100,-10-15-96,9 11-106,-9-11-42,11 12-152,-11-12-349,13 7-730</inkml:trace>
  <inkml:trace contextRef="#ctx0" brushRef="#br0" timeOffset="7005.8646">27512 8433 395,'0'0'661,"4"-9"-80,-4 9-44,7-7-62,-7 7-32,11-5-54,-11 5-97,15-4 18,-15 4-64,15 2-12,-15-2-30,21 4-7,-11-2-28,1 3 4,1-2-21,-3 2-30,4 2-13,-4-2-21,-2 0-14,2 2-8,-2 0-5,0-2-11,-3 3-11,-4-8-1,8 12 3,-8-12 10,3 12-4,-3-12-8,0 0-6,-2 14-6,2-14-9,0 0 8,-5 8 14,5-8-6,0 0 6,0 0 45,-12 4-28,12-4 47,0 0-58,-8-5 45,8 5-56,-3-10 46,3 10-51,0-11 39,0 11-53,3-17 31,2 7 2,0 0-50,-1-1 45,3 0-57,-1-1 56,3 2-60,-2 1 48,4-1-53,-1 1 45,0 2-51,-1-1 28,0 1-97,2 2-34,-2 0-77,0 0-61,1 1-47,0 2-111,-1-1-64,3 0-64,-3 0-35,-9 3-64,23-4-451,-10 4-722</inkml:trace>
  <inkml:trace contextRef="#ctx0" brushRef="#br0" timeOffset="7349.6034">28200 8330 244,'13'-2'636,"-13"2"-99,0 0-51,12-2-36,-12 2-40,0 0-33,0 0-26,8-8-26,-8 8-26,0 0-19,0 0-25,-8-8-18,8 8-15,-14-3-8,14 3 4,-13-1-12,13 1 22,-19 0-57,7 1 39,2 0-72,-3 2 53,2 1-56,-4 1 12,2 1 0,-1 0-33,1 1-14,1 1-10,1 2-21,1-1-9,1 3-5,0-2-5,2 1-13,2-2-7,1 3-7,2-3-2,0 2-35,2-11 34,2 20-38,0-10 36,2 0-31,3-2 8,2 1-106,1-2-3,0 3-94,2-5-18,3 0-34,-1-1-33,2 0-36,-1-1-53,3-2 9,-3-2-25,2-1-3,-1 1-16,1-3-43,1-1-78,-4-2-474,5-1-616</inkml:trace>
  <inkml:trace contextRef="#ctx0" brushRef="#br0" timeOffset="7818.336">28442 8172 460,'1'-13'603,"-1"13"-96,2-19-41,-2 19-39,1-12-53,-1 12-41,-1-11-52,1 11-28,0 0-28,-3-10 0,3 10-37,0 0-10,0 0-34,0 0 19,-6 8-32,6-8 29,-4 10-27,4-10 15,-3 18-19,1-7 30,2 0 2,-1 3 5,1 1-19,0 2 31,0 0-71,1 2 35,-1-2-58,2 5 27,0-2-42,-2 0 36,1 1-64,0-3 34,0 2-56,1 0 1,0-1-3,0-2-3,-1 1-2,1-2-4,0 2-1,0-4 2,0-2-3,0 1-3,1-2-5,-1-1 4,-2-10 4,2 16 0,-2-16 2,3 13-3,-3-13 3,0 0-2,4 12-2,-4-12-2,0 0 3,0 0-5,0 0-7,0 0 4,0 0 2,0 0 45,0-13-54,0 13 47,1-17-55,1 5 49,0 0-56,2-2 54,0-2-49,0 1 39,1 2-40,2-1 34,0 2-37,1-1 51,-1 2-51,3 3 53,-1-2-54,0 3 51,2 0-51,-2 2 53,2 0-55,0 2 54,1 2-55,-12 1 45,23-1-42,-13 3 48,2 1-48,-1 2 58,-2 0-60,3 2 69,-2 3-36,-2-1 46,-2 1-48,0 0 40,-3 1-50,1 2 44,-3-3-49,0 0 42,-2 1-58,0 2-25,-1-3-116,0 2-79,-2-1-105,-1-1-94,0 0-125,2 0-67,0 2-115,0-2-590,3-10-945</inkml:trace>
  <inkml:trace contextRef="#ctx0" brushRef="#br0" timeOffset="8443.3174">29169 8582 294,'0'0'780,"0"0"-152,9-6-50,-9 6-72,0 0-41,0 0-27,0 0-55,0 0-15,13 1-63,-13-1-13,0 0-52,0 0 0,0 0-22,0 0-17,0 13-15,0-13-15,0 0-20,-8 6-19,8-6-18,0 0-3,-10 4 3,10-4-6,0 0-27,-10 3-18,10-3 1,0 0 31,-12-3-45,12 3 28,0 0-48,-10-7 29,10 7-47,0 0 38,-6-9-36,6 9 22,0 0-38,0-12 37,0 12-44,0 0 32,6-12-34,-6 12 34,8-7-35,-8 7 37,11-5-37,-11 5 37,12-1-31,-12 1 34,16 0-31,-16 0 47,14 1-40,-14-1 46,17 7-52,-17-7 20,14 7-18,-14-7 0,12 9 2,-12-9 1,8 8 1,-8-8 11,6 10-9,-6-10-3,0 0-2,-3 14 2,3-14-2,-6 7 8,6-7-7,-12 5 1,12-5-1,-14 6-4,14-6 1,-15 4 0,15-4 0,-16 1 0,16-1 27,-15 0-36,15 0 29,-13-4-36,13 4 27,-11-4-32,11 4 32,-8-9-29,8 9 26,-2-12-32,2 12 29,1-11-24,-1 11 33,8-12-33,-1 5 33,1 2-32,2 1 39,2 0-29,-2 2 36,5-2-11,1 4 49,-1 2-21,4 1 13,0 1 1,-2 0-16,5 4-42,-3 0 0,-3 4 0,1-1 0,-3 3 0,-1 0 0,-4 3 0,-5-1 0,-3 1 0,-5 2 0,-6 1 0,-7 2 0,-7 4 0,-5-2-333,-5 1-132,-4-2-182,-4-2-254,-12 4-943,-6-4-1556</inkml:trace>
  <inkml:trace contextRef="#ctx0" brushRef="#br0" timeOffset="17181.2862">20501 9859 806,'0'0'686,"-8"-10"-26,8 10-32,-5-10-73,5 10-24,-8-7-72,8 7-47,-6-7-43,6 7-36,0 0-49,-5-7-10,5 7 12,0 0 27,0 0-43,-8 5 14,8-5-30,-2 12 27,2-12-29,-3 19 2,3-8-254,-1 2 0,2 2 0,-1 2 0,1-1 0,-2 4 0,1-2 0,0 0 0,0 2 0,1 1 0,-1-1 0,0-2 0,0 0 0,0 2 0,0-4 0,0 1 0,0 0 0,0-2 0,-1-3 0,1 0 0,0 0 0,0-12 0,1 21 0,-1-21 0,0 14-304,0-14-204,2 11-79,-2-11-128,0 0-101,6 5-848,-6-5-1332</inkml:trace>
  <inkml:trace contextRef="#ctx0" brushRef="#br0" timeOffset="17493.7741">20470 9835 363,'-5'-9'738,"5"9"-64,-6-15-6,6 15-102,-6-10-30,6 10-67,-3-9-30,3 9-79,0 0-18,-7-9-39,7 9-21,0 0 20,0 0-19,0 0-9,0 0-23,13 3 16,-13-3-39,15 7-9,-3 1-43,-1-1 18,3 3-41,3 2-49,1 0-104,2 3 0,2-1 0,1 3 0,-1 0 0,-2 0 0,2 0 0,-2 0 0,0 0 0,-3 2 0,1-1 0,-2-2 0,-3-2 0,2 1 0,-4-1 0,1 0 0,-3-3 0,-2 1 0,3-1-119,-3-3-244,-1-1-53,0 3-21,-6-10-58,10 12-80,-10-12-73,9 7-120,-9-7-621,9 4-991</inkml:trace>
  <inkml:trace contextRef="#ctx0" brushRef="#br0" timeOffset="17821.8882">20935 9728 141,'-1'-17'802,"-2"0"-125,1 3-20,1 1-94,-1-1 1,1 2-46,0 2-22,-1-2-72,2 12-16,-1-17-48,1 17-34,-2-14-48,2 14-48,0 0-24,-2-12-24,2 12 43,0 0-5,0 0-6,0 0 0,0 17-16,0-17 12,3 21-132,-1-9-78,1 3 0,0 2 0,2 0 0,-3 1 0,2 0 0,0 3 0,-2 2 0,1-1 0,0 2 0,-2 0 0,1-2 0,0 1 0,-1 0 0,-1-4 0,0 2 0,0-1 0,0-2 0,-1 1 0,1 0 0,-2-2 0,2-3 0,-1 0 0,1-1-266,-1-2-245,1-11-55,0 20-82,0-20-81,0 16-104,0-16-639,2 12-1093</inkml:trace>
  <inkml:trace contextRef="#ctx0" brushRef="#br0" timeOffset="18259.3842">21219 10004 358,'0'0'720,"0"0"-69,0-15-41,0 15-71,0 0-59,-3-12-57,3 12-51,0 0-38,0 0-34,-9-5-6,9 5-13,0 0-55,-12 6 19,12-6-41,-8 11 18,8-11-82,-9 15-24,5-5-10,-1 0-12,3 1-7,-2-1-16,1 2-11,1 0-8,-1 0 0,3-1-19,-1 1-4,1 1-3,1-3-17,2 1 15,-1 0-10,2-1-1,1-3 2,3 1-9,-2-1-4,2 0 3,1-2 10,2-1-11,-1-2 0,2-1 1,2 1-3,-1-4-2,1 1 1,-1-1 2,-1-1 1,0-1 10,1-1 17,-1-2 21,0-1 51,-2-1-41,-2-1 35,-2-1-33,-2 2 19,-1-2-33,-1 0 40,-3 0-42,0-1 40,-3 0-41,-1-1 50,-2 0-83,-3 1-14,1 0 0,-1-1 0,-2 3 0,1 1 0,-1-1 0,0 1 0,-1 3 0,1-2 0,1 2 0,1 2 0,-2-1-174,12 5-144,-15-5-98,15 5-106,-14 0-146,14 0-130,-9 4-876,9-4-1346</inkml:trace>
  <inkml:trace contextRef="#ctx0" brushRef="#br0" timeOffset="19071.8548">22291 10084 497,'3'-10'701,"-3"10"-89,0 0-16,0 0-56,6-9-33,-6 9-36,0 0-28,5-8-50,-5 8-20,0 0 2,0 0-83,0 0 8,5-8-93,-5 8 10,0 0-18,0 0 54,0 0-29,9 9 50,-9-9-27,4 16 20,-1-4-64,0 2-203,0 4 0,-1 3 0,1 4 0,-1-1 0,0 4 0,0 5 0,2-1 0,-1 1 0,-2 2 0,2 1 0,-1 0 0,2 0 0,-3 1 0,2 1 0,-1-2 0,1 1 0,-2-3 0,2 1 0,-1 0 0,2-2 0,-1-1 0,-1-4 0,2-2 0,-3-1 0,2-1 0,-1-2 0,1-2 0,0-2 0,-1-2 0,-1-4 0,2-1-586,-2 0-106,-1-11-85,3 13-160,-3-13-708,0 0-1308</inkml:trace>
  <inkml:trace contextRef="#ctx0" brushRef="#br0" timeOffset="19431.2178">22374 10202 265,'-3'-15'800,"2"2"-159,0 0-11,1 1-59,1-2-55,2 0-58,1 1-51,1-2-52,4 3-18,-2-2 16,4 2-58,2 0 18,0 0-75,4 0 27,-2 2-68,2 2 8,-2 1 4,3 2-39,-1 1-9,1 1-21,1 3-16,-3 0-18,2 3-42,-2 0 11,-1 2-34,-2-1 38,1 4-46,-4 1 28,-2-2-28,-2 3 16,-1 2-49,-4-2 0,-2 2 0,-3 1 0,-2 0 0,-2 2 0,-2 0 0,-4 1 0,-1-1 0,-6 2 0,0-1 0,0-2 0,-3 1 0,1-3 0,4-1 0,1 0 0,-1-3 0,4 0 0,0-1-141,4-1-102,-2-2-48,4 0-75,9-4-95,-14 4-143,14-4-112,0 0-146,0 0-570,0 0-1042</inkml:trace>
  <inkml:trace contextRef="#ctx0" brushRef="#br0" timeOffset="20071.8138">22902 10115 415,'0'0'849,"-9"-6"-161,9 6-39,-10-6-23,10 6-57,-9-9-51,9 9-66,-9-8-16,9 8-92,-5-8 2,5 8-36,-3-9-36,3 9-74,1-12 4,-1 12-17,5-8-26,-5 8-26,12-6-15,-12 6-14,15-3-46,-15 3 25,21 3-43,-11-1 26,0 3-46,3 2 30,-3 2-44,2-1 29,-3 2-34,0-1 33,-3 2-36,1 0 27,-1-1-35,-4 0 27,2-1-31,-4-9 34,3 20-33,-3-20 28,0 17-33,0-17 31,-2 13-35,2-13 28,-1 11-38,1-11 17,0 0-45,0 0 31,0 12-36,0-12 23,0 0-65,0 0 45,7-9-53,-7 9 2,10-13 8,-4 4-4,0-1 10,2-5 6,4 1 11,-1-1 12,1 1 48,0-3-29,1 3 41,1 1-30,0 0 37,0 2-30,-1 4 34,0-3-27,1 5 31,-2 1-31,0 1 35,-12 3-38,23 2 7,-11 1 10,-1 2 2,-2-1 1,3 1 6,-3 2-3,0 1 4,1-1-2,0 2 0,-2-2 2,1 1 4,-2-3 6,2 2-14,-1-2 7,2 0 11,-1-2 3,0 1 13,-9-4 2,22 3 7,-22-3-2,23-1 0,-12-2-5,1-1 8,-1 0 54,-2-1-55,3 0 41,-3-2-47,0 0 41,-3-3-43,2 2 29,-3-2-52,-3 0 43,1-1-8,0 2-7,-5-1-4,2 10-5,-2-20-61,-4 13 62,1 0-47,-2-1 44,-1 4-47,-1-1 37,-1 1 3,10 4-13,-23-3-36,23 3-97,-26 3-40,15-1-84,-4 4-84,0-2-138,0 3-123,2 0-154,1 1-771,3-4-1155</inkml:trace>
  <inkml:trace contextRef="#ctx0" brushRef="#br0" timeOffset="20431.1753">23800 10009 230,'0'0'787,"9"-12"-104,-9 12-5,8-12-73,-8 12-78,3-9-28,-3 9-36,3-9-47,-3 9 6,3-11-70,-3 11 18,0 0-82,3-8 0,-3 8-49,0 0-40,0 0-31,0 0-12,4-9 27,-4 9 13,0 0 3,4 12 14,-4-12-183,4 20-30,-3-6 0,3 0 0,-3 5 0,2 3 0,1 5 0,0 4 0,-1 2 0,3 1 0,-4 1 0,2 2 0,0 1 0,-1 5 0,-1-6 0,-1 1 0,0 1 0,1-1 0,-2-1 0,-2-1 0,2 1 0,-1-3 0,-2 0 0,2-1 0,-1-6 0,-2 0 0,1-2 0,1-2 0,-1-3 0,1-2 0,0-3-66,0 0-511,1-3-79,-1-2-142,2-10-110,0 12-733,0-12-1303</inkml:trace>
  <inkml:trace contextRef="#ctx0" brushRef="#br0" timeOffset="20774.912">23932 10103 512,'-4'-14'684,"0"3"-69,0 0-30,3 0-65,1 11-45,-3-20-80,5 10-46,0-1-44,2 1-39,1-1-12,4 2-38,0 0-8,3 1-22,2 0-8,1 1-18,3 3-17,0-2 28,2 4-47,1 0 30,-1 2-59,1 2 37,-1 1-76,-2 3 62,0 0-65,-4 1 38,1 0-63,-3 1 46,-2 1-55,-4 1 35,-1-2-20,-2 1 37,-3-9-40,-3 21 25,-2-9-40,-3-2 33,-3 2-40,-3 1 28,-1-2-41,-2 2 39,-2-1-43,-1-2 36,1 1-43,-1-1 37,2 0-58,3-4-12,1 2-89,0-3-43,3 0-55,0-1-80,2-1-44,9-3-135,-13 4-108,13-4-156,0 0-647,0 0-1006</inkml:trace>
  <inkml:trace contextRef="#ctx0" brushRef="#br0" timeOffset="21181.1491">24489 10091 275,'0'0'712,"0"0"-122,0 0-22,0 0-39,6 7-53,-6-7-40,0 0-57,0 0-17,14 0-55,-14 0-32,16-5-12,-7 1-29,3 1-22,-1 0-18,1-2-28,2-1-19,1 1 21,-2-2-64,0 1 14,0-1-49,-1 0 37,-1-1-66,-1 2 37,-2-2-57,0 1 43,-3 1-61,-5 6 46,9-11-57,-9 11 38,0 0-46,-1-13 51,1 13-54,-11-5 40,11 5-40,-14-1 48,14 1-52,-19 2 52,9 2-48,-2 0 45,1 1-54,-1 2 54,1 1-50,2 1 10,1-2 2,-2 3 11,2 2 2,3-5 2,1 3 3,-1-1-5,3 1 8,2-10-1,0 19-2,0-19 0,3 17-1,3-9 2,0 0-8,0-1-45,4-1-74,1-1-77,-1 2-90,4-2-40,1 0-95,3 0-137,-2 0-156,4-3-648,-1-2-965</inkml:trace>
  <inkml:trace contextRef="#ctx0" brushRef="#br0" timeOffset="21759.2623">24885 10069 365,'-4'-14'791,"4"14"-123,-7-10-29,7 10-58,-2-10-63,2 10-57,2-11-41,-2 11-64,7-10-22,-7 10-10,9-8-75,-9 8 13,18-7-76,-18 7 25,20-2-74,-6 2 26,-2 2-69,1 0 42,2 2-67,0 1 41,-1 0-71,-1 3 28,-1 0-54,-1-1 7,-3 3-8,0-3-6,-2 2 2,-1-1 3,-2 2-9,-1-1 3,-2-9 0,-1 15 1,1-15-2,-4 17 1,0-8-2,4-9-1,-9 12 5,9-12-7,-10 12 0,10-12-1,-8 8 5,8-8-3,0 0-5,-9 4-2,9-4-10,0 0 0,0 0-12,-3-8-10,3 8-21,7-13-42,-3 5-18,5-3-30,1 0-57,3-2-4,0-2-28,3 0-58,2-2-39,2 0-22,1 0-12,2 0 31,-2 0 34,2 1 53,-2 1 42,-4 0 37,1 3 40,-5-2 37,2 2 45,-5 1 43,2 2 50,-1-2 44,-4 1 22,-1 1 27,0 1 26,0-1 19,-6 9 15,6-13-10,-6 13 19,4-12-26,-4 12 19,5-12-40,-5 12 6,3-8-30,-3 8 34,0 0-9,0 0 4,0 0 28,0 0-10,0 0 22,0 0 20,-3 16-65,3-16 37,-5 19-24,3-5 32,0 0-11,0 1-45,0 1 25,0 1-50,0 0 19,1-1-65,1 1-76,0 0 0,0-1 0,1-1 0,3 2 0,-2-3 0,1 2 0,0-1 0,2-3 0,-1 1 0,1-2 0,2-2 0,-3 0 0,3-1 0,-1-2 0,3-1 0,-1 0-277,-8-5-77,15 2-69,-15-2-49,18 0-112,-18 0-91,21-2-95,-13-2-701,3-2-1093</inkml:trace>
  <inkml:trace contextRef="#ctx0" brushRef="#br0" timeOffset="22540.4749">25303 10009 279,'-16'2'720,"4"-2"-128,12 0-72,-19 3-71,19-3-84,-16 2-48,16-2-38,-9 4-14,9-4 3,0 0-64,0 0-28,0 0-39,14 1-30,-14-1-21,22-2-11,-8 1-23,3-1-6,2 0-26,1-2-26,0 1-37,4 0-23,0-2 11,2 0 7,0 3-22,0-2 19,1 1 4,-2 0 9,-3 3 7,1-2 10,-8 0-4,2 2 12,-4 0 7,-1-1 32,-12 1 14,17 3 24,-17-3 19,11 5-10,-11-5 12,7 8-17,-7-8 10,2 11-27,-2-11 24,0 11-32,0-11 14,1 13-14,-1-13 16,1 12-16,-1-12 31,5 12-24,-5-12 13,6 10-32,-6-10 20,14 10-27,-14-10 12,16 7-26,-5-4 22,2-1-29,-13-2 18,27 0-21,-13-1 16,2 0-17,1-2 11,0-1-29,1 1 7,1-2-26,-3-1 19,0 0-2,0-1-6,-1-1 7,-1 0 8,-1-1 6,-1 0-7,-3-1 6,0 0 4,-3 1 1,2 2-1,-2-1 1,-6 8-7,9-14 12,-9 14 15,8-12 0,-8 12-4,3-8 7,-3 8-2,0 0 2,0 0 3,0 0 23,0 0 5,0 0 21,0 0 24,0 0 6,-7 8 3,7-8 24,-7 20-9,3-7-14,0 4 8,-1 3 81,2 3 69,-1 4-45,4 2-9,2 5-12,0 3 11,1 7-10,0 2-131,1 1-69,0 0 0,1 3 0,-1-4 0,0 4 0,-1-2 0,2 0 0,-3-2 0,2 1 0,-4-4 0,1-5 0,-1-3 0,0 0 0,-1-2 0,-1-6 0,0-1 0,-2-3 0,-2 0 0,0-4 0,1-3 0,-1 1 0,-1-5 0,-2 0 0,0-2 0,0-1 0,-5-2 0,1-2 0,-1-2 0,1-3 0,-5 0 0,-1-4 0,-2-4 0,-2-1 0,-2-6 0,1-2 0,-3-5 0,0-3 0,4-1 0,-1-2 0,4-2 0,0-2 0,6 1 0,2 2 0,3-1 0,3 0 0,4 4 0,2-2 0,4-3 0,3 2 0,6-7-168,5 2-80,5 0-53,-1 2-33,7 2-82,1-2-81,10-3-99,3 3-111,2 2-853,2 1-1203</inkml:trace>
  <inkml:trace contextRef="#ctx0" brushRef="#br0" timeOffset="23149.8308">27233 9907 196,'-2'-13'916,"2"13"-160,0-12-73,0 12-57,0 0-57,-4-13-42,4 13-93,0 0-78,0 0-30,0 0-14,0 0-9,0 0 26,0 0-80,-4 9 16,4-9-64,-3 20 5,1-8-59,0 2 8,-1 1-57,0 2 10,2-2-49,-2 1 20,1 1-42,0-3-9,0 0 25,2-2-47,0 0 11,-2 1-96,4-3-14,-2-10-104,2 19-42,-2-19-62,6 11-41,-6-11-46,5 9-97,-5-9-65,10 4-41,-10-4-107,12-1-593,-12 1-895</inkml:trace>
  <inkml:trace contextRef="#ctx0" brushRef="#br0" timeOffset="23477.9482">27135 9860 160,'-11'4'738,"11"-4"-159,-16 4-67,16-4-49,-9 5-38,9-5-19,0 0-40,-5 5-7,5-5-32,0 0-41,0 0-33,14 0 1,-14 0-15,16-4-29,-5 1-23,2-2-17,1 0-16,1 0-24,-1 0-12,-1-2-6,1 1-11,-1-1-6,1-1-11,-5 2-14,0-1-8,-1 0-2,0 0-5,-1 0-16,-7 7-12,6-13 1,-6 13-10,4-11 1,-4 11-17,-4-10 2,4 10 1,-6-6 2,6 6-6,-12-2-23,12 2-46,-14 0-37,14 0-60,-18 5-26,9 0-78,-1-1-52,-2 4-86,1 0-48,2 2-56,0 2-69,2-2-141,0-1-311,3 3-645</inkml:trace>
  <inkml:trace contextRef="#ctx0" brushRef="#br0" timeOffset="23915.4265">27679 9961 111,'12'-5'703,"-1"0"-109,-11 5-74,13-9-40,-13 9-49,8-9-49,-8 9-27,5-11-62,-5 11-33,-1-11-38,1 11-4,-8-8-33,8 8-6,-13-6-28,3 2-5,10 4-7,-22 0 20,8 0-19,1 0-2,-3 1-18,1 2-21,-1-1-13,1 3-15,-2 1-6,2 0-11,1 0-14,1 3-12,3-1-1,0 1-5,1-1-4,2-1 0,2 1 2,5-8-9,-2 16-6,2-16-18,10 17 22,-4-10-21,4 2 24,2-1-23,1 0 29,2-1-20,0 0 10,3 0-23,0 2 24,4-3-21,-1 4 17,0-3-18,-2 0 24,3 0-27,-8-1 28,2 0-24,-3 0 19,-2-1-20,-1 0 28,-4 1-23,-6-6 25,7 7-16,-7-7 29,0 0-9,-3 16 23,3-16-31,-13 8 20,3-3-23,0-2 28,-5 2-38,-1-1 17,-1-1-21,0 2 19,-4-4-20,2 3 17,-2-2-20,1 0-3,0 0-62,0-1-21,-1 1-53,3-1-34,0 1-49,3-1-66,1-1-69,1 1-80,13-1-85,-23 2-254,23-2-326,-14-2-726</inkml:trace>
  <inkml:trace contextRef="#ctx0" brushRef="#br0" timeOffset="24977.8897">28543 10024 9,'0'0'813,"0"0"-168,0 0-57,-4-13-33,4 13-36,0 0-61,0 0-46,-2-10-48,2 10-33,0 0-66,0 0-20,0 0-53,-4-7 10,4 7-22,0 0 16,-9 7-33,9-7 6,-8 13-29,3-6-6,0 3-22,0-1-12,1 0-11,0 2-9,-2 0-22,4 0-19,0-1 1,2 2-4,0-12-12,1 21-2,2-11-2,2-2-3,0 0-2,1 0-4,2-3 3,2 1-4,2-2-9,-1 0-10,2-1 1,1-3-11,0 0 0,3-3-45,-1 1-38,1-3 20,1 0-21,-4-1 28,7-3-25,-5 0 12,1-1-12,-2-1 36,-2-1-7,-3 2 28,2-3-14,-2 2 30,-2 0 8,0 1 2,-3 0 4,-1 2 2,-4 8-15,7-15 15,-7 15 4,0 0 8,0-12-2,0 12 2,0 0-19,0 0 20,0 0-2,-13 1 33,13-1-12,-10 9 30,10-9-28,-8 13 18,4-5-29,4-8 21,-5 17-19,5-17 18,-2 17-19,2-17 15,2 15-28,-2-15 21,7 17-21,-7-17 20,10 14-26,-2-8 23,2-1-23,-1-1 16,3-1-19,1-1 23,1 0-23,2-2 22,0 0-23,5-3 15,0 1-15,5-3 26,-2 1-27,2-3 22,-2 0-22,0-1 14,-1 0-12,0-4 20,-5 1-26,1 1 26,-5-2-20,0 2 20,-5-1-22,-1 2 23,-2 0-1,-2 0-24,-4 9 21,1-16-21,-1 16 19,-7-13-19,7 13 23,-12-11-21,12 11 21,-15-7-1,15 7 0,-18-4 0,18 4-4,-20 0 2,20 0-1,-21 4 1,10-1-8,2 3-12,-1-1 24,2 1-23,2 3 28,0-2-21,3 1 16,0 1-18,3-9 21,-1 21-23,3-10 24,1-1-25,1-1 25,1 1-19,3 2 14,0-2-23,1 2 1,0-1 7,3-1 1,-3 0-1,0 0 2,1-1 0,-4-1-3,-1 1 6,1-1 2,-6-8 3,7 12 5,-7-12 6,4 10 3,-4-10-2,-5 11 1,5-11 20,-8 8-31,8-8 15,-14 10-23,4-6 19,1-1-22,0 1 14,-2 1-13,11-5 12,-20 3-41,20-3-14,-19 5-75,19-5-35,-15 2-77,15-2-74,-15 0-105,15 0-79,0 0-109,-16-4-763,16 4-963</inkml:trace>
  <inkml:trace contextRef="#ctx0" brushRef="#br0" timeOffset="25899.7331">29333 10115 728,'0'0'625,"16"-6"-70,-7 3-74,3-2-34,-3 3-51,1-4-17,-1 2-42,2 1-63,0-4-5,-2 2-53,1 0 0,-2 0-38,-1-1 4,2 1-56,-9 5-25,10-10-17,-10 10 6,7-7-36,-7 7 8,0 0-31,0 0 19,0-12-23,0 12 25,0 0-22,-12-1 23,12 1-22,-12 3 25,12-3-17,-13 6 31,5-1-9,-1 1 31,1 0-19,2 2 15,-3 1-20,2 1 8,0 0-14,2 2 14,0-4-21,1 4 9,1-3-23,1 1-9,2-10-12,0 19 4,0-19-8,2 20-4,3-13-30,1 0-43,1 1-83,2-2-57,3 1-11,3-2-3,3 0-14,1-2-55,0-1-30,3 1-17,5-3 2,0 0 7,1-3 9,0 1 8,4-3 6,1 0 71,-1-3 19,-1 1 54,-1-2 28,0 0 53,-2-1 39,-1 0 28,-7 0 36,-1-1 48,-1 1 10,-2-2 39,-4 0 13,0 4-2,-3-4 16,-3 4 2,-2-1-10,-4 9 11,5-14 13,-5 14-4,-1-12 9,1 12-27,-8-8 8,8 8-22,-13-7 13,13 7-20,-16 0 12,16 0-34,-21 4 17,9 0-19,0 0 9,-2 3-37,1-1 10,2 2-32,-3 0 13,3 1-37,1 0 11,0 2-21,2-3 14,3 3-24,-1-3-1,2 2 11,4-10-13,-4 16 1,4-16-6,3 14 1,-3-14 7,9 16-8,-3-11-6,2-1-5,1 0-9,-9-4-13,21 5-37,-9-4-23,2-1-20,-1-1-16,2 0-11,0-4 6,3 2-23,-1-2 0,2-4 29,1 1-12,1-1-3,-1-1-19,1-4 17,-2 0 12,1-3 23,0-1 10,-2-2 17,-1-2 8,-2 1 12,0-3 13,-1 0 14,-1-1 13,-2-3 10,-1 4 23,-1 2 42,-1 1-2,-3 1 43,0 3 2,-2 0 28,2 2-22,-4 3 33,0 0-46,-1 12 30,-2-19-41,2 19 20,-6-12-25,6 12 24,-8-7-10,8 7 7,-12-1 8,12 1 5,-15 8 14,9-1 15,-3 3 15,0 2 2,0 0 14,1 7-19,-1 0 19,2 2-7,0 0 1,2 3 0,1-2 13,0 2 6,3 2-18,1-6-23,1 4-10,3-2-22,3 0-9,2-2-10,1-1-8,2-2-14,2-1-8,2-2-14,3-1-3,-1-4-10,2 1-1,2-3-17,0 0-12,-3-4 0,1 2 0,-2-3 0,1-2-7,-3 0-90,-1 0-68,-1 0-67,-1 0-72,-3-2-72,2-1-73,-12 3-108,12-7-108,-12 7-198,9-6-559,-9 6-1031</inkml:trace>
  <inkml:trace contextRef="#ctx0" brushRef="#br0" timeOffset="27540.304">20879 11580 152,'-4'-8'908,"4"8"-186,0 0-45,-4-12-63,4 12-30,0 0-50,-2-12-83,2 12-70,0 0-52,0 0-30,0 0-2,0 0 41,0 0-42,0 0 6,-3 10-74,3-10 28,2 17-49,-2-5-33,-2 2-23,2 0-27,-1 1-20,1 3-41,-3-1-63,3 0 0,-1 0 0,-1 0 0,0 0 0,1-2 0,-2 1 0,2-2 0,-1 0-170,0-2-149,0-1-110,2-11-79,-4 21-142,4-21-146,-5 14-886,5-14-1354</inkml:trace>
  <inkml:trace contextRef="#ctx0" brushRef="#br0" timeOffset="27805.9204">20860 11518 483,'1'-13'877,"2"1"-123,-3 12-41,2-20-70,-2 20-25,3-17-73,-3 17-68,3-13-46,-3 13-48,2-11-8,-2 11-94,0 0-11,2-15-80,-2 15-8,0 0-66,2-12 5,-2 12-56,0 0 17,0 0-40,0 0 19,0 0-46,0 0 24,0 0-55,0 0-65,0 0-137,0 0-105,2 13-89,-2-13-164,1 14-144,-1-14-210,0 15-496,0-15-1034</inkml:trace>
  <inkml:trace contextRef="#ctx0" brushRef="#br0" timeOffset="28009.0357">21156 11722 698,'0'0'838,"0"0"-49,4 11-112,-4-11-27,0 0-92,0 0-60,0 0-77,0 0-69,3 9-55,-3-9-59,0 0-47,0 0-40,0 0-32,0 0-26,0 0-26,0 0-65,0 0-84,0 0-114,0 0-83,0 0-130,7 5-100,-7-5-117,0 0-207,13-1-330,-13 1-778</inkml:trace>
  <inkml:trace contextRef="#ctx0" brushRef="#br0" timeOffset="28446.5194">21352 11801 61,'0'0'823,"15"-1"-161,-5-2-48,0 0-55,2-1-63,2-1-75,1 0-27,0-3-52,4 1-16,-3-2-69,1 1-10,2-3-33,-2 2 15,-1-1-46,0 0 21,-2 0-34,-2 2-22,1-2-21,-4 1-5,0 0-11,1-1-14,-3 2-9,-7 8-16,7-16-23,-7 16-7,4-13-8,-4 13 49,-1-14-73,1 14 43,-8-9-55,8 9 45,-15-5-52,5 3 0,10 2 1,-23 2 6,10 0 9,-1 2-14,0 3-3,0-2 4,1 3 0,1 0 2,1 1-1,2 1 5,0 1 0,2 2-2,1-1 10,4 0 16,1 0 4,2 0 18,3-2-5,1 5 18,5-5-1,0 1-11,3-1-1,0-1 0,1-1-5,2 0 11,2-3 1,-1 1 0,1-3 0,1 0-1,0-1-3,1-2-3,0 0-4,-1-1-6,0-1-4,-2-1-7,-1 1-5,-3-1-4,1 0-16,-2 2 0,-3-3 0,-9 4 0,17-6-108,-17 6-50,11-7-139,-11 7-115,0 0-93,6-7-165,-6 7-190,0 0-780,0 0-1300</inkml:trace>
  <inkml:trace contextRef="#ctx0" brushRef="#br0" timeOffset="28977.7556">23143 11422 143,'8'-12'821,"-8"12"-132,6-14-39,-6 14-64,8-14-20,-8 14-55,6-10-14,-6 10-58,7-8-39,-7 8-41,0 0-47,5-10-44,-5 10-15,0 0 50,0 0-31,0 0 19,-8 14-40,4-4 8,-3 2-19,-1 3-159,-1 5-81,-2-1 0,-1 5 0,-1-2 0,2 2 0,-1 0 0,-2 0 0,3 0 0,1-4 0,-1 1 0,1-1 0,0-2 0,2 0 0,-1-1 0,1-1 0,1-3 0,1 0 0,0-4 0,3 1 0,3-10-205,-7 16-222,7-16-55,-2 10-69,2-10-64,0 0-75,0 0-45,0 0-691,11 1-1033</inkml:trace>
  <inkml:trace contextRef="#ctx0" brushRef="#br0" timeOffset="29274.6158">23196 11394 880,'2'-12'698,"-2"12"-36,2-17-45,-2 17-74,1-13-32,-1 13-89,1-10-50,-1 10-76,0 0-25,3-12-38,-3 12 46,0 0-3,0 0-18,8 5 8,-8-5-14,11 15-33,-6-5 15,1 3-37,4 2 11,-1 2-60,0 3 24,3-1-50,-2 2-67,0 3-55,3-2 0,-1 3 0,-2-6 0,0 3 0,0-1 0,0-1 0,1 0 0,-2-1 0,2 0 0,-2-2 0,0 0 0,-1-5 0,-1 0 0,0 0-44,-2-4-255,0 2-70,-5-10-34,8 12-90,-8-12-115,7 11-80,-7-11-128,0 0-605,5 7-1028</inkml:trace>
  <inkml:trace contextRef="#ctx0" brushRef="#br0" timeOffset="29493.3626">23105 11662 30,'-10'-2'910,"10"2"-174,-18-4-45,18 4-121,-10-2-52,10 2-88,-11-3-51,11 3-57,0 0-15,0 0-37,0 0-42,7-9-30,-7 9-31,14-4-31,-3 1-24,1 3-23,2-2-18,4-1-12,2 3-19,-2-2-9,4 2-4,-1-1-66,0 1-112,-1-1-56,2 1-129,1-1-83,-2 1-81,3 0-107,-2 0-679,2-2-889</inkml:trace>
  <inkml:trace contextRef="#ctx0" brushRef="#br0" timeOffset="29883.9713">23620 11635 444,'0'0'738,"0"0"-108,0 0-47,0-12-79,0 12-42,6-8-67,-6 8-49,14-7-32,-5 3-32,-9 4-39,22-4-33,-22 4-27,25 0-14,-12 1-21,0 2-29,2-1-9,0 3-19,-1 2-24,-2-2 4,2 2-32,-3 1 18,-1 1-29,0-1 16,-4 1-29,1-1 17,-3 0-20,0 0 16,-4-8-21,3 17 18,-3-17-22,-3 17 22,3-17-27,-7 15 19,2-8-22,0 0 21,5-7-19,-12 12 18,12-12 7,-11 8 21,11-8 3,-10 2 5,10-2-5,0 0 0,-14-1-5,14 1-9,-7-7-6,7 7-5,-1-11-5,1 11-3,3-17-5,0 8-1,1-1-5,4 0-2,0-1 3,-1 0 3,5-2-5,-2 4-3,0-1-21,4-1-49,-2 1-48,2 0-49,-3 2-44,2-1-90,1 1-64,-2 2-30,2-1-53,-2 1-62,2-1-97,-2 4-538,1 0-760</inkml:trace>
  <inkml:trace contextRef="#ctx0" brushRef="#br0" timeOffset="30321.4547">24100 11614 836,'0'0'678,"0"0"-50,-7-5-48,7 5-85,0 0-49,0 0-75,-4-9-17,4 9-70,0 0 19,7-11-24,-7 11-37,10-6-28,-10 6-7,15-5-14,-5 2-20,-10 3-19,22 0-7,-22 0 5,24 3-23,-8-1-21,-1 3-8,1-1-13,0 3 19,-4-2-53,1 4 20,1-1-43,-2 1-3,-1 2-14,-1-1 3,-1 2 10,-1-1 8,1 0-29,-1 1 0,-3-1 1,-1 0 1,0 0-1,-1-1 2,-3-10-1,0 17-2,0-17 9,-3 14-9,3-14-2,-4 12-4,4-12 6,-7 10-4,7-10 5,-6 7 2,6-7-2,0 0 1,0 0 2,0 0 21,-14-3-15,14 3-6,-3-9 7,3 9-12,2-14 2,-2 14-4,5-20 1,-2 11-1,3-5 30,-1 2-38,2-1 30,3 0-35,2-1 24,-3-1-28,5 1 36,-1-1-36,1 1-19,-1 2-90,2 0-20,-2 3-72,0-1-45,1 3-42,0-1-33,1 2-80,0 0-23,1 1-42,-1 0-4,-4 2-63,5 0-76,-2 1-426,0 0-668</inkml:trace>
  <inkml:trace contextRef="#ctx0" brushRef="#br0" timeOffset="31430.803">24850 11522 400,'0'0'534,"19"-1"-52,-19 1-24,13-3-20,-13 3-59,10-4-23,-10 4-41,0 0-30,6-5-14,-6 5-35,0 0 6,0 0-36,-8-5-10,8 5-9,0 0-1,-18 1 0,18-1-15,-16 2-11,4 1-7,3 1-7,-2 0-9,-2 1-10,1 3-18,2 1-15,-4 0-18,4 2-9,1-3-9,-1 3-14,1-1-12,2 2 2,3-3-7,-3 2-4,7-11-6,-4 18-1,4-18-2,0 16-3,0-16-1,8 13-4,-8-13-8,14 10 2,-5-7-6,2-1 5,1-1 8,1-1-2,0 0-14,3-2-55,2 0 11,-3-2-20,2-1 33,-2-1-17,3 1 22,-4-3-16,-1 0 30,0 2-14,-1-4 26,-3 3-2,0-4 1,0 5 5,-4-4-2,-5 10 4,8-14-3,-8 14 2,6-12-5,-6 12 0,3-10 9,-3 10 1,0 0 0,0 0 2,0 0 3,-5-8 21,5 8 21,0 0-3,-11 10-2,11-10 1,-6 12 8,0-2-9,6-10-5,-7 16-9,4-8-17,3-8 16,-4 17-18,4-17 13,-3 15-21,3-15 15,0 13-17,0-13 15,7 13-23,-7-13 24,10 8-10,0-4 5,0-1-17,3-2 11,-2 0-10,4-1 15,1 0-2,3-1-5,-2-1-19,1-3-18,0 3-9,0-5 0,-3 2-1,2-2 7,-2-1 12,-1 1 2,-5 0 7,2-1 3,-3 3 3,0-3 9,-8 8-10,10-9 4,-10 9 3,6-11-4,-6 11 6,0 0-6,5-9 2,-5 9 10,0 0 6,0 0 9,0 0 12,0 0 14,0 0-2,0 0-3,-5 9 8,5-9 8,-5 12-8,5-12-8,-2 12-4,2-12-3,0 13-13,0-13-3,1 14 8,-1-14-8,6 12-2,-6-12-2,5 12-3,-5-12 1,12 9-4,-2-3-2,-1-3 1,0 1-7,4-2 6,3 3-7,2-4 36,0 1-36,3-1 4,1-1-4,-2-1-5,2-2 1,3 0 7,0-1 10,-5-2-11,2-1-2,-1 1 3,-3-2-2,-1-1-5,-3 1 4,-1-1 6,-2-1-4,0 2-3,-1-2 5,-4 3-2,-1-2-1,0 2 13,-5 7-15,9-15 36,-9 15-36,4-12 46,-4 12-55,5-11 54,-5 11-36,0 0 43,0-12-44,0 12 52,0 0-39,0 0 58,0 0-27,0 0 55,0 0-26,-9 8 45,9-8-29,-7 18 7,4-8 10,-1 5-84,-1 0-27,1 8 0,0 0 0,-1 6 0,1 3 0,1 5 0,1-1 0,-2 7 0,2 1 0,-1 0 0,3 2 0,-2-1 0,2 2 0,0-1 0,-2-1 0,2 1 0,0 0 0,2-3 0,-2-4 0,2 0 0,-2-2 0,0-1 0,2 0 0,-1-4 0,0-3 0,-1-3 0,1-2 0,-1-5 0,2-1 0,-4-1 0,2-5 0,-1 1 0,-1-4 0,2-9 0,-8 16 0,8-16 0,-14 9 0,14-9 0,-16 3 0,4-6 0,-2-1 0,-3-4 0,0-3 0,-4-5 0,-1-2 0,-2-8 0,-1-1 0,2-2 0,1-3 0,4-3 0,1 0 0,5-4 0,3-2 0,-1-1 0,8-1 0,2 3 0,5-6 0,4 2 0,2-2 0,10-5 0,2 1 0,6 1 0,7 3 0,2 2-127,6 1-281,3 4-60,5 1-55,-3 1-108,6 5-94,1 3-127,4-1-564,3 3-1024</inkml:trace>
  <inkml:trace contextRef="#ctx0" brushRef="#br0" timeOffset="33555.719">27024 11550 703,'0'0'637,"14"-7"-69,-14 7-55,9-8-21,-9 8-27,9-9-53,-9 9-6,11-8-30,-11 8-20,5-8-41,-5 8-45,0 0-35,0 0-27,-2-13-21,2 13-13,-12-3-22,12 3-12,-15 3 3,3-2-29,1 3-13,-2 1 2,-3 2 1,3 2 7,-4 3-4,2 1-1,-3 0-8,5 3-12,-1-1-13,3 1-11,2 2-7,-3-1-9,6-3-4,2 2-13,-1-2-4,5 0 1,2-1-4,1 0-9,5-1-1,1 0-1,1-3-8,5 2-14,3-4-58,0 0-42,7-2-10,1-1-21,2-1-47,3-2-21,7-1-23,1-1 31,1-3-26,5-2 4,2-3 2,-2 2 13,0-4 17,-3-1 24,0-2 22,-5 1 28,-1 0 19,-9-1 9,0 1 27,-7 0 14,1 2 19,-6 1 3,-4 0 26,-4-1 1,-1 3 33,-6 8 6,4-14 26,-4 14 2,-5-11 35,5 11-6,-14-7 26,14 7-9,-22-3 27,9 4-12,-1 0 36,-1 3-20,-4 0 26,4 3-40,-2-1 4,0 3-7,1-1-11,3 1-16,-1-1-24,1 0-15,3 1-8,2 1-7,-1-4-12,5 2-5,4-8-5,-5 12 2,5-12-11,0 0 4,5 12-9,-5-12 4,13 6-6,-13-6 0,20 1-10,-7-2 7,1 0-2,1-4-21,2 1-8,0 0-6,-1-3-2,0 0 9,-1 0-5,-1-1 15,2 0 4,-5-1-1,2 1 1,-3 0 1,-2 1 8,2 0 2,-4 1 0,1 0 1,-7 6 13,10-8-6,-10 8-7,10-8 10,-10 8 6,0 0 8,0 0 9,0 0 2,11 1-11,-11-1 5,0 0-2,3 14-7,-3-14-4,3 13 1,-3-13-8,1 14 3,-1-14-8,2 13 4,-2-13-10,4 14-60,-4-14-68,8 14-4,-8-14-41,9 11-25,-9-11-68,14 9-31,-14-9-44,19 5-18,-19-5 13,18 2 8,-18-2 22,20-2-2,-8 0 33,-2 0 32,1-2 65,-1 1 23,-1-4 48,0 3 19,2-3 41,-4 0 45,0 1 47,1-3 28,-1 2 21,0 1 42,-2-1 18,1 0 13,-6 7 7,10-10-4,-10 10-19,8-8-16,-8 8 23,7-4-5,-7 4 27,0 0-32,14 0 3,-14 0-24,11 5 26,-11-5-3,11 11 7,-11-11-36,14 10 2,-7-4-41,-7-6 10,12 11-39,-12-11 22,10 15-24,-10-15 16,6 9-30,-6-9 17,5 8-16,-5-8 33,6 8-18,-6-8 32,0 0-25,0 0 15,3 10-29,-3-10 11,0 0-32,0 0 18,0 0-24,0 0 17,0 0-25,-3-12 19,3 12-24,-2-10 21,2 10-22,2-16 19,0 7-3,1-3-8,2 2 2,2-2-2,1 0-4,1 0 4,3 1-1,-1 0 0,5-1 1,1 3-2,2-1-2,-1 2 2,2 2 3,-1 1-8,-1 2 5,1 0 8,0 2-4,-2 2-10,2 2 32,-4 0-10,2 3 23,-3 1-17,0 0 12,-3 3-20,-2-2 13,1 4-21,-2-1 16,-3 0-18,0 1 5,-2 0-9,2-2 16,-4 2-21,2 0-54,-3 0-93,1-2-71,-1-10-77,1 19-127,-1-19-107,1 22-98,-1-22-173,6 17-371,-2-9-788</inkml:trace>
  <inkml:trace contextRef="#ctx0" brushRef="#br0" timeOffset="34118.1968">29103 11478 417,'2'-10'764,"-2"10"-106,5-13-25,-5 13-72,4-9-55,-4 9-90,3-10-53,-3 10-96,0 0-11,0 0-32,0 0-2,0 0-22,0 0 22,0 0-21,4 12-38,-4-12 3,0 20-20,0-8 6,0 2-18,1 3-12,-1 0-18,0-1-19,0 2-5,0 2 5,-1-1 7,1 1-23,0-3-7,0 1-18,0-1 1,0 0 9,0-3-27,0-1-16,0-1 16,0-12-16,-2 19 4,2-19-10,2 16 9,-2-16-9,0 12 6,0-12-11,0 0 7,1 11-9,-1-11 6,0 0-7,0 0 20,0 0-18,13-5 0,-13 5-3,11-11 7,-4 4-11,3-2 7,0 0-12,0-2 12,4 1-10,0 0 8,4-2-7,3 2-1,-3-1 2,1 2-6,1 0 15,1 1-5,0 0-2,1 2 2,-4 1 31,1 3-34,-2-1 11,2 1-14,-5 2 4,1 0 3,-2 2 1,1 1 3,-2 0 0,-2 1 5,-1 1 0,-3 2 10,-6-7-14,8 11 18,-8-11 4,1 15 11,-1-15-4,-6 17 12,1-9 11,-2 1-29,-3-1-10,0 0 8,0 1-12,-3-1 6,0 0-6,0 0 2,1-3-11,-1 3-14,0-2-48,1-1-47,1-2-49,1 1-65,1 0-39,-3-1-46,12-3-41,-15 5-87,15-5-88,-12 3-66,12-3-92,0 0-647,-8-5-930</inkml:trace>
  <inkml:trace contextRef="#ctx0" brushRef="#br0" timeOffset="34493.1858">29597 11718 171,'13'-3'666,"1"-2"-123,-1 0-41,2 1-25,1-1-81,0-1-57,0-1-31,3 0-7,-2-1-38,2-1-33,-2 0-39,0-1-17,1 0-17,-5 2-3,-1 0-7,0 0-20,-2 0-11,-1 2 1,-3-1-44,0 0 28,-6 7-33,6-11-4,-6 11-25,0 0 1,-1-14-10,1 14 11,-9-5-30,9 5 15,-14-2-21,14 2 20,-23 4-24,9 0 20,0 3-24,-2 0 3,2 2 0,-1 1 20,2 4 12,3-1 18,0 0 13,2 0 2,2 2 13,2-2 24,2 0-7,2 0 28,4 3-15,1-4 0,4 1-6,1-2-11,2-1-16,5 2-18,-3-4-7,2-1-9,1-1-8,6-1 29,-5-2-49,4-2-7,-1 2 2,1-3-12,0-1-68,-1-1-78,2-2-65,-3 2-86,1-5-96,-4 2-137,-2 1-101,-1-1-225,-2-1-451,-4 0-912</inkml:trace>
  <inkml:trace contextRef="#ctx0" brushRef="#br0" timeOffset="35602.5349">22329 12705 323,'1'-11'599,"-1"11"-95,3-10-27,-3 10-38,4-9-50,-4 9-45,5-11 22,-5 11-19,5-10-16,-5 10-19,5-9-26,-5 9-3,0 0-11,4-11 8,-4 11-48,0 0-12,0 0-56,0 0-14,-5-9-27,5 9-5,-13 2-29,13-2 5,-19 7-11,9-2-3,-2 2-20,-3 1-2,2 1-3,-3 1-10,1 1-12,-1 2-6,2-1-2,-1 1 0,2-1-5,-1 0-11,3 1 7,2-1-1,-1-1-11,5-1 7,0 2-4,0-5 36,5-7-38,-3 19 36,6-10-44,1-1 28,2 0-26,3 1 33,4-1-51,0-1 46,3-2-43,4 4 41,0-3-34,3 0 40,0 0-55,-1 1 44,1 0-46,0-2 50,0 2-27,-3-2 13,-2 2-35,-1-2 46,-2-1-46,-1 2 10,-3-2 9,-2 1 35,1 0 56,-10-5-40,10 10 49,-10-10-33,2 9 4,-2-9-4,-4 10-6,-3-3-3,-1-4-2,-1 3-3,-5-1 5,1-1-16,-3 1-24,-1 1-12,-1-5 0,-1 3 0,-3-2 0,2 1 0,1-2 0,-2 0 0,1 1 0,0-1 0,1-1 0,0-1 0,3-1-53,-1 1-83,4 0-99,-1-2-70,3-1-75,2 1-83,0-1-137,9 4-70,-8-10-90,8 10-697,1-12-1074</inkml:trace>
  <inkml:trace contextRef="#ctx0" brushRef="#br0" timeOffset="35961.8846">22581 12861 740,'15'0'641,"-15"0"-54,9 4-33,-9-4-27,0 0-62,5 13-35,-5-13-49,-1 13-31,1-13-47,-1 17-29,1-17-38,-4 19-22,4-19-25,-1 20-31,1-20-21,0 19-16,0-19-16,2 19 2,-2-19-11,5 16-14,-1-8 1,-4-8-6,12 13-9,-3-7-5,0-2 23,1 0-44,3-1-7,-1-1-4,2-2-5,-1 0 13,5-1 9,0-3-46,0 0 36,-3 0-38,3-1 38,-2-2-48,-1 0 48,-2 0-50,1-1 48,-4-2-53,-1 1 5,0 0 23,-4-2 9,-3 2 32,-2 9-46,2-18 39,-2 18-31,-7-18-4,2 8 2,-5 3-12,-2-2 0,-1 4 1,-2 0 1,-1 0-2,0 2-1,-1 1-1,-1 2 0,1 0-4,0 1-3,0 1-39,1 3-51,-2-1-55,3-1-65,1 4-83,1 0-27,0-1-76,4 0-85,2 0-30,-1 1-78,8-7-153,-6 12-389,6-12-753</inkml:trace>
  <inkml:trace contextRef="#ctx0" brushRef="#br0" timeOffset="36524.3646">22879 12956 473,'11'-5'706,"1"3"-92,-2-4-40,2 2-51,0-1-53,1 1-24,0-1-60,2 2-52,-1-1-49,2 1-18,-1 0-68,0 2-3,4 0-41,-5 1-3,1 1-47,0 0 1,-2 3-34,-1 0 8,-1-2-9,0 4-15,-3-1-4,-1 1-6,-7-6-4,9 12-9,-9-12 1,4 13-8,-4-13-2,-2 13 0,2-13-8,-5 11-2,-1-4-1,6-7-1,-7 10-2,7-10-2,-10 7-3,10-7-6,-9 4 3,9-4 0,0 0 0,-9 5-2,9-5-3,0 0-4,0 0-23,2-12-29,-2 12-32,8-15-20,-2 6-45,3-3 14,0 0-22,1-2 14,4-1-8,-1-1 19,4-4-1,0 0 8,0-1 31,0 1 19,0 1 18,-5 2 12,2 0 17,-2 2 4,-2 2 51,-1 2 31,-1-1 21,-2 3 1,0 1 14,0-1 16,-6 9 7,5-13 19,-5 13-20,2-9 13,-2 9-23,0 0 30,0 0-16,0 0 41,0 0-10,0 0 0,0 0 10,-5 14 12,4-2-13,-2 0-5,2 0-5,1 5 5,-1 0-12,1 0 20,-2 0-53,4 0 11,-2 2-30,2-1 45,1 0-52,-2 0-43,3-1-34,0 0 0,1-3 0,0 1 0,3-1 0,-1-2 0,2 1 0,0-2 0,3-1 0,-1-3 0,3 0 0,-1-2 0,1-1 0,-1-1 0,0 0-94,1-3-171,-1-2-35,-1-2-65,1 3-64,0-6-90,0 2-101,-2-4-79,1 1-181,-3-2-391,0-2-877</inkml:trace>
  <inkml:trace contextRef="#ctx0" brushRef="#br0" timeOffset="36743.108">23408 12867 771,'-10'4'701,"10"-4"-99,-18 3-76,18-3-41,0 0-70,-12 2-44,12-2-80,0 0-32,0 0-68,0 0-25,0 0-51,17-2-1,-17 2-40,19-7 5,-9 5-34,3-1 9,1 0-31,1-2 1,1-1-90,0 2-82,1-2-86,-1 1-91,1 0-31,1-1-99,1 2-228,2-1-269,-1 1-534</inkml:trace>
  <inkml:trace contextRef="#ctx0" brushRef="#br0" timeOffset="37539.9546">23819 12851 486,'-4'11'643,"4"-11"-79,0 0-15,0 0-29,0 0-33,5 11-87,-5-11-41,0 0-55,16-1-45,-16 1-57,19-5-5,-9 3-35,3-1-13,1 0-37,1-4-8,-1 2-24,-1 0 9,3-2-28,-4 2 7,2-2-30,-2 2 15,-2-2-31,-1 2 19,-1 0-16,-8 5 23,11-9-35,-11 9 15,7-8-19,-7 8 18,0 0-25,-7-6 25,7 6-25,0 0 27,-18 0-27,18 0 25,-19 5-12,9-1 16,-2 0 0,0 1 16,0 3-25,0-3 21,1 4-24,1-2 17,-1 1-10,3-1-4,0 0-5,2 2-8,-1-1 6,7-8-8,-7 15 3,7-15-2,-3 15-4,3-15-3,3 15-20,-3-15-33,6 11-32,-6-11-22,14 7-34,-14-7-37,19 5 6,-5-3-17,1-2 42,4 0 4,4 3-52,5-3-56,2 0-28,9-3-17,0 3 3,2-2 26,5-2 30,0-2 28,-2 2 44,-6-2 35,0-1 41,-5 1 13,-1-2 43,-8 0 23,-1 1 49,-2-2 35,-7 3 42,0-3 27,-3 1-18,-5 1 21,-6 7 9,8-12 5,-8 12 18,-3-9-4,3 9 5,-10-10 3,10 10-1,-18-2 13,4 2-22,0 1 25,-3 3-28,1 1 10,-4 2-28,1 2 3,2-1-45,-1 1 4,5 1-14,-1-1-19,2 1-20,4 1-14,-3 0-13,3 0-2,4-2-2,4-9-6,-5 19-6,5-19 0,4 14-5,1-7 1,2-1-6,-1 1-4,4-3-8,2-1-39,0-1-23,1 1-44,3-3-33,-1 0-16,3-3-18,-1 0-19,2-1-25,-1-1-12,3-2-2,-2 0-9,1-4-9,-1 2-13,0-3 10,-1 0-9,-3-2 25,-1 0 1,2-3 38,-4-1-2,1-1 63,-4-1 6,0-1 59,-1-1 11,0-2 41,-4-1 61,0 1 45,1-2 44,-3 1 46,-1 1 36,0 3 19,-1 1 30,-1 1 20,1 1-23,-1 1 18,-1 4-4,2 1-35,0 0-5,0 12-43,-2-18 15,2 18-24,-4-9 29,4 9-2,0 0 20,0 0-5,-6 7-14,6-7 11,-3 22 9,2-8 3,1 6-16,-3 1-22,6 3-22,-3 4-25,1 3-26,-1 0-117,2 2 0,-1 1 0,0-2 0,1 0 0,-2-3 0,3-2 0,-2-1 0,2-2-31,-1 0-370,0-4-114,-1-1-173,0-2-237,2-1-853,1-1-1474</inkml:trace>
  <inkml:trace contextRef="#ctx0" brushRef="#br0" timeOffset="38430.5496">25782 13001 460,'0'0'700,"0"0"-132,4-8-41,-4 8-36,0 0-28,5-9-44,-5 9-70,0 0-18,0 0-63,0-11-16,0 11-57,0 0 0,0 0-38,-11-5 0,11 5-14,0 0-7,-14 4-6,14-4-5,-13 11-7,6-6-7,1 4-6,-1-1-29,2 1-4,0 1-18,0 0 13,1 2-14,4-12 8,-2 19-14,2-19-3,5 19-5,1-11 4,0 0-9,2-2 1,5 1-9,1-2-5,1-2-8,2-1 50,0 0-59,2-2 6,1-2-7,-2 0-3,4-1 0,-4-1 18,0-1-12,0 0-4,-3-3-3,1 1 4,-2-2-2,0 1 3,-4-2-3,-1 1 6,-1-1-6,-4-2 1,0 3-3,-4-2 6,0 11-3,-4-19 1,0 10-3,-2 1 0,-2 1 0,-1 0-2,-1 1 1,-1 2-4,-1 0 5,-2 0-7,1 2 3,-1 0-15,2 2-60,-4 0-47,3 0-79,2 3-95,-3 0-89,4 2-122,-3 0-93,5 1-116,-1-1-628,9-5-949</inkml:trace>
  <inkml:trace contextRef="#ctx0" brushRef="#br0" timeOffset="38789.9106">26092 13039 601,'0'0'676,"5"-10"-48,-5 10-27,6-8-81,-6 8-50,9-12-83,-9 12-38,14-12-46,-5 7-31,1-2-44,3 2-2,2 1-48,1 0-4,-1 3-27,1-2-8,0 3-23,0 0-16,1 3-36,-1 1-5,-3 1-24,4-1 14,-4 2-32,-2-2 20,0 2-25,-2 1 20,-1 0-24,-2 0 21,-2 0-27,-4-7 23,7 12-20,-7-12 20,0 11-13,0-11 15,-4 10-17,4-10 16,-5 9 4,5-9 20,0 0-8,-10 7 11,10-7-15,0 0 5,0 0-10,-12-5 2,12 5-17,0 0-4,-1-14-6,1 14-5,7-19 15,-1 6-13,2-2 7,3-2-78,5-5-34,1 1-88,8-2-62,2-1-100,3 1-146,-1 1-133,5 2-239,4-3-411,1 3-885</inkml:trace>
  <inkml:trace contextRef="#ctx0" brushRef="#br0" timeOffset="40102.3808">27166 12985 446,'0'0'822,"0"0"-137,-6-12-43,6 12-91,0 0-21,0-13-62,0 13-24,0 0-65,0 0-5,0-14-37,0 14-46,0 0-39,0 0-22,0 0 26,0 0 47,0 0-59,0 0 15,-2 13-44,2-13-11,-3 18-28,3-6-93,0 0-83,0 1 0,0-1 0,3 2 0,-1 0 0,2 0 0,0 0 0,3-1 0,-1-2 0,2 1 0,1-2 0,1 1 0,2-3 0,1-1 0,1-2 0,2 0 0,0-3 0,-1 1 0,1-3 0,-1-2 0,2 1 0,0-1-89,2-3-128,-4-2 8,-1 0-22,3-3 14,-1 0-9,-1-1 41,-2-2-17,-3 1 32,-3 0-1,3-3 51,-4 1 1,0-1 44,-3 1-1,-1 1 31,2 1-7,-4 1 26,0 11-11,-2-22 16,2 22 17,-2-16 57,2 16-11,-5-12 24,5 12-22,-8-8 23,8 8-10,0 0 27,0 0-22,-16 3 15,16-3-8,-7 11 14,7-11-15,-4 16-17,2-5 9,2-11-28,-2 19 11,2-19-25,2 22 10,-2-12-17,4 2 14,-2-2-21,5-1 12,-2 0-20,1-1 13,1-1-73,1-1-43,2 0-42,-1-3-38,2 1-35,-1-2-19,3 1-40,-13-3-53,25 0-18,-13-1-10,2-1-20,-3-2 2,5-1 0,-4 0 15,1-2-14,1 1 91,-2-2 21,0-2 83,-1 1 60,-2-1 137,-1 0 57,0 0 55,-3 2 21,1 1 39,-3-2 11,-3 9 15,6-12 17,-6 12-12,3-10 33,-3 10 18,0 0-18,0 0-2,0 0-40,0 0-5,0 0-30,0 0 27,0 0-29,0 0 8,-9 8-37,9-8-3,-1 12-39,1-12 7,0 14-27,0-14 16,3 15-42,-3-15 13,4 14-31,1-6 15,-5-8-31,6 14 16,-6-14-24,8 10 12,-8-10-22,10 9 26,-10-9-30,14 5 25,-14-5-26,15 3 24,-15-3-29,17 0 22,-17 0-30,18-4-12,-9-1-41,0 0 1,1-2-41,0-1 17,-1 1-24,3-3 23,-2 0-12,-1 0 33,0-2-9,0-1 26,-4 1-1,2 0 21,-1 1-1,-1 1 23,0 1-20,-3 1 17,-2 8-7,4-14 29,-4 14 4,3-12 23,-3 12-30,0 0 46,0 0-13,-3-10 21,3 10-15,0 0 37,0 0-17,-6 8 23,6-8-11,-2 14 30,2-14-23,0 14 23,0-14-29,-2 20 10,2-20-37,2 21 15,-2-21-34,2 21 18,-1-8-31,0-3 11,3 2-16,3 0 13,-1 0-23,0 0 15,2-1-82,1-2-87,0 0-78,4-1-76,-1 0-97,2-2-60,1-1-23,1 0-151,-1-3-492,3 1-747</inkml:trace>
  <inkml:trace contextRef="#ctx0" brushRef="#br0" timeOffset="40492.9768">28468 12988 513,'4'-8'576,"1"-1"-31,-5 9-41,5-15-58,-5 15-65,2-13-24,-2 13-38,0 0-23,-2-15-23,2 15-21,-5-8-30,5 8-15,-11-7-12,11 7-12,-14-4-9,14 4 14,-16 0-30,16 0 14,-19 3-43,19-3-2,-20 6-43,12-2-4,0 1-32,1 1 7,0 0-27,0 0 13,4 3-27,3-9 14,-4 14-22,4-14 18,1 17-22,-1-17 20,8 19-22,-3-11 20,4 3-24,-3-2-1,4 2 1,2-3 1,-3 1 1,2-1 4,1 2-5,1-1-4,-1-1 5,-1-2 0,0 2 2,0-1-1,-2-1-1,0 0 8,-9-6-8,14 10 0,-14-10 1,9 9 3,-9-9 1,0 0-4,2 12 2,-2-12 1,-4 8 1,4-8-1,-10 9-2,10-9 0,-18 5 0,9-2-1,9-3 6,-22 6-13,12-5-18,10-1-26,-24 2-27,11-1-41,13-1-22,-22-1-55,9 1-14,13 0-82,-21-3-81,10 0-81,2-1-75,9 4-185,-12-5-363,12 5-694</inkml:trace>
  <inkml:trace contextRef="#ctx0" brushRef="#br0" timeOffset="40899.2129">28670 13001 409,'0'0'660,"10"-4"-127,-10 4-20,0 0-56,0 0-49,9-4-28,-9 4-43,0 0-19,0 0-41,0 0-30,0 0-46,-1 16-17,1-16-38,-3 10-13,3-10-8,0 12-15,0-12-10,0 13-11,0-13-15,4 14-13,-4-14-11,8 14 1,-8-14-6,11 12-6,-3-7-6,-1-1-6,3 0-6,1-1 2,-1-2-11,4 2 4,-1-3-4,1 0-4,0-3-2,2 1 4,0-1 0,2-1-1,-3-1 3,-1 0 10,-1 0 3,1-1 32,-1 0-4,-2-1 7,-1-2-29,-2 3 14,-1-4-9,-2 3 15,-5 7-16,4-17 23,-4 17-20,-2-15 18,2 15-34,-7-14 12,0 7-21,-1 2 12,-3 1-16,1-1 13,-3 2-18,-1 1 11,1-1-20,-1 3 13,0-1-16,-3 2 14,3-1-67,0 3-49,0-3-85,-3 4-38,4-1-74,1 0-94,1 1-70,0 0-63,1 0-91,1 0-612,9-4-846</inkml:trace>
  <inkml:trace contextRef="#ctx0" brushRef="#br0" timeOffset="41532.4029">29061 12987 4,'0'0'895,"9"-4"-202,-9 4-45,0 0-109,13-7-61,-13 7-67,12-5-62,-12 5-34,18-3-51,-18 3-19,22-2-34,-22 2-21,28 0-33,-15 2 2,3 1-46,0-1 2,-1 2-46,-1 2-9,0 0-8,-1 2-1,-3-3-17,0 2-6,-2 0-5,0 1-7,-3-1 1,1 1 2,-6-8-1,6 14 0,-6-14-1,3 12-2,-3-12-3,0 0-2,-1 15-1,1-15-1,0 0-1,-5 12-5,5-12 1,0 0 1,-8 8-2,8-8 0,0 0-3,0 0-5,0 0 0,0 0-20,0 0-43,0 0-26,4-16-36,-4 16-18,10-14-26,-4 2-32,2 2-29,2-2 6,1-3 10,-1-1-4,4-1 28,0-3 27,1-1 35,2-1 28,-1 2 21,0 1 24,-1 0 32,-3 4 43,0 0 73,-1 0 70,-4 2-16,2 1 33,-1 2-28,-3 0 26,0 0-10,-1 2 24,1 0-7,-5 8 6,8-12-19,-8 12-13,3-10-13,-3 10-1,0 0 10,0 0 1,0 0-6,0 0-9,0 0-5,0 0 18,7 11 0,-7-11-3,0 18-26,0-18 12,0 24-13,-1-10 1,1 1-4,-2 2-3,1 2-10,1-2-8,-1 1-18,-1 0-6,1 0-12,1-2-58,0 4 0,1-6 0,1 3 0,2-2 0,0-1 0,1 0 0,0-3 0,4-1 0,-3-1 0,2-2 0,2-1 0,0 0 0,0-3 0,3 1 0,-1-4 0,1 3-80,0-6-141,2 3-46,1-4-53,-2 1-67,3-3-38,-2 0-92,0-1-52,0-1-86,-1 1-171,-3-3-412,0 1-847</inkml:trace>
  <inkml:trace contextRef="#ctx0" brushRef="#br0" timeOffset="41704.2725">29584 12910 126,'-12'1'796,"12"-1"-187,-17 0-82,17 0-95,0 0-63,-13-2-78,13 2-36,0 0-62,0 0-27,8-6-43,-8 6-22,14-5-25,-14 5-5,20-5-63,-8 2-71,2-3-123,1 3-95,1-2-57,0 1-152,1-3-386,2-1-432</inkml:trace>
  <inkml:trace contextRef="#ctx0" brushRef="#br0" timeOffset="42641.7388">29960 12871 677,'0'0'632,"-6"8"-57,6-8-3,0 0-105,0 0-37,9 3-82,-9-3-19,14-1-27,-14 1-47,22-2-45,-8-1-27,1-1-24,3-1-7,-1 2-49,0-2-2,2-2-26,-1 2-6,0-2-12,-1 1 4,-2-1-19,-2 1-3,0-1-5,-4 2 4,0 0-10,-3-2 4,-6 7-18,8-8 6,-8 8-12,0 0-4,-3-12 3,3 12 8,-11-5-10,11 5 6,-16 0-14,16 0 12,-23 5-9,12-3 10,-2 3-7,0 0 6,-1 2 8,3 1-4,-3-1 11,2 3 1,3-1-7,-2 1 0,2 0-4,2 1-3,2-3 19,1 2-28,3 1 24,1-11-33,1 18-4,-1-18-57,8 17-38,0-10-43,1 0-20,3 0 4,3 1 0,1-4-1,1 1 14,2 0-73,1-2 26,4-1-5,-3-2-6,5 2-12,-2-1-19,3-2 31,1-2 40,-2 2 36,2-4 16,-2 2 28,1-2 15,0-2 17,-1 2 9,-2-4 16,-2 2 20,-2-2 23,0-1 35,-3-1 15,-2 1 30,-3-1 30,-3 4 5,1-3 5,-10 10-9,8-15-11,-8 15 4,1-12 10,-1 12 25,-4-9-19,4 9 19,-10-8-34,10 8 20,-17-2-25,17 2 23,-16 0-29,16 0 27,-22 5 6,11-1-2,2 1-9,-3 0-26,-1 3-9,2-1 7,2 2-8,-1-2-17,2 3-14,2-4-12,0 3-16,3-1 4,3-8-6,-4 14-6,4-14-5,1 14 17,-1-14-26,9 12 1,-3-5-4,-6-7-3,13 9 0,-3-5-6,1-2-30,-1 1-22,3-1-21,0-2-34,0-2-16,0-1-21,1 1 4,2-2-10,0 0-38,0-1 18,0-2-4,-2 0 26,3-3-38,-2 0 1,0-2-7,0-1 13,-3-1 35,1-2 29,-2-2 11,-1 0 30,-3-2 8,1-1 18,-2 0 8,1-1 15,-3-1 4,-2-1 23,1 0 42,-2-3-2,0 3 18,1 0 45,-2 4 6,0-1 1,-2 1 30,1 3 20,-2 1-37,1 2 55,1 1-39,-2 1 2,3 12-41,-3-19 3,3 19-35,-5-13 41,5 13-3,0 0 14,0 0-4,0 0 22,0 0-14,-6 7 5,6-7-8,0 20 28,0-8-4,0 1-5,0 5 4,-1 0-18,2 3 6,-1 0-35,0 4-18,-1 2-11,1-1-15,0 0-8,0 2-11,1-2-7,0 1-6,1-1 2,0-1-9,3 1-2,-2-4 5,1 2-8,-1-2-2,3-3-1,-1 3-4,0-7-12,2 1-81,1-2-62,0-1-49,1-1-88,2-2-26,1-2-86,2 1-133,-1-4-183,3 0-691,-2 1-1012</inkml:trace>
  <inkml:trace contextRef="#ctx0" brushRef="#br0" timeOffset="42876.1153">31455 12843 372,'0'0'1104,"0"0"-202,0 0-91,-7-6-9,7 6-61,0 0-67,0 0-48,0 0-50,0 0-41,0 0-24,0 0-64,-6-7-357,6 7-90,0 0 0,0 0 0,0 0 0,0 0 0,0 0 0,0 0 0,0 0 0,0 0 0,0 0 0,0 0 0,0 0 0,0 0 0,0 0 0,0 0 0,0 0 0,0 0 0,0 0-579,0 0-379,-15-4-1137,15 4-1863</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8:40:33.640"/>
    </inkml:context>
    <inkml:brush xml:id="br0">
      <inkml:brushProperty name="width" value="0.05292" units="cm"/>
      <inkml:brushProperty name="height" value="0.05292" units="cm"/>
      <inkml:brushProperty name="color" value="#800080"/>
    </inkml:brush>
  </inkml:definitions>
  <inkml:trace contextRef="#ctx0" brushRef="#br0">9047 8035 603,'0'0'500,"0"0"-56,0 0-68,-13 0-11,13 0-50,0 0-6,0 0-27,0 0-18,-14 0-18,14 0-16,0 0-18,0 0-24,0 0-28,0 0-11,0 0-9,0 0 9,0 0-9,0 0-17,0 0-9,0 0 5,0 0-20,0 0 2,12 0-10,-12 0 8,0 0-22,17 2 8,-17-2 4,17 2 17,-17-2-45,19 4 24,-19-4-47,23 1 24,-10 0-35,1 0 38,0 0-31,1 1 57,3-2-55,1 2 41,3-1-59,-3-1 47,4 1-62,4 0 52,-4-1-57,4 0 51,1 0-62,-1 0 52,0 2-57,1-2 56,-1 0-59,1 0 57,-4 0-59,3 1 56,-1-1-60,-1 0 56,-5 0-58,3 0 59,-2 1-58,-2-1 55,1 0-52,-4 0 52,-1 0-54,-1 2 43,0-2-44,-2 1 51,-12-1-51,20 0 50,-20 0-45,18 0 55,-18 0-56,14 3 52,-14-3-56,0 0 59,16 0-60,-16 0 57,0 0-65,0 0-5,15 0-79,-15 0-59,0 0-43,0 0-71,0 0-45,0 0-86,0 0-57,0 0-107,-8-7-147,8 7-371,-13-4-724</inkml:trace>
  <inkml:trace contextRef="#ctx0" brushRef="#br0" timeOffset="2289.8091">20751 7870 346,'-13'4'497,"13"-4"-44,0 0-90,0 0-10,0 0-31,0 0-11,-10 2-22,10-2 1,0 0-17,0 0-4,0 0-17,0 0-62,0 0 27,0 0-42,0 0 14,0 0-27,0 0 8,0 0-12,0 0-11,0 0 6,0 0-15,0 0 19,0 0-15,0 0 54,0 0-64,0 0 23,0 0-50,13 1 60,-13-1-19,0 0-10,19 1-18,-19-1-5,16 0-7,-16 0-5,19 1-6,-19-1-4,21 0-17,-21 0 15,24 3-5,-12-3-14,-12 0-4,26 0-14,-15 3-3,3-3-17,0 0-32,0 0 0,0 0 0,-1 1 0,2-1 0,0 1 0,1-1 0,2 2 0,0-1 0,0 1 0,-1-1 0,2 0 0,-1 0 0,1 1 0,-2 0 0,2-2 0,0 1 0,0-1 0,-1 2 0,1-1 0,-1-1 0,0 0 0,1 1 0,-1-1 0,1 2 0,-2-2 0,-1 1 0,0-1 0,-1 0 0,-1 0 0,0 0 0,-1 0 0,1 0 0,-14 0 0,20 0 0,-20 0-44,18 0-111,-18 0-66,14 0 24,-14 0-62,0 0-25,15-1-11,-15 1-7,0 0-20,0 0-50,11-4-11,-11 4-28,0 0 15,0 0-48,0 0-7,-12-3-93,12 3-429,0 0-564</inkml:trace>
  <inkml:trace contextRef="#ctx0" brushRef="#br0" timeOffset="2845.4607">20840 7943 372,'0'0'439,"-12"2"-56,12-2-90,-10 2-9,10-2-23,0 0 8,-17 2-53,17-2-5,0 0-33,-13 1 10,13-1-18,0 0 7,-12 2-16,12-2 10,0 0-18,0 0 2,-13 2-6,13-2-1,0 0-19,0 0-12,0 0-4,0 0-17,0 0-16,-13 3 4,13-3-8,0 0 6,0 0 1,0 0-1,0 0-2,0 0-1,8 7 3,-8-7-4,0 0 2,15 3 13,-15-3-26,18 4 6,-18-4-19,24 1 5,-10 1-10,5-2 16,1 0-28,3 3 24,1-3-33,3 0 20,2 0-25,0 0 18,1 0-26,0 0 31,1 0-34,0 0 32,-1 0-40,0-3 47,-1 3-21,-1 0 36,-1 0-50,-5 0 50,1 0-53,-3 0 50,0 3-46,-1-3 60,-5 0-61,1 0 51,-15 0-58,24 1 52,-24-1-53,20 0 59,-20 0-57,16 0 63,-16 0-15,14 0-7,-14 0-3,0 0-8,15 0-8,-15 0-3,0 0 6,12 1-62,-12-1 42,0 0-4,0 0-3,0 0 0,0 0-1,0 0-48,0 0-112,0 0-38,10 3-87,-10-3-58,0 0-115,0 0-96,0 0-131,-13 1-185,13-1-409,0 0-880</inkml:trace>
  <inkml:trace contextRef="#ctx0" brushRef="#br0" timeOffset="3751.2128">26647 6956 557,'-6'-8'562,"6"8"-61,-6-8-57,6 8-26,0 0-42,-6-7-21,6 7-32,0 0-27,0 0-87,-5-9 23,5 9-74,0 0 16,0 0-35,0 0 40,0 0-5,5 9-15,-5-9 8,4 16-9,1-3-18,-4 2 4,3 2 29,0 4-55,1 3 45,-1 1-70,0 5 49,1 2-69,0 1 42,-1 3-65,-2-2 53,3 4-61,-3 6 50,0-2-9,-2-3-19,2 1-6,-2-2-21,0 0 3,0-1-64,-2 1 50,2-1-40,-2 0 50,2-4-56,0 1 51,-2-6-54,0 1 43,2-4-43,0 1 52,-3-5-60,3-3 3,0 0-85,-2-1-14,2-4-62,0 0-33,-2 0-22,2-13-41,-2 17-69,2-17-40,0 0-50,0 12-11,0-12-69,0 0-86,0 0-428,0 0-652</inkml:trace>
  <inkml:trace contextRef="#ctx0" brushRef="#br0" timeOffset="4599.75">26786 6981 157,'0'-11'610,"0"11"-145,-2-20-122,2 20-4,0-14-39,0 14-13,0-15-37,0 15-9,2-14-34,-2 14-14,8-12-33,-8 12-8,8-13-18,-1 6-10,1 3-5,2-2 11,-1 2-14,4 1-19,1-2-14,1 1-11,3 1-2,1 1-34,2 0 8,0-1 7,4 0-12,0 2-51,4 0 61,2-1-3,1 2-10,4 0-2,4 0 0,1-3-3,1 3-8,10 3-2,-1-3 2,3 2-1,3-1-7,-1 0-4,2 0 6,1 2-4,2 0-31,4-1 38,9-1 6,3 2-16,-1-3-2,0 3-2,0-2 0,3 2-2,-5-2-3,4 3-9,-5-2 12,-7-1-1,8 2 1,-10-2-1,1-1-1,12 3-1,-14-2-1,2 0 0,-4-1 3,-2 2-7,0-2-19,-3 0 19,-5 0 6,0 0-2,-10 0 3,0-2-2,-4 2 2,-5 0 1,-1 0-2,-5 0-1,-1 0 2,-4 0 0,1 0-2,-3 0 1,-3 0-9,-1 2 11,-2-2 6,-13 0-10,24 0 3,-24 0 5,19 0 14,-19 0 5,14-2-1,-14 2 6,14 2-5,-14-2-11,0 0 1,16-2-8,-16 2 14,0 0-11,14 0 7,-14 0-5,0 0 1,0 0-8,12 2 8,-12-2 4,0 0 0,0 0 1,11 4 7,-11-4 7,7 7-7,-7-7-4,5 6 5,-5-6 3,6 8-4,-6-8-2,3 9-1,-3-9 28,6 10-9,-6-10-6,3 12 8,-3-12 3,4 15-10,0-5 1,-4-10 20,2 22 12,1-9-2,-2 2-3,1 1-18,-2 2 20,0 2-1,1 2 8,-1 3 7,0 0-11,-1 0-12,1 2 1,-2 2 0,1 3 46,-2 0-52,2-1 43,0 3-46,-3-2 37,2 0-7,0 1-11,0-2-39,-1-2 36,1 1-37,-1-2 27,1-3-35,-1 3 30,0-4-36,2-1 29,-2 3-31,0-5 21,0 1-27,2-3 27,-2-1-43,2 0 33,0-2-30,0-1 25,-2-3-32,3 0 27,-1 2-26,-1-4 32,2-10-35,-1 19-13,1-19-108,-1 15-70,1-15-90,-3 10-84,3-10-96,-5 10-149,5-10-101,0 0-901,-11 5-1283</inkml:trace>
  <inkml:trace contextRef="#ctx0" brushRef="#br0" timeOffset="5389.8857">26993 8117 488,'-23'0'330,"4"0"-41,0 0-68,0-1-48,2 1-51,-1 1 28,-1-1-35,4 1 35,2-1-16,-1 0-13,1 0-19,0 1-3,13-1-5,-20 0 0,20 0 0,-19 1-15,19-1 22,-15 4-18,15-4 24,-16 0-4,16 0 18,-13 1-15,13-1 11,0 0-16,-16 1 10,16-1-14,0 0 8,-11 2 24,11-2 13,0 0 2,0 0-9,0 0-7,-11 4-9,11-4-1,0 0-6,0 0-10,11 4-20,-11-4-10,18 0-8,-5 0-5,2 0-9,6 0-2,2-3-9,6 3-4,2 0 11,7-1 11,4 0 19,8-2-5,5 1-7,3 0-9,5 2-2,0 0 0,18 0-11,-1-2 12,3 2-6,1 0-7,2 0 23,2 0-27,2 0-3,-1 0-8,1 2-7,-1-2-2,3 0-8,-2 0-3,-2 0 1,-3 0 0,-1 0 0,-2 1-3,-2-2 0,-2 1 0,-13 0-1,-1 0-2,-2 0-5,0-4 5,-5 3 1,-2-1-6,-1 0 3,-4-1 3,-3 1-4,-6-1 5,-3 0-3,0-1 0,-3 0 0,-4 3-1,-2-4 2,-4 3-1,0 1 0,-5-1-1,1-1-3,-3 2 5,1-2-5,-1 0 9,-4 2-9,0 0 1,0-1 3,-1 0 5,1 2-7,-2-1 2,-12 1-2,25 0 1,-25 0-6,20 0-5,-20 0 14,17 0-5,-17 0-24,15 1 11,-15-1-56,0 0-20,15 0-67,-15 0-16,0 0-68,0 0-88,0 0-61,0 0-57,0 0-144,-16-2-641,4 0-843</inkml:trace>
  <inkml:trace contextRef="#ctx0" brushRef="#br0" timeOffset="15759.4662">9711 9518 31,'5'-9'480,"-5"9"-103,0 0-83,3-10-43,-3 10-84,0 0-3,1-11-66,-1 11 18,0 0-53,1-12 18,-1 12-52,0 0 28,2-10-44,-2 10 29,0 0-48,0 0 14,1-12-70,-1 12-5,0 0-70,0 0-43,1-11-115,-1 11-184,0 0 35</inkml:trace>
  <inkml:trace contextRef="#ctx0" brushRef="#br0" timeOffset="19240.4391">20551 9053 279,'-13'3'516,"13"-3"-97,0 0-44,-12 3-21,12-3-4,0 0-50,-11 1-14,11-1-6,0 0-45,-14 4 48,14-4-51,0 0 23,-13 1-49,13-1 11,0 0-28,-14 4 1,14-4-5,0 0-12,-10 2-6,10-2-22,0 0 10,0 0-11,-11 2-12,11-2-15,0 0-15,0 0-12,0 0-10,0 0-17,0 0-6,0 0-10,-10 4-4,10-4-24,0 0 13,0 0 6,18 4-5,-18-4-4,20 1-1,-7-1-9,4 3-6,1-3 1,4 2-5,4-2 1,2 1-7,2-1 3,2 0 0,5 0-12,1 1 0,2-1 11,-1 0-2,0 0-4,3 0-7,-1-1 0,-1 1-10,2-1 6,-1 1-12,1-2-23,0 2 1,0-3 0,3 3-28,-3 0 12,0-1-19,1 0 7,0-1-8,-3 1-4,-1 0-20,-2 1-17,-6-1-6,-1 1-46,-2 0 26,-1 0-90,-4-2 36,-3 2-73,0 0 47,-5 0-21,1 0-28,-2 0-19,-2-1-19,-12 1-33,20-1-52,-20 1-460,12-1-409</inkml:trace>
  <inkml:trace contextRef="#ctx0" brushRef="#br0" timeOffset="19891.8645">20714 9160 409,'-14'-2'333,"14"2"-54,0 0-38,-18-1-38,18 1-14,0 0-36,-15-2 2,15 2-19,0 0-12,-14-3 1,14 3-15,0 0-10,-12-4-7,12 4-7,0 0-6,0 0 2,-10-4-1,10 4 1,0 0 3,0 0 1,0 0-6,-9-4-6,9 4-7,0 0 1,0 0 0,0 0 1,0 0-7,0 0-17,6-8-4,-6 8-5,0 0-9,12-1-1,-12 1-10,12-3 0,-12 3-4,20 0-1,-7 0-1,2 0 6,5 0-7,1-2 0,6 2-54,2 0 57,2 0-48,5-2 56,3 2-57,2-1 65,-2-1-57,12 1 57,1-1-52,-1-1 54,4 2-11,1-2-2,-1 1-10,1-1 5,-2 0-11,1 1 7,-3 0-2,1 0 3,-5 2-1,-4-3-44,-3 3 58,-2 0-60,0 0 63,-10 0-55,0 0 68,-4 0-32,-2 3 75,-2-3-52,-3 0 67,-2 0-58,-2 0 73,-2 2-49,-12-2 62,23 0-38,-23 0 33,17 2-21,-17-2 18,15 1-15,-15-1 5,13 1-8,-13-1 4,0 0-16,13 0-15,-13 0-4,0 0-17,0 0-5,14 2-15,-14-2-3,0 0-10,0 0-44,0 0-50,0 0-118,0 0-50,0 0-163,0 0-90,0 0-215,-8 5-419,8-5-747</inkml:trace>
  <inkml:trace contextRef="#ctx0" brushRef="#br0" timeOffset="63210.7957">13364 11193 353,'-11'1'512,"11"-1"-86,-20-1-50,20 1-19,-18 0-22,18 0-33,-20 0 13,20 0-7,-19-1 6,19 1-9,-17-2-47,17 2 7,-16-1-37,16 1 2,-13 0 3,13 0-18,0 0-16,-17-1-7,17 1-16,0 0-12,-13 0-17,13 0-14,0 0-14,0 0-5,0 0 9,-14 0 51,14 0-57,0 0 30,0 0-48,0 0 23,0 0-31,16 0 13,-16 0-24,14-1 36,-14 1-44,24-2 19,-7 0-32,0 1 15,2-1-37,1 2 21,2-2-15,5 0-35,0 1-8,2-2 0,3 2 0,3-2 0,3 3 0,-1-3 0,3 1 0,0-1 0,1 2 0,-1-2 0,1 2 0,2-1 0,4 0 0,2-1 0,-2 2 0,3-2 0,-2 1 0,0 2 0,0-3 0,4 1 0,-1 0 0,-1 1 0,2 0 0,-4 0 0,3 0 0,-3-2 0,4 1 0,-2 1 0,-1-2 0,0 3 0,-1-1 0,1-2 0,1 1 0,0 1 0,-1-2 0,0 1 0,0 2 0,1-5 0,-2 4 0,0-1 0,0-1 0,-8 1 0,4 1 0,-3-2 0,0 0 0,0 1 0,-1-1 0,1 1 0,-2 0 0,0-1 0,-3 1 0,2-2-2,-4 1 4,2-1-15,-3 0 20,-5 3-26,-1-2 30,1 1-26,-2-1 28,1 1-32,-3-1 34,-2 0-31,-2 3 31,1-1-35,-2 0 36,-3-1-33,0 1 35,-2 1-35,0-1 37,-14 1-37,22-1 31,-22 1-24,20-2 22,-20 2-26,14 0 31,-14 0-32,14 0 31,-14 0-28,0 0 31,16 0-32,-16 0 37,0 0-37,0 0 26,15-3-25,-15 3 23,0 0-42,0 0-37,0 0-120,0 0-31,0 0-125,0 0-68,0 0-137,-9-4-228,9 4-217,-22-2-469,7-2-1081</inkml:trace>
  <inkml:trace contextRef="#ctx0" brushRef="#br0" timeOffset="67474.3121">16005 4985 305,'-7'-7'793,"-1"3"-191,1-2-76,7 6-85,-8-12-42,8 12-4,-4-17-5,6 6-53,1 0-26,2-1-61,4 1 5,0-1-44,6-3 15,1 3-46,1 0 10,3 1-45,3 3 5,-2 1-37,0 0 0,-1 6-36,-1-2 2,1 4-25,-3 1 14,3 1-13,-5 6 7,-1-2-23,0 6 22,-4 1-8,-1 3 9,-4-1-6,-3 5 3,-4 2-13,0 1-1,-7 4 4,0 0 6,-3 0 20,0 0-54,-5 4 29,3-6-21,-1 1 35,1-1 0,0-2-13,0-2-4,2-2-33,2-1 19,-2-2-28,6-3 31,-2-1-37,3-1 33,1 0-39,1-3 34,3-9-33,2 17 33,-2-17-21,8 12 14,-8-12-37,16 5 30,0-5-45,-2 0-9,6-3-112,4-3-24,6-4-89,-1-1-47,6-5-57,2-1-93,0-2-76,1 0-48,-2-1-18,1-2-144,-1-1-359,0-2-723</inkml:trace>
  <inkml:trace contextRef="#ctx0" brushRef="#br0" timeOffset="67967.0089">16864 4831 779,'-13'-8'725,"4"1"-149,0 0-32,-1 2-27,1-2-42,0 0-46,0 1-11,3 0-80,-2-1-33,8 7-71,-9-13-19,9 13-64,-6-13 4,6 13-35,0 0 17,3-17-2,-3 17-7,11-7-8,-2 3-22,-9 4-3,20-1-13,-8 2-16,1 2 22,-2 1-33,-1 2-10,2 2-3,-2 3 2,-2-1 18,-2 2-30,0 2-9,-3 1 0,-3-1-1,-1 3-26,-2 0 19,-3 0-3,0 2 22,-1-2-26,1-2-7,-1-1-2,0-1 8,2 0-6,1-3-4,0-1 3,0 0-7,4-9-5,-5 12-7,5-12-8,-3 11-13,3-11 13,0 0-3,2 13-3,-2-13 6,7 4 9,-7-4 1,14 3-9,-14-3 12,22 2 5,-10 1 0,2-1 3,0 1 3,1 1-6,-1 1-1,1-1 18,-2 2-16,1 1 3,-1 0 5,-3-2 1,2 4 0,-6-1 3,1 0 8,-4 1 17,-3-9 13,2 20 52,-5-10-44,-2 3 48,-3-3-40,-1 1 33,-2 0-22,-5 1 18,0-2-40,-1 1 9,-3 0-30,1-2 30,-1-1-40,-1-1 24,2 0-39,1-2 31,1 0-40,0 0 32,2-2-77,1 1-16,0-1-108,3-2-35,-1 2-80,12-3-55,-17 1-69,17-1-111,-13 0-114,13 0-58,0 0-729,0 0-1036</inkml:trace>
  <inkml:trace contextRef="#ctx0" brushRef="#br0" timeOffset="68263.8263">17762 4896 932,'0'0'884,"-7"-10"-146,7 10-112,-8-8-31,8 8-88,-6-7-55,6 7-100,0 0-35,0 0-59,0 0 51,0 0-35,0 0 6,18 4-32,-3 3-15,4 2-18,8 1-30,2 2-24,7 3-10,2-3-31,2 2-22,-2 0-19,-2-1-19,0 1-7,-5-2-8,-3 1-26,0 1-19,-3-2-13,0 0-80,-5-2-15,-2 1-87,0-1-51,-3 0-58,-1-2-67,-2-1-22,-2 0-86,-3-1-72,0 2-53,-7-8-124,5 8-573,-5-8-903</inkml:trace>
  <inkml:trace contextRef="#ctx0" brushRef="#br0" timeOffset="68498.0885">18139 4844 716,'-10'-10'838,"2"0"-115,2 2-68,-1 1-51,0 0-17,7 7-90,-10-10-42,10 10-56,-8-8-54,8 8-46,-10-4-21,10 4-31,-10 5-6,3 2-30,-1 1-22,1 2-28,1 3-28,-2 2-26,1 0-20,0 4-3,2 0-28,0 1-12,1-1-11,0 3-15,1 0-45,2-2-72,0-1-76,-1 2-57,2-1-56,2 1-57,0-3-49,1 1-91,1 3-77,1-2-19,0-4-105,1-2-624,3-2-912</inkml:trace>
  <inkml:trace contextRef="#ctx0" brushRef="#br0" timeOffset="68866.8577">18510 4845 414,'6'-16'843,"-1"5"-194,-1 2-71,-1-1-57,-3 10-74,6-10 0,-6 10-59,0 0-19,0 0-51,-4 10-18,4-10-31,-2 20-14,1-7-47,-1 3-14,1 1-26,1 0-33,0 0-15,1 0-20,1 0-16,1 0-21,2 0-4,0-3-9,1 0-7,0-1-12,3-1-9,0-3 1,1 1-4,-1-4 1,3-2 5,-2-2-14,-10-2-1,23 0-10,-12-2 9,1-2-6,-1-4 4,0 0-1,-3-1-4,-1-4-3,-2-1 8,-2-1-5,-2-2-6,-1 1 3,-4-1 4,0 0 8,-2-2 25,-4 0-3,1 1 46,-2 1-48,-3 0 32,1 1-44,0 0 31,-2 2-52,0 2 32,1-1-36,0 4 29,2 0-89,2 1-69,-2 1-75,3 1-110,0 1-46,9 5-104,-16-6-90,16 6-94,0 0-189,-14 0-407,14 0-858</inkml:trace>
  <inkml:trace contextRef="#ctx0" brushRef="#br0" timeOffset="69021.7617">18763 4806 758,'9'4'753,"-9"-4"-115,18 6-37,-18-6-50,13 3-76,-13-3-44,12 2-104,-12-2-49,11 3-73,-11-3-25,0 0-72,16-1-76,-16 1-131,12-2-162,-12 2-128,15-4-138,-15 4-758,13-7-890</inkml:trace>
  <inkml:trace contextRef="#ctx0" brushRef="#br0" timeOffset="69698.1438">19194 4659 693,'11'-4'652,"-1"1"-41,2 1-12,0-1-83,3 2-36,-1 0-79,0 2-5,1-1-79,-1 3-9,1 2-55,1 0 20,-1 0-42,-2 2-30,1 1-18,-4 4-20,0 0-17,-2 0-12,0 1-15,-6 2-7,-1 0-4,-1 2 3,-2 0-21,-2 0-2,-3 2-3,0-1 15,-1 2-7,1-2-4,-2-1-2,1-2-5,2-1-5,1-2-24,1 0-9,-2-4-8,6-8-3,-7 17-8,7-17 9,-1 12-15,1-12-2,6 9-9,-6-9 3,17 3-14,-17-3-56,28-4-44,-10-1-48,6-1-47,3-4-52,2-1-11,6-5-55,-2-1-24,5-1-84,-3-3-3,-1 0-1,1-1 6,-3-1 18,-2 1 26,-1-2 20,-3 2 28,-4 2 78,-4 1 36,0 0 69,-7 2 66,-2-1 67,-1 4 47,-3-1 78,-2 1 20,-3 0 33,0-1 13,-3 3 1,0-1 47,0-1 19,-1 1-22,0 3-6,2-3-15,-1 1-54,3 12-7,0-21-14,0 21 1,5-21 4,1 13 5,1-1 8,2 1 5,0 3 20,3 0-9,1 3 5,0 1-24,0 1 4,1 1-26,-4 1 21,2 3-17,-1 0-13,-3 2 2,-2-2-9,-1 2-16,-1 2 22,-4-9-41,4 17 29,-4-17-55,-4 17 31,2-9-50,2-8 28,-4 17-45,4-17 35,-5 15-44,5-15 37,-3 13-43,3-13 35,0 0-41,3 17 41,-3-17-42,9 13 38,-2-7-40,3 2 35,3 0-37,2-1 44,4 2-38,0 1 34,2 0-40,-1 0 44,0-1-42,-1 1 42,-4 0-34,-1-3 18,-2 2 34,-3 2 21,-3-1 0,-3-1-8,-3-9 0,-9 21-15,0-9-9,-6 3 1,-6-1-15,-3 3-14,-3-3-59,-7 1-85,-2-3-79,-3 0-115,-3 0-49,1 0-102,-2 1-135,1-1-140,1 0-848,-2 2-1262</inkml:trace>
  <inkml:trace contextRef="#ctx0" brushRef="#br0" timeOffset="88964.8196">9248 12671 248,'0'0'238,"0"0"-35,0 0-80,0 0 1,0 0-52,11-5 6,-11 5-39,0 0 8,0 0-43,0 0-26,0 0-93,0 0-211,0 0 214</inkml:trace>
  <inkml:trace contextRef="#ctx0" brushRef="#br0" timeOffset="100143.8514">24777 12243 172,'-13'0'585,"13"0"-131,0 0-123,-16-1-13,16 1-43,0 0 6,0 0-37,-15 0 3,15 0-24,0 0-2,0 0-31,0 0-11,-14 0-24,14 0-15,0 0-18,0 0 8,0 0 11,0 0 0,0 0-6,0 0-18,0 0-8,0 0-3,0 0-15,9 5-3,-9-5-6,16 1-12,-16-1-8,25 2-7,-10-1-6,5-1-2,3 1 3,2-1-15,4 0 9,2 0-3,7 2 3,2-2-13,1-2-1,2 2-1,-1 0-3,10 0 13,-2 0-1,4 0-6,-1 0-7,3 2-10,1-2 4,3 0 2,2 0-6,0 1-3,1 0-5,0 0-1,0 2-2,11-2-9,-10 2 14,13-2 0,-4 3-30,1-1 16,0 1-29,0-1 18,-2 0-25,4 1 26,0 0-29,-1-1 17,-3 2-40,2-3 27,0 3-22,-1 0 9,2-3-33,2 2 34,-3-2-30,0 2 29,3-1-17,-2 0 26,0 1-21,-1-2 20,-11 1-6,3-3 3,8 0-28,-9 2 16,-2-2 7,3 0 4,-3 2 7,0-2-20,-3 0 9,0 0 15,-2 0 3,-2 0 10,-1 0-5,-1 0 7,-3-2 7,-10 2 0,2 0 1,-2 0 5,-3 0 5,-1 0 2,-5 0-2,-1 0 2,-3 0 3,0 0-8,-5 0 11,-1 0 2,-2 0 7,1 0-2,-6 0 3,2 0 7,-4 2 0,0-2 1,-13 0-1,21 0-6,-21 0 4,18 1-3,-18-1 11,15 0-3,-15 0 0,13 0-10,-13 0-4,0 0-16,13 0-53,-13 0-80,0 0-99,0 0-118,0 0-138,0 0-584,0 0-696</inkml:trace>
  <inkml:trace contextRef="#ctx0" brushRef="#br0" timeOffset="101067.0891">27369 10804 382,'-2'-14'740,"0"4"-151,1-1-60,1 11-48,-3-20-19,3 20-31,-2-17-25,2 17-27,0-14-49,0 14-37,-2-13-41,2 13-27,0 0 5,-2-12-15,2 12 70,0 0-85,0 0 28,6 7-62,-6-7 42,8 13-60,-4-5 7,2 1-58,-1 4 29,-1-1-54,1 2-17,0 0-9,0 2-7,-1 1-10,0 1-3,0-1-3,-1 0-12,1 2-48,0-2-56,1-1-47,-2 1-37,1-1-72,0-1-7,-1 0-49,3-4-3,-2 3-44,2-4-21,-2-1-3,1-1-3,1 0 2,-6-8 12,14 9-14,-14-9 73,13 4-106,-13-4 5,13-4-404,-13 4-344</inkml:trace>
  <inkml:trace contextRef="#ctx0" brushRef="#br0" timeOffset="101414.8673">27622 10928 305,'5'-10'556,"-5"10"-87,6-13-66,-6 13-28,7-11-36,-7 11-44,0 0-20,3-9-17,-3 9-17,0 0 8,0 0 12,0 0-39,-2 12 1,2-12-48,0 13 6,0-13-39,-4 16-2,4-16-32,0 18 10,0-18-30,3 21 15,-3-21-21,3 19 9,-3-19-37,6 19 4,-6-19-24,5 18 22,1-12-33,1 2 20,-7-8-25,14 9 17,-14-9-27,15 7 13,-15-7-17,19 1 21,-19-1-27,20-4 23,-9 0-27,-1 0 24,0-1-25,-1-2 23,-2 0-21,-1-1 22,4-1-24,-6-1 17,2 1-20,-3-1 26,1 0-12,-3-1 27,0 0-26,-2 0 23,1 11-5,-3-21 0,1 12-4,-2-1-3,-1 0-6,-1 3-3,2 0-9,-6 0-2,3 1 8,7 6-5,-16-6-24,16 6-46,-16-1-3,16 1-62,-20 2-12,11-1-30,0 4-38,9-5-48,-18 11-47,10-6-38,1 3-43,2-1-59,5-7-53,-11 12-491,11-12-592</inkml:trace>
  <inkml:trace contextRef="#ctx0" brushRef="#br0" timeOffset="102124.4298">28000 10876 186,'9'-5'702,"-9"5"-120,13-10-58,-13 10-34,9-8-48,-9 8-46,10-7-20,-10 7-70,4-9 1,-4 9-70,0 0 9,0 0-47,0 0 5,-2-12-15,2 12-11,0 0-18,0 0-15,-19 1-10,19-1-21,-11 7-14,11-7-6,-15 10-23,8-2-15,1-1-9,-2 0-31,2 1 14,-1 1-22,2 2 17,-1-2-27,2 3 21,1-2-25,-2-1 0,5-9-49,-2 22-12,2-22-44,2 20-14,-2-20-43,8 17 9,-2-8-34,1-4-2,-1 2-32,6-3-18,-1 0-10,2-3 1,0 0 6,1-1 2,2-1 6,3-3-10,-2 0 13,5-2 49,1-1 12,-5-2 48,5 0-11,-3-2 69,1 0-3,-2-1 47,2 0 31,-4 1 52,0-1 38,-3 0 41,-2 2 35,-3-2 9,0 3 16,-2 1 38,-1-1 17,-1 1-21,-5 8-16,4-14-28,-4 14-5,-1-13-18,1 13-3,-7-9-36,7 9 12,-12-5-25,12 5 14,-18 0-22,18 0 25,-22 6-31,7 0 7,2-1-40,0 4 12,-1-3-38,4 3 14,-2 0-28,1 1 22,3-2-35,1 1 16,0-1-23,2 1 22,5-9-30,-6 15 23,6-15-22,-2 12 16,2-12-36,4 9 8,-4-9-33,9 4 7,-9-4-38,14 1 16,-14-1-41,14-3 33,-14 3-13,19-7 5,-10 1-7,2 0 28,-1-1-13,0-2 28,0 0-10,-1-2 12,0 2 5,-2 3 24,0-3-17,-2 2 28,2-1-11,-7 8 31,9-11-4,-9 11 26,6-10-17,-6 10 16,8-6-20,-8 6 37,0 0-7,10-5 22,-10 5-24,0 0 23,10 5-27,-10-5 18,7 6-34,-7-6 19,10 9-34,-10-9 18,8 11-28,-8-11 25,11 12-37,-6-5-28,-5-7-75,10 12-23,-10-12-54,14 12-70,-14-12-48,16 8-34,-16-8-38,16 6-37,-16-6-67,20 2-26,-9-4-361,-2 0-422</inkml:trace>
  <inkml:trace contextRef="#ctx0" brushRef="#br0" timeOffset="102378.2699">28678 10618 644,'0'0'554,"0"-21"-72,0 21-30,-1-15-58,1 15-2,0 0-35,0-14-34,0 14-31,0 0-57,-1-13-9,1 13-26,0 0 32,0 0-46,0 0 29,0 0-29,0 16 19,0-16-26,0 17-14,0-6-12,0 1-20,0 3-17,0-2-15,1 3-18,0 1-19,-1 3-24,2-3 5,-1 1-24,-1-1 14,3 0-28,-1 2 3,1-3-64,-1-1-31,1 0-62,0 1-29,-1-4-47,2-1-35,1 1-54,-3-2-32,1 0-45,-3-10-40,4 14-69,-4-14-163,0 0-324,6 8-580</inkml:trace>
  <inkml:trace contextRef="#ctx0" brushRef="#br0" timeOffset="102909.9385">28528 10778 104,'-12'-2'662,"12"2"-166,-15-7-83,15 7-60,-9-5-72,9 5-70,0 0-43,-5-9-31,5 9-30,9-8-21,-9 8-24,16-10-30,-4 5-18,3-2-11,2 0-17,1-1-13,2-1 1,1 1-16,-1 0 16,1-2 5,-1 1 9,1-2 0,-1 0 2,0-1 6,0 2 14,-1-2 3,0 1 44,-3 0 16,1 1 21,-5 0 15,-1 3 7,-2 1 5,1 0 20,-1-1-8,0 1-13,-1 2-8,-8 4-10,15-8 3,-15 8 18,14-3-22,-14 3 13,14 1-16,-14-1 14,16 9-29,-10-4 17,-1 3-31,2-1 23,-1 3-24,-1 1 18,0-1-34,-1 1-8,0 0 2,0-1 20,-2 0-36,2-1 20,-4-9-27,5 17 12,-5-17-22,3 15 17,-3-15-23,1 10 24,-1-10-28,0 0 20,0 0-25,-3 12 22,3-12-31,0 0 28,0 0-3,-6-6-10,6 6 8,-5-14-25,5 14 19,-1-18-16,1 18 24,0-21-23,2 8 21,2 3-22,-2-2 20,5-1-26,-1 1 29,3 2-19,1 1 25,2-1-19,0 5 23,1-1 7,2 2 28,-1 2-22,1 1 53,0 1-36,1 1 34,2 5-28,-3-1 13,-1 1-40,1 4 15,2 0-29,-4 2 14,-2 4 1,-2-1-8,-2 1-42,-4 1-21,1 1-85,-3 0-33,-4 3-58,0 0-70,-3 3-80,-3 3-65,-7-1-56,0 3-92,-6 2-623,-2-5-810</inkml:trace>
  <inkml:trace contextRef="#ctx0" brushRef="#br0" timeOffset="103289.7031">27788 11229 448,'-36'4'896,"1"1"-228,8 0-136,0-4-46,4 3-35,3-1-59,0 0-29,6-2-85,1 1-16,2 1-43,11-3 21,-13 5-21,13-5 6,0 0-27,0 0-27,13 7-24,2-7-16,7 0-23,6-1-11,9-2-7,11-1-9,7-3 8,12-1-1,8-1-4,6-1-3,6-1 8,2 1-18,6-2-17,1 2-9,2 0-4,4 0-8,2-1-5,-2 3 3,-4 2-16,-2-3 2,-5 2-19,-4 2 26,-7-1-26,-4 1 17,-16 0-9,-4 3-9,-5-1-2,-8 1-7,-5 1 4,-3-2 6,-7 2-34,-5 1-11,-2-3-25,-4 3-1,-4 0-41,-1-2-63,-12 2-25,12-2-35,-12 2-22,0 0-34,0 0-48,0 0-45,-18-3-42,2 3-9,1 0-90,-7 3-86,-5-3-397,-7 4-616</inkml:trace>
  <inkml:trace contextRef="#ctx0" brushRef="#br0" timeOffset="103623.4981">27793 11411 329,'-34'5'792,"2"1"-215,7-1-112,1 1-113,4-3-49,3 0-40,0 0-33,6 1-39,-2-2 1,13-2-7,-9 6 2,9-6-7,0 0-12,0 0-29,23-3-25,-6 2-18,10-3-5,7-3 0,13 1-16,2-5-11,8 3-1,13-5 28,4 2-13,5-3 33,1-1-10,3 2 23,0 0-16,-2 0 22,3 1-36,-3 0 10,-6 1-16,-2 0 20,-3 2-39,-14 2 11,-2-2-23,-5 4 12,-2-1-35,-10-1 23,-1 4-23,-8-1 6,-1 1-22,-6 0 8,-1 1-29,-1-1 24,0 2-48,-4-2-26,-1 2-79,-2 0-49,-2-2-57,-10 3-94,19-4-134,-19 4-127,0 0-220,14-2-434,-14 2-856</inkml:trace>
  <inkml:trace contextRef="#ctx0" brushRef="#br0" timeOffset="107695.9457">29724 10185 642,'0'0'627,"6"-12"-125,-6 12-49,6-9-33,-6 9-20,6-10-12,-6 10-30,0 0-56,4-11-20,-4 11-74,0 0 1,0 0-53,0 0-4,0 0-23,0 0 10,0 0-11,-13 1 8,6 9-16,0 1 19,-1 2-24,-3 8 16,-2 2-36,1 5 27,1-1-22,0 5-3,2-1-28,1 1 3,3-1-26,-1 3 5,6-6 35,-1 1-58,2-1-7,2 4-1,2-1-5,2-2 1,1-3-2,3 1-16,2-2-42,2-4-73,0-2-28,0-4-90,3-1-11,-1-2-58,1-3-63,-3-2-40,2 0-50,-2-4 16,3 0-155,-5-3-541,2-2-752</inkml:trace>
  <inkml:trace contextRef="#ctx0" brushRef="#br0" timeOffset="108427.4897">30004 10401 264,'-5'-15'778,"2"1"-204,-2 3-45,1 0-52,1 1 5,1 0-41,-2 2-26,4 8-69,-6-15-62,6 15-53,-3-10-35,3 10-4,0 0 15,0 0-9,0 0-37,0 0 5,5 13-33,-5-13 1,9 18-36,-5-3 9,1-3-43,0 5 3,2 0-31,0 3 10,0 1-28,-1-2 13,1 1-12,-2 0-20,0-4-36,-2 1-45,3 0-51,-4-1-27,0 0-50,-1-2-8,0-2-39,0-2-29,-1-10-22,-1 19-16,1-19-5,-4 13-38,4-13 33,-8 11 15,8-11 37,-10 5 6,10-5 72,-10-1 12,10 1 70,-11-5 40,11 5 70,-16-9 45,10 4 49,6 5-6,-13-11 31,13 11 14,-11-13 21,11 13-25,-7-14 0,7 14-16,-2-15-8,2 15-20,3-14-11,3 6-11,-1-1-14,4 1-6,1 0-13,1-1-11,3 0-34,1 0-14,1 0-11,2 0-9,0-1 1,1 0 2,-1 0 18,1-1 7,-1 1 11,0-1 11,0 1 22,-3-2 11,-2 6 8,-2-3 54,1 1 34,-3 1 39,-2 0-22,-7 7-3,9-11-18,-9 11 24,0 0-13,4-9 43,-4 9-22,0 0-7,0 0 0,-14 6-17,8 1 3,-2 0-8,2 2-2,-1 2 0,0 1-19,-1 0 4,4-2-28,-1 4-25,1-2 10,2-1-31,-1-1 16,2 1-28,1-11 18,-1 18-29,1-18 23,3 15-24,-3-15 16,7 11-36,-7-11-6,9 7-38,-9-7-1,14 2-35,-14-2 7,14-2-21,-4-4 13,-1 2-10,-1-3 23,0-1 6,0 0 15,0-2 16,0 1 8,-2-2 1,0 3 0,1 1 34,-7 7 17,9-15 14,-9 15 9,6-9-3,-6 9 1,8-8 27,-8 8 10,0 0-7,11 3 10,-11-3-10,8 7-4,-8-7-7,9 12-9,-5-4-14,-4-8 22,7 16-28,-3-8 12,0 2-31,-4-10 22,10 16-30,-10-16-14,9 13-59,-9-13-41,9 10-46,-9-10-34,9 9-45,-9-9-13,12 5-73,-12-5 10,10-3-76,-10 3-115,10-10-385,-4 3-460</inkml:trace>
  <inkml:trace contextRef="#ctx0" brushRef="#br0" timeOffset="108859.222">30497 10276 26,'-3'-16'688,"2"2"-150,-1 2-88,0 0-28,1 2-45,1 10-53,-1-17-36,1 17-33,-2-12-30,2 12 2,0 0 10,0 0-14,0 0-22,0 0-11,12 3-40,-8 5-5,0 1-7,1 3-9,0 1-16,1 0-8,0 2-13,0 0-14,-1 1-10,-1-1-12,1 1-7,-1-1-12,1 1-13,-2-1 14,1-1-20,-1-3 18,-1 1-34,1-2 24,-3-10-27,4 17 26,-4-17-23,2 15 20,-2-15-26,4 9 1,-4-9-48,0 0 15,0 0-27,0 0-12,0 0-15,0 0 2,7-8 19,-7 8 9,3-9-2,-3 9 10,7-14-2,-2 7 11,1 1 0,2-1-4,0 2 0,1 0 17,0 0 15,3 2-2,0 1 10,2 0-2,-1 2 1,-1 2 5,3 0-1,0 1 6,-1 3 23,-1 1-1,-1 0 6,0 2 17,-2 1 23,-2 0-9,-3 2 8,-1-3 11,-3 2-1,-1 0-1,-1 0 13,-3 2-37,0-4 15,-2 2-18,-1 0 17,-2-2-37,0 0 19,-1 0-35,1-2 21,0-2-32,0 0-4,-1-2-54,10-3-21,-15 5-76,15-5-36,-15-3-103,15 3-73,-15-4-46,15 4-125,-11-10-114,11 10-401,-5-18-667</inkml:trace>
  <inkml:trace contextRef="#ctx0" brushRef="#br0" timeOffset="109087.0801">30774 10282 443,'3'-10'731,"-3"10"-141,2-16-60,-2 16-17,3-13-65,-3 13-13,2-10-68,-2 10-54,0 0-49,4-11-14,-4 11-24,0 0-14,0 0-25,18 3-19,-18-3-26,13 11-26,-8-3-23,3 1-18,-2 3-15,2 0-12,-2 1-10,0 2-11,1-2-9,-1 1-36,-2 1-41,1-2-36,0 1-42,0 1-42,-1-3-27,0 1-72,-1-2-37,1-1-45,-2 2-50,1-2-56,-1 0-125,-2-10-403,4 14-591</inkml:trace>
  <inkml:trace contextRef="#ctx0" brushRef="#br0" timeOffset="109438.8593">30937 10525 201,'7'-4'678,"-7"4"-157,10-5-80,-10 5-29,11-9-53,-4 5-41,2-1-41,0 0-18,0-2-44,0-1 19,2-1-45,0 1 25,0-1-46,-2 0 1,1 1-31,1-2 25,-2 0-23,-2-1 9,1 1-13,-2 2 14,-1 0-5,1-1-1,-6 9-23,7-15-18,-7 15-19,3-14-18,-3 14-9,1-10-12,-1 10-11,0 0-9,-5-11-4,5 11-5,0 0-3,-13 0 0,13 0-2,-13 7-1,7 0-3,-2 0 2,2 3 0,-2 0 1,2 2-3,1 1 4,-2 1-3,2 0-4,-1 0 3,2 2-1,0-2-1,0 2-3,2-1 21,0 1-27,1-3 22,0 1-38,1-3-22,1 1-56,-1-12 4,3 21-39,-3-21-4,6 15-48,-6-15-33,11 9-38,-11-9-66,15 5-16,-15-5-55,19-3-17,-9 1 21,3-4-25,1-2-100,-1 0-307,3-4-355</inkml:trace>
  <inkml:trace contextRef="#ctx0" brushRef="#br0" timeOffset="109909.5664">31303 10369 61,'10'-15'664,"-3"1"-131,0 2-72,0-2-46,-3 4-19,2 0-5,-3 1-49,-1-1-2,-2 10-77,3-17 0,-3 17-71,1-14 2,-1 14-45,-3-10 9,3 10-32,-5-8-12,5 8-34,0 0-4,-11-4-20,11 4 6,0 0-25,-10 4 7,10-4-23,-6 9 11,6-9-21,-3 13 12,3-13-14,0 12 8,0-12-19,3 16 13,-3-16-9,8 17 15,-3-11-21,3 4 17,2-3-15,-1 3 11,1-3-8,2 3 6,-1-4-17,0 2 22,1 2-22,0-3 19,-1 1-17,1-1 14,-3 2-17,1-4 18,-4 2-14,2 0 14,-8-7-15,9 11 9,-9-11-11,5 11 10,-5-11-23,-5 10 8,5-10-13,-6 11 8,6-11-16,-11 7-14,11-7-10,-14 5 0,14-5-3,-14 1 6,14-1-38,-15-3 35,15 3-34,-11-6 10,5-2-18,1 1 17,3-3-7,-1-2-14,1-1 40,4 0 25,1-3-5,0 0 21,4 2-6,-1-1 10,3-1 5,3 1 7,1 0 15,1 3 16,0 1 29,0 1 8,0 3 38,2 3-13,0-2 29,0 5-49,0 1 47,0 1-35,0 4 23,-1 0-34,-1 2 11,0 2-32,-2-1 12,-2 3-30,1-1 4,-3 2-16,0-1 10,-1 0-52,-3-1-26,1 0-76,-5-10-56,3 16-67,-3-16-86,0 14-67,0-14-213,-5 10-403,5-10-632</inkml:trace>
  <inkml:trace contextRef="#ctx0" brushRef="#br0" timeOffset="110329.3063">31766 10149 762,'5'11'586,"-5"-11"-96,0 0-50,0 0-63,8 6-35,-8-6-48,0 0-43,16 0-28,-16 0-31,21-2-21,-10 2-11,2-3-23,0 2 2,2 0-50,-2 1 11,1 0-38,-1 0 7,1 1-39,-14-1 24,20 4-39,-10-2 24,-2 3-36,-2 2 3,-6-7 31,7 15-38,-7-15 2,0 17-1,-3-6 6,1 0 19,-5 1-26,2 0 32,-4 2-27,2-2 32,-1 3-24,0-3 25,1-1-16,-1 1 20,2-1-20,0-1 10,1-2-26,-1 0 16,6-8-19,-5 14 16,5-14-15,-4 11 15,4-11-16,0 0 21,5 14-21,-5-14 14,11 3-35,-11-3-22,16-1-82,-5-1-43,0-1-54,3-2-56,2-2-78,2-1-61,1-2-220,3 0-363,-3-1-596</inkml:trace>
  <inkml:trace contextRef="#ctx0" brushRef="#br0" timeOffset="110688.0821">32237 10261 312,'0'0'666,"-7"6"-136,7-6-70,0 0-50,0 0-49,-10 5-49,10-5-8,0 0-32,0 0-24,0 0-27,0 0-24,13-4-35,-13 4-16,15-7-12,-5 4-11,-1-2-9,1 1-22,3-4-16,-3 2-11,2-1-15,-1 0-6,-3 1-12,1-1-3,-2 2-8,0-1-3,-7 6-7,9-10-15,-9 10 11,5-6-6,-5 6-9,0 0 5,0 0-3,-7-7-9,7 7 13,-9 4 2,9-4 1,-14 7 4,14-7-4,-13 12-1,6-4-3,-1 1 14,3-1-10,0 1 13,0-1 0,2 3 4,1-2-3,2-9 0,-2 18 2,2-18-1,3 17-1,1-9-1,1 1-2,0-2 2,3-1-4,3 0-4,-1-3-26,4 0-37,-1-1-57,2-2-51,0 0-49,4-2-12,-3-2-75,4 0-57,-4-1-38,3-3-95,0 0-518,-3-2-615</inkml:trace>
  <inkml:trace contextRef="#ctx0" brushRef="#br0" timeOffset="110930.9315">32472 9910 655,'-10'-5'748,"3"0"-162,7 5-107,-12-6-74,12 6-41,0 0-22,-9-4-35,9 4-7,0 0-42,0 0-4,13 8-37,-5-2 14,2 1-28,3 1-6,-1 2-13,4 2-10,-2 0-29,1 3-20,-2-2-18,1 0-22,-3 3-15,0 0-13,-3-2-9,-2 1 0,-4 1-12,-2 0-7,-4 1-8,-2 2-56,-5 1-58,-5 1-65,-3-3-69,-3 3-60,-3-2-61,-7 1-64,-3-1-92,0-2-88,-4-2-678,-2-2-878</inkml:trace>
  <inkml:trace contextRef="#ctx0" brushRef="#br0" timeOffset="111300.7028">31170 10118 126,'0'0'774,"0"0"-212,4-9-108,-4 9-55,0 0-46,0 0-46,0 0-16,4-8-44,-4 8 6,0 0-59,10-2 24,-10 2-39,12-3-17,-12 3-31,14-3-8,-14 3-9,18-4-18,-18 4-14,20-5 1,-11 2-1,0-2-4,0 1 3,1-1-2,-2 0-2,0-2-1,-2 1-8,-6 6 18,13-13-4,-13 13-13,7-10-4,-7 10 18,4-12-29,-4 12-7,4-8-19,-4 8 16,0 0-31,-4-13-4,4 13 15,0 0-23,-13-4 0,13 4-15,-15 4-49,15-4-47,-18 6-57,8 0-50,0 0-104,-1 2-71,0 1-71,1 0-111,1 1-681,-3-1-863</inkml:trace>
  <inkml:trace contextRef="#ctx0" brushRef="#br0" timeOffset="118595.1944">5328 13184 509,'-14'6'385,"14"-6"-26,-12 3-65,12-3-21,-11 3-32,11-3-17,-10 3 4,10-3-8,-11 2 8,11-2-22,-11 3-4,11-3-18,0 0 11,-11 3-23,11-3 12,0 0-3,0 0-22,-13 1-16,13-1-20,0 0-13,0 0-10,0 0-7,-10 2-6,10-2-5,0 0-3,0 0 17,0 0-1,0 0 1,0 0 4,20 0-6,-20 0-14,23-2-7,-9 1-6,5-1 0,0 2-6,4-1-8,4 0-7,3-1-4,0 1-17,7 0 30,2 0-34,1-1 18,9-1-26,1 1 18,2 1-27,2 0 22,1-1-26,3 1 19,0-1-23,2 2 21,2-1-24,0 1 16,1-1-19,1 1 21,-2-1-20,1-1 27,-2 2-29,0-1 24,-3-1-24,0 0 22,-3 0-24,-2-1 27,-4 0-23,-7 1 23,-2-1-21,-5 1 20,-4-1-24,-3 2 23,-2-2-20,-5 2 21,-1-2-24,0 2 16,-3-1-66,-5 0-39,-1-1-91,0 1-65,-11 2-114,10-5-105,-10 5-92,0 0-858,0 0-1032</inkml:trace>
  <inkml:trace contextRef="#ctx0" brushRef="#br0" timeOffset="134083.2098">3708 15686 585,'0'0'460,"0"0"-75,-7 9-65,7-9-19,0 0-31,0 0-31,0 0-18,-5 9-16,5-9 1,0 0-17,0 0-4,0 0-16,0 0 24,1 11-30,-1-11-10,8 5-51,-8-5 36,12 5-11,-12-5-1,18 4-18,-7-4-9,3 2-9,3 1 6,2-2-21,3 1-5,3-1-8,3 1 2,3-1-9,6 2-6,1-3-8,3 1-5,12-1-18,2-1 14,1 0-17,4-1 6,4-1 1,11 2-20,2-4 4,2 2 5,2-1 3,4-1-2,3 0-5,2 1 4,2 1-5,2-2-4,0 2 0,-2 3 0,0-2-10,-2 1 10,1 1-3,-1 1 0,-4 1 2,-3 1-3,-3-1-14,-5 1-30,-14 1-35,-4 0-25,-5 0-40,-3 0-37,-12-1-35,-7-1-37,-3 0-11,-5 1-58,-5-2-29,-3 1-134,-14-2-534,12 4-632</inkml:trace>
  <inkml:trace contextRef="#ctx0" brushRef="#br0" timeOffset="134609.8953">3750 15777 421,'-26'-2'473,"2"-3"-96,4 3-57,2-1-33,1 1-27,4 0-38,-1-1-58,4 1-25,10 2-26,-15-4-15,15 4-6,0 0 0,0 0 6,0 0-15,9-11-10,4 10-9,2 1-7,7-2 7,4 2-4,6 0-7,10 2 3,7 1-11,5-1 3,4 0-11,4 2-1,12 0-14,3-1-1,2 4-3,-1-2 7,4 0-18,-2 0 7,3-1-7,0 2 5,1-2-5,1 2 5,2-2-6,1 0 2,-2 1-6,-1 1 4,-1-2-4,-3 0 1,-1 2-2,-3-3 5,-3-1-10,-11 1 4,-3-1-3,-4 0 13,-1 0 0,-5 1 12,-9-3 0,-3 2 7,-7-2 0,-3 1 9,-5-1 10,-3 0 26,-2 1 2,-2-1 14,-2 0-14,-14 0-15,20 0-15,-20 0-5,14-2-9,-14 2-12,0 0-6,0 0-10,9-7 21,-9 7-16,0 0-20,0 0-68,-10-5-49,10 5-54,-14-3-91,14 3-49,-17-1-132,5 2-584,-1-1-654</inkml:trace>
  <inkml:trace contextRef="#ctx0" brushRef="#br0" timeOffset="136445.1767">5420 15413 172,'0'0'412,"-17"2"-52,17-2-59,-16 0-28,16 0-35,-14 0-5,14 0-16,0 0-10,-18 0-24,18 0-3,0 0-6,-14 2-11,14-2 6,0 0-10,-12 2 3,12-2-10,0 0-15,0 0 12,0 0-14,-14 0-9,14 0-12,0 0-5,0 0-13,0 0-27,0 0 9,0 0-8,0 0-5,0 0-2,-11-2-7,11 2-2,0 0 0,0 0-2,0 0 4,0 0 1,0 0 0,0 0 2,0 0-4,0 0-1,0 0-3,0 0 3,0 0 4,0 0-15,0 0 4,0 0-5,0 0-4,0 0 4,0 0-2,0 0 1,0 0 1,0 0 2,0 0 8,0 0-7,0 0 3,0 0-4,0 0 1,0 0-2,0 0-2,0 0-1,0 0 0,0 0-4,0 0 7,0 0-18,0 0 0,0 0-6,0 0-3,0 0-2,0 0-2,0 0 1,0 0-4,0 0-1,0 0-5,0 0-2,0 0 0,0 0 1,0 0-6,-10-5 18,10 5-19,0 0 7,0 0-4,0 0-5,0 0-9,0 0-30,-4-8-18,4 8-34,0 0-21,0 0-23,0 0-5,0 0-32,0 0 14,-5-9-51,5 9-23,0 0-24,0 0-18,0 0-40,0 0-32,0 0-55,0 0-12,1-12-582,-1 12-603</inkml:trace>
  <inkml:trace contextRef="#ctx0" brushRef="#br0" timeOffset="138757.6323">14514 15328 301,'-6'-6'442,"6"6"-99,0 0-44,0 0-38,0 0-32,-4-8-17,4 8-21,0 0-7,0 0-5,0 0-9,-3-10-4,3 10-12,0 0 8,0 0-4,0 0 0,0 0-2,0 0 13,0 0-43,0 0 43,0 0-27,0 0 9,0 0-19,0 0 20,0 0-11,0 0 8,0 0-13,0 0 15,0 0-9,0 0 6,0 0-6,3-8 33,-3 8 6,0 0-26,0 0-10,13 2-27,-13-2-6,0 0 11,0 0-2,14 1-12,-14-1-10,0 0 9,13 0-40,-13 0 8,0 0-2,16 0-7,-16 0 0,11-1-11,-11 1-8,16-1 4,-16 1-11,15-2-7,-15 2-5,21-2-5,-10 0-3,-11 2-2,23-4-3,-10 3-1,0-1 8,0 1-14,0 0-2,-1-2-4,1 3 4,1 0 0,-3-2-2,3 2 1,-1-1-1,2 1-3,-2 0-1,3 0 3,-3 0-2,0-1-3,3 2 2,-2-1 4,1 0-1,-2 0-6,1 0 1,-14 0 1,24 1 3,-24-1-1,21 2 1,-21-2-7,19 0 4,-19 0 0,14 0 0,-14 0 3,13 3 2,-13-3 4,0 0-3,14 1 4,-14-1-2,0 0 0,0 0-4,0 0-6,0 0 2,0 0-2,0 0-1,0 0 0,0 0 1,-10-6 0,10 6 1,-17-1 2,17 1-6,-21-1 6,7 1-5,14 0-2,-25-1-3,11 1 11,-1 0-2,-1 0-3,1 0-1,-1 0 4,0 0-6,1 1 5,-2-1-2,3 0 5,-3 1-1,2-1-3,0 0-2,2 0 6,-2 0-2,2 0 0,13 0-2,-24 0 3,24 0-3,-24 0 3,24 0-1,-19-1-3,19 1 5,-17 0-2,17 0 1,-15-1-3,15 1-1,-14 0 11,14 0-2,0 0-8,-14-2-1,14 2-1,0 0 2,0 0-3,0 0 3,0 0-2,0 0 2,5-7-1,-5 7-1,13-3 2,-13 3 2,19 0-3,-19 0 2,23-4-1,-10 3 1,1 1-2,-1 0 1,2-1 2,-1 2 0,1-1-4,-1 0 5,1 0-2,3 0 1,-3 0-2,-1 0 0,0 1 5,0-1-3,-14 0 0,27 1-1,-27-1 2,23 3-3,-23-3-6,17 0 9,-17 0 0,17 0 1,-17 0-2,13 1 2,-13-1 3,0 0 0,18 0 1,-18 0-1,0 0 1,12 2 2,-12-2 0,0 0 2,0 0-1,14 0-3,-14 0 5,0 0-1,0 0-9,0 0-1,0 0 3,0 0 0,0 0 4,13 0-8,-13 0 0,0 0 0,0 0 2,0 0-1,0 0 0,0 0 0,0 0 0,0 0 0,0 0 2,0 0 5,0 0-8,0 0 0,0 0 2,0 0 0,0 0 3,0 0 0,0 0 2,0 0-3,0 0-2,0 0-2,-2-12-20,2 12-65,0 0-51,0 0-63,0 0-45,0 0-44,0 0-37,-2-11-63,2 11-56,0 0-78,0 0-48,0 0-93,0 0-683,6-6-948</inkml:trace>
  <inkml:trace contextRef="#ctx0" brushRef="#br0" timeOffset="139795.8609">14349 15483 297,'0'0'282,"0"0"-86,-5-10 17,5 10-75,0 0 55,-7-11-42,7 11 7,-4-9-39,4 9 5,-3-9-34,3 9 37,-2-9 6,2 9 16,0 0-24,-4-12 6,4 12-15,-4-8 17,4 8 0,0 0 13,0 0 1,-3-14 3,3 14 8,0 0 1,0 0 1,1-11 1,-1 11 12,0 0 18,6-10-30,-6 10 19,9-7-12,-9 7 5,11-4-18,-11 4 29,15-8-31,-4 5-1,0-1-10,3 1 6,3 0-16,0-2-14,2 2-3,5-1-2,-2 0-8,5 1-14,-2 0 4,4 2-21,1-4 3,1 4-7,0 0-13,1 1-18,6 0 12,1 1-4,-1 0-24,2 4 6,1-3-16,4 3 2,2 0 6,-1 1-10,1 0 6,1-1-13,1 2 12,1 1-16,0-4 12,1 3-12,1-1 10,0 0-13,0 0 10,0 0-9,2-1 12,-3 1-15,0 0 15,-1-1-10,-1 1 12,-2-1-20,-7-1 11,-1-1-4,-2-1 16,-1 1-18,-7 1 15,1-2-14,-4 1 9,0-2-19,-3 1 7,-2-1-3,0-1 15,-3 1-14,-1-1 13,-2 0-11,-1 0 13,-1 0-9,-13 0 37,23 0 8,-23 0 7,18-1 0,-18 1-4,16 0 0,-16 0-3,13-1-4,-13 1-9,0 0 1,17 0-4,-17 0-2,0 0-5,0 0-7,15-2-5,-15 2-2,0 0 3,0 0-52,0 0-61,0 0-97,0 0-41,-7 7-45,7-7-71,-20 9-84,6-4-74,-1 2-80,-5 0-22,-7 6-843,-1-4-1079</inkml:trace>
  <inkml:trace contextRef="#ctx0" brushRef="#br0" timeOffset="140185.7241">15492 15815 248,'-13'-3'724,"13"3"-99,0 0-49,-8-5-89,8 5-32,0 0-62,-9-7-17,9 7-13,0 0-23,-6-8-20,6 8-12,0 0-13,0 0-12,-5-10-5,5 10-24,0 0-30,0 0-40,0 0-33,-5-7-20,5 7-40,0 0-9,0 0-18,0 0 25,0 0 16,-3 11-8,3-11-9,0 12-16,0-12 10,1 13 7,-1-13-6,0 16-21,0-16 1,3 18-20,-3-18 7,1 21-34,-1-21-16,3 21 0,-3-21 0,4 19 0,-4-19 0,2 21 0,-2-21 0,1 21 0,-1-21 0,0 18 0,0-18 0,0 20 0,0-20 0,-1 14 0,1-14 0,-1 17 0,1-17-172,-4 14-68,4-14-58,-1 13-40,1-13-36,-2 11-50,2-11-81,0 0-89,-2 9-50,2-9-817,0 0-1079</inkml:trace>
  <inkml:trace contextRef="#ctx0" brushRef="#br0" timeOffset="140856.8311">15584 15775 615,'1'-11'637,"-1"11"-137,1-20-41,-1 20-54,0-19-41,0 19-71,-1-21-41,0 9 9,-1 1-32,0 0-31,-1 0 0,-1 2-35,0-1-21,1 0-11,-1 0-2,-4 1-11,2 0-13,-1 1 15,1 1 15,-4 0-15,0 3-22,-1-2-14,-1 5-14,-1-3-6,-2 4 1,0 0 12,-2 4 0,-1-1 4,1 2 5,-2 1-15,-2 2-2,1 3-10,1 0-5,0 1 3,0 0-1,2 3-6,-1-4-5,1 6-9,2-2 8,1 2-9,1 0 4,2 1 13,0 0-14,0 1-7,3 1-10,2 0 1,-2 1 1,5 1-3,-3-1 0,4 3 9,-1 0-19,3-2 21,0 0-19,2 2 11,-1-1 3,3-1-4,0 2-4,2-2-6,-1-1-5,1 0 0,2 0 2,3-3 1,0 0-5,-1-1-1,3 0 3,0-1-1,0-2 2,2-1-3,1 2 2,-2-6-6,4 3 3,-2-3 8,0 0-3,0-4 2,1 1-17,0-3 15,1-1-8,2 0 6,0-4 0,0 0-6,3-3-4,-1 0 2,2-4 1,3-2 3,-1-1-4,1-2-1,-2-3-7,0 3 6,5-7 19,-2 1 11,-5 2 19,-2-1-8,0-2 4,-1 1-5,-1-1 0,-3-1 9,-1 2 11,-3 1 8,-3-1 0,1 1-19,-4-1 3,-3 2 28,-1-2-2,-2 2-27,-2-5-44,-2 1-4,-4 1 0,-2-4 0,-1-1 0,-5 1 0,0 1 0,-5-3 0,-1 0 0,-2 3 0,0 1 0,0 3 0,1 3 0,-2 0 0,0 1 0,1 4 0,-1 0 0,2 2 0,3 2 0,-1 1 0,2 2 0,1 3-170,0 0-109,3 2-67,-1 3-68,0 1-54,0 1-98,-3 4-92,3 1-55,0 0-740,0-1-1070</inkml:trace>
  <inkml:trace contextRef="#ctx0" brushRef="#br0" timeOffset="147081.4481">19070 15722 52,'0'0'371,"-11"-5"-97,11 5-51,-10-5-28,10 5-28,0 0-23,-13-5-13,13 5-6,0 0 11,-11-5-25,11 5 46,0 0-16,-12-2-18,12 2 19,0 0-20,0 0 17,-11-5-24,11 5 16,0 0-28,0 0 7,0 0-1,0 0 8,0 0 29,0 0 30,0 0-22,0 0-6,0 0 13,0 0 6,8 10-27,-8-10-6,17 3-14,-4 0-22,4-1-14,1 1-10,3-2-2,5 2-9,1-2-6,2 2-12,7-2-8,0 1-2,3 0-6,3-2-2,8 3-8,3 0 2,0-1-6,5-1 1,1 2-4,1 0-9,2 0 1,11-1-3,4 2 16,-2 1-8,3-2-8,2 1 0,1 0 0,2 2-6,0-3 8,0 3-8,2 0 7,2-1 11,-2 0-15,-1 0 3,0 2-5,0 0 4,-1-2 0,-2 0-6,-1 0 7,-3 2 1,-4-3-2,-12 1-8,-1-1 7,0 0-2,-3 0-3,0-3-2,-2 2-4,-2-2 1,0 1 2,-2-4 0,-9 4-4,1-2 7,-2-2 5,-1 2-8,-1-1 12,-1-2-11,-3 2 6,-4-2-3,-2 2 2,1-2 1,-2 1 1,-1-1-2,-2 0-2,0 1 5,-1-2-3,-1 1 1,-3 1 3,0-1-6,-1 1 6,-3 0-5,2-1 2,-4 1 3,0 1-3,-2-1 5,0 1 1,-12 1-5,19-1-8,-19 1-17,13-3-34,-13 3-44,0 0-36,0 0-18,11-3-46,-11 3-33,0 0-22,0 0-53,-16-2-5,16 2-60,-20-2-60,5 1-430,-3 0-419</inkml:trace>
  <inkml:trace contextRef="#ctx0" brushRef="#br0" timeOffset="147729.0466">19366 16047 446,'-12'-2'341,"12"2"-31,-17-4-53,17 4 0,-15-3-25,15 3 7,-11-2-38,11 2-11,-10-5-28,10 5 2,0 0-25,-13-2-7,13 2-17,0 0 1,0 0-13,0 0-10,-6-7-13,6 7 27,0 0 18,0 0-12,19-1 2,-19 1-17,21-1-8,-6 1-15,4 1-6,1 0 6,8 0-5,8 2-20,4-2 4,1 1-8,10 0-14,4 3 1,0-3-6,6 3-10,12-3 10,1 4 0,6-2-6,3 0-2,3 0-2,4 0-4,0 2-2,7-1-4,-1 0-1,1-1 2,-2 3-4,1-2 4,-2 0-5,0 0 0,-4-1 1,0-1 1,-5 2-7,0-2-2,-6-1 8,-4 0-2,-9-1 1,-4-1-5,0-1 7,-5 1-5,-3-3 3,-2 2-2,-11-2 1,-3 1 5,-2-1-8,-6 3 3,-2-3 61,-3 1 20,-5-1 10,0 2 16,-2-2 5,-6 3 7,2-2 2,-2 2-9,-12 0-4,22-3-8,-22 3-15,16-1-14,-16 1-14,13-3-9,-13 3-9,10-2-6,-10 2-15,0 0-5,12-5-4,-12 5-7,0 0 6,0 0-2,0 0-6,0 0-39,0 0-49,0 0-44,0 0-36,-8-6-37,8 6-53,0 0-72,-11-1-57,11 1-59,-12-1-60,12 1-721,-16 0-833</inkml:trace>
  <inkml:trace contextRef="#ctx0" brushRef="#br0" timeOffset="151821.478">14247 16847 366,'0'0'395,"-2"-11"-71,2 11-93,-2-13 27,2 13-51,0-14 5,0 14 13,-2-13-36,2 13-31,-2-14-14,2 14 21,-1-10-2,1 10-17,-2-10-28,2 10-30,0 0-10,-2-10-17,2 10-13,0 0 4,0 0 36,0 0-6,0 0-8,0 0-1,2 15-6,-2-15-4,3 21 0,0-7 0,0 0-1,1 3-4,4 2-12,-2 0 3,1 2-12,3-1-4,3 2-5,0 2 2,1-2-7,3-3-5,4 3-2,1-1 3,0-3-32,7 2 27,3-2 0,6-1-3,-1-1 7,4-3-10,5-3 5,1 1-8,5-5 1,4 1-4,5-4-3,15-1 5,4-2-4,6-2 7,2-4-4,4 0 13,4-2-4,2-1-14,6-1 1,19-2 4,-1 1-4,-18 1 13,19 0-12,-19 4-5,-2 1-1,0-1 2,2 5 16,-2 0-16,-2 2 3,-2 5 4,-2 0-2,-3 0 0,-3 6 0,-5 0-3,-3 2 14,-3 1-15,-4 2-4,-7 1 9,-1 2-2,-7-1-2,-5-1 0,-13-1-25,-3 2 29,-6-2-3,-6-2-4,-3-1-1,-6-2 0,-4 0 4,-4 0 0,0-2 7,-6-1-7,-4-9 11,3 16-12,-3-16 15,-6 14-19,6-14 5,-16 9 1,6-6-1,-2 1 3,-2-3 1,1-1-5,-3 0 2,2-1-3,-4-1 5,2-1-2,1-1 9,1-1-8,1-2 0,3 3-1,1-2-2,1 1 1,8 5-2,-7-14-1,7 14-8,0-11-1,0 11-1,9-13-3,1 5 2,1 1 2,1 2 0,10-3 4,-1 2-8,5-1 14,6 1 4,2-1 1,3 3-4,9-1 7,3 0 8,2-2-14,5 4 3,3-2 10,14 0-18,2-1 6,5 3-24,5-2 33,6 0-2,3 1 0,8 1 9,1-2-15,4 1-1,3 1-10,24 0 16,0-2-7,1 1 2,0 1-3,-3-1-3,1 0-1,-1 2 4,-1-2 1,-1 1-14,-19 1 13,20-1 1,-23 0-13,-2 2 13,0-4 7,-2 3-1,-1-2-3,-3-1 0,-4 1 1,-1-1-5,-5-2 4,-2 2-4,1-1 4,-6-2 0,-2 0-3,-4 1 4,-4-2-4,-3 2-2,-12-1 10,-2 3-6,-5-4 1,0 3 2,-5-1 2,1 0-5,-4 0 11,-5 0-2,-2 1 0,-1 0-1,0-1 2,-2-1 0,1 2 14,-3-1-13,0 1 5,-4 1-6,-2-2 3,0 2-6,-2-2 28,-3 2 15,1-3 1,-2 1 6,-3 1-25,1-2 5,-3 2 17,0-3-5,-1 2-10,1-2 19,-4 0-29,0 0 13,0 0 4,-2-1-10,-1 0-4,-2 0-2,0 3 0,-2-5-8,-2 2-2,1-1-3,-4 1-6,-2-2-6,0 0 3,-4 1-10,-1 0-87,-3-2-35,-2 2-88,-4 0-74,0 2-109,-3 3-86,-3 2-741,0 0-831</inkml:trace>
  <inkml:trace contextRef="#ctx0" brushRef="#br0" timeOffset="152455.8591">16648 17732 517,'0'-14'442,"0"14"27,1-12-57,-1 12-18,3-12-1,-3 12-41,1-12-25,-1 12 7,1-10-20,-1 10-50,0 0-48,2-12-50,-2 12-8,0 0 26,0 0 14,0 0-14,5 11-4,-5-11-21,4 20 4,-3-6 4,0 3-18,1-2-28,0 5-23,1 2-20,-1 1-16,0-1-13,0 2-7,2 1-8,-2-1-7,1-1-4,-1 0-7,0 0 3,-1-2-11,0-2-79,1-2-50,0 0-32,0-1-63,-1-3-42,0-1-79,0-1-71,-1-11-82,3 17-36,-3-17-147,-1 11-409,1-11-701</inkml:trace>
  <inkml:trace contextRef="#ctx0" brushRef="#br0" timeOffset="152653.731">16634 17793 489,'3'-18'562,"-3"18"-75,6-16-77,-2 6-32,3 3-82,1 0-39,2-2-51,3 1-19,-1 1-32,1 0-31,2 0-23,-2 2-19,2 2-16,-1 0-11,2-2-11,-3 4-34,3-2-75,-16 3-90,25 0-63,-13 0-56,-12 0-53,23 2-126,-23-2-314,15 3-282</inkml:trace>
  <inkml:trace contextRef="#ctx0" brushRef="#br0" timeOffset="152840.6175">16754 17925 257,'0'0'666,"-10"11"-111,10-11-83,-9 5-80,9-5-95,0 0-57,0 0-49,0 0-35,0 0-31,0 0-22,9 8-22,-9-8-12,0 0-14,18 0-16,-18 0-53,19-1-72,-7 1-91,-12 0-17,25-3-66,-12 3-94,-13 0-471,28 0-362</inkml:trace>
  <inkml:trace contextRef="#ctx0" brushRef="#br0" timeOffset="153799.0346">16999 18025 390,'0'0'429,"0"0"-37,3-15-48,-3 15-40,5-7-49,-5 7-51,10-9 4,-10 9-14,12-7-38,-12 7-19,15-5-15,-15 5-23,19 0-12,-19 0-16,21 6-8,-11-3-13,-10-3-4,18 10-13,-10-5-6,-2 2-5,-6-7-1,11 13-12,-11-13 5,6 14-3,-6-14 0,1 14-3,-1-14-2,-3 12 3,3-12-3,-4 12 2,4-12-2,-7 8 4,7-8 1,-8 7 5,8-7 6,0 0 6,-9 5 1,9-5-5,0 0-7,-10-7 7,10 7-8,0 0-1,-2-15-3,2 15-1,1-14-6,-1 14-1,6-17-2,-1 7 3,0 2-2,0 0-2,3-2-2,4 2-43,-3-1-60,1 3-44,2-1-33,3 2-13,-3 1-13,1 1-9,4 1 9,-3 0-16,4 1-9,0 2 2,2-1 19,0 2 44,1-1 10,1 0 45,-1 1 28,0-1 49,2-1 28,-1 0 27,-1-1 37,-2 1 15,2-2 15,-3 1 7,0 0 5,-2-2 4,-2 1 12,-2 0 9,-1-1 4,0 1-19,-11 2 33,15-5 19,-15 5 5,9-5-20,-9 5 25,0 0-13,0 0-23,0 0-5,0 0 10,0 0-17,-18 5-33,9-3-4,0 3-12,-1 0-4,2 4 3,-2-2-14,-3 1-21,4 0 8,-1 3-4,2-4-18,-1 2 0,3-2-11,1 2-1,0-2 16,5-7-19,-8 14-1,8-14 8,-4 10-16,4-10 10,0 0-5,3 12-2,-3-12 4,0 0-1,14 3-9,-14-3 14,11-2-19,-11 2 13,16-8-6,-7 6 8,-2-5-5,3 2 0,-1-3-2,-1 3-2,0-2 2,1 2-1,-2-1 5,1 2-11,1-2 11,-9 6-14,13-6 10,-13 6-3,10-4 7,-10 4-12,0 0-1,15 0 7,-15 0 4,11 5-15,-11-5 11,7 8 4,-7-8-2,12 12 1,-7-6 11,0 2-10,0 1 4,0-2-17,3 1-78,-2-1-74,2 0-45,0 1-70,0-1-42,2-2-43,-1 1-100,2-3-346,-1 1-341</inkml:trace>
  <inkml:trace contextRef="#ctx0" brushRef="#br0" timeOffset="154339.6998">18148 17936 326,'0'0'559,"0"0"-88,-2-15-67,2 15-46,0 0-33,-13-6-47,13 6-22,-12 1-36,12-1-17,-16 4 6,8 1-48,-1 1 20,0 1-13,-1 3 2,1-3-18,1 3-48,-2 1 5,4-1-30,-1 1 3,1 0-19,2 0-8,-2-2-23,2 3 14,1-3-22,3-9 5,-1 22-13,1-22 9,1 20-21,-1-20 14,6 18-17,-6-18 16,10 15-17,-4-8 15,2 0-6,0-1-4,0-2-42,1 2-34,3-4-29,1 1-51,-1-2-31,2 0-26,-1-2-3,5 0-16,-1 0-38,1-2 7,0-3 3,-1 1 26,5-2 2,-4-3-14,1 2 9,0-3-7,-2-2-18,1 1-5,-3-2 48,0-1 27,-2-2 86,0 2 86,-3-2 65,-1-2 13,0 0 49,-1 0 2,-3 2 11,0 1 37,0 0 26,-2 0-34,-1 2 71,2 1-6,-1 1 4,-2 2-8,-1 10 1,2-18-31,-2 18-6,2-14-38,-2 14-20,1-11-24,-1 11-8,0 0-4,0 0 77,0 0-39,0 0-4,4 11 11,-4-11-13,2 20 1,-2-8-35,2 2 6,-2 3-32,1 1-10,0 1-5,1-2 1,0 2-21,0 1-2,0-1 1,2 1 7,-2-2-25,3 2-24,-2-3 41,0 0-9,-1-1-74,3-2-60,-2-3-48,-1 1-53,1-3-31,-3-9-61,6 16-47,-6-16-42,4 9-125,-4-9-336,0 0-419</inkml:trace>
  <inkml:trace contextRef="#ctx0" brushRef="#br0" timeOffset="154531.5792">18318 17981 537,'-9'-4'500,"0"-1"-69,9 5-29,-12-9-62,12 9-72,-11-5-58,11 5-43,0 0-31,-5-9-30,5 9-18,7-6-23,-7 6-6,16-5-11,-4 3-25,4-1-57,1 1-65,5-1-53,2-1-22,0-1-19,3 2-12,1-2-5,2 1-25,-2-1 6,0 1-7,0 0-269,0 0-2</inkml:trace>
  <inkml:trace contextRef="#ctx0" brushRef="#br0" timeOffset="154709.4684">18819 17861 408,'14'-2'192,"-1"1"-24,-13 1-4,18-2 3,-18 2 1,15-2-5,-15 2-2,12-3-3,-12 3 36,12-2-30,-12 2 9,0 0-3,13-2-5,-13 2-3,0 0-8,0 0-19,14-3-13,-14 3-18,0 0-12,0 0-17,12-2-9,-12 2-18,0 0-9,0 0-10,0 0 1,0 0-11,0 0-5,10 2-21,-10-2-50,0 0-43,0 0-65,4 11-56,-4-11-40,0 0-55,-3 14-498,3-14-348</inkml:trace>
  <inkml:trace contextRef="#ctx0" brushRef="#br0" timeOffset="154936.8405">18938 18018 289,'0'0'572,"0"0"-73,0 0-66,0 0-67,0 0-79,0 0-57,-7 5 3,7-5 2,0 0 6,0 0-23,2 17-45,-2-17-27,-2 12-21,2-12-22,0 17-17,0-17-18,0 16-12,0-16-14,2 15-7,-2-15-9,0 15-3,0-15-5,1 12-16,-1-12-79,1 13-71,-1-13-78,0 0-85,3 11-50,-3-11-80,0 0-482,0 0-495</inkml:trace>
  <inkml:trace contextRef="#ctx0" brushRef="#br0" timeOffset="155068.7603">18980 17840 397,'0'0'322,"3"-13"-77,-3 13-45,0 0-45,6-8-64,-6 8-110,0 0-201,0 0-151,0 0 172</inkml:trace>
  <inkml:trace contextRef="#ctx0" brushRef="#br0" timeOffset="155698.3669">19188 18060 402,'0'0'516,"0"0"-80,-6 6-70,6-6-68,0 0-53,-8 10-36,8-10-35,-6 11-22,6-11-25,-5 11-17,5-11-14,-3 12-18,3-12-12,-1 14-10,1-14-8,1 13-5,-1-13-11,3 11-2,-3-11-1,5 12 5,-5-12-1,9 10-7,-9-10 1,6 7-8,-6-7-5,9 5-1,-9-5-1,12 3 0,-12-3-1,0 0-2,0 0 2,15-3-6,-15 3 1,0 0-2,9-7-3,-9 7-2,5-9-3,-5 9-14,1-10-35,-1 10 1,0-12 6,0 12 5,0-15 14,0 15 6,0-14 4,0 14 1,2-15 3,-2 15 2,3-13 0,-3 13 5,7-11-4,-1 5 15,-6 6-45,12-8 37,-12 8 12,11-5-13,-11 5-2,14-1-2,-14 1 6,16 1 3,-16-1 5,17 7 5,-17-7-2,17 7 6,-9 0-4,1-2 13,-2 3 25,1-1-11,-1-1-4,0 0-7,0 1-4,-7-7-2,10 12-7,-10-12-1,8 10 0,-8-10-2,7 8 1,-7-8 3,5 8 5,-5-8 3,0 0 4,0 0-4,4 8-3,-4-8-3,0 0-3,0 0-1,0 0-2,0 0-3,-1-10-2,1 10 5,1-14-2,2 4 5,-1 1 5,2-1 39,3-2 4,0 0-10,1 0 5,1 2 21,2-2 11,1 2-20,1 0-8,0 1 12,3 1-12,0 1 13,2 3-23,-1-1 9,1 2-8,0 1-9,0 4-11,0-1 5,-1 1-52,0 4 47,-3-2-19,1 3-2,-3 0-82,-2 2-81,-1-1-65,-3 1-66,-3 2-106,0-1-87,-7 5-584</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7:16.861"/>
    </inkml:context>
    <inkml:brush xml:id="br0">
      <inkml:brushProperty name="width" value="0.05292" units="cm"/>
      <inkml:brushProperty name="height" value="0.05292" units="cm"/>
    </inkml:brush>
  </inkml:definitions>
  <inkml:trace contextRef="#ctx0" brushRef="#br0">19386 3754 82,'0'0'907,"0"0"-161,-7-8-45,7 8-61,0 0-18,0 0-47,-4-8-54,4 8-18,0 0-43,0 0-45,0 0-55,0 0-59,0 0-27,0 0-19,0 0-14,0 0 20,0 0-17,0 0-161,0 0-83,1 14 0,-1-14 0,2 19 0,-1-8 0,0 1 0,-1 1 0,1 0 0,-1 1 0,3 3 0,-3-1 0,1 1 0,-1 0 0,0 0 0,0-2 0,0 0 0,0-1 0,0 1 0,0-1 0,0-1 0,0-1 0,0-12 0,1 23 0,-1-23 0,0 18 0,0-18 0,2 14 0,-2-14 0,1 14 0,-1-14 0,0 0 0,1 11-537,-1-11-126,0 0-145,0 0-141,0 0-707,0 0-1321</inkml:trace>
  <inkml:trace contextRef="#ctx0" brushRef="#br0" timeOffset="296.865">19372 3762 431,'0'0'816,"-7"-7"-117,7 7-41,-7-9-97,7 9-35,-7-9-74,7 9-28,-4-9-39,4 9-15,-3-10-22,3 10-42,0 0-27,0-15-41,0 15-11,2-12-27,-2 12-20,7-11-29,-2 4-21,-5 7-24,13-12-15,-5 6-23,1-1-18,2 0 1,1 1-13,2-2-14,-1 4-9,2-2 1,-1 2-9,1 0-43,1 1-66,-4 1-46,0 0-74,-12 2-40,20 0-42,-20 0-78,14 3-104,-14-3-82,7 5-68,-7-5-856,2 13-1116</inkml:trace>
  <inkml:trace contextRef="#ctx0" brushRef="#br0" timeOffset="508.5659">19374 3867 671,'0'0'668,"0"0"-79,0 0-48,7 5-91,-7-5-26,0 0-85,17-1-16,-17 1-34,18-4-60,-18 4-41,20-4-48,-8 3-18,-1-1-27,2 0-19,1-1-15,-1 2-12,0-2-37,0 2-72,0 0-94,0-2-91,1 2-78,-14 1-55,22-2-75,-22 2-134,19 0-373,-19 0-545</inkml:trace>
  <inkml:trace contextRef="#ctx0" brushRef="#br0" timeOffset="727.751">19433 4025 124,'0'0'765,"-10"13"-124,10-13-79,-6 8-79,6-8-50,-3 10-17,3-10-77,0 0-8,2 12-61,-2-12-14,6 6-36,-6-6-14,11 5-42,-11-5-16,16 3-46,-16-3-11,21 3-24,-7-3-2,-2 0-27,2 0-6,-1-1-84,1-1-67,2-1-121,-1 1-115,-2 0-102,0 0-162,-1 0-614,1-3-844</inkml:trace>
  <inkml:trace contextRef="#ctx0" brushRef="#br0" timeOffset="1013.0404">19802 3892 429,'-13'-5'794,"13"5"-99,-13-5-70,13 5-64,0 0-63,-13-7-71,13 7-41,0 0-33,0 0-15,0 0-23,0 0-9,0 0-17,0 0-17,8 9-26,2-4-28,-1 1-13,3 0-7,0 2-19,3 0-16,0-1-38,-2 2-24,2 0-15,-1-1-21,0 2-12,-1-3-8,0 3-12,-1-3-3,-1 2-11,1-1-22,-3 1-33,3-2-94,-3 1-108,0-3-89,-1 2-26,-1-2-82,-7-5-112,14 9-110,-14-9-124,8 6-663,-8-6-1058</inkml:trace>
  <inkml:trace contextRef="#ctx0" brushRef="#br0" timeOffset="1278.656">20046 3838 309,'0'0'713,"0"0"-89,0-11-38,0 11-104,0 0-31,0 0-77,0 0-24,-9 10-58,9-10-5,-12 12-60,5-2-7,-2 1-47,0 1 8,-4 2-26,2 0-5,-1 1-20,-2 1-13,1-1-27,1-1-12,-1 0-20,0 1-6,0-1-17,3-2 0,-2-2-11,3 0-4,2 0-25,-1-2-66,1 0-83,7-8-51,-10 10-97,10-10-103,-7 8-99,7-8-148,0 0-583,0 0-844</inkml:trace>
  <inkml:trace contextRef="#ctx0" brushRef="#br0" timeOffset="1513.0293">20387 3806 596,'0'0'949,"6"-7"-125,-6 7-108,0 0-63,0 0-60,0 0-87,5-8-87,-5 8-67,0 0-62,0 0-61,0 0-44,4-9-43,-4 9-30,0 0-26,0 0-27,0 0-92,0 0-120,0 0-79,0 0-104,0 0-110,0 0-105,0 0-113,0 0-701,0 0-965</inkml:trace>
  <inkml:trace contextRef="#ctx0" brushRef="#br0" timeOffset="1684.8954">20456 3950 63,'0'0'837,"5"10"-135,-5-10-61,5 7-53,-5-7-74,0 0-28,8 11-61,-8-11-62,0 0-71,7 9-36,-7-9-65,0 0-29,7 5-39,-7-5-21,0 0-31,0 0-62,0 0-137,0 0-120,0 0-190,0 0-195,0 0-759,0 0-993</inkml:trace>
  <inkml:trace contextRef="#ctx0" brushRef="#br0" timeOffset="2568.0346">21395 3708 630,'0'0'682,"-1"-16"-56,1 16-43,-1-14-52,1 14 2,0-15-15,0 15-45,0 0-22,-2-15-33,2 15-8,0 0-62,0-13-33,0 13-16,0 0 14,0 0-9,0 0-26,0 0 3,-4 15-83,4-15-198,-3 20 0,2-8 0,1 2 0,-2-1 0,2 1 0,0 1 0,0 2 0,-1-1 0,2 1 0,-1-3 0,0 1 0,0-1 0,2 0 0,-2-1 0,1-1 0,-1 0 0,0-12 0,0 19 0,0-19 0,1 16 0,-1-16 0,0 0-396,0 15-202,0-15-155,0 0-153,0 0-843,-4 10-1439</inkml:trace>
  <inkml:trace contextRef="#ctx0" brushRef="#br0" timeOffset="2849.2722">21206 3625 644,'0'0'897,"-9"-4"-115,9 4-88,0 0-59,-9-8-47,9 8-68,0 0-73,-4-8-51,4 8-44,0 0-7,8-9-63,-8 9-22,14-7-28,-5 3-31,1 1-29,4-1-18,2 1-34,0-1-17,2 0-22,1 0-4,2 1-28,2-1-5,0 1-9,1 0-10,-4 1-15,1 0-33,-2-1-35,0 1-64,-1 0-53,-3 2-74,0-1-46,-2 1-32,-1 1-43,-12-1-41,23 2-74,-23-2-59,14 4-100,-14-4-768,8 6-1017</inkml:trace>
  <inkml:trace contextRef="#ctx0" brushRef="#br0" timeOffset="3474.2553">21235 3875 67,'-8'8'814,"8"-8"-156,-9 12-60,9-12-85,-4 10-24,4-10-80,0 0-37,2 12-75,-2-12-30,7 7-39,-7-7-25,16 4-49,-16-4-18,21 4-39,-7-4-17,1 0-17,3-1-1,2 0-28,0-1-18,1 0-94,4 0-28,-1-1-83,-1-1-34,1 1 0,0-1-55,1 0-6,-3 0-10,-2-1-18,-2 1 17,-2 0 13,1 2 29,-3-3 40,-1-2 39,-4 3 47,0-1 56,-3-2 74,-6 7 27,13-10 33,-13 10 34,5-12 20,-5 12-1,3-10 17,-3 10-8,0 0 42,0-13 10,0 13-6,0 0-3,0 0-40,0 0 43,-2-12-22,2 12 19,0 0-34,0 0 43,0 0-26,0 0-25,3 11-42,-3-11 12,3 11-33,-3-11 17,1 14-35,-1-14 63,5 20 12,-5-20-2,6 20-35,-3-9-7,-1 0-16,1-1-9,1 1-21,-2-2 7,-2-9-18,7 16 6,-7-16-12,4 13 10,-4-13-9,3 8-4,-3-8-6,0 0 6,0 0-11,0 0 10,0 0-10,0 0 7,0 0-11,0 0 5,0 0-7,-10-3 13,10 3-13,-4-11 13,4 11-15,-2-18 12,2 18-1,1-21 1,0 11-6,2-2 4,1-2-10,2 2 3,-1-3-2,3 4 13,1 1-13,1 0 8,0 1-6,1 3 17,2-3-1,-2 6 18,0-1 3,2 3 24,-13 1 2,24 0-1,-13 3-1,1 0 5,0 2-1,-3 1-6,0 0-7,0 0-11,-2 2-2,0-1-9,-2 2-6,1-1-3,-2 1-1,-4-9-6,6 17-56,-6-17-95,3 14-84,-3-14-129,1 15-140,-1-15-140,0 13-833,0-13-1089</inkml:trace>
  <inkml:trace contextRef="#ctx0" brushRef="#br0" timeOffset="3833.6152">22037 3793 342,'0'0'835,"-4"-8"-124,4 8-104,0 0-74,0 0-69,2-14-34,-2 14-56,0 0-71,11-3-41,-11 3-33,11 3-50,-11-3-29,14 6-28,-6-1-24,1 1-26,-3 1-6,2 3-11,0-3-11,0 1-17,-1 2 3,-1-2-14,1 0 6,-1 1-13,2-1 8,-2 0-13,-1-1 9,0 0-13,-5-7 11,10 11-4,-10-11 30,8 9 19,-8-9 26,8 5-14,-8-5 6,0 0-9,14 4-1,-14-4-4,0 0-6,14-5-2,-14 5-10,10-8-23,-2 2 19,-2 0-6,-1-3-8,2 1-6,2-1-4,-2-3-2,1 2-8,0-1-34,1 1-56,0-3-77,1 2-85,0 0-71,-2 2-108,-1 0-93,2-2-54,0 5-259,1-2-311,-2 0-758</inkml:trace>
  <inkml:trace contextRef="#ctx0" brushRef="#br0" timeOffset="4193.1355">22433 3799 480,'0'0'694,"0"0"-96,4 10-33,-4-10-103,0 0-12,12 4-42,-12-4-61,0 0-49,16 0-36,-16 0-40,13-3-33,-13 3-19,16-4-15,-16 4-28,17-7-22,-10 2 2,-7 5-22,15-9 0,-15 9-14,11-8-4,-11 8-18,8-6-3,-8 6-16,5-8 0,-5 8-11,0 0-2,0 0-7,-4-8 6,4 8-14,0 0 8,0 0-10,-17 1 11,17-1-4,-10 6 2,10-6-1,-12 6-2,12-6 2,-12 12 0,7-4 1,5-8 1,-9 12-1,9-12-2,-7 14 1,7-14 0,-3 14-2,3-14-5,0 12 6,0-12-4,5 9-11,-5-9-56,6 10-47,-6-10-72,10 7-33,-10-7-2,18 7-23,-18-7-83,19 5-48,-19-5-37,22 2-24,-22-2-33,22 0 16,-22 0-432,19-5-441</inkml:trace>
  <inkml:trace contextRef="#ctx0" brushRef="#br0" timeOffset="4614.9832">22669 3841 448,'8'-12'338,"-8"12"-17,5-13-21,-5 13-23,3-11-10,-3 11-10,2-13-11,-2 13 0,3-10-12,-3 10-13,0 0-21,3-14-28,-3 14 1,0 0 33,0 0-26,0 0 12,8-4-70,-8 4 10,0 0-7,8 7 1,-8-7-14,6 6-16,-6-6-19,5 11-12,-5-11-11,8 10-14,-8-10-12,5 12-1,-5-12 1,5 10-18,-5-10 25,4 11-35,-4-11 17,0 0-16,4 14 12,-4-14-18,0 0 21,4 9-19,-4-9 21,0 0-14,0 0 9,5 9-16,-5-9 10,0 0-13,0 0 17,0 0-4,0 0-1,0 0 1,0 0-6,-10-8 3,10 8 0,0 0-11,-4-13 22,4 13 15,-4-13-2,4 13 17,-1-16 16,1 16-21,1-18 16,2 8-1,0 1 24,1-1-1,2 0 12,2 1 6,-1 1 18,0 1 15,3 0-14,-1 0 11,2 2-7,1 2 7,1 1 7,1-1-21,-1 3-3,1 1 0,1 2-16,1 0-10,0 1-3,1 2-8,-3 0-6,0 1-11,0 1-10,-1 3-4,1-2-10,-2 1-4,-1 0-5,-2 1-5,0 0-3,-1-2-56,-1 2-95,0-2-90,-4 2-130,1-2-147,-1 0-188,-3-9-323,0 17-568,0-17-1230</inkml:trace>
  <inkml:trace contextRef="#ctx0" brushRef="#br0" timeOffset="5318.0872">23197 3595 200,'0'0'698,"3"-15"-78,-3 15-34,1-14-45,-1 14-41,2-13-21,-2 13-6,0-12-23,0 12-15,0 0-36,2-13-42,-2 13-35,0 0-61,0 0-13,0 0-15,0 0 16,0 0 3,0 0-22,8 10 0,-5 0-23,0 2-13,-1 3-167,1-1-27,1 3 0,-2 1 0,2 0 0,0 0 0,-2 0 0,2 0 0,-1 2 0,-1-2 0,1 0 0,-1-2 0,1 4 0,-2-6 0,1 1 0,-1-1 0,-1-2 0,1 0 0,-1 0-387,0-12-118,0 18-53,0-18-138,-2 16-142,2-16-810,-4 13-1310</inkml:trace>
  <inkml:trace contextRef="#ctx0" brushRef="#br0" timeOffset="5749.6947">23132 3823 636,'0'0'562,"9"-12"-71,1 6-34,0-3-72,3 1-29,2 0-58,2-1-20,2 1 3,0 1-56,-3 1-28,3-1-22,-3 2-6,1 1-47,1 2 1,-5 0-43,0 2-7,0 2-22,-2 0 19,1 2-40,-3 0 17,0 0-33,-1 2 23,2 1-8,-3 1 0,-1-1-23,1 1 10,0-1-36,-2 2 31,3-2-12,-3 0 18,4 1-20,-3-1 19,2-2-15,1 1 11,1 1-15,0-3 38,-1 1-3,3-1 1,-2-2-27,-10-2 19,22 3-2,-11 0-7,-11-3-1,22-3-5,-10 3 2,-1-3-3,-1 1 0,0-2-2,3 0 1,-5 0 2,0-1 0,-2-2 4,-6 7 0,10-11 1,-10 11 0,4-13-1,-4 13-15,-1-14 13,1 14-9,-10-14 14,4 7-19,-1 0 8,-1 2 2,-2-2 2,0 3-13,-1-1 14,-1 3-17,0-1 14,0 0-28,0 3-24,12 0-112,-23 0-80,10 0-138,1 3-115,0 1-243,0-1-400,0 0-746</inkml:trace>
  <inkml:trace contextRef="#ctx0" brushRef="#br0" timeOffset="6512.144">23700 3768 687,'0'0'745,"0"0"-125,5-8-52,-5 8-84,7-6-37,-7 6-80,13-5-20,-13 5-58,18-4-45,-18 4-13,23 0-11,-11 1-29,4 2-20,-1 0-28,3 1-25,-4 3-19,3-2-19,-5 2-20,2 1-5,-1 0-15,-1-1-3,-2 1-8,-2-1-3,-2 0-3,0 1-5,-2 1-4,-4-9-1,4 12-3,-4-12-1,0 13-6,0-13 4,-3 10-2,3-10-6,0 0 9,-3 11-3,3-11 3,0 0-10,0 0-21,0 0-23,0 0-19,0 0-35,0 0-13,0 0-19,12-10-5,-5 4 7,3-2 7,0-2 13,-1 1-13,3-2 49,-1-1-13,0 4 47,-1-3-20,0 1 18,-1 0 1,1 3 27,-2-1-14,-2 1 28,-6 7-30,10-10 35,-10 10-22,10-4 30,-10 4-28,0 0 26,0 0-16,13 4 31,-13-4-23,0 0 36,8 13-1,-8-13 1,8 9-4,-8-9-4,7 12 17,-7-12-16,13 11 11,-13-11-18,17 8 10,-17-8-17,20 6 11,-9-5-13,0 0 0,-11-1 2,23 0-7,-9-1 0,-3 0 1,2-2 6,5 0-11,-4-2-22,3 0 18,-2-1-12,0 0 12,-2 0-5,1-3 8,-2 1-23,-1-1 30,-3-1-52,0 0 57,-1 3-20,0-1 20,-2 1 28,-5 7 12,6-14-14,-6 14 0,5-9-12,-5 9 4,0 0-16,0 0 13,0 0-20,0 0 12,0 0-13,0 0 24,-9 4 10,7 7 30,0-2 7,-1 3 6,-1 2 29,1 2 78,2 2 53,1 3-13,0 0-8,0 3-26,0 1-3,1 0-7,1 1-14,-2-1-10,1-1-55,1 1-113,-2-4 0,2 0 0,-4-1 0,2-3 0,0 0 0,0-2 0,-2-1 0,2-3 0,-1 1 0,1-12 0,-2 18 0,2-18 0,-4 16 0,4-16 0,-9 9 0,9-9 0,-11 7 0,11-7 0,-18 0 0,8-3 0,-2-1 0,0-4-232,-1-1-526,-3-3-253,1-2-940,1-2-1687</inkml:trace>
  <inkml:trace contextRef="#ctx0" brushRef="#br0" timeOffset="7713.2128">25216 3763 471,'-14'3'735,"14"-3"-122,0 0-39,-11 1-74,11-1-7,0 0-40,0 0-16,0 0-59,0 0-45,0 0-24,15-5-31,-15 5-24,16-7-44,-5 3-6,1-1-39,1-2-31,1 2-17,-1-2-22,1 0-16,1-3 11,-1 1-35,0 1-8,-1-1-21,1-1 7,-1 0-11,0 1 5,-3-2-14,0 2 11,0-1-15,-3 1 11,-1-1-15,-1 1 14,-1 1-23,-4 8 17,4-14-23,-4 14 14,0-13-14,0 13 15,-8-13 8,8 13-13,-11-11-13,11 11 13,-15-7 10,15 7-3,-17-4-29,17 4 63,-22-1-61,22 1 18,-21 2-12,10 0 14,0 2-12,1 0 14,-2 4-13,2-1 10,-2 2-4,2 0 5,1 2-8,-1 0 29,2 2 16,0 2 6,2 2 13,0-3-10,3 7 29,-3 1-4,3-1 6,1 2-4,-2 2 1,1 0-5,2 2-14,-1-1-5,0 5 26,1 2 63,1 3-95,0-3-44,1 2 0,1 0 0,1-2 0,2 1 0,-3-1 0,2-3 0,1 1 0,-3-5 0,3-1 0,-1-2 0,2 0 0,2-1 0,-4-2 0,1-4 0,1-1 0,1 1 0,-2-3 0,1-2 0,1 0 0,-3-4 0,2 2 0,0-2 0,-2 1 0,-4-8 0,11 9 0,-11-9 0,12 6 0,-12-6 0,11 5 0,-11-5 0,13-3 0,-13 3 0,16-4 0,-16 4 0,18-10 0,-7 4 0,0-3 0,1 1-57,0-2-55,1-1-9,-2-1-6,2-1 4,-3-1-9,-1 2 14,-3 0 18,3-3 2,-4 4 8,-1-4 12,-1 5-10,-1-2-13,-4-1-19,1 1 3,-3-1-1,0-2 8,-5 2-35,-1-3 10,-3 0-6,0 3 12,0-4-4,-3 4 31,0 0-10,0 0 37,-1 2-3,3 1 42,1 0-26,1 2 45,3-1-26,0 1 37,1 2-26,4-2 28,4 8-23,0-12 28,0 12-24,10-17 20,-2 8-20,2 2 20,4-3-28,3 1 29,3 0-20,-3 1 27,4-1-25,0 0 8,-4 4-9,1 0 37,-2 1-38,-2 1 40,-1 0-34,1 1 35,-14 2-31,21 2 34,-21-2-22,19 6 32,-19-6-20,14 9 29,-14-9-31,9 14 33,-5-5-19,0-1 10,-4-8-21,9 15 17,-9-15-24,7 17 17,-2-9-18,-1-1-14,-4-7 19,9 14 9,-2-9-23,-7-5-26,10 9-77,-10-9-61,12 6-45,-12-6-56,12 2-60,-12-2-35,13-1-69,-13 1-99,11-4-354,-11 4-446</inkml:trace>
  <inkml:trace contextRef="#ctx0" brushRef="#br0" timeOffset="8041.3382">25687 3825 724,'0'0'658,"-10"7"-57,10-7-70,-7 6-42,7-6-65,0 0-18,-5 8-51,5-8-21,0 0-44,9 8-26,-9-8-16,11 1-26,-11-1-28,19-1-24,-19 1-28,24-4-23,-13 3-19,0-2-12,1-1-12,-1-1-8,-2 2-7,2-2-9,-4 0 5,1 1-3,-8 4-14,12-11-9,-12 11-2,5-13-9,-5 13 1,0-11-13,0 11 3,-8-11-8,8 11 6,-15-10-12,15 10 19,-18-5-21,7 2 6,11 3-16,-23-1-17,23 1-36,-22 1-43,8 2-48,3-2-29,-1 2-51,4 1-50,-1 0-84,9-4-47,-16 10-46,16-10-84,-8 10-152,8-10-326,0 0-639</inkml:trace>
  <inkml:trace contextRef="#ctx0" brushRef="#br0" timeOffset="8338.1924">25961 3766 760,'5'-14'626,"-5"14"-41,7-10-41,-7 10-70,4-12-22,-4 12-34,5-9-18,-5 9-56,4-8-29,-4 8-52,0 0-38,5-8-51,-5 8-19,0 0 2,0 0 11,0 0-18,6 11-15,-6-11 4,2 14-9,-2-14 16,0 24-14,0-11-9,-2 3-16,2 1 2,-2 0-10,2 3-15,0-3-17,0 1-9,0 2-5,0-2-11,0 2 3,0-2-16,2 0-10,0 0-3,-2-2-2,4 0-5,-2-2-58,0-1-90,0-1-73,0-1-48,2-2-66,-1 0-55,1-1-105,1-1-79,-5-7-45,13 12-894,-13-12-1129</inkml:trace>
  <inkml:trace contextRef="#ctx0" brushRef="#br0" timeOffset="8713.1864">26193 4049 571,'7'-7'554,"-1"2"-69,4-2-26,-4-1-43,1 2-43,2-4-58,3 0-7,-2 2-52,-1-1 22,1 0-61,-1-1 13,-1 0-38,0 3 5,0-1-23,-3 0-22,3-1-21,-8 9-24,10-12-12,-10 12-16,4-11-11,-4 11-15,0 0-7,0-13-11,0 13-14,0 0 2,-13-9-3,13 9-5,0 0-3,-18 0-10,18 0 6,-16 5 5,16-5-14,-18 10 21,9-3 25,0 2 35,0 0 48,0 2-17,2 0 9,1 2 26,1-1 2,1 0 23,2 0-21,2 0-11,0 1-8,2-1-5,0-1-13,2 2-19,3-1-10,-2-1-8,6-1-21,-2 0-6,2-2-7,1 1-3,3-3-14,-1-1-14,1-1-41,3-1-93,0-2-95,5 0-80,-3-3-73,4-1-117,1-1-174,2-2-151,2-4-771,1 3-1235</inkml:trace>
  <inkml:trace contextRef="#ctx0" brushRef="#br0" timeOffset="8885.0537">26968 3921 741,'0'0'788,"0"0"-41,0 0-144,0 0-16,12-3-78,-12 3-60,0 0-90,0 0-54,0 0-66,0 0-41,0 0-44,0 0-25,8-5-40,-8 5-76,0 0-130,0 0-99,0 0-188,0 0-158,0 0-902,0 0-1082</inkml:trace>
  <inkml:trace contextRef="#ctx0" brushRef="#br0" timeOffset="10316.0507">20492 4943 391,'0'0'769,"0"0"-82,1-13-65,-1 13-43,0 0-39,1-14-30,-1 14-44,0 0-45,0 0-40,0-13-20,0 13-41,0 0-41,0 0-44,0 0 2,0 0-38,0 0 10,0 0-19,0 0-12,-1 13-25,1-13-9,-1 18-19,1-18-19,-1 22-17,1-10-89,-3-1 0,2 1 0,-1 1 0,1-1 0,0 1 0,-1-2 0,1 0 0,0 1 0,1-12 0,-1 20 0,1-20 0,-2 16-189,2-16-131,-2 11-51,2-11-70,0 0-98,0 15-127,0-15-139,0 0-736,0 0-1177</inkml:trace>
  <inkml:trace contextRef="#ctx0" brushRef="#br0" timeOffset="10597.3025">20351 4957 671,'-14'-3'784,"14"3"-94,0 0-63,-15-3-73,15 3-26,0 0-61,-9-4-65,9 4-48,0 0-56,0 0-43,0 0-32,3-12-30,-3 12-26,12-7-29,-3 1-32,1 2-17,2-1-20,2 1-8,1-2-10,1 2-16,1-1-7,0-1-6,2 2-7,0 0 0,-2-1-34,2 2-68,-2 1-49,-1-2-53,0 1-53,-2 1-23,-1-1-80,-13 3-43,20-1-49,-20 1-52,14 1-130,-14-1-518,0 0-751</inkml:trace>
  <inkml:trace contextRef="#ctx0" brushRef="#br0" timeOffset="10786.303">20346 5111 264,'-6'7'627,"6"-7"-103,-9 8-48,9-8-39,0 0-62,-4 9-57,4-9-48,0 0-53,0 0-57,13 4-15,-13-4-44,15-1-9,-15 1-32,22-2 2,-8-2-64,0 1-75,2 0-84,0 0-80,2-2-22,-2-1-74,2 3-60,0-2-17,-1-2-296,-1 2-215</inkml:trace>
  <inkml:trace contextRef="#ctx0" brushRef="#br0" timeOffset="11200.8187">20663 5022 313,'0'0'475,"0"0"-69,0 0-44,1-14-9,-1 14-20,0 0-37,0 0-36,0 0-14,-2-9-43,2 9-15,0 0-28,0 0-6,0 0-31,0 0 16,0 0-23,-3 9 10,3-9-46,1 12 34,-1-12-34,0 14 17,0-14-13,2 15-15,-2-15-18,1 17 12,-1-17-10,0 17-13,0-17-5,0 16-7,0-16-15,0 13 13,0-13-19,0 14 2,0-14 6,0 0-14,0 15 12,0-15-27,0 0 32,-1 12-3,1-12-2,0 0-3,0 0-12,0 0 9,0 0-6,0 0 12,0 0-6,0 0-7,-9-7 3,9 7-12,1-10 8,-1 10 1,1-15 0,-1 15-5,8-17-18,-8 17 24,6-17-24,0 8 34,-1 1-29,1-1 37,2 2-31,-2-1 40,2 2-13,-2-2 23,4 4-12,-2-1 33,1 2-5,-9 3 14,19-5-12,-19 5 8,18 0-13,-18 0-3,19 5-9,-19-5-4,17 7-11,-17-7-3,14 9 2,-8-3 2,0 1-11,-6-7-5,7 14 2,-7-14-9,4 15-59,-4-15-75,-1 14-101,1-14-135,-3 14-118,3-14-127,-4 12-638,4-12-860</inkml:trace>
  <inkml:trace contextRef="#ctx0" brushRef="#br0" timeOffset="11788.323">21150 5075 640,'0'0'644,"0"0"-74,1-14-47,-1 14-81,-4-10-30,4 10-86,-5-9-8,5 9-36,-9-8-21,9 8-51,-13-5-13,13 5-19,-16-2-27,16 2-18,-18 1-22,18-1-19,-22 4-23,12 0-8,0 0-12,0 1-17,1 0 5,0 1-16,1 1-1,0 1-2,3-1-6,-1 0-4,6-7-5,-6 15 6,6-15-6,-3 12 4,3-12 2,3 12-3,-3-12-12,7 10-33,-7-10-30,13 7-26,-13-7-17,13 3-29,-13-3-26,19 0-29,-19 0-38,20-3-18,-9 0-18,-1-1-27,1-1 13,1 0 25,-1-2 17,2-1 0,-3 0 31,2-1 17,-3 0 15,0-1 24,-2 0 24,2-2 27,-1 1 22,-2-2 31,0-1 25,0 0 41,-2 0 28,-1-2 26,1 1 26,-1 1 15,-1-1 14,0 3 28,-1-1 2,-1 13 27,1-20 18,-1 20-8,-1-17-9,1 17-41,-1-13-4,1 13-30,-3-9 10,3 9-22,0 0 24,0 0-29,0 0 18,0 0-23,-14 4 34,14-4-29,-6 13 23,3-4 9,3-9 0,-4 21-7,3-9 14,0 1-5,-1-1-25,1 1-3,1 0-11,0 0-16,0-1-15,0 0-7,1 0-1,2 0-12,-2-1-12,2 0-7,0-1 6,-3-10-10,6 17-17,-6-17-81,6 17-41,-6-17-65,7 10-93,-7-10-86,7 11-89,-7-11-117,10 8-602,-10-8-791</inkml:trace>
  <inkml:trace contextRef="#ctx0" brushRef="#br0" timeOffset="12163.3094">21362 5095 54,'0'0'791,"0"0"-159,0 0-89,8-7-35,-8 7-91,7-5-5,-7 5-58,12-5-75,-5-1-11,1 1-66,0 1-2,2-1-51,-1-2-7,0 2-31,1 0-8,-1 0-23,-1-2-6,0 3-23,-8 4 5,13-10-19,-13 10 4,9-9-21,-9 9 9,7-7-23,-7 7 6,0 0-7,5-10 11,-5 10-19,0 0 12,0 0-11,-12-5 11,12 5-11,0 0 11,-14 2-15,14-2 11,-12 5-13,12-5 16,-11 7 2,11-7 5,-11 10 13,5-2 4,6-8-1,-9 13 0,9-13 10,-8 17-2,8-17-4,-3 15-2,3-15-11,-1 14-1,1-14 3,1 15-7,-1-15-6,4 14 10,-4-14-15,7 12 0,-7-12-5,9 10-46,-9-10-66,11 8-72,-11-8-92,14 5-100,-14-5-80,15 5-90,-15-5-138,16 2-365,-16-2-666</inkml:trace>
  <inkml:trace contextRef="#ctx0" brushRef="#br0" timeOffset="12413.3242">21625 5037 673,'0'0'672,"-7"-8"-101,7 8-58,0 0-108,0 0 11,0 0-48,0 0 15,0 0-25,0 0-21,0 0-30,0 0-25,10 7-8,-10-7-19,15 9-20,-7-4-19,2 0-27,-1 1-31,1-1-30,2 1-18,-1 0-22,-1 0-11,3-1-19,-1 1-16,-2 0-3,0 0-3,-1-1-16,0 1-6,1 0-52,-1-2-109,-1 2-54,1-2-78,0 1-44,-9-5-88,13 7-83,-13-7-83,10 6-140,-10-6-559,9 4-884</inkml:trace>
  <inkml:trace contextRef="#ctx0" brushRef="#br0" timeOffset="12663.293">21821 5003 452,'0'0'705,"-3"-12"-89,3 12-28,-4-7-94,4 7-20,0 0-73,-2-10-27,2 10-49,0 0-15,0 0-34,-13-3-22,13 3-44,0 0-37,-14 8-31,14-8-28,-14 12-21,6-4-20,0 0-14,-3 1-16,2 2-2,0-1-12,-2 2-6,-2 0-12,1 2-72,-3 0-82,1 1-73,0-3-111,0 0-144,0 1-152,0 0-788,-2-2-1016</inkml:trace>
  <inkml:trace contextRef="#ctx0" brushRef="#br0" timeOffset="13244.3077">20942 5355 612,'0'0'652,"0"0"-76,2-9-26,-2 9-71,0 0-40,0 0-80,3-10-29,-3 10-44,0 0 0,0 0-23,0 0 1,0 0-44,-4 14 0,4-14-52,-4 16-1,1-7-43,2 3-1,-1-2-38,0 2 3,0 0-32,-1 1 8,2-2-31,0 1 13,1 1-29,-2-4 16,1 3-26,1-12 13,-1 20-85,1-20-68,0 14-58,0-14-57,0 14-74,0-14-78,-1 11-77,1-11-71,0 0-170,0 0-364,0 0-700</inkml:trace>
  <inkml:trace contextRef="#ctx0" brushRef="#br0" timeOffset="13478.6665">20897 5418 559,'0'0'586,"1"-14"-75,-1 14-28,4-12-41,-4 12-51,4-9 2,-4 9-46,7-8-28,-7 8-53,9-5-23,-9 5-46,14-2 10,-14 2-37,16 4-2,-5-1-44,-2 2-1,3 0-42,0 2 5,0 1-32,0-1 8,0 2-28,0-1 9,-1 2-26,0-3 18,-2 2-26,2-1 19,-2 0-25,-1-1-7,1-1-82,-1-1-36,-8-5-50,15 11-55,-15-11-55,12 6-66,-12-6-38,12 5-50,-12-5-78,0 0-78,13 3-292,-13-3-443</inkml:trace>
  <inkml:trace contextRef="#ctx0" brushRef="#br0" timeOffset="13728.6616">21206 5366 603,'-1'-20'506,"1"20"-36,0-14-17,0 14-48,-3-15-21,3 15-25,-1-13-18,1 13-37,-1-11-19,1 11-59,0 0-28,0-12-47,0 12-1,0 0-21,0 0 13,0 0-26,0 0 11,0 0-31,0 0 27,0 12-28,0-12 11,0 17-35,0-17 4,1 22-30,-1-10 14,0 0-34,-1 2 17,1-1-29,-1 0 20,1 0-32,-2 1 17,1-2-96,1-1-65,-1 1-77,1-12-109,-2 21-108,2-21-69,-1 20-164,1-20-515,0 12-797</inkml:trace>
  <inkml:trace contextRef="#ctx0" brushRef="#br0" timeOffset="14134.8977">21471 5363 216,'0'0'677,"0"0"-127,-7-8-67,7 8-50,0 0-50,-11-4-37,11 4-48,0 0-48,-16 5-36,16-5-17,-11 7-22,4 0-22,1 1-38,0-2 10,1 2-32,1 1-20,1 0-3,-1 2-21,2 1-6,2-12-4,-4 19-6,4-19-8,2 15-5,-2-15 3,4 17-8,0-9 1,-4-8-5,10 12 3,-10-12-13,16 9 9,-9-4-7,-7-5 7,21 4-28,-21-4 29,18 0-4,-6-1-1,-12 1-2,21-4 0,-10 0-1,0 2-11,-2-3 27,-1 0-18,0 0-4,-1 0 29,-7 5-11,10-13 17,-10 13-21,5-13 19,-5 13-17,1-15 12,-1 15-14,-3-16 7,3 16-20,-8-16 25,3 8-31,-2 2 25,7 6-26,-14-14 23,14 14-22,-14-11 16,14 11-35,-16-7-49,16 7-97,-13-6-101,13 6-113,-15-3-182,15 3-661,-13-2-838</inkml:trace>
  <inkml:trace contextRef="#ctx0" brushRef="#br0" timeOffset="14362.3883">21672 5421 762,'7'7'845,"-7"-7"-74,0 0-72,9 8-64,-9-8-12,0 0-90,9 5-36,-9-5-51,0 0-63,9 3-48,-9-3-61,0 0-50,0 0-41,0 0-42,0 0-26,11 2-20,-11-2-50,0 0-103,0 0-115,0 0-163,0 0-155,0 0-253,0 0-1088,0 0-1539</inkml:trace>
  <inkml:trace contextRef="#ctx0" brushRef="#br0" timeOffset="15391.5035">23183 4989 830,'2'-16'690,"-2"16"-59,2-14-19,-2 14-68,0-17-40,0 17-41,0-14-41,0 14-17,0-12-10,0 12-12,0 0-36,0-16-53,0 16-55,0 0-32,0 0-30,0 0 11,0 0-5,0 0-14,0 0-22,-4 9-17,4-9-18,-3 21-16,3-9-73,-1 2-23,0 1 0,1 0 0,-3 1 0,3-1 0,0 0 0,0-1 0,0 1 0,0-3 0,3 2 0,-3-14 0,1 22-247,-1-22-78,1 19-41,-1-19-69,2 16-72,-2-16-90,1 12-56,-1-12-127,0 0-580,2 11-960</inkml:trace>
  <inkml:trace contextRef="#ctx0" brushRef="#br0" timeOffset="15701.3268">23165 4947 20,'0'0'755,"1"-15"-156,-1 15-51,3-15-68,-3 15-55,5-17-55,0 9-18,0 0-77,2 2-4,-1-1-26,2-1-25,0 2-25,2 2-6,0 0-11,1 1-28,-11 3-27,21-2-20,-21 2-12,21 4-13,-10-2-3,-1 3-8,-2 1 1,-1 0-4,1 1 9,-2 1 12,-2 0-5,0 1-5,-4-9-4,2 14-9,-2-14-10,-2 19-7,2-19-7,-7 17-11,4-9-2,-5 1 1,3-1-9,-3 0-7,2-1-4,-2-1 2,-1 2-7,2-3-51,7-5-74,-13 9-77,13-9-98,-10 8-137,10-8-136,-9 4-161,9-4-608,0 0-944</inkml:trace>
  <inkml:trace contextRef="#ctx0" brushRef="#br0" timeOffset="15966.9604">23512 4890 257,'0'0'812,"0"0"-126,4-10-21,-4 10-117,0 0-43,0 0-55,3-9-76,-3 9-70,0 0-50,0 0-31,0 0-16,0 0-25,0 0-16,0 0-3,0 0-13,-3 11-32,3-11-16,-4 14-19,4-14-18,-4 20-18,2-8-4,0-2-8,0 1-7,0-1-6,2-10-3,-3 20-7,3-20-7,-2 20-69,2-20-70,-2 17-69,2-17-68,-1 13-101,1-13-87,0 0-71,-1 16-130,1-16-547,0 0-817</inkml:trace>
  <inkml:trace contextRef="#ctx0" brushRef="#br0" timeOffset="16391.7091">23514 4896 198,'5'-9'652,"0"1"-106,-5 8-59,10-13-39,-2 7-37,0 1-68,-2-1-4,-6 6-54,18-8 13,-18 8-45,15-5-35,-15 5-43,15-1-30,-15 1-23,13 1-20,-13-1-28,12 5-3,-12-5-12,9 5-13,-9-5 1,4 9-13,-4-9-11,-2 11 0,2-11-3,-5 11-2,5-11-3,-14 11-17,8-4 11,-2-2-5,-1 1-1,0-1-12,2 0-15,-3 0-5,10-5-7,-16 7 11,16-7 2,-13 5 3,13-5 4,-11 4-2,11-4-12,0 0 15,-12 1-1,12-1-3,0 0 12,0 0-24,0 0 23,0 0 9,0 0-3,0 0 5,0 0-4,12 4 2,-12-4 8,10 4 18,-10-4 4,9 8-1,-9-8-5,11 10-12,-11-10 3,13 12 3,-13-12 0,12 12-7,-7-5 0,1 0-1,-6-7-3,12 11-2,-12-11-1,10 12-21,-10-12-58,9 9-84,-9-9-109,10 8-97,-10-8-79,9 7-156,-9-7-483,9 4-699</inkml:trace>
  <inkml:trace contextRef="#ctx0" brushRef="#br0" timeOffset="16783.0912">23839 4917 208,'0'0'604,"0"0"-111,-2-14-68,2 14-33,0 0-44,-8-9-40,8 9-52,0 0-7,0 0-46,-14 1 8,14-1-34,-10 6 3,10-6-49,-9 12 30,9-12-42,-10 12-14,10-12-18,-6 17-14,6-17-15,-5 14-13,5-14-1,0 15-2,0-15 5,2 13-2,-2-13-2,5 9-3,-5-9-1,12 9-26,-12-9 14,14 4-11,-14-4 3,19 2-7,-19-2 0,22 0-5,-11-1 5,1-1-2,-1-1-2,1 0 3,-1-2 5,-1 2-7,-1-2 23,-1 0-6,2-1 19,-3 0-7,-1-2-3,-1 1-6,-1-1-1,-4 8-4,5-18 3,-5 18 11,0-17-5,0 17-10,-3-15-3,3 15 4,-7-16-5,7 16-7,-10-13-11,3 8 5,7 5 2,-14-6-2,14 6-1,-14-4-2,14 4-6,-16 0-61,16 0-71,-16 3-111,16-3-136,-19 5-125,10 0-202,9-5-467,-16 7-788</inkml:trace>
  <inkml:trace contextRef="#ctx0" brushRef="#br0" timeOffset="17079.9553">24153 4880 530,'0'0'778,"0"0"-112,0 0-28,0 0-78,5-9-70,-5 9-69,0 0-67,0 0-75,0 0-52,0 0-34,0 0-31,0 0 4,0 0-2,0 0-8,5 9-11,-5-9-22,0 14-21,0-14-20,0 17-13,0-17-13,1 19-11,-1-19-11,0 20-6,0-20-6,2 21-7,-2-21-5,1 17-70,-1-17-61,2 14-57,-2-14-49,3 11-45,-3-11-81,3 10-53,-3-10-39,5 9-79,-5-9-142,0 0-352,0 0-626</inkml:trace>
  <inkml:trace contextRef="#ctx0" brushRef="#br0" timeOffset="17361.1957">24183 4895 461,'0'0'579,"0"-13"-77,0 13-62,4-11-31,-4 11-70,6-13-30,-6 13-45,7-8 9,-7 8-43,13-7 23,-13 7-26,18-2-29,-18 2-15,21 0-16,-9 2-3,2 1-7,-1 3-15,2-1-5,-3 3 5,-1-1-13,2 1-15,-3 0-7,0 0 0,-3 0-4,0 1-6,-1-2 7,-2 1 0,-4-8-1,6 14-8,-6-14-14,-3 14-14,3-14-9,-6 15-9,-1-9-12,1 1-8,-2 0 2,-3-2-7,1 2-10,-2-3-13,2 1-11,-2 0-63,1-2-74,1 1-78,-1 0-88,11-4-161,-20 4-159,20-4-251,-19 2-472,19-2-958</inkml:trace>
  <inkml:trace contextRef="#ctx0" brushRef="#br0" timeOffset="17881.5381">23943 5414 571,'0'0'714,"0"0"-90,0 0-37,5-8-49,-5 8-67,0 0-32,0 0-66,5-7-32,-5 7-71,0 0-22,0 0-24,0 0 33,0 0-37,0 0-8,7 5-34,-7-5-11,2 10-29,-2-10-24,2 13-28,-2-13-15,0 16-14,0-16-3,1 17-19,-1-17-1,-1 17-14,1-17 2,1 18-5,-1-18-5,0 18-69,0-18-50,2 15-83,-2-15-49,2 14-81,-2-14-90,0 0-84,1 14-96,-1-14-193,0 0-449,0 0-839</inkml:trace>
  <inkml:trace contextRef="#ctx0" brushRef="#br0" timeOffset="18131.7074">23863 5435 171,'0'0'846,"-9"-11"-128,9 11-19,-5-7-109,5 7-38,-5-10-64,5 10-42,0 0-67,0-14-51,0 14-28,6-9-41,-6 9-42,11-9-36,-3 4-30,2 1-42,-1-1-18,3 2-14,0-1-16,1 0-10,3 0-13,-2 3-7,1-2-16,-2 2-54,2-1-73,-2 0-35,0 1-52,-13 1-16,24-2-62,-24 2-50,20 2-18,-20-2-31,16 3-33,-16-3-35,12 5-94,-12-5-77,7 6-252,-7-6-420</inkml:trace>
  <inkml:trace contextRef="#ctx0" brushRef="#br0" timeOffset="18319.195">23895 5533 634,'-9'7'580,"1"-1"-82,0 0-30,8-6-54,-11 8-58,11-8-54,-9 9-11,9-9-6,0 0-36,-6 9-21,6-9-64,0 0-15,0 0-38,8 8-26,-8-8-22,0 0-18,17 2-5,-17-2-48,21-2-88,-21 2-75,24-3-66,-11-1-57,3 2-35,1-1-91,1 0-24,-2 0-485,2-3-504</inkml:trace>
  <inkml:trace contextRef="#ctx0" brushRef="#br0" timeOffset="18549.325">24268 5482 515,'0'0'548,"11"-10"-69,-11 10-41,5-10-35,-5 10-39,3-9-16,-3 9-7,3-12 1,-3 12-55,0 0 10,3-12-55,-3 12 11,0 0-48,0 0-3,3-11-55,-3 11-7,0 0-45,0 0-3,0 0-26,0 0 34,0 0-27,0 0 17,0 0-39,-4 9 16,4-9-40,-1 14 21,1-14-33,-1 14 18,1-14-27,0 18 13,0-18-21,0 16 27,0-16-40,-2 15-41,2-15-86,2 13-45,-2-13-31,0 0-69,-2 16-59,2-16-53,0 0-45,0 13-140,0-13-571,0 0-767</inkml:trace>
  <inkml:trace contextRef="#ctx0" brushRef="#br0" timeOffset="18877.4378">24287 5434 537,'0'0'607,"-1"-13"-63,1 13-33,0 0-42,0-15-47,0 15-49,2-11-19,-2 11-68,5-10-21,-5 10-64,10-10-10,-10 10-25,15-7 23,-15 7-45,20-5-6,-20 5-22,21 0-1,-21 0-35,23 3 10,-23-3-31,22 4 8,-10 1-26,-1-1 20,2 1-31,-4 1 21,1 1-26,1 2 29,-2-1-1,1 1 20,-3 1-35,0-2 20,-2 0-22,0 1 34,-1 0-13,-4-9 11,1 17-8,-1-17 0,-1 17-7,-7-7 3,3-4-15,-3 2 1,-1 1-14,-2-1 1,0 0-12,-1-1 3,-1-3-4,2 3-11,-2-2-7,1-2-44,12-3-83,-20 7-68,20-7-99,-17 1-120,17-1-130,-14 0-124,14 0-841,-12-5-1141</inkml:trace>
  <inkml:trace contextRef="#ctx0" brushRef="#br0" timeOffset="19064.9319">24577 5482 686,'0'0'544,"0"0"-125,0 0-73,10 2-74,-10-2-61,0 0-48,0 0-54,0 0-117,0 0-135,0 0-288,0 0-256,0 0-193</inkml:trace>
  <inkml:trace contextRef="#ctx0" brushRef="#br0" timeOffset="25936.6776">26130 4821 766,'0'0'669,"0"0"-39,3-11-76,-3 11-18,0 0-66,0 0-45,4-10-50,-4 10-58,0 0-40,0 0-37,0 0-18,0 0 3,0 0 9,0 0-8,0 11-11,0-11-9,0 20-13,0-8-20,0 0-14,0 0-23,0 3-9,0 2-22,2-3-14,-2 3-15,2-2-12,-2 1-17,2-2-6,-1-1-4,0 2-9,0-3-9,1 1 4,0-2-14,1-1-15,-3-10-64,2 21-80,-2-21-51,3 15-85,-3-15-58,2 12-47,-2-12-99,2 12-102,-2-12-107,0 0-787,0 0-1113</inkml:trace>
  <inkml:trace contextRef="#ctx0" brushRef="#br0" timeOffset="26250.1576">26137 4877 61,'0'0'728,"0"-15"-146,0 15-79,4-13-19,-4 13-98,5-15-33,2 6-72,0 3 18,1-1-41,-1 2 5,5 0-35,-3 2-20,4-1-27,1 1-6,-1 3-8,1 0-13,1 0-20,-1 0-11,-1 4-8,-1-1-7,1 2-17,-4-2-13,2 2 4,-2 2-9,-3-1 15,-6-6-1,7 14-14,-7-14-10,2 16 2,-2-16-16,-9 18-10,1-9 4,-1 0-16,-3 0-11,-1 2-2,-1-4-2,1 3-4,-3-3-3,1 0-33,1 1-36,-2-1-56,0-3-46,3 3-53,-1-2-85,3-2-84,1-1-112,10-2-128,-17 6-734,17-6-962</inkml:trace>
  <inkml:trace contextRef="#ctx0" brushRef="#br0" timeOffset="26757.5816">26505 4874 563,'0'0'687,"0"0"-88,0 0-27,0 0-86,0-12-18,0 12-75,0 0-39,0 0-66,0 0-54,0 0-7,0 0 9,0 0-22,0 0-13,0 0-19,0 18-15,0-18-4,0 19-29,-2-9-25,0 2-20,2-1-16,-2 0-11,2 0-19,-2 2-5,0-3-7,-1 1-5,3 0-6,0-11-5,-2 18-35,2-18-70,0 17-66,0-17-65,-2 12-53,2-12-103,0 0-97,2 13-72,-2-13-142,0 0-518,0 0-815</inkml:trace>
  <inkml:trace contextRef="#ctx0" brushRef="#br0" timeOffset="27121.5305">26537 4899 533,'0'0'525,"4"-19"-65,-4 19-46,6-17-25,-6 17-51,8-14-9,-8 14-42,11-11 6,-4 4-40,2 2 23,-9 5-50,15-5-28,-15 5-32,17-2-8,-17 2-33,13 2-9,-13-2-31,12 4 3,-12-4-21,8 9-30,-8-9 13,0 10 3,0-10-24,-4 13 7,0-4-26,-2-2 19,2 2-21,-5-3 9,3 2-9,-2-1 6,8-7 3,-13 13-15,13-13-10,-11 9 12,11-9-18,-10 7 12,10-7-21,-6 6 15,6-6-16,0 0 19,0 0-10,0 0 27,0 0-34,0 0 16,6 8-6,-6-8 11,0 0-13,12 6 18,-12-6-15,7 7 17,-7-7-21,9 9 25,-9-9-15,12 10 12,-12-10-17,12 11 20,-12-11-19,14 10 19,-9-4-19,-5-6 2,11 7-87,-11-7-61,11 8-112,-11-8-95,14 5-87,-14-5-152,13 3-510,-13-3-728</inkml:trace>
  <inkml:trace contextRef="#ctx0" brushRef="#br0" timeOffset="27480.8908">26854 4896 285,'0'0'600,"-8"-8"-89,8 8-43,0 0-34,-10-8-68,10 8-22,0 0-54,-13 2-17,13-2-40,-10 4-12,4 2-66,6-6-3,-9 12-44,5-3 13,-2-1-40,6-8 8,-4 17-37,4-17 26,-2 16-49,2-16 28,2 14-27,-2-14 12,7 13-27,-7-13 24,9 12-26,-9-12 21,13 9-32,-13-9 20,14 5-35,-14-5 43,17 3-33,-17-3 24,19 0-25,-19 0 21,20-3-25,-20 3 26,18-4-25,-18 4 32,18-7-40,-18 7 29,13-8-21,-8 1 31,-5 7-18,9-14 3,-9 14-1,9-16 13,-9 16-18,4-16 14,-4 16-17,0-15 14,0 15-25,-4-14 24,4 14-21,-5-10 19,5 10-20,-11-9 15,11 9-33,-13-5-12,13 5-75,-15-3-61,15 3-96,-15 0-85,15 0-136,-20 3-719,20-3-819</inkml:trace>
  <inkml:trace contextRef="#ctx0" brushRef="#br0" timeOffset="27776.4954">27065 4841 792,'0'0'630,"0"0"-76,7-6-23,-7 6-97,0 0-22,0 0-100,0 0-14,9-4-54,-9 4 22,0 0-16,0 0 4,2 10-37,-2-10-26,-2 14-21,2-14-17,-2 16-25,2-16-12,-3 19-17,1-10-21,-2 3-13,2-3-12,2-9-12,-3 20-8,3-20-7,-5 19-7,5-19-4,-2 15-5,2-15-37,-2 14-62,2-14-68,0 11-33,0-11-67,0 0-93,0 12-80,0-12-48,0 0-113,0 0-613,0 0-813</inkml:trace>
  <inkml:trace contextRef="#ctx0" brushRef="#br0" timeOffset="28104.6098">27038 4839 625,'0'0'583,"-4"-8"-73,4 8-40,0 0-66,-5-12-84,5 12-27,0 0-35,5-10 11,-5 10-43,0 0 11,13-4-51,-13 4-6,13 0-35,-13 0 18,20 2-4,-8 1-18,-1-1-23,3 4 15,0 0-23,-1-1 6,1 4-20,-1-3-5,1 3-19,-4-2 2,-1 0-16,0 3 4,0-3-7,-4 3 3,1-3-2,-1 3 7,-5-10 4,7 17-2,-7-17-6,0 14-7,0-14-5,-5 15-11,5-15-1,-9 14-10,3-7-4,-1 1 4,-1-3-14,-2 2-1,1-1 6,0-2-9,0 1-10,0-1-39,0 1-52,-1-2-62,10-3-42,-17 4-100,17-4-87,-16 5-116,16-5-117,-15 2-816,15-2-1043</inkml:trace>
  <inkml:trace contextRef="#ctx0" brushRef="#br0" timeOffset="28734.5999">26665 5358 65,'0'0'749,"0"0"-123,2-16-46,-2 16-32,0 0-47,3-14-64,-3 14-42,0 0-29,0-12-46,0 12-16,0 0-67,0 0-13,4-10-44,-4 10 28,0 0-25,0 0-4,0 0-34,0 14 1,0-14-38,0 14-10,0-14-21,0 16-5,0-16-23,-2 20 2,0-10-24,2 2 5,0-12-13,0 20 5,0-20-13,0 22 6,0-22-35,0 18-42,0-18-64,0 14-52,0-14-46,0 13-43,0-13-62,0 0-85,2 15-81,-2-15-73,0 0-186,0 0-363,0 0-732</inkml:trace>
  <inkml:trace contextRef="#ctx0" brushRef="#br0" timeOffset="28945.2677">26685 5380 582,'0'0'562,"0"0"-90,0-14-27,0 14-41,5-10-46,-5 10-24,0 0 3,9-7-30,-9 7-20,11-3-41,-11 3-11,15 3-56,-15-3-9,19 4-44,-11 1-13,4-2-35,-3 3 5,2-1-36,-1 2 7,0-1-25,-1 1-6,1 0-7,-2-2-7,1 1-9,0 1-55,0-3-44,-2 2-66,-7-6-67,13 8-56,-13-8-54,12 4-38,-12-4-73,11 2-45,-11-2-438,0 0-511</inkml:trace>
  <inkml:trace contextRef="#ctx0" brushRef="#br0" timeOffset="29195.2586">26951 5358 312,'0'0'502,"0"-16"-66,0 16-32,-1-15 5,1 15-22,-4-15-47,4 15 10,-2-14-31,2 14 11,0 0-34,-2-17-31,2 17-41,0 0-36,0-10-2,0 10 4,0 0-1,0 0-10,0 0 12,0 0-40,0 0 17,-5 8-38,5-8 7,0 14-35,0-14 2,0 19-32,0-19 1,2 22-23,-2-22 0,3 21-25,-3-9 11,0 0-21,2 1 7,0-3-72,-2-10-42,5 19-84,-5-19-50,4 17-65,-4-17-67,2 14-71,-2-14-40,5 13 25,-5-13-131,8 9-595,-8-9-781</inkml:trace>
  <inkml:trace contextRef="#ctx0" brushRef="#br0" timeOffset="29648.827">27189 5375 382,'0'0'652,"2"-12"-75,-2 12-21,0 0-41,5-13-54,-5 13-49,0 0-72,2-10-29,-2 10-55,0 0-4,0 0-57,0 0 7,0 0-32,-7 6 6,7-6-49,-2 10 10,2-10-33,-8 15 14,8-15-36,-6 17 18,2-9-43,2 2 12,2-10-33,-7 17 18,7-17-36,-4 16 17,4-16-29,-6 14 20,6-14-25,-4 12 19,4-12-26,-4 9 24,4-9-36,0 0-4,-5 10-56,5-10-24,0 0-46,0 0 9,0 0-26,0 0 3,0 0-23,0 0-4,0 0-2,5-14 26,-5 14 29,1-12 18,-1 12 21,5-17 21,-5 17 16,2-17 0,-2 17 25,6-20 9,-4 11-1,-2 9 16,6-17 10,-6 17 22,7-17 5,-7 17 30,6-12 11,-6 12 9,10-12 6,-10 12 18,11-8 2,-11 8-6,13-2 23,-13 2-29,16 0 13,-7 2-17,2 3 6,-2-2-50,0 2 41,3 2-37,-4-2 14,1 2-32,1-1 16,-1 2-21,-1-1-8,-1 0-5,1 0-3,0 1 2,-2-2-73,1 1-65,-1-1-75,-6-6-81,10 11-75,-10-11-81,9 9-86,-9-9-153,0 0-272,4 9-536</inkml:trace>
  <inkml:trace contextRef="#ctx0" brushRef="#br0" timeOffset="29836.3246">27247 5441 331,'-16'-3'640,"16"3"-91,-11-4-39,11 4-34,-11-3-69,11 3-47,0 0-66,-9-4-55,9 4-25,0 0-38,0 0-44,0 0-62,0 0 22,0 0-21,8-6-13,-8 6-26,10-3 5,-10 3-25,18-2-76,-18 2-63,22-5-77,-11 3-75,3 0-33,-1-1-53,5 1 46,-4-1-61,4 0-59,0-1-262,0 0-208</inkml:trace>
  <inkml:trace contextRef="#ctx0" brushRef="#br0" timeOffset="30039.4429">27512 5350 361,'14'-6'528,"-14"6"-98,8-5-41,-8 5-10,0 0-31,5-7-39,-5 7-33,0 0-12,0 0-1,0 0-6,0 0-18,5-8-19,-5 8-41,0 0-4,0 0-34,0 0 3,0 0-19,0 0 11,0 16-34,0-16-1,0 11-41,0-11-7,0 15-9,0-15-9,0 16-7,0-16-2,0 15-10,0-15-8,1 15 0,-1-15-42,2 12-61,-2-12-48,2 12-86,-2-12-66,0 0-64,0 13-85,0-13-179,0 0-445,0 0-685</inkml:trace>
  <inkml:trace contextRef="#ctx0" brushRef="#br0" timeOffset="30483.5164">27544 5363 23,'0'0'643,"7"-9"-140,-7 9-57,8-5-29,-8 5-33,9-4-60,-9 4-45,14 0-40,-14 0-16,13 4-22,-13-4-6,16 6-8,-9 0-43,2 0-20,-1 2 2,0-1-31,-1 0-12,1 3-18,1 0-6,-2-2-15,0-1-7,0 3-9,-3-3-7,2 0-5,-6-7-13,8 12-41,-8-12-42,8 10-31,-8-10 5,5 8-4,-5-8 15,0 0-3,2 9-9,-2-9 41,0 0 11,0 0 5,0 0 12,0 0 2,0 0 8,12-1 0,-12 1 7,8-8-3,-8 8 4,9-13-9,-2 4 9,3 1-10,-2-2 1,1-1 13,3 1-3,-2-1 5,0 1 6,-1 2 3,0-2 15,0 3 25,0 2 39,-3-2 18,1 1 21,-7 6 2,11-7-7,-11 7 58,11-2-1,-11 2-9,0 0 15,16 1-25,-16-1 26,8 5-35,-8-5 20,8 11-36,-8-11 9,6 12-39,-6-12 0,3 14-33,-3-14 14,4 17-37,-4-17 1,2 20-16,-2-20-1,1 17-3,-1-17-40,0 16-74,0-16-78,1 15-73,-1-15-88,0 12-63,0-12-27,3 15-79,-3-15-179,7 10-324,-7-10-613</inkml:trace>
  <inkml:trace contextRef="#ctx0" brushRef="#br0" timeOffset="30732.2728">28074 5418 389,'0'0'641,"0"-14"-79,0 14-12,0-12-40,0 12-52,0-13-40,0 13-47,0 0-68,0-13-27,0 13-67,0 0-12,0 0-4,4-10 12,-4 10-28,0 0 18,0 0-58,3 12 10,-3-12-46,2 12 3,-2-12-40,4 16-12,-4-16-9,3 18-10,-3-18-5,3 20-7,-3-20-10,2 16-30,-2-16-67,2 16-72,-2-16-43,4 13-78,-4-13-83,0 0-61,1 15-52,-1-15-146,0 0-566,0 0-796</inkml:trace>
  <inkml:trace contextRef="#ctx0" brushRef="#br0" timeOffset="30936.766">28052 5421 671,'3'-17'593,"-3"17"-77,3-15-41,-3 15-43,10-16-37,-6 9-44,2-1-52,-1 0-42,3 2-39,-2-1-41,3 2-36,-3-2-30,2 2-21,1 1-22,-9 4-10,14-8-13,-14 8-15,14-3-7,-14 3-52,12-2-96,-12 2-86,0 0-52,15-1-50,-15 1-76,0 0-21,13 2-97,-13-2-345,0 0-398</inkml:trace>
  <inkml:trace contextRef="#ctx0" brushRef="#br0" timeOffset="31124.2581">28137 5401 415,'0'0'510,"-5"8"-60,5-8-50,0 0-25,-6 10-47,6-10-49,0 0-17,0 0-39,3 10-21,-3-10-39,0 0-15,12 4-44,-12-4-11,12 1-30,-12-1-6,16 0-16,-16 0 3,17 0-28,-17 0-5,16-1-81,-16 1-76,18-2-71,-18 2-85,14-3-66,-14 3-112,0 0-341,18-1-358</inkml:trace>
  <inkml:trace contextRef="#ctx0" brushRef="#br0" timeOffset="31310.2269">28105 5534 619,'0'0'595,"0"0"-90,7 5-53,-7-5-84,0 0-51,18 3-65,-18-3-34,16 0-55,-16 0-6,18-2-46,-18 2-11,16 0-31,-16 0 0,19-1-33,-19 1-59,16-2-116,-16 2-132,18-3-144,-18 3-580,16-2-592</inkml:trace>
  <inkml:trace contextRef="#ctx0" brushRef="#br0" timeOffset="32997.275">29402 4882 677,'0'0'666,"0"0"-82,0 0-41,4-11-57,-4 11-37,0 0-74,0 0-5,-8-9-56,8 9-16,0 0-23,-13-2-9,13 2-33,-14 3-16,4 1-13,1 2-24,-1 1-11,-3 3-21,0 1 9,1 4-26,-1-1-16,1 3-7,1 0-6,-1 0-9,1 0-14,2 0-10,1 0-11,3 0 0,0-3-24,1 1 5,0-1-15,4 0 9,3-2-16,2-2 8,1 3-24,2-4 18,1 1-10,2-3 3,1 1-6,1-1 8,2-3-11,-1 0 9,3-3-10,-3 0 8,2-1-10,1 0 6,-1-2-25,2-2 30,-2 0-3,2 0 7,-2-2-11,1-1 3,-3-2-5,0 1 1,-1-2 0,-1-1 1,0 0-3,-3-1 0,1-3 2,-4 1-5,1 0 0,-2-2 0,-2 0-3,-2 0 4,0 3-6,-2-1 5,-2-1-3,1 1 0,-3 0 4,-2 1 0,-1 3-5,-2-1 5,0 1-3,-3 3-2,2 1 1,-2 0-1,0 4-2,0-1 5,1 2 1,-1 2 0,0 2-4,-1 1 6,0 2 0,1 2 6,3 1-8,2 2 3,1 1 2,3-2-6,1 2 1,3 0 2,3 4-2,1 0 0,2 0-2,2 1 9,1 0-6,0 0-5,1 0 13,-2-3-8,-1-2 1,0 3-10,0-3 10,0 1-12,-2-2-15,-1 0-45,-2 0-40,1-1-27,-3-10-70,0 17-65,0-17-44,-3 16-88,3-16-95,-6 14-103,6-14-148,-9 12-585,9-12-939</inkml:trace>
  <inkml:trace contextRef="#ctx0" brushRef="#br0" timeOffset="33868.1853">29743 5032 693,'0'0'587,"0"0"-66,0 0-33,-3-10-67,3 10-46,0 0-3,0 0-79,0 0-5,-4-9-65,4 9-12,0 0-37,0 0 5,0 0-25,-7 7 10,7-7-18,-4 9-10,4-9-8,-4 16 2,4-16-30,-2 18-12,2-18-14,-3 20-9,3-20-10,1 21-10,-1-21-9,2 20-6,-2-20-6,4 17-7,-4-17-3,7 15 3,-1-8-5,-6-7 0,12 11-1,-4-6-4,-8-5-1,16 7 3,-16-7-6,16 4 3,-16-4-2,19-1-4,-19 1 4,19-5-7,-19 5 11,19-6-12,-10 1 5,1-1-7,-1-3 6,2 3-11,-3-5-2,1 2-24,-1 0 4,0-3-14,-2 1 10,-2 1-21,1-1-2,-1 2-29,-1 0-1,-3 9-54,5-17 12,-5 17-88,3-17-29,-3 17-58,2-14-64,-2 14-120,1-11-150,-1 11-385,1-11-635</inkml:trace>
  <inkml:trace contextRef="#ctx0" brushRef="#br0" timeOffset="34357.9596">30151 5011 263,'0'0'631,"0"0"-101,10-4-46,-10 4-24,0 0-61,0 0-43,0 0-41,5-7-34,-5 7-23,0 0-1,0 0-44,-13-1-13,13 1-36,-13 3 1,13-3-27,-15 5-6,6 0-19,1 0-6,-1 2-23,-1 1-7,1-1-25,2 3-1,-2-3-18,4 3 4,-2-3-20,7-7 5,-6 15-8,6-15 7,-3 13-16,3-13 8,1 11-6,-1-11 9,6 11-12,-6-11 8,10 6-14,-10-6 9,14 7-14,-14-7-6,15 2-33,-15-2-10,18 0-18,-18 0 4,17-4-20,-17 4 30,19-6-14,-19 6 28,15-7-15,-15 7 32,14-10-13,-14 10 21,11-9-10,-11 9 13,8-10-7,-8 10 32,7-13-29,-7 13 40,4-9-4,-4 9 36,4-9-13,-4 9 11,0 0-14,6-10 8,-6 10-18,0 0 19,0 0-4,0 0 13,0 0-26,0 0 7,0 0-17,5 10 7,-5-10-17,0 0 11,4 14-12,-4-14 5,2 10-47,-2-10-48,3 10-75,-3-10-53,4 9-83,-4-9-65,0 0-66,4 13-44,-4-13-186,0 0-280,6 8-513</inkml:trace>
  <inkml:trace contextRef="#ctx0" brushRef="#br0" timeOffset="34811.0732">30296 5061 161,'3'-11'628,"-3"11"-102,0 0-75,2-9-58,-2 9-72,0 0-55,0 0 0,0 0-13,7-7-4,-7 7-32,0 0-1,6 8-32,-6-8-23,0 0-15,5 12 3,-5-12-42,3 12 10,-3-12-41,0 0 10,2 14-30,-2-14-4,0 0-3,2 17 6,-2-17-6,0 0 23,0 12-44,0-12 15,0 0-22,-2 12 10,2-12-16,0 0 17,0 0-10,-3 8 5,3-8-19,0 0 13,0 0-16,0 0 12,-14 3-14,14-3 10,0 0-12,-9-4 13,9 4-18,0 0 14,-8-9-10,8 9 5,-7-10-20,7 10 25,-1-10-11,1 10 17,0-14-18,0 14 8,5-17-11,-1 10-1,1-3 7,0 3-12,2-3 11,0 4 10,1-2 25,0 3 17,1-2 15,0 2 11,0 1-21,0 0 19,-9 4 34,19-2 2,-19 2 5,19 0-8,-19 0-12,18 3 2,-8 1-21,-1 1-6,0 1-20,-1 0-3,-1 1-22,1 1 15,-2 1-26,-1-1 10,1 1-29,-1 0-61,-2-1-64,1 1-69,-4-9-54,3 16-84,-3-16-84,1 14-98,-1-14-93,-1 13-810,1-13-1027</inkml:trace>
  <inkml:trace contextRef="#ctx0" brushRef="#br0" timeOffset="35112.2542">30640 4994 85,'-1'-15'840,"1"15"-154,0-12-35,0 12-72,-1-11-48,1 11-40,0 0-66,0-14-64,0 14-46,0 0-38,0 0-65,0 0-25,0 0 8,0 0 3,0 0 0,0 0-38,0 0-17,1 12-38,-1-12-10,2 15-37,-2-15-1,2 19-6,0-8-16,-2-11-7,3 21 8,-2-12-27,-1-9-40,2 20-74,-2-20-75,4 17-57,-4-17-92,4 14-87,-4-14-109,4 12-60,-4-12-875,3 10-1079</inkml:trace>
  <inkml:trace contextRef="#ctx0" brushRef="#br0" timeOffset="35471.6186">30554 5082 89,'0'0'671,"0"0"-127,0 0-78,5-7-56,-5 7-60,12-4-66,-12 4-48,20-5-25,-9 2-39,0-1-24,5 0-34,-2 0-22,1 2-18,0-3-11,2 1-16,-3-2-3,1 4-19,-1-2 4,-1 0-9,-3 2 8,2 0-6,-12 2 8,15-5 5,-15 5 9,14-3 20,-14 3 20,0 0-11,14 1-2,-14-1-2,7 7-9,-7-7-9,0 0-17,6 9-6,-6-9 0,5 11 0,-5-11-9,3 9 2,-3-9-7,3 12 3,-3-12-6,3 11-2,-3-11 0,4 11 20,-4-11-30,4 9 20,-4-9-27,0 0-15,4 12-63,-4-12-40,0 0-42,6 10-49,-6-10-74,0 0-34,9 7-75,-9-7-31,0 0-482,0 0-483</inkml:trace>
  <inkml:trace contextRef="#ctx0" brushRef="#br0" timeOffset="35784.1124">30775 4960 200,'0'0'748,"-12"6"-150,12-6-60,0 0-54,0 0-53,0 0-47,-4 8-48,4-8-22,0 0-15,13 3-35,-13-3-34,12 0-23,-12 0 1,20-2-11,-10 0-14,-10 2-10,21-4-1,-11 1-20,0-2 12,0 3-17,-10 2-12,15-9 1,-6 4-26,-9 5 5,12-10-28,-12 10-7,7-10-17,-7 10 3,6-9-7,-6 9-18,0 0-15,-3-15-3,3 15-17,-9-5 12,9 5-20,-12-5 14,12 5-18,-15 0 11,15 0-39,-17 1-46,17-1-49,-20 4-58,10 0-55,-2 1-62,2-1-81,1 3-87,-2-3-69,3 1-127,-1 0-719,0 0-986</inkml:trace>
  <inkml:trace contextRef="#ctx0" brushRef="#br0" timeOffset="36095.4373">31141 4960 294,'0'0'779,"-1"-10"-97,1 10-35,-3-10-76,3 10-53,0 0-54,-1-12-50,1 12-62,0 0-44,0 0-50,-2-11-50,2 11-29,0 0 15,0 0-16,0 0-16,-6 8-7,6-8-25,-2 13-17,2-13-20,-2 19-16,2-19 2,0 22-36,0-8 9,2-2-26,-2 0 7,1 3-15,-1-2 5,1-2-13,2 3 7,-2-4-21,0 2-39,0 0-56,2-4-71,-3-8-44,4 20-73,-4-20-56,5 14-101,-5-14-78,4 12-54,-4-12-815,2 12-992</inkml:trace>
  <inkml:trace contextRef="#ctx0" brushRef="#br0" timeOffset="36876.6669">31031 5107 562,'0'0'545,"0"0"-102,0 0-58,4-11-62,-4 11-57,11-4-41,-11 4-35,20-8-18,-8 4-25,2-1-8,2 2-22,-1-1-3,2-1-20,-2 3-10,0-3-1,-2 3 7,0-2-2,-2 3 12,0-2-2,-11 3 12,19-5-30,-19 5 6,13-2-8,-13 2-12,0 0 19,17 0-3,-17 0-3,9 5 1,-9-5-9,9 5-5,-9-5-11,7 10-12,-7-10-5,5 11-8,-5-11-8,5 13-3,-5-13-3,5 12-1,-5-12-5,6 14-4,-6-14 4,5 10-3,-5-10-2,7 10 1,-7-10-2,12 9-2,-12-9-2,15 6 12,-15-6-24,16 4-14,-16-4-7,21 1-2,-21-1-1,20-1-8,-9-2 2,-11 3 1,19-4 12,-19 4 5,16-5 1,-8 0 8,1 0 0,-9 5 4,11-12 17,-5 5-14,-6 7 2,11-14 3,-11 14 1,9-13 4,-9 13 7,6-9 4,-6 9 13,7-10 3,-7 10-6,0 0-8,7-10-1,-7 10 3,0 0 6,0 0 19,0 0 23,0 0-16,0 0-4,0 0-9,5 10 10,-5-10 8,0 14 22,0-14 36,0 24 87,2-11-24,0 4-11,0 2-40,-1 0 25,0 3-13,0 0-26,1 4 8,-2-2-22,1 3 17,-1 0-28,1 0-19,-1 1-10,0-1 4,2 2-22,-4-2 6,2-1-22,-1 1 10,0-1-20,-1-2 11,0-1-16,-2 0 10,1-5-10,0-2 3,-1-1-7,-1 0 5,-2-3-1,1-1 0,-2 0-8,-1-2 5,-1-1 1,-3-1-1,-1-3 3,-1 1-2,-3-3-3,0-1-1,-4-2 8,1-1 1,-2-3-7,1-1 6,0 0 6,1-4 1,3-1 11,0-1 9,4-1-14,0-2-1,3 1-5,3-2-4,4 1-1,1-1-3,2-1 0,3 1-4,2 0-3,2-4 3,4 3-3,-1-2-4,3 0 10,2-1-7,3 1 0,-4 0-1,5 0-1,0 1 2,1-1-1,0 3 1,-3-1-2,2 2-5,-4 1-67,4 1-85,-1-1-105,1 1-121,1-3-114,0 3-169,3-3-183,-2-1-728,2 3-1225</inkml:trace>
  <inkml:trace contextRef="#ctx0" brushRef="#br0" timeOffset="37032.8985">31880 5082 97,'0'0'608,"0"0"-116,0 0-64,10 5-43,-10-5-48,0 0-68,0 0-53,0 0-57,0 0-19,0 0-29,0 0-56,7 5-81,-7-5-75,0 0-89,0 0-171,0 0-466,0 0-364</inkml:trace>
  <inkml:trace contextRef="#ctx0" brushRef="#br0" timeOffset="39986.2505">21228 6091 223,'0'0'755,"1"-13"-122,-1 13-49,0 0-29,-2-13-45,2 13-69,-3-10-10,3 10-62,0 0-11,-8-12-61,8 12-11,0 0-42,-11-7-22,11 7-22,-13-1 1,13 1-18,-14 3-23,14-3-20,-17 10 21,8-2-33,-2 2 7,2 3-53,0-1-1,3 1-7,-3 1-18,4 1 10,-1-1-4,3 2-1,0-1-12,2-2-11,1 1 0,1-2-3,3 3-5,0-1-6,1-1-5,3-1 1,0 0-3,3-3-1,0 0-1,2-3-1,1 3 1,1-4-1,1-2-4,0-1 0,1 0 1,0-2-5,0 0-1,1-2-2,1 0 3,-2-1-4,2-2 5,-1-2-4,0 0 3,-1 0 5,-5-3 4,2 3 5,-1-5 14,-2 1-34,-1 0 0,-3-4 0,-1 2 0,-3-3 0,0 1 0,-2-1 0,-1-1 0,-1 2 0,-2-2 0,0 1 0,-3 2 0,0 1 0,-4-1 0,1 4 0,-1 0 0,-2 3 0,1 0 0,-1 2 0,-1 2 0,2 1-135,-2 1-110,13 1-88,-22 1-64,22-1-111,-20 5-155,12 0-166,8-5-780,-14 10-1262</inkml:trace>
  <inkml:trace contextRef="#ctx0" brushRef="#br0" timeOffset="40681.3043">21422 7167 342,'0'0'671,"-1"-18"-79,1 18-41,-2-21-41,1 10-40,0 0-47,1-2-30,0 13-8,-2-22-1,2 22-8,-3-17-21,3 17-29,-3-14-25,3 14-35,-1-12-6,1 12-61,0 0 31,0 0-9,-6-6 38,6 6-28,-4 11 4,4-11-24,-4 18-211,1-5 0,2 0 0,0 3 0,-1 1 0,0 1 0,1 0 0,-2 1 0,3-1 0,-1 2 0,1-2 0,0 2 0,0-1 0,-1-1 0,1 0 0,-2-1 0,2-2 0,0-1 0,0-3 0,0 2 0,0-13 0,0 20 0,0-20 0,0 16 0,0-16 0,0 13 0,0-13 0,0 0 0,0 17 0,0-17 0,0 0 0,0 0 0,3 11-154,-3-11-700,0 0-212,0 0-862,0 0-1660</inkml:trace>
  <inkml:trace contextRef="#ctx0" brushRef="#br0" timeOffset="41621.1049">21281 8117 657,'0'0'590,"-7"-9"-60,7 9-14,-8-6-33,8 6-35,-7-7-4,7 7-48,0 0-13,-7-10-56,7 10-9,0 0-50,0 0 12,-1-12-29,1 12-6,8-7-26,-8 7-20,13-6 5,-4 2-34,3 2-9,-1 0 3,2 2-30,0 1-27,-1 0-13,0 3-11,2 2-7,-2-1-9,1 4-11,-3-1-1,-2 2-2,0 1-2,-2 1-4,-4 0 3,-2 0-3,-1 2-29,-3-1-18,-1 4 0,-5 0 0,-1 2 0,-1-2 0,-1 0 0,-4 3 0,2 0 0,0-3 0,1-2 0,-3 0 0,3-1 0,1-2 0,0-1 0,2 0 0,1-1 0,2-4 0,2 2 0,-1-2 0,7-6 0,-11 10 0,11-10 0,0 0 0,0 0 0,0 0 0,10 7 0,-10-7 0,18-3 0,-5 0 0,1 2 0,2-4 0,1 2 0,1 0 0,0-1 0,2 1 0,0-1 0,0 1 0,-1-1 0,0 1 0,-1 1 0,-2-1 0,0 1 0,-2-1 0,-1 3 0,-13 0 0,21-3 0,-21 3 0,16-2 0,-16 2 0,14-3 0,-14 3 0,11-1 0,-11 1 0,0 0 0,16-3 0,-16 3 0,0 0 0,0 0 0,11 3-172,-11-3-160,0 0-69,0 0-63,0 0-150,5 9-113,-5-9-187,0 0-537,-1 12-1064</inkml:trace>
  <inkml:trace contextRef="#ctx0" brushRef="#br0" timeOffset="42520.401">21421 9121 292,'-12'-3'713,"12"3"-124,0 0-58,-7-4-27,7 4-42,0 0-69,-4-11-27,4 11-70,0 0-2,2-10-23,-2 10-28,5-8-3,-5 8 1,8-8-28,-8 8-27,14-5-16,-14 5 0,17-2-19,-17 2-29,20 2-2,-8 1-13,-1 0 35,-1 1-71,2 2 47,-3 0-61,0 2 43,0 1-56,-3 1 43,-1 0-47,-2 2 33,-1-2-43,-2 2 19,-2-1-32,-1 2 31,-1 1-36,-3-2 25,0 1-42,-2-1 4,2 0-2,-3 0 3,2 0-1,-1-3 2,-1 0-2,2 0 2,0-1 1,2-2 1,-1 1 1,7-7-1,-11 9 4,11-9 4,-8 6-2,8-6-30,0 0 50,-9 4-35,9-4 35,0 0-35,0 0 31,0 0-43,6-7 39,-6 7-36,10-4 33,-10 4-36,16-8 35,-7 3-34,3 2 34,1-1-28,-2 2 28,3-1-37,-1 0 32,-1 1-35,2 2 44,-2 0-40,-12 0 40,25 2-44,-15 1 43,1 0-38,-2 1 3,0 1 4,0 0 4,-2 2 7,-1 0 16,-2 1 7,-4-8 2,6 15 10,-6-15 2,0 16-1,0-16-3,-5 20 8,1-11-8,-2 0-3,-2 2-2,-2-2 1,0 0 1,-3 1-3,-1-2-4,-2-1-1,-1 1-2,-2 1-1,2-3 0,-2 2-1,2-4-7,-2 1-3,0-1-8,2 0 0,-1-3 0,4 1 0,-1-2 0,2 0 0,0-2 0,2 1 0,-1-3-70,1 0-38,1 1-94,1-2-92,-1-2-97,3 2-129,-1 0-204,2-2-202,1 1-644,-3-1-1215</inkml:trace>
  <inkml:trace contextRef="#ctx0" brushRef="#br0" timeOffset="46230.5689">23418 6166 572,'5'-12'714,"-5"12"-82,1-12-35,-1 12-54,4-10-62,-4 10-21,3-10-53,-3 10-27,0 0-58,2-11-18,-2 11-58,0 0-19,0 0-30,0 0-17,3-11-9,-3 11 4,0 0-21,0 0-17,-3 13 14,3-13-7,-1 15-20,1-15 9,-1 21 7,-1-9-19,2 1-13,-1 4-14,0-2-5,0 2-12,-1-1-10,1-1-23,0 1-44,1-3 0,-3 1 0,2 0 0,0-3 0,1 3 0,-1-4 0,-1 2 0,1 0 0,1-12 0,-3 19 0,3-19 0,-2 17 0,2-17 0,-1 12-176,1-12-125,-2 11-65,2-11-66,0 0-90,-2 12-145,2-12-163,0 0-722,0 0-1192</inkml:trace>
  <inkml:trace contextRef="#ctx0" brushRef="#br0" timeOffset="46839.9229">23736 6240 242,'-11'-8'665,"11"8"-74,-9-7-57,9 7-44,-8-8-36,8 8-41,-6-7-76,6 7-41,-4-11-57,4 11-22,0 0-44,0-15-4,0 15-33,5-12-2,-5 12-32,9-12 17,-3 6-3,3 2 3,0-1-36,0 1 18,3 1-22,-2 0 13,-10 3-41,19 0 11,-19 0-16,18 5 26,-10 0-27,-8-5 12,14 12-23,-14-12 19,7 17-22,-7-17 24,4 19-28,-4-19 24,-1 20-33,-2-9 7,-1-1-17,1 2 17,-3 0-23,1-2 21,-1 0-24,0-1 18,1 0-22,-2-1 22,1-1-27,-1 1 25,2-1-15,5-7 8,-6 10-16,6-10 19,-5 8-22,5-8 19,0 0-22,0 0 23,0 0-24,0 0 22,0 0-22,10 4 21,-10-4-22,14-5 24,-14 5-17,18-7 16,-7 6-24,0-3 25,2 1-18,-1-1 18,1 2-22,1 1 22,-1-1-24,0 1 27,1 1-24,-14 0 22,23 1-24,-13 1 6,-10-2 1,19 6 3,-19-6 3,13 9-1,-13-9 3,9 10 2,-9-10-5,2 12 6,-2-12-1,-1 14 4,1-14-3,-6 12 5,1-4-3,5-8 6,-13 14 18,5-9-21,0 1 19,-1 0-22,-1-1 17,0 0-22,0 0 20,-2 2-23,2-5 15,0 1-17,-2 1 20,2-1-26,0-3 24,10 0-31,-18 3-32,18-3-81,-15 0-46,15 0-80,-14-1-99,14 1-131,-9-5-83,9 5-262,-6-7-370,6 7-813</inkml:trace>
  <inkml:trace contextRef="#ctx0" brushRef="#br0" timeOffset="47418.0372">24162 6234 370,'0'0'764,"0"0"-121,0 0-27,-4-10-67,4 10-56,0 0-71,4-11-37,-4 11-77,6-7 3,-6 7-53,9-7 8,-9 7-43,17-6 4,-17 6-44,17-7 2,-17 7-24,20 0-22,-20 0-17,23 0-1,-13 5-19,1-2-19,-2 2-18,-1 1-11,-1 1-8,0 1-7,-3 1-4,-2 1-18,-2-10 16,2 20-12,-4-9-1,0-1-11,-3 2 1,-3 0-1,1 1-5,0-2 15,-3 2-14,1-4-1,0 3 0,-1-4-1,0 1 7,-1 1-12,4-3 10,-2 0-17,2-1 10,7-6-2,-13 11 0,13-11 1,-7 8 0,7-8 0,-9 7-1,9-7 4,0 0 4,0 0-5,0 0-12,0 0 8,4 7 1,-4-7 1,14-1-1,-14 1-6,18-2 8,-18 2-3,24-2-3,-10 0 4,0 2 0,1 0 10,0-3-14,0 3-1,-1-2 4,2 1 1,-3 1 1,2-1-8,0 1 11,0 0-4,-2-3 4,0 3 0,-1 0 14,-12 0 10,25-2 11,-25 2-15,18-1 6,-18 1-3,15 0-1,-15 0-17,14-1-1,-14 1 1,0 0-3,15-1-2,-15 1 0,0 0-24,12-2-48,-12 2-36,0 0-77,0 0-57,10-2-103,-10 2-97,0 0-141,0 0-120,0 0-838,5-9-1176</inkml:trace>
  <inkml:trace contextRef="#ctx0" brushRef="#br0" timeOffset="49277.339">25051 6139 426,'4'-7'674,"-4"7"-88,0 0-52,6-9-46,-6 9-49,0 0-65,0 0-45,0-12-52,0 12 1,0 0-43,-9-7 0,9 7-49,0 0 16,-11-3-30,11 3 3,-10 3-38,10-3 6,-14 4-39,14-4 16,-15 8-29,5-4 9,4 1-36,-3 2 13,1-1-25,1 1 15,-1-1-25,3 0 10,-2 3-22,7-9 8,-8 15-19,8-15 21,-6 13-19,6-13 29,0 14-4,0-14 4,4 14-11,-4-14 15,8 14-31,-8-14 2,9 13 1,-4-5-17,3-2 10,-1 1-9,1-2 3,1 2-4,0 0-6,-2-1-2,2 0 5,-1 0 0,2 0 5,-1 0-6,0-1 1,-1 0-3,1 1-6,-3 0 1,-6-6 0,13 8 4,-13-8-6,13 8 10,-13-8-7,7 8 7,-7-8-4,7 8-15,-7-8 17,0 0 11,4 11-6,-4-11-5,0 0 10,-5 12-9,5-12-3,-8 5 1,8-5-2,-14 8-2,14-8 0,-19 7 2,7-6-2,3 2-2,-4-1 14,-2-1-10,5 1-3,-4 1 2,1-3-4,13 0-15,-23 1-50,23-1-22,-24-1-76,24 1-55,-19-3-65,11-1-92,-3 0-126,11 4-143,-12-9-246,12 9-366,-10-12-868</inkml:trace>
  <inkml:trace contextRef="#ctx0" brushRef="#br0" timeOffset="49659.114">25064 6140 106,'0'0'847,"0"0"-160,0 0-61,0 0-96,0 0-59,0 0-86,6-11-33,-6 11-63,9-4-32,-9 4-41,18-4 0,-18 4-39,24-4 10,-11 3-30,4-2 13,0 1-31,0 0 6,0 0-3,2 0 0,-2 0-8,1 0-11,-1 1-17,0 0 10,1-2 11,-3 3 0,-1-1-11,-1-2 31,1 2-37,-2 0 36,1 0-61,-13 1-10,22-3-10,-22 3-1,20-2-2,-20 2-6,14-2-8,-14 2-8,14 0-8,-14 0-3,0 0-8,15-3-5,-15 3-3,0 0-17,0 0-51,14 0-39,-14 0-103,0 0-68,0 0-77,0 0-77,0 0-123,0 0-150,0 0-182,0 0-591,0 0-1084</inkml:trace>
  <inkml:trace contextRef="#ctx0" brushRef="#br0" timeOffset="52104.0169">23243 7120 208,'0'0'779,"0"0"-116,2-12-23,-2 12-69,0 0-43,2-10-79,-2 10-17,0 0-64,-2-12-8,2 12-48,0 0-3,0 0-38,-1-11-17,1 11-42,0 0-34,0 0-36,0 0-4,0 0 32,0 0-27,0 0-7,-4 11 12,4-11-8,0 16-25,0-16-14,-1 21 0,1-8 1,0 0-11,-1 1-11,-2 1-30,3-3-50,-1 4 0,-1-1 0,0-1 0,1-1 0,-2 0 0,1 0 0,-1-1 0,2-1 0,-2 0 0,3-11 0,-4 21 0,4-21 0,-2 18 0,2-18 0,-3 14 0,3-14 0,-2 11 0,2-11 0,-3 11-126,3-11-152,0 0-93,-2 12-65,2-12-123,0 0-151,0 0-155,0 0-672,0 0-1171</inkml:trace>
  <inkml:trace contextRef="#ctx0" brushRef="#br0" timeOffset="52651.5844">23468 7221 53,'0'0'852,"-7"-7"-175,7 7-25,-5-7-69,5 7-59,-4-8-67,4 8-43,0 0-94,-3-15-23,3 15-38,5-7 1,-5 7-51,7-11 4,-7 11-50,11-7 17,-11 7-39,15-3 1,-15 3-34,17-2-5,-17 2-21,21 3-3,-12 1-29,1 0 5,-1 2-18,-1 1 4,-1-1-15,-1 2 2,-2 2 7,0-2-13,-3 3-3,-1-11-10,-3 22-1,-1-12 1,-3 2-16,0 2 16,0-2-1,-1 1-3,-3-1 0,2 0-1,-2 0-2,1-2 12,0 0-13,2 0-4,-2-2-9,4 0 12,-1-1 0,1 0 0,6-7-4,-10 9 2,10-9-10,-7 11 10,7-11-3,0 0 2,0 0 2,2 11-2,-2-11-3,10 4 3,-10-4 5,13 0-3,-13 0 0,16 1 0,-16-1 1,21-1 0,-21 1 0,24 0-1,-12-3-1,1 3-5,0-1 10,1-1-6,-2 1-1,2-2 5,-1 2 1,-2 0-1,3-1 0,-2 1 2,-1-2-2,-11 3 3,19-2-1,-19 2 1,16-2-1,-16 2-1,13-2-1,-13 2-7,0 0 6,15-2-3,-15 2-22,0 0-45,0 0-87,10-3-45,-10 3-85,0 0-96,0 0-143,0 0-141,0 0-848,0 0-1146</inkml:trace>
  <inkml:trace contextRef="#ctx0" brushRef="#br0" timeOffset="53135.9445">23967 7232 43,'2'-14'842,"-2"14"-185,0 0-65,-7-11-66,7 11-46,-7-7-90,7 7-11,-9-5-71,9 5-26,-12-5-57,12 5-1,-11-1-37,11 1 2,-13 0-45,13 0-6,-14 3-48,14-3 16,-12 4-26,12-4 6,-11 7-25,11-7 12,-9 10-30,9-10 17,-8 11-29,8-11 16,-4 14-16,4-14 16,2 15-22,-2-15 25,6 18-28,-1-10 18,2-1-24,3 3 19,0-2-27,2-1 19,2 2-26,-1-1 21,2 0-24,-1-2 18,2 1-14,2 1 20,-1 0 6,-2-2 10,2 0-15,-2 0 6,-1 1-11,-1-2 10,-2 0-16,0 1 13,-3-2-7,-8-4 21,15 10 5,-15-10 4,6 7-5,-6-7-5,0 0-9,-1 12 0,1-12-2,-9 7-8,0-3-2,0 0-4,-1 0-3,-2-1 9,0 1-13,0-1 7,-5 0-11,5-1-5,-4 0-16,3 1-46,-2-2-44,2 1-43,-2-2-50,15 0-59,-23 0-51,10-3-105,13 3-91,-19-3-92,19 3-173,-15-9-437,15 9-818</inkml:trace>
  <inkml:trace contextRef="#ctx0" brushRef="#br0" timeOffset="53479.6809">23939 7248 734,'0'0'640,"0"0"-115,4-9-41,-4 9-86,0 0-25,10-7-44,-10 7-40,14-5-35,-14 5-23,18-6-31,-18 6-26,23-3-2,-10 1-10,1-1-21,0 2-11,2-1-6,-2-1 7,2 3-12,-2 0 32,2-1-40,-2-1 7,1 1-15,-2 1 7,1 0-24,-2-1 1,-12 1-32,20 0 8,-20 0-36,15-2 21,-15 2-26,14-1 14,-14 1-25,0 0 15,17 0-20,-17 0 16,0 0-25,0 0 19,14 0-9,-14 0 17,0 0-33,0 0 0,0 0-65,0 0-27,0 0-76,0 0-54,0 0-45,0 0-88,0 0-100,-9 4-111,9-4-240,0 0-327,-13 3-756</inkml:trace>
  <inkml:trace contextRef="#ctx0" brushRef="#br0" timeOffset="55451.249">24471 7221 124,'0'0'652,"10"-8"-105,-10 8-32,12-7-27,-12 7-41,7-7-23,-7 7-34,8-7-10,-8 7-54,0 0-12,9-9-61,-9 9-10,0 0-54,0 0 3,0 0-37,0 0 13,-3-9-14,3 9 12,0 0-34,-15 7 8,15-7-23,-14 9 7,4 0-12,0-1-3,-1 5 11,-1 1-3,-1 2-10,1-1-19,1 2-9,2 0-10,-1-1 1,2 1-11,2-1-12,0 1-10,1-4 21,2 3-37,1-3 27,2 0-39,2-1 28,1 0-38,1-2 32,0 0-35,4-2 33,0 2-36,1-3 29,2-1-29,-1-1 34,3-1-32,-2-1 23,2 0-31,0-3 26,0 0-28,1 0 35,-3 0-36,-11 0 37,23-3-35,-13 0 35,1-1-35,-11 4 33,14-7-35,-14 7 5,10-8 0,-10 8 31,6-10-31,-6 10-2,0 0 6,0-14-2,0 14 5,-7-11-6,7 11 6,-11-7-2,11 7-2,-11-7 3,11 7 0,-15-4 0,15 4-1,-17-3-15,17 3-42,-18 0-44,18 0-43,-20 3-29,20-3-60,-18 4-26,18-4-49,-17 5-47,17-5-74,-10 4-73,10-4-40,-7 5-92,7-5-627,0 0-876</inkml:trace>
  <inkml:trace contextRef="#ctx0" brushRef="#br0" timeOffset="55935.6013">24919 7283 168,'0'0'703,"0"0"-112,-9-5-54,9 5-49,-10-3-41,10 3-38,0 0-33,-18 0-58,18 0-4,-15 1-65,15-1-12,-15 3-49,5 0-20,1 2-17,1 1 2,0 0-35,-1 1 4,3 0-42,-1 1 8,1 0-34,0 3 13,2-1-35,0 0 3,4 1-10,-4-1 15,4-10-26,2 19 17,-2-19-27,4 20 22,1-13-4,2 1-3,-7-8-5,10 14-2,-1-10 1,0 1-24,1-2 24,1 0-26,1-2 27,0 0-23,1 0 16,-1-2-10,0 0 16,2 0-21,-2-2 23,-1 0-24,1-1 23,-1-1-22,-1 1 21,-2-2-15,1-1 27,-3 0-21,3-1 18,-4 0-13,0-3 24,-1 2-30,-1-3 25,-2 1-24,-1 11 18,0-21-23,-1 9 23,-2 1-25,1 2 20,-2-1-25,0 1 22,-1 1-23,0 1 21,-3 0-27,3 0 19,5 7-18,-15-8-31,15 8-82,-14-4-33,14 4-72,-13-3-77,13 3-103,-14 0-53,14 0-114,-10 3-172,10-3-319,0 0-687</inkml:trace>
  <inkml:trace contextRef="#ctx0" brushRef="#br0" timeOffset="56715.845">25256 7195 682,'0'0'635,"5"-12"-49,-5 12-49,0 0-27,0 0-39,1-13-67,-1 13-19,0 0-61,0 0-13,0 0-56,-3-11-3,3 11-57,0 0-1,0 0-37,0 0 12,0 0-29,0 0-3,-11 2-32,11-2 0,-5 12-5,5-12 2,-7 15-11,4-7-7,1 2-3,-2 1-5,1-1-10,0 2-7,0-1-11,-2 1-7,0 1-12,3-3 1,-2 1 14,-1-1-29,2-1-1,0 1 5,-2-2-3,5-8-11,-5 15-2,5-15 1,-4 12 0,4-12-1,-4 10 4,4-10-9,-4 7 2,4-7 5,0 0 1,-1 12-9,1-12 9,0 0 7,0 0-4,11 5 0,-11-5-11,0 0 0,15 1-1,-15-1 3,14-1 0,-14 1-5,19-1-5,-19 1 3,25-1-11,-25 1-2,24-2-1,-13 0-26,1 0-5,-12 2 4,24-4-3,-12 3-5,-1-2-17,-11 3 15,22-4-16,-22 4 29,18-2-11,-18 2 26,16-1-8,-16 1 18,13-4-12,-13 4 19,14-4-16,-14 4 23,11-5-20,-11 5 23,9-5-16,-9 5 18,0 0-21,12-6 23,-12 6-24,0 0 16,4-9-5,-4 9 15,0 0-22,-2-10 24,2 10-26,0 0 30,-6-12-19,6 12 22,-3-8-23,3 8 21,-7-9-22,7 9 20,-5-9-17,5 9 21,-4-11-21,4 11 30,-5-7-11,5 7 31,-4-8-19,4 8 21,0 0-11,-4-11 15,4 11-17,0 0 6,0 0-12,-6-7-1,6 7-19,0 0 7,0 0-9,0 0 12,0 0-8,0 0 23,0 0-9,0 15 17,0-15 0,3 15-12,-3-15 20,3 18-13,-3-18-4,4 20-5,-2-9 8,-1 0 16,1 1-4,0 0 44,2 2-29,-2 0 43,1 0-38,1 1 19,-2-3-42,2 1 21,-2-2-38,2 1 24,-2-2-34,0 1 26,1-2-34,-3-9 29,6 15-40,-6-15 30,4 12-30,-4-12 30,2 11-32,-2-11 32,2 8-38,-2-8 7,0 0-86,3 11-25,-3-11-140,0 0-80,0 0-86,0 0-167,0 0-182,0 0-944,0 0-1395</inkml:trace>
  <inkml:trace contextRef="#ctx0" brushRef="#br0" timeOffset="59047.0441">23607 8009 246,'0'0'839,"0"0"-159,3-14-35,-3 14-76,0 0-51,1-13-55,-1 13-46,0 0-90,-1-10-14,1 10-53,0 0 3,-9-6-53,9 6-3,0 0-24,-14 5 6,14-5-32,-15 9-15,5-3-12,1 2-15,0 1-10,-2 2-10,2-1-4,0 3-5,0-3-12,2 3-12,0-4-11,1 4-7,2-2-1,-1 0-2,1 0-10,3-1 3,1-10 24,1 21-19,0-10-2,3-3 1,1 3-8,3 0-2,0-1 24,2-1-39,2-1 25,0 1-35,2-1 29,-1 1-30,2-2 25,-2-1-38,0 2 27,1-2-24,0 2 26,0-1-32,-3 0 33,2-2-37,-4 1 36,-1 0-33,0-1 33,0-1-31,-1 3 30,-7-7-24,9 10 32,-9-10-27,5 11 24,-5-11-20,-1 9 34,1-9-36,-5 12 26,5-12-35,-11 10 35,11-10-36,-15 9 34,6-5-36,-1 1 28,-2-2-25,1 0 18,-1 1-17,-2-4 16,1 3-45,-1-3-31,2 0-105,12 0-38,-26-2-109,14 1-58,1-3-120,2-1-144,0 0-136,2-1-833,0 0-1263</inkml:trace>
  <inkml:trace contextRef="#ctx0" brushRef="#br0" timeOffset="59328.2876">23570 8081 628,'0'0'694,"-5"-7"-103,5 7-65,0 0-34,0 0-58,3-10-52,-3 10-49,10-4-31,-10 4-37,13-7-4,-13 7-53,20-6 7,-7 4-39,2-3-13,0 3-33,3-1 4,-1-1-36,1 0 7,0 1-35,-2 1 6,1 0-37,-3 0 12,0-1-30,-2 2 17,-12 1-29,22-3 10,-22 3-51,19-2-51,-19 2-93,13-1-63,-13 1-73,12 1-102,-12-1-100,0 0-206,6 6-534,-6-6-861</inkml:trace>
  <inkml:trace contextRef="#ctx0" brushRef="#br0" timeOffset="59812.643">24058 8157 256,'0'0'810,"0"0"-105,1-13-17,-1 13-107,0 0-89,-1-11-52,1 11-62,0 0-50,-4-11-36,4 11-13,0 0-61,-6-8-12,6 8-52,0 0-8,-12-4-32,12 4 12,0 0-38,-13 6 18,6 0-26,1 0 0,0 2-28,0 2 6,-1 1 15,0 2-21,1-1-9,1 3-8,-1 1-7,1-1-3,2 0 42,-1-1-65,1 3 50,2-5-57,0 3 44,1-3-47,1 1 0,1-3 3,1 1 2,2-2 2,1-1-7,2-1 9,0 0 0,1-2-6,1 0 1,0-1 5,2-3 0,-1 1 44,-11-2-57,23 2 51,-23-2-51,21-2 46,-21 2-47,17-7 46,-17 7-51,15-7 4,-15 7-1,10-8 6,-10 8 4,5-12 3,-5 12 1,0-12-3,0 12 2,-3-10 0,3 10-13,-8-12 7,8 12 8,-15-9 0,8 4 0,-5 0-6,2 3 11,0-1-8,-3 1 0,13 2-13,-23-3-24,23 3-45,-22 0-46,22 0-45,-21 2-72,21-2-51,-18 3-117,18-3-118,-13 4-70,13-4-830,-9 3-1044</inkml:trace>
  <inkml:trace contextRef="#ctx0" brushRef="#br0" timeOffset="60443.8956">24395 8146 592,'0'0'720,"0"0"-94,-8-7-22,8 7-82,0 0-59,-9-8-43,9 8-41,0 0-36,-9-11-63,9 11-9,-7-6-43,7 6 7,-11-7-41,11 7-7,-9-10-40,9 10-5,-9-8-34,9 8 0,-12-8 20,12 8-15,-10-8 2,10 8-10,-9-9 2,9 9-24,-10-6-4,10 6-9,-9-7-11,9 7-11,-8-6-5,8 6-2,-7-6-4,7 6-13,0 0-4,-8-7-5,8 7-6,0 0 0,0 0-2,0 0-3,0 0-1,0 0 0,7-7-1,-7 7-4,14 2 25,-14-2-20,18 2 0,-18-2-6,22 3 0,-8-3 8,-3 3-9,2 0 1,-1-2 0,1 2 3,0-2-1,-2 1-8,1-1 10,-12-1-2,20 1 4,-20-1 1,17 2-2,-17-2 5,14 2-5,-14-2 3,0 0 0,16 1-4,-16-1 4,0 0 2,0 0-5,16 1 0,-16-1 3,0 0-5,0 0 3,0 0-1,14 1 0,-14-1 1,0 0 2,0 0-1,0 0-6,0 0 5,0 0 2,0 0 0,0 12 1,0-12-5,-8 9 6,8-9 1,-3 15 2,3-15 0,-6 20 1,4-10 1,-1 3 3,1-2 7,-1 2-1,0-2-7,2 2 26,-1-2-30,-2 1 26,3 0-38,-2 0 31,2 0-33,0-2 28,-1 2-33,2-12 37,-2 21-48,2-21 36,-2 20-28,2-20 27,-1 18-123,1-18-24,0 14-95,0-14-49,-1 12-48,1-12-42,0 0-107,0 14-111,0-14-104,0 0-862,0 0-1188</inkml:trace>
  <inkml:trace contextRef="#ctx0" brushRef="#br0" timeOffset="61102.4001">24744 8176 429,'6'-8'631,"-6"8"-80,0 0-33,6-11-71,-6 11-34,0 0-34,4-13-31,-4 13-30,0 0-22,2-11-32,-2 11-26,0 0-9,-4-13-41,4 13 8,-6-8-30,6 8 1,-5-8-26,5 8 17,-8-9-35,8 9 7,-7-8-28,7 8 8,-9-6-26,9 6-3,-11-8-20,11 8 7,-9-7 3,9 7 0,-10-5 4,10 5 14,-8-5-46,8 5-2,0 0-6,-11-7-7,11 7-4,0 0-1,-8-4-2,8 4-12,0 0-3,0 0 6,0 0-5,0 0-1,0 0-6,0 0 8,13-3 8,-13 3-1,17 1-17,-17-1 7,23 1-2,-23-1 6,25 0-19,-9 0 12,-1 0-3,-1 0 3,1 0-3,-1-1 0,1 0-2,-3 1 0,4-2 0,-3 1 6,-1 0-3,-12 1 12,22-3-14,-22 3 5,17 0-9,-17 0 14,15-3 4,-15 3-4,11-1-8,-11 1 5,0 0-4,15-2 3,-15 2-11,0 0 0,0 0 11,11-4 1,-11 4-13,0 0 11,0 0-12,0 0 3,0 0-3,0 0 11,0 0-10,0 0 8,0 0-5,-8 10 8,8-10-3,-6 11 15,6-11-13,-4 15 19,0-5-12,2 1 0,-1 0 6,1 0-8,0 3 12,0-1-4,-1-1 3,0 1 1,0 1-6,2-2 29,-1 1-39,2 0 30,-2-1-38,2 0 34,0 1-36,0-13 32,0 20-36,0-20 15,2 21-112,-2-21-8,0 18-71,0-18-46,2 16-80,-2-16-91,2 12-114,-2-12-48,4 15-104,-4-15-790,4 8-1078</inkml:trace>
  <inkml:trace contextRef="#ctx0" brushRef="#br0" timeOffset="61446.1415">24815 8207 333,'0'0'577,"0"0"-89,0 0-79,0 0-44,0 0-50,0 0-47,0 0-27,0 0-41,0 0-31,0 0-26,0 0-31,0 0-23,15-5-16,-15 5-24,22-3-33,-11 3-79,1-2-102,2 0-76,0-1-142,0 1-556,-1 0-516</inkml:trace>
  <inkml:trace contextRef="#ctx0" brushRef="#br0" timeOffset="62123.7208">24430 8274 461,'0'0'423,"0"0"-46,0 0-42,0 0-19,-11 3-17,11-3-23,0 0-14,0 0-16,-9 5-2,9-5-2,0 0-2,0 0-20,0 0 6,0 0-39,0 0-19,0 0-30,0 0 6,0 0-32,0 0 7,0 0-38,12 1-3,-12-1-21,18 0-2,-18 0-27,26 0-16,-12 0-91,2-1-120,2-3-107,-2 4-107,2-1-164,0-1-610,-1 1-797</inkml:trace>
  <inkml:trace contextRef="#ctx0" brushRef="#br0" timeOffset="64406.4747">23741 9174 646,'8'-7'575,"-8"7"-29,13-10-32,-13 10-65,7-8-20,-7 8-54,8-11-49,-8 11-45,5-10 7,-5 10-42,5-12-3,-5 12-49,0 0-8,-1-15-18,1 15 6,-5-11-49,5 11 8,-9-9-3,9 9-2,-15-8-15,15 8-1,-22-3-16,22 3-14,-24 1-11,9 0-13,-1 2-6,1 0-13,-2 1-4,3 2 1,-3 0 20,4-1-40,0 3-6,0-1 0,1 0-2,3 0-1,0-2-4,3 2 2,-2-2 1,8-5 0,-6 10-3,6-10-3,0 0 5,3 11 0,-3-11-3,11 5 1,-11-5-3,15 3 3,-15-3 39,21-2-51,-10 1 46,3-1-51,-2 0 62,1-1-70,1 0 39,-3-1-33,3 1 45,-4-1-54,2 1 10,-1-1 4,-11 4 3,17-6 0,-17 6 2,14-5 8,-14 5-11,12-4-1,-12 4 0,0 0 43,12 3-46,-12-3 45,0 0-42,7 9 59,-7-9-31,2 17 71,1-7-48,-3 2 51,2 1-42,0 1 57,-1 2-46,2 1 4,-2 0 0,0 0-5,0 0-2,1 0-9,-1 0-3,0-2-9,2 2-6,-3-5-9,1 2-4,-1-2-3,0 1-4,0-1-5,1 0-1,-1-12 2,-1 19-40,1-19-56,1 16-85,-1-16-73,0 13-86,0-13-51,0 0-106,-1 17-159,1-17-124,0 0-774,0 0-1187</inkml:trace>
  <inkml:trace contextRef="#ctx0" brushRef="#br0" timeOffset="65049.4425">24186 9259 642,'0'0'657,"4"-12"-64,-4 12-50,1-15-41,-1 15-34,2-14-89,-2 14-27,-2-17-33,-1 7-30,3 10-65,-5-17-8,2 9-38,-4-1 16,2 1-44,-1 2-6,-2-1-25,-1 2 8,0 0-18,1-1-6,-4 2-12,0 3-14,2 0-11,10 1-15,-23 0-12,23 0-4,-22 1-8,13 3-1,0 0 28,1 1-44,0 2-2,1-2 2,2 3-3,1 1 0,4-9 2,-1 17-4,1-17 1,5 18-3,0-7-8,4 1 15,0 0-16,4 1 16,0 0-16,2 0 16,1 2-15,-1-3 16,0 0-18,0 0 16,0 0-14,-3-2 14,0 1-16,-2-3 7,0 2-5,-3-3 19,-1 0-21,-2 3 20,-4-10-18,4 14 19,-4-14-18,-1 13 17,1-13-17,-8 13 26,2-7-25,-1 0 10,-3-1-19,1 0 17,0-2-20,0 1 20,-3-1-18,12-3 15,-18 3-17,18-3 16,-16 2-21,16-2 17,-13-3-17,13 3 14,-9-8-26,9 8 12,-4-10-13,4 10 20,2-13-24,2 4 25,2 1-21,-1 0 23,3-3-19,1 0 24,2 0-18,-1-1 23,1 0-20,3 0 21,-2-2 3,1 2-2,-1 1-1,-3 0 1,2 0 1,-2 0 0,-1 1 10,-2-2-9,0 2 5,0 1 0,-4-1 11,1 0-3,-3 10-6,2-17 7,-2 17-4,-4-14-2,4 14-3,-6-13-3,6 13-1,-13-12 0,13 12 18,-13-9-27,13 9-3,-13-5 1,13 5-12,-13-4-50,13 4-68,-13-1-60,13 1-79,0 0-102,-14 0-96,14 0-50,0 0-126,0 0-619,-7 8-876</inkml:trace>
  <inkml:trace contextRef="#ctx0" brushRef="#br0" timeOffset="65408.7909">24489 9172 696,'0'0'740,"0"0"-45,0 0-64,0 0-87,0 0-41,0 0-43,3-10-59,-3 10-36,0 0-35,0 0-40,0 0-1,0 0-87,0 0 4,0 0-81,0 0 23,0 0-44,0 0 55,0 0-54,0 0 32,0 15-48,0-15 40,-2 20-56,1-9 15,1 1-16,-2 0-5,2 3-3,-1-1-7,1 3-2,-1-2-6,0 0-3,-2 2-6,2-1-8,0-1-3,1-1-2,0-2-11,0 3 3,0-3-4,0-12-5,-1 22-2,1-22-2,1 19-2,-1-19 1,0 17-5,0-17-32,0 15-49,0-15-44,1 10-30,-1-10-76,0 0-36,0 14-99,0-14-81,0 0-159,0 0-122,0 0-885,0 0-1265</inkml:trace>
  <inkml:trace contextRef="#ctx0" brushRef="#br0" timeOffset="66024.0901">24811 9249 573,'0'0'658,"-5"-10"-62,5 10-37,-4-11-77,4 11-32,-5-11-79,5 11-34,-4-11-18,4 11-26,-2-12-17,2 12-23,0 0-33,1-17-32,-1 17-27,3-10-18,-3 10-6,11-10-10,-11 10-11,14-9-12,-14 9 0,16-8-22,-4 6-10,-12 2-5,21-1 8,-21 1-19,23 3 3,-12 2-10,-1 0-7,2 2 16,-3 1-26,1 1-8,-4 0-4,-1 0 3,-1 2-1,-1 0 0,-2 1-7,-1 0 1,-3 2-3,-2 0-4,0 1-2,-1-2 4,-4 1 14,2 2-22,-2-2 31,-1-2-47,1 1 12,1-1 1,-1-2-6,1-1 8,1 2-4,1-5 3,-1 3-3,8-9 2,-11 12 9,11-12 1,-8 11 6,8-11-21,-7 7 12,7-7-1,0 0 0,0 0-2,0 0 3,6 11-6,-6-11-2,12 1 2,-12-1 2,20 0 2,-9 2-6,3-2-1,-1 0 5,2 0-5,-1 0 4,1 0 0,0 0-4,1-2 1,-1 2 4,0 0-1,0 0 3,0 0 23,-1-1 14,-1 1 15,1 0 10,-14 0-2,22 0-2,-22 0 4,18 0 2,-18 0-3,16 0 8,-16 0-3,15 0 2,-15 0-10,15-1-37,-15 1-26,0 0 0,15 0 0,-15 0 0,0 0 0,14 0 0,-14 0 0,0 0 0,0 0 0,12-2-37,-12 2-213,0 0-108,0 0-66,0 0-97,0 0-183,0 0-170,-8-8-716,8 8-1242</inkml:trace>
  <inkml:trace contextRef="#ctx0" brushRef="#br0" timeOffset="68871.5577">27056 6159 513,'0'0'630,"10"-9"-75,-10 9-55,6-10-41,-6 10-22,8-11-12,-8 11-71,5-12-17,-5 12-43,10-9 11,-10 9-22,4-9 8,-4 9-46,7-9-7,-7 9-53,0 0-14,4-8-42,-4 8 9,0 0 0,0 0 0,-4 10-8,4-10-6,-7 15-11,3-5-12,-4 3-11,2 2-1,-1-3-22,-1 5 5,-2 2-29,3-1-3,-2 0-11,-2-1 0,2 3-9,0-3 3,0 0-7,-2 0-3,2 0-7,0-5 0,0 4-66,0-5-70,4 0-63,-3 1-40,2-4-65,2 1-52,-2-2-95,6-7-108,-5 9-88,5-9-206,0 0-426,-4 9-879</inkml:trace>
  <inkml:trace contextRef="#ctx0" brushRef="#br0" timeOffset="69161.2132">27065 6139 145,'0'0'805,"5"-14"-156,-5 14-34,4-12-74,-4 12-65,2-8-48,-2 8-65,0 0 11,9-6-45,-9 6-10,0 0-57,21 1-3,-21-1-21,15 9-18,-4-2-7,0 0-33,1 3-12,-1 2-10,0 0-5,3 2-36,-1 1-6,1 1-24,-1-1-10,-2 0-19,1-1-7,-1 3-15,1-2 0,-1-1-5,-3 0 0,2-2-20,-1-1 7,-1 1-13,-1 0-19,1-3-52,-2-1-84,0 1-54,-1-2-48,-1 1-87,-4-8-53,10 10-113,-10-10-110,4 9-82,-4-9-679,0 0-977</inkml:trace>
  <inkml:trace contextRef="#ctx0" brushRef="#br0" timeOffset="69348.7134">27099 6384 211,'0'0'705,"0"0"-137,0 0-71,0 0-76,-12-2-85,12 2-70,0 0-41,0 0-57,14 0-28,-14 0-33,17-4-23,-4 3-102,1-2-131,5-1-167,2 1-697,2-1-618</inkml:trace>
  <inkml:trace contextRef="#ctx0" brushRef="#br0" timeOffset="70191.0111">27103 7214 681,'0'0'745,"-4"-8"-89,4 8-32,0 0-59,-5-11-58,5 11-49,0 0-67,-5-11-53,5 11-50,0 0-28,0 0-52,0 0 22,0 0-31,0 0-1,-6 8-29,6-8-27,-2 18-24,1-7-21,0 2-16,-2 0-13,1 0-16,2 3-9,0-1-9,-2 1-4,2 0-4,-2-1-10,2-2 4,0 2-6,0-3-29,0 1-70,0-1-54,0-12-78,0 20-26,0-20-65,2 16-73,-2-16-77,2 13-90,-2-13-94,0 0-698,5 12-941</inkml:trace>
  <inkml:trace contextRef="#ctx0" brushRef="#br0" timeOffset="70691.0005">27095 7277 213,'2'-15'669,"0"3"-107,0-2-40,3 2-49,-3-2-39,4 2-36,1-2-40,0 4-53,0-3-29,3 4-19,0-1-29,1 2-5,-2 3-13,5 2-19,-5 0-15,3 2-4,-12 1-22,23 4-19,-11-1-12,-5 2-14,1 2-18,-3 1-12,-1 0-10,0 1-10,-3 3-1,-1-12-12,-1 20 2,-3-11-3,-2 5-21,-1-3 10,1 2-22,-4-2 19,-1-2-20,2 3 13,-2-3-21,2 0 16,0-2-19,3-1 19,-2 1-21,0-1 12,8-6-21,-11 8 0,11-8-40,-8 5 22,8-5-21,0 0 23,0 0-21,0 0 31,0 0-22,8-6 27,-8 6-9,13-7-5,-13 7 3,16-7 8,-5 4 3,-11 3 3,22-3 1,-11 2 3,3 0 1,-1 2 2,3 0 3,0 2-1,0 1 1,1 1 0,-2 2 3,-1-1-6,-1 1 12,0 2 12,-3-1 19,-3 2 28,1-3-16,-4 4 30,0-2-14,-4-9 15,0 20-13,0-20 7,-8 18-5,0-9 11,-1-1-20,-2 1-15,0-1-2,-3-1-8,-2 1-8,1-2-5,-3 0-3,0-2-3,2 1-12,-1 0-4,-2-4-1,4 1-39,-1 2-72,3-4-57,-1 0-50,1 1-89,1-4-129,12 3-127,-22-4-111,22 4-812,-14-8-1113</inkml:trace>
  <inkml:trace contextRef="#ctx0" brushRef="#br0" timeOffset="71280.3712">27451 8160 176,'0'0'793,"0"0"-125,8-7-7,-8 7-96,0 0-60,4-12-82,-4 12-54,0 0-38,0 0-36,-5-9-21,5 9-14,-11-4 1,11 4-41,-16 0 7,16 0-28,-22 1-17,8 3-11,1-1-21,-2 1-13,-1 3-16,2 0-6,-4 2-6,2 3-3,1 0 17,0 0-45,0 0 19,4 3-43,0-3 20,2 2-34,4-3 13,1 2-37,-1-3 5,5 4-11,3-4 34,1 1-36,1-2 26,3 0-32,4 1 21,-1-3-31,2-2 33,1 0-32,4 0 21,0-2-26,1-1 34,0-2-34,2 0 29,-1 0-31,-1 0 34,2-2-31,-3-1 22,0 2-25,-2-1 27,0 0-23,-3 1 28,0 0-33,-1-2 33,-12 3-48,18 0-26,-18 0-108,15-3-72,-15 3-82,0 0-110,18 0-131,-18 0-52,0 0-120,9 6-827,-9-6-1200</inkml:trace>
  <inkml:trace contextRef="#ctx0" brushRef="#br0" timeOffset="71875.3807">27247 9144 473,'-2'-11'747,"2"11"-110,0 0-23,-3-13-57,3 13-67,0 0-24,-2-13-62,2 13-33,0 0-58,0 0-16,-2-13-74,2 13-21,0 0-31,0 0 4,0 0-5,0 0-12,-7 13 39,7-13-71,-4 19-13,4-9-19,-2 3-7,0 0 6,1 1-36,-1 2-12,0-2 0,0 2-17,-1 0-2,1-1-5,1-2-5,1 2-3,-1-3-10,0-1-55,1-11-81,0 20-50,0-20-88,0 15-61,0-15-135,2 11-129,-2-11-125,0 0-763,8 6-1108</inkml:trace>
  <inkml:trace contextRef="#ctx0" brushRef="#br0" timeOffset="72266.0019">27236 9070 241,'0'0'703,"-3"-11"-108,3 11-44,0 0-48,-2-13-66,2 13-44,0 0-42,0 0-45,0-13-8,0 13-55,0 0-3,0 0-28,11-6 30,-11 6-35,12 2-7,-12-2-42,15 5 1,-3-1-23,-1 0 3,3 1-12,3 2-11,-1 0-11,0 2-25,4 1-6,-3-1 5,2 1-10,0 2-16,-2-2-10,-1 1-3,1 0-3,0 1-6,-5-1-1,1-1-2,-1 2 4,-2-1-11,-1-1 7,0-1-3,-3 3 8,1-4-12,0 1 16,-3 0-1,-4-9-1,5 15 12,-5-15 13,0 15-17,0-15 0,-5 17-16,-1-10 3,-1 2-8,-4-2 1,2 1-4,-5 0-2,-2 0-10,-1 0 3,-4-1-1,1 0 0,0-1-6,1-2 1,0 1-2,1 0-26,0-3-69,2 1-73,-1-1-105,2 0-71,2-1-134,13-1-188,-20 3-210,20-3-697,-16-2-1216</inkml:trace>
  <inkml:trace contextRef="#ctx0" brushRef="#br0" timeOffset="73450.8005">30222 6118 721,'0'0'746,"-7"-10"-86,7 10-35,-6-12-59,6 12-26,-3-9-43,3 9-69,-6-8-48,6 8-49,0 0-44,-3-9-26,3 9 37,0 0 4,0 0 10,0 0-38,2 16 6,1-6-12,-2 1 8,2 2-137,-1 2-139,1 1 0,-1 2 0,0-1 0,0 2 0,2 0 0,-2 1 0,1-3 0,-2 2 0,2 0 0,-2-1 0,2 0 0,-2-3 0,0 2 0,2-2 0,-2-2 0,0-1 0,2-2-258,-2 1-181,-1-11-65,6 17-63,-6-17-93,4 12-17,-4-12-157,8 10-516,-8-10-951</inkml:trace>
  <inkml:trace contextRef="#ctx0" brushRef="#br0" timeOffset="73825.7786">30519 6249 687,'0'0'621,"-2"-13"-63,2 13-27,-5-9-74,5 9-23,-7-7-62,7 7-3,-12-4-44,12 4-35,-17 0-38,17 0-18,-17 7-13,8-1-24,0 2-14,-1 1-9,2 4-19,0-1-15,2 1-19,2 0-17,-1 1-15,4-1-12,-1-1-3,5 2-18,0-2 1,3 0-10,0-2 9,2 1-13,3-2 21,1-2-27,-1 0 9,5-2 14,-1 0-1,2-3 7,-3 0-1,2-2 2,1-2 4,1 0-11,0-1 21,-2-2 1,1-2-3,-2 2-3,-1-3 12,-1 0-3,0-2-5,-3 0-7,-1 0-45,-1-3-28,-2 0 0,-2-1 0,-3 1 0,-1-1 0,-1 1 0,-2-2 0,-3 2 0,0 0 0,-2 1 0,-1 0 0,-2 2 0,-1 2 0,0 0 0,-2 3 0,4 2-61,-3-1-234,1 3-131,0 0-110,-2 2-195,1 6-212,-2-4-702,1 3-1308</inkml:trace>
  <inkml:trace contextRef="#ctx0" brushRef="#br0" timeOffset="74995.971">29771 7353 39,'0'0'880,"-10"-13"-185,10 13-82,-5-15-47,5 15-54,1-17-49,2 8-29,3-1-51,2-1-31,1 0-16,1 2-28,4 1-35,1 0 9,2 1-12,1 1-54,-2 4-13,1-1-46,-3 3-23,1 3-20,-1-1-14,0 5-16,-3 0-10,-4 0-7,-1 3-5,-3 1-18,0 0-6,-6 2 1,1 0-11,-5 1-2,-2 4-2,-2-2-5,-1-1 1,0 3-6,-2-4-5,1 0-6,-1 1-1,3-4 0,1 0-1,-1 0 0,3-1-4,0-3-2,3 0 2,-2 0 4,7-7-1,-4 11 9,4-11-2,5 9-6,-5-9-4,14 3-36,-2-2-37,1-2-31,4 0-14,2-1-24,4-2-5,2-1 4,0-2-14,5-3 20,0 1 17,1-2 1,-2-1 28,1-1 5,-2 0 28,-1 1 0,-2-2 22,-1 0-1,-4 2 17,-3 2-3,0-2 8,-4 4-4,-2 0 18,1 0-10,-4 2 5,-2 0-5,-6 6 12,8-7-10,-8 7 12,0 0-10,0 0 10,0 0-10,0 0 16,0 0-14,0 0 12,-7 13-10,7-13 11,-4 12-4,4-12 9,-3 16 5,3-16 0,-3 18-1,3-18-2,1 18-5,2-8 3,-1-1 2,-2-9-1,8 17 0,-1-9 8,1 0 26,1 0-2,4 0-7,1-3-4,-1 1-6,4-2-4,-2-1 2,3 0 2,-4-2 8,2-1 18,-1 0 16,0-3 14,-2 2 6,-1-4-1,0 0 19,-1 1 0,-3 0-10,0-4-17,-2 0-1,-1-1-11,-5 9-11,7-20-12,-7 20-1,-2-21-14,0 9 14,-5 1-23,1-2-11,-3 2-1,-1-2-3,0 4-2,-1-1-2,-3 2-4,3 0-38,-2 2-73,0-1-70,2 3-72,-2 1-44,1 2-92,1 0-95,11 1-87,-24 1-40,8 3-208,4-1-382,-2 2-814</inkml:trace>
  <inkml:trace contextRef="#ctx0" brushRef="#br0" timeOffset="75980.4624">29863 8188 759,'6'-18'632,"-6"18"-69,10-14-65,-3 6-38,-1 0-54,2 1-7,0 2-74,3-1-10,0 1-50,0 3-12,3-1-16,-1 2-10,2 1-29,-2 3-28,2 0-18,-3 4-4,1-2-19,-3 4-20,-1 0-3,-3 2-13,-1-1-3,-2 3 3,-3-2-9,-4 4-15,-1 1-5,-4 1-8,0 0-3,-5 1-4,1-1-9,-5 2-4,4-2-1,-1-1-3,1-2 3,0 1-1,1-2-7,3-2 5,-2-1-9,3 0-5,2-1-3,-1-2 2,3 1 0,0 0 8,5-8 8,-3 11 4,3-11-4,4 10-10,-4-10-4,14 3 22,-14-3-33,21 2-2,-7-2-22,1 0-22,4-2-79,-1-1-25,6-2-42,2 1 8,-1-1-52,7-5-16,-1 4-33,0-3 22,-2-1-4,2-3 21,-4 2 51,1-1 9,-3-2 25,-2 1 37,2 2 34,-6-1 2,-3-1 31,0 1 1,-2 0 19,-2 3-5,-3-2 18,0 3 10,-1 0 34,-2 0-15,-6 8 23,8-14-11,-8 14 37,3-12-17,-3 12 49,0 0-13,-2-17 24,2 17-8,0 0 32,-7-10 0,7 10 17,0 0-16,-12-6 8,12 6-7,0 0-12,0 0-5,-13 2-11,13-2-7,-6 6 11,6-6-9,-4 10-13,4-10-20,-1 13 0,1-13 8,2 14-19,2-4 3,0-3-16,1 3-1,3 0 18,1-1 10,0 2 19,0-1-6,2 1 15,-1-1-3,1-1-17,0 1-9,-2-1 5,0 0-5,0-1-15,-3-3-10,1 3-2,-7-8 0,9 13 7,-9-13 11,5 12-6,-5-12 2,-1 11-18,1-11-4,-8 11-4,2-4-25,-2-1-3,-1-1 0,0 0 0,0-1 0,-2 0 0,-1 0-101,0-2-76,12-2-86,-23 1-62,23-1-93,-22-1-105,10-4-147,12 5-118,-19-7-773,10 2-1203</inkml:trace>
  <inkml:trace contextRef="#ctx0" brushRef="#br0" timeOffset="76152.3278">30466 8110 537,'10'-6'846,"1"0"-139,0 3-36,1-3-65,3 2-62,-1 0-75,3-2-60,-1 2-55,3 0-64,-1 1-63,3 0-42,3-2-36,0 1-31,2 1-119,0-1-141,-1 1-204,-3 1-249,-2 0-997,3-1-1243</inkml:trace>
  <inkml:trace contextRef="#ctx0" brushRef="#br0" timeOffset="77230.4923">30084 9203 482,'0'0'735,"-4"-12"-73,4 12-22,-2-12-70,2 12-37,-4-12-28,4 12-39,-5-10-16,5 10-38,-5-10-29,5 10-36,0 0-58,-4-11-49,4 11-35,0 0 48,0 0 24,0 0-2,-8 12-20,8-12-43,-4 19-212,3-7 0,1 1 0,-1 4 0,1 0 0,-2 0 0,2 1 0,0-1 0,2 2 0,-2-1 0,1 0 0,0 0 0,1-1 0,-1 0 0,-1-3 0,1 2 0,2-3 0,-2-1 0,0 1 0,1-2 0,-1-1 0,-1-10 0,4 18 0,-4-18-182,5 12-322,-5-12-37,6 10-116,-6-10-95,8 6-145,-8-6-581,0 0-1101</inkml:trace>
  <inkml:trace contextRef="#ctx0" brushRef="#br0" timeOffset="77808.5848">30438 9324 677,'6'-8'659,"-6"8"-69,10-12-14,-10 12-103,6-14 7,-6 14-24,6-9-54,-6 9-52,4-12-33,-4 12-23,0-12-12,0 12 5,-3-10-33,3 10-30,-8-12-36,8 12-5,-11-10-20,11 10-12,-14-10-10,4 6-34,0-1-17,-1 2-12,0 1-8,1 0-12,-3 0-9,13 2-13,-22-3-6,22 3-9,-19 0-1,19 0-9,-15 3 3,15-3-11,-14 6 13,14-6-4,-9 8-2,9-8-7,-4 11 8,4-11-9,3 15 5,0-8-3,1 4-3,3-2 2,1 1 3,0 1-1,1 1 2,2-2-5,0 2-3,-1 1 6,4-1-1,-2 2 7,-2-4-11,1 3-3,-2-1-2,-1 0 3,1-1 0,-3 1 8,-1-3-10,1 1 2,-2 0 0,-4-10 6,5 17-4,-5-17 0,0 15 5,0-15-5,-5 14 5,5-14-5,-8 14 2,8-14 4,-12 10-4,12-10 0,-15 8-4,15-8 4,-14 5-1,14-5-1,-15 0 3,15 0 1,-15-1-1,15 1-3,-12-7 2,12 7-2,-9-10-5,9 10 4,-5-16-4,5 16 4,1-18-5,1 5 5,4 2 5,0-3-14,3 0 7,0-2 6,1 2-5,3-2-6,-2-1 18,2 2-22,0 0 10,0-1-2,-1 3 6,0-3-1,-3 3 7,0-1 22,-1 2 16,-3 0-2,0 0 7,-4 2-6,0-1-4,-1 11-11,-1-18-5,1 18-5,-6-19-2,1 13-12,-2 0-6,-2-1-34,2 3-84,-1-1-88,8 5-117,-17-5-106,17 5-149,-16 1-186,4 2-1048,12-3-1514</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2:07.803"/>
    </inkml:context>
    <inkml:brush xml:id="br0">
      <inkml:brushProperty name="width" value="0.05292" units="cm"/>
      <inkml:brushProperty name="height" value="0.05292" units="cm"/>
      <inkml:brushProperty name="color" value="#800080"/>
    </inkml:brush>
  </inkml:definitions>
  <inkml:trace contextRef="#ctx0" brushRef="#br0">22525 3655 721,'0'0'787,"4"-11"-73,-4 11-58,5-11-22,-5 11-20,6-8-49,-6 8-54,0 0-69,5-9-49,-5 9-76,0 0-36,0 0-8,0 0-32,0 0 3,0 0-28,-4 14 8,4-14-25,-5 20-40,2-8-159,0 4 0,0-1 0,1 2 0,-1 1 0,1 0 0,-1 0 0,-1 1 0,2-2 0,-3 6 0,1-3 0,-1 0 0,1 1 0,0-3 0,0-2 0,0 1 0,-1-2 0,2-1 0,-1-1-232,1-3-282,3-10-112,-5 19-140,5-19-148,-5 14-713,5-14-1284</inkml:trace>
  <inkml:trace contextRef="#ctx0" brushRef="#br0" timeOffset="469.1208">22483 3860 615,'0'0'673,"7"-10"-86,-7 10-71,12-5-65,-12 5-52,20-7-38,-7 6-99,2-4-2,2 3-75,2 0-12,2-2-75,-3 2 17,3 0-49,1-2 10,-3 1-31,3 1 6,-2 0-33,0-1 5,0 2-48,-1-4 10,-2 4-63,0-2-13,0 0-25,-3 1 5,-2 0-7,-1 1-10,-1-2-3,-1-1 11,-9 4 7,16-8 18,-16 8 22,9-9 12,-9 9 15,5-12 11,-5 12-6,2-13 50,-2 13 46,0-14 17,0 14 38,-1-13 29,1 13 25,-1-17-5,1 17 19,-3-16 34,3 16 3,-2-15 25,2 15 7,-3-12 2,3 12-9,0 0-8,-2-14-37,2 14-26,0 0-39,-3-10-15,3 10-10,0 0 4,0 0 23,-10 7-8,10-7 7,-8 13-14,3-4 4,1 4-6,-1-1-6,-1 5 1,-1-3 0,2 3-16,-1 2-14,-1 0-53,0 1-27,0-3 0,1 1 0,1-1 0,-2-2 0,1 1 0,1 0 0,1-1 0,0 0 0,0 0 0,2-2-121,1 1-195,1-3-78,1 0-86,1 1-96,1-1-105,2-2-69,3 1-794,2 0-1184</inkml:trace>
  <inkml:trace contextRef="#ctx0" brushRef="#br0" timeOffset="1279.9873">23272 4016 539,'5'-11'659,"-1"2"-73,0 0-62,-1-3-54,-3 12-3,1-20-85,-1 20 6,-1-20-43,-2 11-36,-1 1-55,-2 0-16,-2 2-37,-1 1-16,0 1-11,-2 1-18,11 3-22,-25 1-11,12 2-7,-2 2-13,0 0-25,2 3-6,-1 1-1,1 0-15,2 1-1,0-2-17,0 3-6,4 0-12,-1-3 7,4 2-7,0-1 3,4-9 24,-1 14-36,1-14-7,5 12 5,-5-12-16,14 12 19,-14-12-10,18 5 9,-7-2-14,-11-3-2,26-2-26,-13 1-26,2-2 1,1 1 20,-1-3-32,0-2 1,-2 2 11,2-2 7,-2-2 14,-1 0 0,-1 1 11,-2-1 3,0 1 7,-3 1-2,2 1 9,-3-1-6,-5 7 6,10-8-5,-10 8 4,0 0-1,0 0 8,0 0-7,0 0 16,0 0-10,0 0 8,3 8-11,-3-8 16,-4 17-7,4-17 7,-5 17-7,3-5 4,2-12-9,-2 20 11,2-20 1,0 18-4,0-18-7,3 20 8,-3-20-8,9 17 5,-4-11-7,-5-6-1,11 12-18,-3-7-31,2-1-33,0-2 2,2 1-27,1-1 25,3-2 9,5 0 26,0-2-15,5-2 19,-3 0-7,3 0 21,-1-3-8,5-2 26,-2-2-12,1-1 21,-1-1-20,-1-3 17,0-1-9,-3 1 6,-1 0-1,-1-1 14,-6 3-7,0 1 12,-6 1-3,1 3 20,-4 0-6,-3 1 10,-4 8-1,2-14 2,-2 14 23,-5-8 7,5 8 1,-10-7-4,10 7 5,-17-1-2,17 1-3,-14 1-1,14-1-18,-19 5 5,10 0-15,0 2 2,3-2-14,-1 2 6,4 2-12,-1 0 6,0 2-9,4-11 6,-1 20-11,2-8 11,1-2-8,-2-10 5,6 21-4,-3-10 5,3-1-10,-1 2 6,2 1-6,0-1 6,-1-3-3,1 0-1,-2-1-3,-5-8 5,8 16-9,-8-16 14,8 11 15,-8-11 31,5 10 6,-5-10 0,0 0 1,-1 9-8,1-9 1,-8 6 4,8-6-18,-14 2-24,14-2 5,-16 0 0,16 0-7,-23-2-10,10 2 3,0-3-50,0 3-57,-1-3-57,3 1-85,-1-1-63,0 0-145,0 2-148,12 1-191,-22-7-549,22 7-940</inkml:trace>
  <inkml:trace contextRef="#ctx0" brushRef="#br0" timeOffset="1764.3397">24222 3823 245,'0'0'854,"1"-14"-137,-1 14-46,1-15-63,-1 15-65,2-13-36,-2 13-58,0-13-26,0 13-62,0 0-59,1-13-46,-1 13-61,0 0-26,0 0-26,0 0 20,0 0-24,-8 4-11,4 5-3,-1 1-7,-1 5-2,1 1-14,-3 2-10,3 1-12,-1 1-18,-2-1-6,3 1-16,0 0 2,1-3-9,0 0-10,1-1 1,1 0-9,-2-1 0,3 0 1,1-3-5,1 0 5,1 0-8,1-2 12,0-1-11,1 0 1,2-2-6,-6-7-3,13 11 6,-13-11-5,18 6-3,-18-6-1,19 1-3,-19-1-8,23-3-8,-10 1-2,1-4-18,0 0-1,-1-2-8,0 0-4,-1-1 9,0 0 6,-1 1 9,-1-1 3,-1 4 1,0-2 13,-2 2-3,-7 5 0,10-7-2,-10 7 1,0 0 4,0 0 21,15 4-20,-15-4 22,5 8-22,-5-8 21,5 9-21,-5-9 29,6 12-19,-6-12 17,8 13-16,-3-6 14,2-1-24,-1 1 20,3-2-13,1 0-3,2 0 3,2-1 2,-3-1-19,2 1-69,0-3-103,0 1-80,1-2-57,-1 0-136,-1-1-145,1 0-129,0-1-750,1-1-1117</inkml:trace>
  <inkml:trace contextRef="#ctx0" brushRef="#br0" timeOffset="2363.3707">25677 3978 279,'-2'-14'779,"-1"0"-112,1 3-9,0-4-64,-3 0-61,4 1-13,-3 1-61,2-1-33,-1 4-15,0-2-13,2 3-19,1 9-50,-4-17-62,4 17-58,-4-13-44,4 13-13,0 0 0,0 0-3,-10 5 5,10-5 6,-4 18-6,2-5-20,-1 2-71,-1 2-63,2 1 0,-1 2 0,1 2 0,-2 0 0,1 0 0,0-1 0,-1-1 0,2-1 0,0-1 0,0 0 0,-3-1 0,3-2 0,0 0 0,0-3-205,0 0-180,-2-2-103,4-10-62,-4 17-168,4-17-89,-9 14-788,9-14-1247</inkml:trace>
  <inkml:trace contextRef="#ctx0" brushRef="#br0" timeOffset="2957.1033">25321 4060 414,'0'0'644,"4"-11"-77,-4 11-66,14-4-64,-3 2-74,3 2-48,3-1-35,4 1-33,6 0-36,3 0-32,3 0-40,3 0-12,2 0-15,-2 0-24,5 0-4,-3-3-15,4 3-15,-1 0-14,-3 0 19,-2-1-34,-4 0 18,-4-1-26,-1 2 9,-4-1-20,-5 0 22,0 0-5,-5-1 21,-1 0-32,-12 2 15,17-3-31,-17 3 29,0 0-23,0 0 17,0 0-14,0 0-2,0 0 2,-17 0 11,5 2 8,-1 1 5,-3 4 9,1-2 8,-4 3 15,2 1 3,-3 0-2,6 1-2,-4 1-11,5-1-1,1 0-13,1-2-6,2 3-4,2-2-1,3-1-2,4-8-5,-1 13-3,1-13-5,7 12-3,3-7 4,-2-2-26,4 1-41,1-2-41,1-1-23,2-1-14,1-2-2,2 1-5,1-3 3,-3-1 5,2 0 26,-4-1 23,1-2 18,-1 0 10,-1-1 13,-3-1 11,1-1 10,-5 0 8,1 0 9,-1 2 36,0-1 15,-2 3 8,-5 7 15,4-14 19,-4 14-32,7-12 15,-7 12-19,0 0 32,0 0-15,-3-9 9,3 9-9,0 0 1,-6 6 1,6-6-7,-7 10-5,7-10-9,-7 13-5,7-13-4,-4 14-11,4-14-13,-3 16 6,3-16-4,2 14 0,-2-14-3,3 14-10,-3-14-36,6 12-56,-6-12-53,8 8-31,-8-8-84,13 6-63,-13-6-26,16 3-46,-16-3 21,18 0-54,-18 0 48,22-4-39,-11 0 86,5 0-24,-3-1-204,1-3-68</inkml:trace>
  <inkml:trace contextRef="#ctx0" brushRef="#br0" timeOffset="3411.5806">26283 4075 1125,'9'-12'203,"-3"-1"-16,4 0 40,-3-3-26,-1 1 35,-1 0 1,1-1-7,-1 2 6,-2-2-19,1 2-1,-2 1 11,0 4 2,0-1 11,-2 10-56,2-17-27,-2 17-55,3-11-10,-3 11-7,0 0 34,0 0-29,0 0 26,-5 9-23,5-9 23,-4 17-14,2-5 14,-2 3-19,1 0 3,-2 2-13,1 1 7,-1-1-22,1 1-8,0-2-10,1 2-8,-1 1-14,4-3 3,-4 1-14,1-1 6,2-3-14,-1 0 1,2-4-5,0-9 8,-2 21-8,2-21 10,-2 15-9,2-15 8,0 0-15,0 14 10,0-14-11,0 0 6,0 0-8,0 0 6,0 0-9,0 0 6,0 0-7,7-8 8,-7 8-9,9-16-1,-4 7 3,1 2-3,3-3 2,1 1 3,2 0-6,-1-2 0,3 5 1,-1 0 1,4-1 1,-2 2-2,3 1 0,-1 3 1,-2-2 1,-1 6 2,-1-3 0,0 3 0,-1 0-6,1 1 5,-5 1-4,2 1 9,-1-1-1,-3 1 0,2 1-2,-8-7 2,6 13 2,-6-13 2,3 13-1,-3-13 0,-5 13 1,5-13 2,-9 12 4,9-12 7,-11 11 1,2-7 0,-1 2-3,1-1-2,-3-2-5,0 0 10,1 0-10,-2 0-6,-1-1-1,3-2-52,-1 3-46,12-3-96,-22-3-60,11 2-129,11 1-91,-16-7-142,16 7-741,-10-8-957</inkml:trace>
  <inkml:trace contextRef="#ctx0" brushRef="#br0" timeOffset="3661.5854">26786 3889 524,'0'0'716,"10"-9"-102,-10 9-48,4-8-118,-4 8-44,0 0-43,0 0-39,0 0 42,0 0-54,0 0-22,0 0-37,-2 11 11,-2-2-23,-2 1-23,2 1-5,-1 2-39,-1 2-26,1-1-24,-1 1-29,-2-1-16,2 2-3,2 0-33,-3-2 11,3-1-20,-2 3 4,2-4-17,2 1-36,-2-2-18,4 1-104,0-12-94,0 21-88,0-21-105,0 17-101,0-17-150,0 14-779,0-14-1072</inkml:trace>
  <inkml:trace contextRef="#ctx0" brushRef="#br0" timeOffset="4042.3891">26775 4170 207,'0'0'719,"0"0"-113,11-4-66,-11 4-70,16-6-50,-5 2-57,-1 1-33,3 0-34,-2-1-36,5 0-30,-1-1-20,-1 0-23,3 1-6,-2-1-16,3-1-24,-3 1-24,1-1-14,-3 0-20,3 0-4,-4 1-5,-2 1-9,-3-3-11,2 2-10,-9 5-12,11-13-7,-11 13-2,3-10-10,-3 10-3,-3-11-1,3 11-3,-10-7 2,0 3-6,10 4 0,-20-3 11,6 5-14,3-1-3,0 3 2,-5 1 1,3 0 1,-1 4-5,1 0 7,-1 2 0,3-1 2,0 2 21,2 0 20,2 0 7,-1 3 13,3-4-2,3 1-1,2-12-14,2 23-6,2-13-11,1-1-2,1 1-3,6 0-5,-1-1-5,2 0-4,1-2-9,1-1-23,2 1-73,0-4-44,-1 2-71,3-1-116,0-1-87,-1 0-76,0-1-212,0-2-648,3 0-948</inkml:trace>
  <inkml:trace contextRef="#ctx0" brushRef="#br0" timeOffset="4639.4694">27934 3650 316,'0'0'799,"7"-11"-107,-7 11-49,3-9-94,-3 9-60,0 0-41,-5-12-35,5 12-61,-7-6-21,7 6-28,-15-3-14,15 3-16,-23 4-12,9 1-15,-1 1-34,-3 3-13,1 3-24,-2 2-10,1 4-6,0 1-7,-1 3-15,4 2-19,-3 1-12,5 0-10,-1 0-28,3 1-1,3 1-6,-2 0 9,7 2-68,0-2-2,3-1 0,3 0 0,0 1 0,7 1 0,0 0 0,1-2 0,3 0 0,2-4 0,2-1 0,1-3-96,-2-5-272,-1-1-60,3-3-64,-2-2-72,-4 0-74,5-6-21,-7 4-144,3-5-510,-1 0-916</inkml:trace>
  <inkml:trace contextRef="#ctx0" brushRef="#br0" timeOffset="5119.3147">28091 3991 565,'0'0'694,"1"-18"-63,-1 18-43,1-13-92,-1 13-43,2-11-97,-2 11-45,0 0-30,0 0-11,0 0-18,0 0 13,0 0-29,0 0-22,8 8-19,-8-8-17,4 18 8,-3-6-21,1 0-17,0 2-11,1 1-28,-2 0-12,1 1-9,0 0 3,-1-2-27,1 0-1,-2-1-23,3-1 9,-3 0-26,2-2 16,-2-10-22,0 20 21,0-20-31,1 14 28,-1-14-33,0 12 20,0-12-16,0 0 14,-1 13-23,1-13 16,0 0-15,0 0 14,0 0-8,-13-3 1,13 3-17,-7-7 11,7 7-18,-5-15 17,1 4-16,2 1 9,0-3-9,0 0 21,2-2-20,2-2 17,0 0-16,2 0 12,1-4-13,1 1 15,3 2 24,2 1-31,0 0-11,2 2 14,-2 2-13,2 4 24,1 0-19,-1 3 17,2 3-15,-2 1 15,1-1-2,0 6 15,2 0-6,-1 1 41,0 3 6,-2 2 1,-1 2 4,0 4 12,-3-3-3,-1 2-12,0 0-2,-2 1-16,-1 2-2,-3-2-9,1-1-4,-1 0-8,-2 1-1,0-2-7,-2-1-43,1 0-69,-3 0-115,4-12-106,-2 21-118,2-21-130,-7 17-172,7-17-128,-4 13-613,4-13-1108</inkml:trace>
  <inkml:trace contextRef="#ctx0" brushRef="#br0" timeOffset="5384.9272">28741 4001 891,'0'0'778,"0"0"-75,-13-2-71,13 2-36,0 0-64,0 0-34,0 0-18,0 0-16,-9 4-22,9-4-57,0 0-58,16 3-25,-16-3-36,19 6-28,-6-5-46,0 2-26,4 1-43,-1-1-11,2-1-48,-3 1-64,2-1 0,-1 0 0,-2 0 0,0 1 0,0-2-87,0-1-224,0 1-110,-14-1-98,24 0-135,-24 0-105,19 3-960,-19-3-1401</inkml:trace>
  <inkml:trace contextRef="#ctx0" brushRef="#br0" timeOffset="5623.6683">28818 4145 384,'0'0'799,"0"0"-112,-9 6-31,9-6-95,0 0-48,0 0-37,0 0-44,4 15-64,-4-15-31,9 4-39,-9-4-47,14 3-43,-3-1-41,1 1-35,-1-1-25,2-2-25,1 3-18,0-3-75,0 0-102,0 1-103,2-2-100,-5 1-118,3-1-125,0-1-108,0 0-667,-2-1-937</inkml:trace>
  <inkml:trace contextRef="#ctx0" brushRef="#br0" timeOffset="5959.0174">29541 3961 108,'0'0'919,"-9"-8"-135,9 8-65,-6-10-90,6 10-58,-7-8-46,7 8-56,0 0-35,-6-9-35,6 9-50,0 0-56,-5-8-40,5 8-52,0 0 4,0 0-5,0 0-28,0 0-9,-5 13-1,5-13-15,0 14-26,0-14-15,-2 22-20,1-10-14,1 0-18,-1 0-4,0 1-50,-1 1 0,1-2 0,0 1 0,-1-2 0,0 0 0,0 1-116,2-12-127,-2 21-82,2-21-78,-1 18-74,1-18-99,-1 15-105,1-15-88,1 12-692,-1-12-1078</inkml:trace>
  <inkml:trace contextRef="#ctx0" brushRef="#br0" timeOffset="6414.0544">29804 4030 531,'0'0'692,"5"-14"-96,-5 14-42,4-13-78,-4 13-42,3-12-43,-3 12-18,0 0-27,1-14-49,-1 14-40,0 0-25,-5-13-28,5 13-21,0 0-28,-12-4-23,12 4-13,-11 3-14,11-3 0,-13 9-2,5-2-14,1 1-8,2 1-10,-2 1-5,0 2 1,1 0-17,0 0-7,2 1-9,2-1-3,2-12-3,-1 21-1,2-10-9,1-1 0,1-2-4,1 3 3,3-2-4,0-3 3,-1 1-7,3-2-2,3 0 1,-1 1-2,3-5-4,0 2 3,1-3-1,4 0-5,-2-2 5,0 1-3,1-3 13,-3 1-12,2-3 2,-4 1-2,1-3 2,-1 1-4,-2-3 11,-2 2 21,-1-2 4,-3 0-5,1 2-3,-2-2 1,-4 10 12,1-19-15,-1 19-10,-2-17-14,-2 7 13,-3 0-19,1 1 13,-2 0 4,-1 0-12,-2 1-15,-1 0 18,0 1-5,0 1-57,1 0-63,-2 1-63,1 0-62,3 1-76,-1 0-83,10 4-116,-17-4-75,17 4-155,-11-3-551,11 3-905</inkml:trace>
  <inkml:trace contextRef="#ctx0" brushRef="#br0" timeOffset="6773.4084">30111 3661 695,'-4'-9'698,"0"0"-78,4 9-19,-9-15-48,9 15-62,-3-11-31,3 11-64,-4-11-27,4 11-50,-3-9-7,3 9-53,0 0-5,0 0-45,7-9 37,-7 9-5,16 1-32,-6 5-3,7 1 2,0 4-7,6 2 4,1 4-19,-1 1-3,3 3-113,0 3-70,0 2 0,-3 1 0,-5-5 0,0 3 0,-2 6 0,-3-5 0,-3 3 0,-1 0 0,-2 0 0,-6 0 0,-1-2 0,-4 5 0,-1-2 0,-5 0 0,1-1 0,-4-1 0,-1-1 0,-2-2 0,0-1 0,0 0 0,1-4 0,0 0 0,0-4-529,0-2-285,0 0-239,4-3-776,-3-2-1536</inkml:trace>
  <inkml:trace contextRef="#ctx0" brushRef="#br0" timeOffset="14405.9464">18427 5161 264,'-4'-11'870,"4"11"-113,0 0-45,-4-11-87,4 11-44,0 0-61,-4-12-65,4 12-37,0 0-53,-5-9-17,5 9-42,0 0-54,0 0-39,-6-7-2,6 7-8,0 0-17,-5 12 1,5-12-14,-4 15 11,1-4-29,2 0-3,-2 2-98,2 0-54,-1 1 0,0 2 0,1-2 0,-3 2 0,3-1 0,-1 1 0,0-2 0,0 2 0,-1-1 0,0-3 0,2 0 0,-1 1 0,-1-2 0,0-1 0,1 2 0,-1-3-72,-2-1-337,5-8-81,-6 15-95,6-15-129,-8 11-106,8-11-795,-8 6-1270</inkml:trace>
  <inkml:trace contextRef="#ctx0" brushRef="#br0" timeOffset="14690.069">18206 5225 789,'0'0'765,"0"0"-52,-10-7-120,10 7-45,0 0-54,0 0-32,-2-10-61,2 10-44,0 0-35,14-8-30,-14 8-6,17-4-15,-4 2-30,-2-2-36,6 0-32,-1 2-37,4-3-31,0 3-14,-1-2-22,4-2-9,-2 5-19,0-3-3,1 2-10,-2-2-6,1 2-45,-1 0-72,0-1-60,-2 0-54,-2 2-52,-3 0-53,0 0-71,-13 1-31,19-2-41,-19 2-49,11 3-55,-11-3-114,0 0-401,0 0-692</inkml:trace>
  <inkml:trace contextRef="#ctx0" brushRef="#br0" timeOffset="15286.6789">18264 5402 562,'-11'9'603,"2"1"-38,1-5-44,2 3-34,-2-3-72,8-5 1,-7 10-32,7-10-37,-4 9-55,4-9-36,0 0-40,2 9-34,-2-9-32,0 0-33,11 7-20,-11-7-19,14 3-19,-14-3-9,18 0-11,-18 0-7,25-2-17,-10 1-76,2-1-51,2-3-45,0 4-73,2-3-52,-1 0-12,1 1-11,-3 0-34,1-1 26,-1 0 6,0 1 58,-3-2 21,-2 3 71,-2-4 12,1 2 55,-3 1 27,0-2 68,-9 5 35,12-9 10,-12 9 44,7-10 23,-7 10 18,5-8 24,-5 8 21,0 0 8,1-14 12,-1 14-2,0 0 12,1-12 4,-1 12-56,0 0-13,0 0-12,0 0 34,0 0-18,0 0 10,0 0-49,0 0 20,0 0-28,0 0 7,3 15-23,-3-15 4,1 12-30,-1-12-12,2 14-3,-2-14-12,0 14-3,0-14-7,0 15-1,0-15-6,0 12-2,0-12-5,0 0 5,-2 16 0,2-16-3,0 0-2,-2 11-1,2-11 0,0 0 0,0 0-5,-7 6 2,7-6-5,0 0 3,0 0-5,-7-5-3,7 5 7,-4-8-1,4 8-4,0 0 19,0-19-22,0 19 17,2-18-18,1 9 26,1-1-27,1 1 21,0-1-24,3 0 19,1 1-15,1 1 1,0-1 2,1 1 6,0 4 9,-1 1 1,3-2 8,-2 3 39,-11 2-21,23 2 61,-11 0-56,-1 1 24,-2 2-19,0 0 8,-1 0-18,-2 2 9,1-1-22,-4 2 10,1 1-20,-4-9 11,4 18-21,-4-18-24,0 17-104,0-17-102,-1 16-85,1-16-143,-4 15-139,4-15-121,-4 12-712,4-12-1033</inkml:trace>
  <inkml:trace contextRef="#ctx0" brushRef="#br0" timeOffset="15803.7244">19100 5389 352,'7'-9'721,"-1"2"-111,-6 7-47,8-14-79,-8 14-15,1-13-74,-1 13-62,-1-14-39,1 14-42,-9-12-31,9 12-27,-16-7-17,16 7-20,-19-5-23,19 5-11,-22-1-20,9 2-9,1 3-15,-5 0 5,3 2-26,-1 1 14,2 0-34,2 3-3,-2-2-8,3 1-2,-2 1-12,5 1 3,0-2 0,2 2-1,1-3-3,4-8-2,-1 15 1,1-15 5,5 14-12,0-7-1,-5-7-3,13 9-25,-13-9-38,19 5-24,-19-5-33,20 1-19,-8-2-26,2-3 2,-1 1-31,1-2-19,0-1 8,0 0-2,1-1 15,-1-1-16,0-3-6,-2 3 30,1-4 32,-4 0 33,0-1 20,1-1 24,-4 0 16,2-2 13,-3 0 10,0 0 15,-1-1 47,0 0 4,-2 0 38,0 2 9,-1 1 41,-1-1 31,0 3-5,0 1 13,0 11 15,-1-19-16,1 19-1,-2-16-35,2 16 23,-5-10-12,5 10 18,0 0-7,0 0 22,0 0-23,-11 8 18,11-8-8,-4 14-10,4-14 0,-4 20-12,3-8-23,-2 0-1,2 0-42,1 2 11,-1-1-34,-1 0 15,2 0-28,0 2 13,0-1-28,0-3-36,0 2-90,0-1-68,0-12-92,3 21-112,-3-21-114,2 21-86,-2-21-183,3 16-453,-3-16-829</inkml:trace>
  <inkml:trace contextRef="#ctx0" brushRef="#br0" timeOffset="16163.0833">19310 5402 67,'0'0'834,"0"0"-146,9-6-48,-9 6-91,0 0-85,10-8-37,-10 8-76,11-9-11,-3 3-61,1 1-33,0 0-18,1-3-12,3 2-46,-3-2-5,2 1-32,-1 0 11,0 0-45,0-1-17,-3 2-10,-2 0-8,-6 6-8,12-11-11,-12 11-13,8-6-6,-8 6-4,0 0-7,3-10-6,-3 10 7,0 0-11,-10-4-1,10 4-1,-12 4 0,12-4 17,-13 5-24,5 1 21,0-1-25,-1 1 18,2 3-17,-1-1 16,1 0-11,1 1 35,1 2-13,-2-2 0,4 1 5,-1 1 1,4-11-2,-4 19-2,4-19 2,0 17-13,0-17 3,2 15-7,2-8 8,-4-7 11,9 13-37,-9-13-63,12 11-76,-12-11-78,15 6-76,-15-6-125,17 5-88,-17-5-98,17 2-128,-17-2-428,17-2-782</inkml:trace>
  <inkml:trace contextRef="#ctx0" brushRef="#br0" timeOffset="16381.8302">19518 5346 531,'0'0'704,"-4"-10"-85,4 10-27,0 0-82,-4-12-64,4 12-54,0 0 8,0 0-59,0 0 0,9-4-27,-9 4 10,13 4-38,-3 1-26,1 0-18,4 2-27,-2 1-12,2-2-36,-2 2-29,1 1-21,0 1-17,1 0-30,2 0 0,-3 0-11,1 2-19,1 0-16,-4-3-47,1 1-78,0 0-86,-3-2-62,0-2-59,-1 2-46,-1-1-130,0-2-76,-8-5-66,12 10-838,-12-10-1084</inkml:trace>
  <inkml:trace contextRef="#ctx0" brushRef="#br0" timeOffset="16616.1927">19802 5341 583,'0'0'646,"0"0"-100,-1-14-41,1 14-90,0 0-34,-4-10-40,4 10-39,0 0-8,0 0-29,-13 5-31,13-5-52,-13 10-21,5-3-47,2 0-15,-3 1-16,-1 1-15,1 3-13,-1-2-20,0 1 2,1 0-9,-2 0 2,1-1-37,1 1-75,1-1-106,2-2-99,-2 0-85,3-1-72,0 0-202,5-7-407,-9 12-671</inkml:trace>
  <inkml:trace contextRef="#ctx0" brushRef="#br0" timeOffset="16913.2344">20068 5337 713,'0'0'739,"-2"-14"-81,2 14-62,-1-13-70,1 13-58,-1-11-63,1 11-68,0 0-77,-3-11-44,3 11-3,0 0-23,0 0-12,0 0-2,-6 7-11,6-7-40,-3 15-1,3-15-43,-5 19 12,4-8-40,-2 0-13,2 1-5,0 0-6,-1 1 0,1-1-10,0-1-6,0 2-3,-2-2-25,3-11-68,-1 18-65,1-18-50,-3 14-41,3-14-79,-2 12-78,2-12-73,0 0-70,-6 12-145,6-12-377,0 0-679</inkml:trace>
  <inkml:trace contextRef="#ctx0" brushRef="#br0" timeOffset="17116.3451">19992 5379 415,'0'0'522,"4"-16"-36,-4 16-46,6-14-34,0 6-39,-6 8-18,11-12 12,-11 12-15,18-5-52,-18 5 1,18-1-25,-18 1-7,22 4-28,-9-2 7,2 3-39,0 2 9,-1 1-39,3-2 4,-3 2-49,1 0-5,0 1-42,2 1 2,-3 0-33,0-1 7,-1-1-26,-1 1 11,0-1-25,-2-1-10,0 0-86,-2-2-57,0 0-55,0 2-49,-8-7-35,11 5-79,-11-5-54,10 7-36,-10-7-65,0 0-49,0 0-530,16 0-704</inkml:trace>
  <inkml:trace contextRef="#ctx0" brushRef="#br0" timeOffset="17350.7138">20359 5254 276,'0'-12'641,"-1"0"-112,1 12-21,-2-17-30,2 17-82,-1-13-17,1 13-84,0 0-13,0-14-50,0 14 8,0 0-28,0 0 35,0 0-16,0 0-13,9 5-5,-9-5-22,5 14-12,-1-6-11,-1 2-48,-1 1 0,1 1-39,-1 2 1,2 0-34,-2 3 11,0-2-31,0 1 13,-2-4-35,2 3-86,-2-3-83,1 2-78,-1-2-105,1 0-115,-1-1-80,0-11-79,0 19-660,0-19-887</inkml:trace>
  <inkml:trace contextRef="#ctx0" brushRef="#br0" timeOffset="17725.698">20599 5354 264,'0'0'630,"3"-14"-74,-3 14-57,0 0-68,1-12-35,-1 12-43,0 0 6,0 0-33,0 0-37,-10-5-32,10 5-10,-7 6-39,7-6-6,-10 15-38,5-8-17,-1 3-12,2-1-14,-1 1-21,2 2-15,-1-2-9,3 0-8,0 2-10,-1 0-10,2-12-9,3 19-3,-3-19-9,5 18-8,0-12-1,2 2-2,-7-8-5,14 12 1,-14-12-4,16 6 1,-16-6-2,21 4 2,-21-4-6,20 0 0,-20 0-1,22-4-4,-12 2 3,-1-2 6,2 1-4,-3-2 0,0-2-2,-2 2-1,-6 5 1,12-13 1,-12 13-2,5-14 5,-5 14 19,0-16-30,0 16 22,-4-17-22,4 17 26,-10-15-27,5 6 20,0 2-25,-3-1 20,1 3-60,-1-3-59,0 2-61,0-1-78,-1 2-125,2 1-112,-1-1-133,8 5-726,-15-11-949</inkml:trace>
  <inkml:trace contextRef="#ctx0" brushRef="#br0" timeOffset="17913.2007">20842 5303 402,'10'5'796,"-10"-5"-100,0 0-24,10 7-56,-10-7-51,0 0-15,10 2-88,-10-2-29,0 0-45,0 0-58,9 5-65,-9-5-53,0 0-43,0 0-33,0 0-35,0 0-32,0 0-93,11 3-86,-11-3-144,0 0-144,0 0-183,0 0-172,0 0-751,0 0-1133</inkml:trace>
  <inkml:trace contextRef="#ctx0" brushRef="#br0" timeOffset="19076.0488">21854 5101 108,'0'0'928,"0"0"-172,-1-12-39,1 12-89,0 0-39,-2-11-67,2 11-69,0 0-56,0 0-58,-5-7-36,5 7-35,0 0-11,-6 8-19,6-8-17,-4 16-15,2-5-31,-2 4-18,2 0-15,0 1-26,-1-1-20,1 2-19,0-1-13,1 2-10,0-1-10,0 0-9,1 0-7,0 0-9,0-3-72,0-1-60,0 1-81,1-2-28,-1-1-76,1 0-55,-1-11-61,0 17-90,0-17-58,3 12-51,-3-12-190,0 0-396,1 11-809</inkml:trace>
  <inkml:trace contextRef="#ctx0" brushRef="#br0" timeOffset="19354.4116">21850 5170 26,'4'-12'751,"1"3"-137,0 1-80,3-1-36,1 0-49,-2 2-65,4 0-11,3-1-65,-1 3-13,2-1-52,-2 4-17,-1-1-39,1 2-19,-13 1-34,23 0-18,-13 3 8,-1 0 0,0 2-14,-9-5-5,12 11-19,-7-5 3,-5-6-8,3 14-7,-3-14-15,-2 17-6,-2-8-12,-1-1-6,-1-1-8,-2 5 16,-2-2-28,-2-3 17,0 3-27,-1 0 15,0-3-20,-1 2 7,1-3-94,-2 1-59,3-1-72,0-3-87,1 2-126,2-3-85,-1 3-164,10-5-602,-14 1-888</inkml:trace>
  <inkml:trace contextRef="#ctx0" brushRef="#br0" timeOffset="19635.6438">22241 5149 699,'0'0'756,"0"0"-30,0 0-104,0 0-49,0 0-67,0 0-54,0 0-78,0 0-59,-1-11-42,1 11-34,0 0-14,0 0-18,-6 7-18,6-7-22,-6 10-32,3-2-17,3-8-34,-7 19-5,5-10-23,-1 3-11,0-2-8,1 5 4,-2-4-10,2 1-7,-1-1-17,0 1-24,2 0-84,1-12-34,-2 20-80,2-20-50,-3 18-99,3-18-91,-1 13-53,1-13-92,0 0-201,0 14-299,0-14-718</inkml:trace>
  <inkml:trace contextRef="#ctx0" brushRef="#br0" timeOffset="20010.6308">22257 5139 569,'11'-8'626,"0"1"-67,1 1-38,3-1-62,-1 3-17,3-1-80,-4 3-16,1 1-54,0 1-22,-14 0-68,23 2-5,-13 1-18,-10-3-19,15 8-31,-15-8-4,9 14-12,-9-14-23,0 15-17,0-15-15,-6 17-9,1-8-13,-5 1-10,1 0 4,-3-1-10,-1 0-4,1 2 13,-2-5-22,1 2 19,1-1-23,0-2 20,3 0-24,-2 0 14,11-5-21,-16 7 13,16-7-22,-11 1 25,11-1-22,0 0 2,0 0 9,0 0-6,0 0-1,0 0 4,0 0 1,0 0 0,0 0 1,0 0 2,9 7 5,-9-7 24,13 4 18,-13-4 31,18 6-19,-8-2 18,0 0-36,2-1 17,-3 2-18,2-2-4,0 3-25,-2-2 21,1 1-28,-1-1 18,0 1-63,-9-5-71,16 8-101,-16-8-82,15 4-88,-15-4-77,13 5-74,-13-5-134,12 4-511,-12-4-793</inkml:trace>
  <inkml:trace contextRef="#ctx0" brushRef="#br0" timeOffset="20370.0128">22609 5213 333,'0'0'646,"0"0"-92,-1-12-69,1 12-41,0 0-92,0 0-30,-7-5-32,7 5 13,0 0-63,-11 8 3,11-8-41,-6 9-31,6-9-27,-8 12-28,8-12-14,-5 17-25,5-17 16,-6 15-36,6-15 11,-2 14-22,2-14 12,0 14-31,0-14 23,3 10-25,-3-10 14,6 10-26,-6-10 18,9 6-24,-9-6 9,10 4-18,-10-4 22,14 0-12,-14 0 6,17-4-16,-17 4-1,18-7 2,-8 3-2,-1-1 0,0-1 5,0 1-1,-1-3-3,-1 1 0,0-2 1,-2 1 6,-1-2-2,-1 2 2,-3 8 18,4-17-12,-4 17 1,0-13-10,0 13 13,-5-12-12,5 12 10,-9-10-20,9 10 12,-11-9-15,11 9-42,-11-6-98,11 6-88,-11-5-134,11 5-116,-15 1-300,15-1-331,-13-1-733</inkml:trace>
  <inkml:trace contextRef="#ctx0" brushRef="#br0" timeOffset="20631.6625">22863 5134 712,'0'0'763,"0"0"-67,0 0-53,0 0-76,-3-11-73,3 11-72,0 0-79,0 0-61,0 0-58,0 0-33,0 0-11,0 0-1,0 0-6,-6 8-31,6-8-18,-2 15-36,2-15-8,-4 20 5,3-9-34,-2 1 10,0-1-32,1 0 14,1 0-31,-2 1 16,2-1-27,1-11-45,-1 22-87,1-22-42,-1 16-82,1-16-69,1 12-83,-1-12-65,2 10-93,-2-10-205,0 0-315,0 0-701</inkml:trace>
  <inkml:trace contextRef="#ctx0" brushRef="#br0" timeOffset="20928.5276">22825 5125 275,'0'0'618,"5"-9"-92,-5 9-57,8-7-34,-8 7-55,14-3-65,-14 3 15,22 1-37,-10 1-6,4 0-33,-1 4-10,1-2-44,0 2 4,1 2-4,-2-2-17,0 2-26,-2 0-25,0 1-9,0 0-14,-4 0-9,-2-1-6,0 1 2,-4 1 19,-3-10-35,3 17 7,-3-17-35,-4 15 12,0-6-18,-3-1 2,0 1-23,0-1 7,-5 1-19,2-2 18,0 0-18,-4 0 8,2-1-20,1-2 10,-2 2-37,3-1-36,-2-1-84,2-2-51,10-2-82,-17 3-125,17-3-119,-16 4-141,16-4-723,-12-1-987</inkml:trace>
  <inkml:trace contextRef="#ctx0" brushRef="#br0" timeOffset="21235.9341">23698 5235 876,'0'0'830,"4"-7"-117,-4 7-36,0 0-65,2-11-68,-2 11-72,0 0-52,0 0-46,4-9 11,-4 9-142,0 0-30,0 0-24,0 0 7,0 0-12,0 0-13,-3 10-31,3-10-28,-2 12-20,2-12-15,-4 17-16,4-17-10,-3 21-8,3-21-10,-2 20-6,2-20-7,-4 19-28,4-19-65,0 16-62,0-16-63,0 14-40,0-14-89,0 13-26,0-13-97,4 11-107,-4-11-64,0 0-220,0 0-407,0 0-857</inkml:trace>
  <inkml:trace contextRef="#ctx0" brushRef="#br0" timeOffset="21423.4273">23580 5228 67,'0'0'824,"-5"-17"-151,5 17-58,1-12-94,-1 12-51,4-13-70,-4 13-35,9-13-64,-1 7-12,1 1-43,0 1-33,1 0-36,4 0-29,1 2-25,2-1-49,0 2 2,0 1-12,-1 0-25,3 0 0,0 1-52,-2 2-78,2-1-100,-2 2-50,-1-1-77,-2 1-71,2 1-47,-5-1-83,-1 0-584,-2 1-719</inkml:trace>
  <inkml:trace contextRef="#ctx0" brushRef="#br0" timeOffset="21626.5443">23651 5382 472,'-9'5'653,"9"-5"-83,-13 9-38,13-9-91,-8 6 4,8-6-39,0 0-51,-4 8-32,4-8-52,0 0-49,0 0-51,11 6-28,-11-6-11,15 1-47,-15-1 3,24-1-32,-10-1 0,3-1-34,1 2-44,5-2-94,-3 0-109,3-1-93,2 0-46,-1-2-81,1 1-34,-1 0-146,-2-2-271,1 1-456</inkml:trace>
  <inkml:trace contextRef="#ctx0" brushRef="#br0" timeOffset="21829.6721">24128 5274 553,'6'-13'555,"-6"13"-46,5-10-13,-5 10-66,2-11-26,-2 11-30,3-11-6,-3 11-49,0 0-14,3-13-49,-3 13-39,0 0-37,3-10-30,-3 10-36,0 0 5,0 0-15,0 0-15,0 0-10,0 0-14,-3 11-9,3-11-13,-3 12-12,3-12-4,-3 13 17,3-13-23,-2 17 11,2-17-26,-4 18 12,4-18-84,-1 17-56,1-17-80,-3 14-85,3-14-74,-1 16-30,1-16-9,1 13-110,-1-13-627,3 12-750</inkml:trace>
  <inkml:trace contextRef="#ctx0" brushRef="#br0" timeOffset="22157.7763">24171 5208 763,'-4'-9'632,"0"1"-68,4 8-36,-8-13-31,8 13-73,-4-13-28,4 13-80,-2-11-33,2 11-72,0 0-5,4-13-23,-4 13-23,10-5-25,-10 5 8,18 2-24,-6-1-10,0 1-10,3 5-8,1-1 7,3 1-6,0 2-5,-1 0-2,1-1-10,-2 1 8,1 3-22,-2-2 43,-3 0-38,-1 0 3,-1-1-14,-3 1 6,-1 0 14,-5-1-2,-2-9-4,2 18-4,-2-18-3,-4 18-7,-5-8-8,2 0-11,-3-1-2,-1-1-11,0-1 9,-2 3-17,-1-5 8,0 2-51,1-2-100,-1 0-73,0-1-140,4-3-133,-4 3-179,4-1-220,-3-2-620,13-1-1119</inkml:trace>
  <inkml:trace contextRef="#ctx0" brushRef="#br0" timeOffset="22987.642">25446 5161 41,'0'0'894,"-4"-9"-130,4 9-100,-4-9-22,4 9-57,0 0-41,-4-12-75,4 12-67,0 0-45,-3-8-55,3 8-50,0 0-14,0 0-9,0 0-6,-6 6-29,6-6-18,-6 17-8,4-6-20,-2-1-31,2 5-18,0-1-20,-2 1-17,1 2-7,1-3-10,-2 3-9,0-2-14,3 0 3,-1-1-9,1-1-40,-1-1-63,2-1-71,0-11-31,-2 20-73,2-20-55,-2 16-50,2-16-105,2 13-99,-2-13-79,2 11-158,-2-11-436,0 0-854</inkml:trace>
  <inkml:trace contextRef="#ctx0" brushRef="#br0" timeOffset="23272.3361">25377 5223 223,'0'-12'717,"0"0"-115,1-1-72,0 1-31,2 0-89,1-1-24,0 0-80,4 1-4,-1-1-48,3 3-1,2-1-48,1 3-8,2 1-31,-1 0-9,2 2-19,2 5 7,-4 0-22,2 0-4,0 4-23,-3 1-5,1 1-20,-4 1 19,-1 0-33,-3 2 1,0-1-3,-4 2-7,-2-10-6,-2 19-8,-3-11-7,0 3-5,-3-1-4,-1 2 13,-1-2-23,0 0 18,-2 0-26,-2-2-15,3 0-89,-3 1-51,2-1-72,-2 0-81,3-2-83,2-1-82,0 1-131,-2-2-738,2-1-944</inkml:trace>
  <inkml:trace contextRef="#ctx0" brushRef="#br0" timeOffset="23577.6527">25681 5235 550,'0'-13'824,"0"13"-96,0 0-56,-3-11-68,3 11-38,0 0-73,0 0-87,0-12-64,0 12-64,0 0-54,0 0-25,0 0 6,0 0-45,0 0 0,-3 12-7,3-12-38,-3 17-9,3-17-39,-5 21-5,1-10-19,3 0-1,-3 2-15,2-2 1,0 1-15,1-2-43,-2 2-83,3-12-39,-1 20-78,1-20-47,-4 14-80,4-14-72,0 12-74,0-12-109,0 0-775,-2 12-989</inkml:trace>
  <inkml:trace contextRef="#ctx0" brushRef="#br0" timeOffset="23890.1384">25705 5196 300,'9'-9'629,"0"1"-78,1 2-51,-2 0-36,3-1-67,1 2-17,-1 2-74,0-1 25,3 2-43,-3 1-32,-11 1-55,21 0-8,-21 0-31,18 5-7,-10 0-33,-8-5-8,7 10-7,-7-10-43,4 12 2,-4-12-12,-4 12-11,-1-5-8,-1 1-11,-3 1 2,0-2-7,-2 1-4,-1-2-2,3 0-6,0 0-2,0-1-24,0-2-33,9-3 37,-13 7-2,13-7 1,-12 7-2,12-7 0,0 0 0,-11 5 7,11-5 4,0 0-8,0 0 6,0 0-2,7 8 0,-7-8 8,7 5 1,-7-5-3,13 7-4,-13-7 25,13 9-23,-13-9 30,17 8-30,-17-8 1,13 10 5,-2-7-6,-4 2-1,-7-5-74,16 6-69,-5-3-92,-11-3-66,18 5-70,-18-5-57,20 3-86,-20-3-103,23 0-263,-23 0-450</inkml:trace>
  <inkml:trace contextRef="#ctx0" brushRef="#br0" timeOffset="24218.2527">26085 5266 548,'4'-12'491,"-4"12"-60,0 0-66,0-14-49,0 14-32,0 0-24,-8-7-8,8 7-13,0 0-1,-14 2-39,14-2 4,-11 7-39,4-2 6,7-5-8,-9 12-24,9-12-28,-11 14 4,11-14-31,-5 15-6,5-15 7,-2 15-26,2-15 0,2 13 18,-2-13-17,3 13-10,-3-13-13,11 11 20,-11-11-1,13 9-7,-13-9 0,16 7-9,-5-4 4,0-1-8,-1 0-7,1-2 14,-11 0-22,25 0 9,-14-2-25,3 0 19,-5-1-17,3 0 19,-2-1-2,-10 4 22,15-8-26,-10 1 8,-5 7-18,11-12 6,-11 12-4,3-14-1,-3 14-3,0-14 0,0 14-1,-3-17-1,3 17 0,-8-16-10,2 9 7,0-1-13,1 1-46,-1 1-79,-1 1-59,0-1-101,-2 1-110,9 5-101,-15-6-285,15 6-319,-16-3-728</inkml:trace>
  <inkml:trace contextRef="#ctx0" brushRef="#br0" timeOffset="24488.4823">26344 5191 359,'0'0'739,"0"0"-82,0 0-64,0 0-56,9-2-64,-9 2-53,0 0-43,0 0-56,0 0-24,-1 10-46,1-10-13,-4 10-31,4-10-31,-4 16-34,4-16-5,-4 17-45,3-5 3,-3-2-38,4 0 11,-5 2-35,3-2 14,0 1-33,2-11 10,-1 18-90,1-18-65,0 16-50,0-16-63,1 12-90,-1-12-78,4 10-60,-4-10-76,0 0-114,10 5-368,-10-5-643</inkml:trace>
  <inkml:trace contextRef="#ctx0" brushRef="#br0" timeOffset="24754.1008">26361 5213 56,'0'0'660,"-2"-17"-132,2 17-57,2-14-45,-2 14-58,0-12-64,0 12-18,8-8-9,-8 8-23,0 0-2,15-5-56,-15 5 9,14 3-37,-5 0 12,0 1-12,2 2-7,2 0-8,0 2-15,-1 1-18,-1 0 8,1 2-3,-1-4-15,-3 3-16,2-1-3,-3 1 23,-1-1-34,1 1 10,-3 0-24,-2 0 1,0-1 10,-2-9 20,0 20-32,0-20-7,-8 19-14,3-9 3,-1-3-16,-1 0-8,-2 2 11,-2-1-19,2-1 7,-5-1-36,5 0-39,-5-1-92,4-2-63,-1 0-68,-1 1-115,1-1-128,11-3-124,-19 4-817,19-4-1079</inkml:trace>
  <inkml:trace contextRef="#ctx0" brushRef="#br0" timeOffset="25082.2177">27022 5259 186,'0'0'852,"2"-10"-114,-2 10-81,0 0-69,4-12-94,-4 12-57,0 0-73,0 0-36,0 0-31,0 0-16,0 0-22,0 0-22,-12 2-24,12-2-21,-9 13-7,5-6-57,-2 3-5,2-1-33,0 1-8,-1 0-27,3-1 1,-2 1-14,1 1-7,1-2-12,2-9-74,-5 16-61,5-16-70,0 14-58,0-14-61,-2 12-100,2-12-82,0 0-69,2 13-167,-2-13-512,0 0-838</inkml:trace>
  <inkml:trace contextRef="#ctx0" brushRef="#br0" timeOffset="25488.455">26989 5276 550,'0'0'597,"2"-10"-73,-2 10-49,2-10-52,-2 10-59,6-6 7,-6 6-53,0 0-14,17 1-37,-17-1-13,15 6-39,-15-6-27,18 10-19,-9-4-32,3 0 10,-2 3-55,-1-1-17,5 1-12,-5-1-9,3-1-20,-1 2 3,-1-2-8,0-1-8,1 1-8,-2-2-50,1-1-49,-2 1-38,3-2-47,-11-3-58,19 5-33,-19-5-15,17 2-10,-17-2 0,16 0-5,-16 0 29,13-2-5,-13 2 56,14-5 24,-14 5 56,7-8 3,-7 8 47,6-12 20,-6 12 41,5-14 38,-5 14 45,0-20 21,2 10 24,-2-3-11,0 13 44,0-23 42,-2 11 0,2 0 26,0-1-9,-1 2-7,0 1 32,1 10 18,0-17-43,0 17-8,-3-14-45,3 14-13,0-12-36,0 12-12,0 0 10,0 0 23,0 0-20,0 0 4,0 0-27,0 0 12,0 10-15,0-10-17,-2 17-6,0-6-10,2-11-14,0 22-1,0-12 11,0-10-75,0 24-87,0-24-83,0 20-115,0-20-103,2 21-86,-2-21-155,5 17-479,-5-17-761</inkml:trace>
  <inkml:trace contextRef="#ctx0" brushRef="#br0" timeOffset="25976.9464">27521 5320 1,'5'-9'717,"-5"9"-104,8-13-52,-8 13-26,5-10-66,-5 10-27,5-11-78,-5 11-18,0 0-72,5-10-39,-5 10-40,0 0-21,0 0-27,0 0-15,0 0-1,0 0-14,-12 7 0,12-7-12,-9 14-11,5-6-10,-1 1-13,0-1-10,0 2-12,-1-1-9,2-1-9,2 1-6,-2-2-3,-1 3-5,0-3-2,5-7-2,-7 14-4,7-14-2,-2 9-8,2-9 3,-4 10-13,4-10-29,0 0-32,0 0-36,-5 8-9,5-8-8,0 0-4,0 0-2,0 0-4,0 0-5,3-12-17,-3 12 20,6-10 11,-6 10 30,6-17-2,-1 9 29,0-1 2,2 0 25,-3-1-3,2 0 20,-1-2-8,2 3 24,0 0 1,-3 1 35,5-4 45,-3 4-8,2-3 45,1 3-23,-3-1 21,1 3-18,0-2 25,2 2-15,-1 1-19,-8 5 4,14-7 2,-14 7 0,0 0 38,14 2-11,-14-2 0,10 7 2,-10-7-6,8 12-13,-3-4-17,-5-8-8,6 16-8,-2-6 7,0-2-31,-1 2-5,2-1-11,0 1-1,-1-1-1,0 1-4,1-3-3,-1 3-5,-4-10-60,9 14-70,-4-6-84,-5-8-90,8 11-113,-8-11-94,5 10-83,-5-10-802,0 0-987</inkml:trace>
  <inkml:trace contextRef="#ctx0" brushRef="#br0" timeOffset="26164.4433">27507 5375 189,'0'0'798,"-8"-5"-145,8 5-45,0 0-102,0 0-41,4-9-73,-4 9-62,13-7-61,-3 3-61,1 3-47,3-3-27,1 1-32,1 1-22,2-2-6,0 2-27,0 0-68,0-2-105,3 1-85,-2 0-44,2-2-95,3 3-55,1-2-70,-5 0-71,1 1-283,-4-1-368</inkml:trace>
  <inkml:trace contextRef="#ctx0" brushRef="#br0" timeOffset="26367.5605">27899 5276 378,'4'-7'389,"-4"7"-50,0 0-34,0 0-3,-4-8-5,4 8-7,0 0-25,0 0-12,-9-5-1,9 5-27,0 0 9,0 0-19,0 0 16,-14 3-47,14-3-5,0 0-26,-6 9-2,6-9-18,-5 11-20,5-11-6,-6 17-19,6-17-18,-3 20-12,-1-11-7,1 0-15,3-9-7,-4 20-13,4-20 3,-2 19-50,2-19-83,-3 16-118,3-16-99,-4 13-88,4-13-102,-2 14-645,2-14-781</inkml:trace>
  <inkml:trace contextRef="#ctx0" brushRef="#br0" timeOffset="26836.3011">27831 5329 370,'0'0'594,"7"-12"-84,-2 5-61,-5 7-60,9-11-60,-9 11-55,11-8-31,-11 8-35,13-3 7,-13 3-50,14-2 26,-14 2-42,17 3 25,-7 1-20,-1 1-30,0 0-29,0 2-7,-2-1-19,1 1-15,-1 2-8,-1-2-11,-1 0-1,-5-7-18,9 15-26,-9-15-60,4 14-54,-4-14-16,3 10-22,-3-10-11,0 0 6,-2 14-1,2-14 6,0 0-1,-2 10 21,2-10 26,0 0 26,0 0 21,0 0 11,0 0 4,0 0 18,-12-3 4,12 3 10,0 0 1,0 0 8,1-17 5,-1 17 12,4-14 4,0 5 27,1-1 22,-1 0 23,5 0 19,-2-1-1,0 2 24,1-2 6,2 0 14,-3 3 31,1-2-5,-1 3 19,1-1-28,0 1 9,-8 7-20,13-9 13,-13 9-16,12-6 14,-12 6-20,0 0 12,16 1-5,-16-1-4,8 6-19,-8-6-11,7 10-23,-7-10-16,5 15-12,-5-15-11,2 15-11,-2-15-5,0 17-10,0-17-5,0 17-42,0-17-77,0 17-80,0-17-69,0 16-104,0-16-77,0 14-46,0-14-84,6 15-720,-6-15-886</inkml:trace>
  <inkml:trace contextRef="#ctx0" brushRef="#br0" timeOffset="27039.4106">28252 5324 152,'0'0'697,"2"-14"-97,-2 14-43,3-12-58,-3 12-35,1-10-86,-1 10-36,0 0-79,3-14-24,-3 14-56,0 0 6,0 0-16,0 0-6,0 0-23,0 0-22,0 0-19,1 15-21,-1-15-10,0 15-13,0-15-15,-1 16-4,1-16-14,-2 20 6,2-20-13,-1 19-50,1-19-51,0 19-113,0-19-96,0 18-113,0-18-74,-1 14-156,1-14-471,-1 14-720</inkml:trace>
  <inkml:trace contextRef="#ctx0" brushRef="#br0" timeOffset="27275.6252">28286 5229 431,'0'0'723,"4"-13"-107,-4 13-58,10-15-107,-10 15-57,13-10-62,-13 10-38,17-7-24,-17 7-64,19-5-23,-19 5-57,20-1-7,-20 1-45,22 1 1,-22-1-30,18 5 13,-18-5-54,18 7-74,-9-2-103,-9-5-98,9 8-97,-9-8-114,6 9-644,-6-9-742</inkml:trace>
  <inkml:trace contextRef="#ctx0" brushRef="#br0" timeOffset="27447.4966">28295 5317 32,'0'0'676,"0"0"-132,0 0-82,0 0-58,0 0-69,15-1-71,-15 1-40,13 0-41,-13 0-35,18-3-33,-18 3-19,18-1-30,-18 1-2,21-1-28,-21 1-77,15-1-85,-15 1-91,18 0-125,-18 0-576,0 0-486</inkml:trace>
  <inkml:trace contextRef="#ctx0" brushRef="#br0" timeOffset="27650.6124">28249 5424 4,'0'0'736,"-5"9"-109,5-9-81,0 0-45,3 10-88,-3-10-18,7 6-66,-7-6-19,11 7-74,-11-7-20,19 4-67,-8-2-19,2-1-37,-13-1 5,24 2-50,-8-2-26,-4-2-124,2 1-135,1 1-102,-2-2-143,-1 0-677,1 0-774</inkml:trace>
  <inkml:trace contextRef="#ctx0" brushRef="#br0" timeOffset="28869.3243">29049 5222 452,'0'0'608,"8"-6"-71,-8 6-42,5-10-69,-5 10-62,0 0-33,3-10-23,-3 10-38,0 0 3,-7-5-35,7 5-5,0 0-38,-14 5 1,6-1-8,1 2 14,-1 4-21,-1-3-15,0 4-17,0 2 4,1 0-13,1 1-7,-2 0-18,3 1-11,0-2-11,3 0-2,0 2-29,2-4-7,1 1-5,2 0-4,2-1-6,1-1-8,3-1-6,2 0-4,4-3-4,3 1-2,-2-3 12,6-1-17,-1 0-5,-1-3-9,3-2 7,2-1-1,-1 0-5,0-4 4,-1 2-2,1-4 1,-3 1-3,0-3 8,-1 2 2,-4-3-10,0-1 9,-2 0-10,-1-1 12,-2-2 1,-4 0-4,1 1-11,-5-3 20,1 0-21,-3-1 8,0 2-13,-4-1 21,0 1-14,-4-1 10,-1 1-22,-2 1 15,-2 3-6,-1 1 5,-1 2-6,-2 2 7,2 2-9,-2 1 9,1 3-10,0 2 17,2 1-16,0 2 9,1 2-8,2 4 23,2 1-11,1 0-4,4 2-6,2 2-2,2-1 2,1 4 5,2 0 1,1 0 5,1 2-2,1 2 14,-1-1-9,1 0 0,0 1 4,-1-1 0,-1-3 0,0 0 0,-2-1 2,1-1-2,-2 1 15,-1-3-14,0 0-7,-1-1-3,-2-1-1,1 0-52,-2-2-65,-1 0-73,-1 1-87,2-3-71,4-7-133,-13 13-87,13-13-97,-13 11-761,13-11-1032</inkml:trace>
  <inkml:trace contextRef="#ctx0" brushRef="#br0" timeOffset="29416.1757">29586 5267 312,'0'0'742,"-6"-10"-88,6 10-38,-6-10-77,6 10-42,-5-7-74,5 7-37,-6-6-52,6 6-35,0 0-47,-13-4-14,13 4-39,-10 4 10,10-4-13,-9 9-21,4-1-25,-2 0-22,4 0-14,-1 1-24,0 3-21,0-2-6,4-10-14,-3 19-8,3-19-9,0 22 5,0-22-17,4 17-2,0-7 0,1-4-7,-5-6 18,13 12-34,-5-6 10,-8-6-6,19 7-21,-19-7-29,19 4-9,-19-4-19,23 0-6,-11-1-8,0-2 2,0 1 14,-2-3 2,1 2 13,1-5 12,-2 2 10,0-1 12,-1-3-3,2 3 15,-2-2-7,-3 1 11,0-1-7,0 1 16,1 0-11,-3 0 10,1 0-3,-5 8 11,8-12-10,-8 12 12,5-8-10,-5 8 11,6-9-6,-6 9 17,0 0-1,0 0 14,0 0-13,0 0-4,0 0-5,0 0 9,5 11-5,-5-11-1,2 12 1,-2-12-5,0 14 0,0-14 0,2 16-4,-2-16-34,4 17-67,-4-17-71,6 14-23,0-7-73,-6-7-50,12 13-54,-4-9-18,-8-4-23,16 8-30,-5-6 36,-1 1-112,-10-3-310,23 2-361</inkml:trace>
  <inkml:trace contextRef="#ctx0" brushRef="#br0" timeOffset="29791.1773">30011 5361 839,'8'-7'307,"-2"2"-27,-6 5-17,11-15 13,-11 15-13,6-12-20,-6 12-24,1-15-5,-1 15 12,-2-12-4,2 12-28,-8-11 17,8 11 3,-10-10 21,10 10-38,-17-6 6,17 6-16,-18-1-5,18 1-30,-20 4-6,10-2-29,-1 1-5,0 2-19,2 2-13,1-1-13,-1 0-11,3 1-11,2 2-9,4-9-7,-6 13-11,6-13 5,0 13-10,0-13 8,5 11-11,-5-11 5,9 10-13,-9-10 8,15 8-11,-15-8 5,17 4-11,-17-4-12,20 3-28,-20-3 10,23-3-6,-23 3 14,21-3-6,-10 1 19,-2-2-9,0 1 14,1-2-6,-2 0 15,-8 5-10,14-9 10,-14 9-5,11-10 14,-11 10 10,9-7 29,-9 7-7,7-7 10,-7 7-13,7-5 2,-7 5-14,0 0 11,0 0-14,0 0-3,0 0-8,0 0 6,0 0-12,0 0 11,2 10-7,-2-10 2,0 0-15,-2 14-27,2-14-74,0 0-38,2 10-79,-2-10-84,0 0-24,0 0-54,1 14-42,-1-14-71,0 0-69,0 0-397,0 0-553</inkml:trace>
  <inkml:trace contextRef="#ctx0" brushRef="#br0" timeOffset="30213.0233">30147 5325 485,'5'-10'465,"-5"10"-46,6-10-56,-6 10-30,8-7-42,-8 7-36,8-5-14,-8 5-24,0 0-15,11 1-11,-11-1-9,0 0-7,12 8-28,-12-8 16,7 8-44,-7-8 19,5 10-48,-5-10 21,4 12-31,-4-12 27,5 14-36,-5-14 9,5 13-25,-5-13 12,4 11-24,-4-11 2,3 9-17,-3-9 26,0 0-4,2 11 26,-2-11-19,0 0 0,0 0-22,0 0 4,-6 9-17,6-9 13,0 0-16,0 0 6,0 0-12,-11-7 17,11 7-18,0 0 12,-4-10-9,4 10 9,0 0-6,0-16 3,0 16-5,5-17 9,0 9-17,0-1 7,1 1-11,2-1 13,1 0-14,1 2 11,0-1-14,3 3 6,-1-2 19,-1 4 38,3 0 1,-2 1 5,2 0-9,-3 4 18,2-2 5,0 2 0,-2-1 11,2 3-5,-3 2-1,-1-2-10,1 3-5,-2 0-21,-1-1-8,-1 2-7,-2 0-8,1 0-1,-1 1-1,-4-9-10,2 15-4,-2-15-39,0 15-88,0-15-73,-2 14-107,2-14-79,-3 12-130,3-12-86,-6 12-47,6-12-753,-4 9-990</inkml:trace>
  <inkml:trace contextRef="#ctx0" brushRef="#br0" timeOffset="30494.2642">30603 5225 201,'0'-12'786,"1"0"-105,-1 12-50,0-19-67,0 19-34,2-19-19,-2 19-42,0-15-62,0 15-44,0-12-44,0 12-38,0 0-47,1-13-29,-1 13 14,0 0 8,0 0-30,5 8-19,-5-8-33,5 14-19,-4-3-21,0 0-20,-1 1-16,2 1-6,-1-1-9,0 2-18,-1 0-5,0 0-4,0 0-7,0 0-21,0 0-70,0 0-55,0-1-48,0-1-41,-1 1-46,0-3-86,1-10-62,-2 22-106,2-22-61,-2 18-44,2-18-794,-5 14-1020</inkml:trace>
  <inkml:trace contextRef="#ctx0" brushRef="#br0" timeOffset="30791.1287">30499 5336 119,'0'0'635,"9"-9"-110,-9 9-79,16-10-55,-6 4-51,2 1-39,1-1-38,2 1-30,1 1-8,0-1-12,1 0-5,0 1-27,2 1-16,-1 0-7,-3 0-15,2 1 14,-3 0-28,0 0-14,-1 2-7,-13 0-28,23 2 5,-23-2-6,18 4 5,-18-4-20,16 6-6,-16-6-11,13 10-1,-5-5-14,-8-5-1,9 11-14,-9-11 11,9 11-13,-9-11 4,6 12-12,-6-12 11,8 11-17,-8-11 9,5 10-46,-5-10-32,5 6-74,-5-6-37,0 0-89,5 8-68,-5-8-52,0 0-47,0 0-173,0 0-426,0 0-647</inkml:trace>
  <inkml:trace contextRef="#ctx0" brushRef="#br0" timeOffset="31072.3687">30730 5209 728,'0'0'642,"0"0"-78,0 0-46,0 0-77,0-13-56,0 13-34,8-4-33,-8 4-12,11-8-33,-11 8-22,14-6-7,-14 6-18,18-8-12,-11 3-5,2 0-6,-1 0-16,-8 5-20,13-10-18,-7 4-22,-6 6-19,11-11-22,-11 11-11,7-10-15,-7 10 0,3-11-15,-3 11-19,-3-11-2,3 11-9,-4-8-5,4 8-2,-9-8-3,9 8 1,-14-5 6,14 5-17,-14 0-31,14 0-41,-19 3-52,19-3-42,-22 2-35,12 2-73,1 0-31,-1 0-46,1 1-50,1 0-77,8-5-56,-14 10-740,14-10-887</inkml:trace>
  <inkml:trace contextRef="#ctx0" brushRef="#br0" timeOffset="31369.2381">30940 5149 281,'0'0'738,"10"-8"-94,-10 8-53,8-10-86,-8 10-49,7-8-32,-7 8-29,6-9-27,-6 9-50,5-8-27,-5 8-34,0 0-42,8-9-41,-8 9-37,0 0-21,0 0-22,0 0-12,0 0-17,0 0-4,9 10-11,-9-10-6,0 14-3,0-14-15,-2 20-5,2-20 2,-1 21-6,0-10-1,1 0-7,-1 1 3,1-12-10,0 21-39,0-21-78,0 22-46,0-22-58,1 17-57,-1-17-60,1 17-70,-1-17-36,1 12-29,-1-12-148,3 10-439,-3-10-674</inkml:trace>
  <inkml:trace contextRef="#ctx0" brushRef="#br0" timeOffset="32072.3359">30937 5291 575,'0'0'529,"-7"-6"-74,7 6-31,0 0-62,-1-12-60,1 12-53,8-12-22,-8 12-40,15-10-18,-6 5-6,4-2-23,-1 1 1,4 1-9,-2 0 2,0 0-4,0 3-7,-3-3-18,1 2 1,1-1-1,-3 1-13,2 1-12,0-1 2,-12 3-11,23-4 3,-23 4-17,21-2-24,-21 2 11,19-1-9,-19 1-4,19 2-2,-19-2-6,15 8-5,-15-8 1,12 10-4,-12-10 11,7 13-6,-7-13 24,4 13-43,-4-13 17,3 15-11,-3-15 13,2 14-10,-2-14 9,4 13-17,-4-13 15,5 12-16,-5-12 17,9 11-18,-9-11 14,10 8-17,-10-8 10,18 7-8,-9-5 11,3 1-5,0-1 2,-12-2-14,22 1 15,-22-1-14,25-1 10,-13-1-10,0-1 1,-1 1 2,1-2 0,-1-1-8,1 2 13,-1-5 3,1 2-8,-1 0 10,-2 0-2,2 0 16,-3-3 18,0 3 10,-1-3 2,-1 2-19,0 0 30,1-1-16,-7 8 21,10-12-5,-10 12 30,6-10-10,-6 10-9,7-8-11,-7 8-13,6-8-12,-6 8 1,0 0-8,0 0-10,6-5-3,-6 5 14,0 0 13,0 0-4,4 12 6,-4-12 16,0 12-8,0-12-6,0 22-22,-1-11 6,1 6-9,0 1 53,0 7-16,0 1 11,0 4-26,-1 5 3,1 1-18,0 1 9,-2 0-18,1 3 3,-1 5-17,-1-2 12,-1 0-15,1-1 15,-3-2-24,0-6 19,-1 0-3,0-4 13,-2-2 17,0 0 7,-1-1 14,-2-4 8,1-5 1,-2 0 3,0-1-2,0-3-13,-3 0-12,2-3-2,-2-2-9,2-1-2,-1-4-34,0 0 0,-3-1 0,2-3 0,-3-3 0,1-1 0,0-1 0,-2-4 0,1-2 0,1-1 0,1-3 0,3-2 0,0 0 0,3-6 0,3 1 0,4-2 0,3-3 0,2-5 0,6-2-110,5-9-126,8 2-126,6-7-123,8 0-164,5 1-146,6 4-959,1 2-1445</inkml:trace>
  <inkml:trace contextRef="#ctx0" brushRef="#br0" timeOffset="32228.5907">31955 5288 719,'22'0'630,"-2"1"-48,-1 1-58,-2 0-80,-2-1-33,-1 0-43,-14-1-43,25 1-39,-25-1-36,19 3-17,-19-3-20,14 3-22,-14-3-22,14 1-29,-14-1-22,0 0-23,9 3-23,-9-3-14,0 0-26,0 0-85,0 0-90,9 4-102,-9-4-121,0 0-131,0 0-175,0 0-553,0 0-833</inkml:trace>
  <inkml:trace contextRef="#ctx0" brushRef="#br0" timeOffset="33648.8043">19393 6202 394,'0'0'777,"5"-13"-110,-5 13-51,3-11-51,-3 11-54,3-10-23,-3 10-76,4-12-23,-4 12-50,2-11 7,-2 11-28,0 0-30,0-16-31,0 16-26,0 0 6,-3-12-62,3 12-23,0 0-11,-12-1 12,12 1 8,-15 9-6,5-2-2,1 2-7,-2 4-26,-1 0-120,0 3 0,0 0 0,3 1 0,0-1 0,-1 2 0,4-2 0,1 0 0,1-1 0,3 1 0,1-3 0,1 2 0,5-3 0,0 2 0,3-2 0,1 0 0,3-3 0,5 2 0,-3-5 0,4 0 0,2-1 0,-2-1 0,1-1 0,1-3 0,-1 2 0,1-4 0,0 0 0,-3-2 0,3 0 0,-3 0 0,-2-1 0,1-3 0,-4-1 0,1 1 0,-4-1 0,-2-3 0,-2-1 0,0 0 0,-3-2 0,-2 3 0,-2-5 0,-2 0 0,-3-3 0,0 1 0,-3-2 0,0 1 0,-3 1 0,1 1 0,-3-1 0,1 5 0,-1-1 0,0 4 0,1 3 0,-2 0 0,0 3 0,2 1 0,0 4 0,-1 0 0,1 2 0,0 3 0,0 0-211,3 1-310,-1 2-111,2 1-148,1 2-167,-1-1-668,3 2-1269</inkml:trace>
  <inkml:trace contextRef="#ctx0" brushRef="#br0" timeOffset="34357.2149">19688 7212 854,'-1'-13'745,"1"13"-21,-3-11-67,3 11-48,0 0-15,-2-14-84,2 14-39,0 0-55,0 0-48,-2-13-65,2 13-17,0 0 18,0 0-18,0 0-4,-2 17-9,1-7-9,1 2-19,-2 1-245,1 2 0,-2 4 0,2-1 0,1-1 0,-1 3 0,0 0 0,1 0 0,-2-2 0,1-1 0,0 1 0,1 0 0,-2-3 0,2 0 0,0-2 0,-1-3 0,1 2 0,0-12 0,0 18 0,0-18 0,0 16 0,0-16 0,0 13 0,0-13 0,0 0 0,0 15 0,0-15 0,0 0 0,0 0 0,0 13 0,0-13 0,0 0-10,0 0-675,0 0-152,0 0-159,0 0-792,0 0-1486</inkml:trace>
  <inkml:trace contextRef="#ctx0" brushRef="#br0" timeOffset="35310.3061">19538 8170 434,'0'0'772,"-10"-5"-99,10 5-51,-9-6-76,9 6-47,-6-6-61,6 6-7,-4-10-73,4 10-1,0 0-52,3-15-20,-3 15-41,10-11 4,-1 6-20,0 0-23,2 1-9,1 1-20,2 1-9,-1 1-27,3 2-15,-2 4-19,3-1-14,-4 0-18,1 3-9,-1 0-6,-3 1-8,-1 2 8,-3 0 11,-3 0-5,-1 2-10,-4 0-9,-2 2-46,-4 0 0,-5 2 0,-1 1 0,-5 2 0,1 0 0,-4-1 0,1 0 0,0-1 0,0-1 0,3-5 0,1 4 0,1-6 0,3 1 0,0-2 0,3 0 0,1-2 0,0-1 0,9-5 0,-12 9 0,12-9 0,0 0 0,0 0 0,0 0 0,11 10 0,-11-10 0,25 0 0,-8 0 0,2 0 0,3 0 0,1 0 0,1 0 0,2 0 0,2-2 0,-2 1 0,1 1 0,0-1 0,-4 1 0,0-1 0,-4 0 0,3 0 0,-5 0 0,-1 1 0,-3-2 0,1 2 0,-14 0 0,22 0 0,-22 0 0,16-3 0,-16 3 0,16-1 0,-16 1 0,11 0 0,-11 0 0,0 0 0,12-1 0,-12 1 0,0 0 0,0 0 0,0 0 0,0 0 0,0 0 0,0 0 0,0 0 0,0 0 0,0 0-197,0 0-529,0 0-108,-8 9-140,8-9-752,-10 6-1407</inkml:trace>
  <inkml:trace contextRef="#ctx0" brushRef="#br0" timeOffset="36200.9046">19519 8976 585,'0'0'638,"0"0"-67,0 0-15,-9-6-51,9 6-21,0 0-60,0 0-12,-7-6-59,7 6-40,0 0-58,0 0-10,5-11-51,-5 11-2,9-6-44,-9 6 6,14-5-32,-14 5-4,18-3-37,-18 3 3,21 1-28,-9 2 8,2 1-15,-3 1-3,1 3-20,1 0 11,-3 0-3,-2 3 0,-1 0-4,-2 1-4,-1-1 0,-2 1-7,-2 1 42,-2-1-56,0 2 2,-3-1-5,-4 1 2,1 1-1,-1-1-3,-1-2 4,-2 1 1,2-1 0,-1-2-4,-1 1 3,2-1-2,-3 0 0,4-3 0,1 0-1,0-1 2,8-6 3,-13 9-4,13-9 4,-9 8-3,9-8-3,0 0 9,0 0-12,0 0 0,0 0 0,0 0 0,0 0 2,15-4 8,-15 4-17,18-7 8,-8 5-2,2-1-2,1-1 4,-1 1 2,2 1 4,1 1-5,0-1-1,0 1 1,0 2-1,0-1 2,0 2-2,-2-1 5,-1 3-2,0 0 1,-2 1 20,-1 1 8,-1 0 28,-8-6 16,9 13 20,-9-13-9,4 13 5,-4-13 9,-2 16 10,2-16 4,-6 15-1,1-8 1,-2 1-7,-3 1-10,-1-2-96,-2 0 0,0-1 0,-1 1 0,-3-2 0,0 0 0,0-1 0,-1-1 0,0 1 0,-1-1 0,2-2 0,1-1 0,-1 0 0,3-1 0,-1-2-56,1 1-285,-1-1-148,2-3-151,1 4-186,-2-4-1016,6 0-1554</inkml:trace>
  <inkml:trace contextRef="#ctx0" brushRef="#br0" timeOffset="37269.1375">19495 10045 856,'0'0'708,"1"-12"-69,-1 12-104,0 0-42,0 0-83,3-9-14,-3 9-40,0 0-11,0 0-36,0 0-7,-1 14-6,1-14-44,-5 18-21,2-7-8,-2 3-30,1-1-12,-3 3-11,1 1-12,-1 0-17,-1 0-11,0 3 0,-1-4-2,0 1-20,3-3-7,-1 0-10,0 0-11,1-2-5,0 0-4,1-3 3,0 1-65,-1-2-9,6-8 0,-7 15 0,7-15 0,-6 11 0,6-11 0,-4 10 0,4-10 0,0 0 0,-1 10 0,1-10 0,0 0 0,10 4 0,-10-4 0,13 1 0,-13-1 0,19 0 0,-5-1 0,-1-1 0,3 1 0,1 0 0,2-2 0,-1 0 0,1 0 0,0 2 0,1-2 0,-1 0-60,0 1-44,-1-1-3,1 2 1,-2-2 1,-1 3-3,-2-2-4,0 2 20,-2-2 6,-1 0 24,-11 2 3,17-2 22,-17 2-3,17-2 17,-17 2-7,10-3 16,-10 3-2,0 0 6,13-4-9,-13 4 12,0 0-7,6-6 1,-6 6 7,0 0 11,0 0-14,0-13 16,0 13-15,0 0 16,-5-14-11,5 14 19,-5-10-8,5 10 29,-5-10 29,5 10 8,-8-10 7,8 10 7,-8-12-3,8 12 14,-8-10 17,8 10 7,-7-7-3,7 7-12,-6-8-15,6 8-11,0 0-48,-8-6-34,8 6 0,0 0 0,-11 2 0,11-2 0,-7 12 0,7-12 0,-5 16 0,4-5 0,-1 2 0,2 0 0,-1 2 0,2 2 0,-1-1 0,3 4 0,-2-3 0,1 2 0,0-1 0,-1 1 0,2-2 0,0 2 0,-2-3 0,1 1 0,1-1 0,1 0 0,-3 1 0,1-4 0,0 1-365,-1 0-178,0-1-126,2 1-133,-2-2-214,0 0-505,1-2-1153</inkml:trace>
  <inkml:trace contextRef="#ctx0" brushRef="#br0" timeOffset="38034.7332">19464 11428 608,'0'0'565,"8"-13"-71,-8 13-37,6-12-27,-6 12-22,7-13-30,-7 13-12,4-12-34,-4 12-5,4-13-74,-4 13 11,3-11-29,-3 11 13,3-11-42,-3 11-1,0 0-52,-3-11-8,3 11-33,-7-5 12,7 5-28,0 0 11,-19 1-19,19-1 5,-15 7-16,8-2-10,-2 2-9,1 0-12,2 0-15,1 2 1,-1 1-2,2 0-7,2 0 0,1 1-7,4 0-1,1 0 0,2 0-3,3 1-1,1 3 1,3-3-5,1 2-4,0-2 0,0 1 2,2-2-6,-3 0 6,1-1-4,-4 1 6,1-4-3,-1 4 18,-4-5 0,2 2 25,-3-1 24,-5-7 10,7 14 9,-7-14 4,2 12-11,-2-12-20,-6 10-6,-1-3-13,7-7-8,-15 9-10,3-4-3,1-1-5,-4 0-3,-1 0-5,0-1-2,0-1 3,1-1-11,0-1-42,-1 0-54,2-1-45,0-1-88,-1-1-52,1-1-118,2-1-162,2 0-194,1-2-987,4-1-1428</inkml:trace>
  <inkml:trace contextRef="#ctx0" brushRef="#br0" timeOffset="38347.2265">19547 11315 193,'0'0'773,"7"-7"-130,-7 7-41,6-7-70,-6 7-59,10-8-59,-10 8-49,13-4-25,-4 0-26,-9 4-46,23-2-7,-9 1-40,2 0 8,1-1-35,1 2 6,2-1-35,0 1 22,1 0-16,-1 0-6,0 0 2,0 0 3,0-2-8,0 2 0,-2-1 0,1 1-5,-2 0 0,0-3-6,-3 3-2,1-1-105,-2-2-44,0 2 0,-2 0 0,-11 1 0,19-2 0,-19 2 0,16-2 0,-16 2 0,14-1 0,-14 1 0,0 0 0,0 0 0,12 1 0,-12-1 0,0 0 0,0 0-326,0 0-120,-6 10-106,6-10-149,-12 10-112,12-10-879,-13 11-1368</inkml:trace>
  <inkml:trace contextRef="#ctx0" brushRef="#br0" timeOffset="39034.6985">19559 12289 747,'8'-10'662,"-8"10"-35,5-10-36,-5 10-40,4-9-100,-4 9-8,5-10-56,-5 10-26,0 0-36,1-12-38,-1 12-28,0 0-26,-6-6-31,6 6-17,-13 3-11,13-3-6,-19 10-3,7 0-7,1 0-18,-4 4-8,0 1-10,1 6-14,-2-1-16,0 3-15,2-1-10,1 2-6,1-2-9,3 0-12,1-2-11,3 1-4,1-4-5,2 2-2,3-1 0,1-1-5,3-1-1,3-1-3,1-2 4,4 0-4,2-2-3,2-2 0,-1-1 8,2-3-9,0-1-2,0-3-1,1 0 4,-3-1-6,1-1 7,-1 0-3,0-2-1,-3-1 5,0 0-5,-3 0-2,-1-1 2,-2-1-2,-7 6 2,10-13-3,-10 13 0,1-14 4,-1 14-4,-4-15 3,-1 8-5,-3 0-1,1-1 7,-2 3-6,-3-3 0,2 2 0,0 1-4,-3 2-21,3-1-53,-2 1-68,12 3-93,-20-3-74,20 3-78,-18 1-109,18-1-136,-14 5-129,14-5-814,-14 10-1228</inkml:trace>
  <inkml:trace contextRef="#ctx0" brushRef="#br0" timeOffset="39880.7733">19450 13435 79,'0'-14'657,"0"14"-125,0 0-47,0-15-52,0 15-65,-2-10-32,2 10-45,-3-9 17,3 9-45,-5-10 2,5 10-33,-4-11 10,4 11-40,-5-9 5,5 9-16,-6-9 15,6 9 4,-7-8 5,7 8-8,-8-9-13,8 9-16,-9-7-18,9 7 3,-9-9 2,9 9-3,-11-6-18,11 6 2,-7-7-19,7 7-8,0 0-9,-11-7-13,11 7-15,0 0-14,-6-6-16,6 6-6,0 0-10,0 0-8,0 0 1,10-5-10,-10 5 8,19-1-11,-4 1-5,0 0 6,4 0-7,1 0-5,2-3-1,0 3-1,1 0-1,0-3 1,0 2 1,-3 0-4,2-2 7,-2 2-2,-2-2-3,0 3 3,-2-2-3,-2-1 1,-3 1 0,1 0 4,-2-1-6,-10 3-1,14-2 0,-14 2 0,13-4 0,-13 4 0,0 0 0,10-7 0,-10 7 0,0 0 0,0 0 0,0 0 0,0 0 0,-8-6 0,8 6 0,0 0 0,-15 6 0,15-6 0,-14 12 0,7-3 0,-1 2 0,-1 2 0,2 1 0,-2 5 0,0 0 0,2 2 0,0 1 0,1 0 0,-2 1 0,4 1 0,-1 1 0,1 1 0,2-2-10,1 0-447,-1 2-128,-2-1-217,2 2-291,-2-2-566,2-1-1325</inkml:trace>
  <inkml:trace contextRef="#ctx0" brushRef="#br0" timeOffset="40693.2555">19717 14280 509,'0'0'677,"4"-10"-89,-4 10-38,5-12-71,-5 12-34,5-13-53,-5 13-28,4-13-27,-4 13-45,2-16-22,-2 16-2,-3-12-25,3 12-21,-4-15-32,-1 9-22,-1-2-13,-3 2-2,0 1 1,-3 0-16,-2 1-12,-1 3-11,-3-2-7,-1 2-10,1 2 2,-2-1-21,0 3-6,1 2-14,0 0-3,2 1-12,1 1-8,2 0-13,0 3-2,3 0 6,2 0-13,1 2-2,4 0-6,3-2-3,2 2 0,1 0-4,6 2 6,0-3-5,3 4 5,3-1-7,0 0 10,4 0-11,-1-2 6,1 2 14,-2-1-20,3-1 1,-2 0-3,0 0 0,-2-2 4,-4 1 1,0-2 18,0 0-24,-4-1 10,-1-1-9,-1 0 11,-5-7-11,3 14 7,-3-14-4,-3 12 6,3-12-9,-9 13 4,9-13-6,-14 10 7,14-10-12,-19 6 7,10-1-9,9-5 9,-19 2 5,19-2 3,-19 0-5,19 0 2,-20-6-12,20 6 9,-16-7-9,9 0 13,1 1-10,3-5 14,1 3-12,2-5 9,2-2-9,2 1 7,3-5-9,2 0-43,3 1-21,3-3-18,4 2 2,-1 0-34,2-1-14,2 6-19,-6-1-59,2 3-46,-1 3-110,-3 1-102,-4 4-98,2 1-138,-12 3-626,11-3-938</inkml:trace>
  <inkml:trace contextRef="#ctx0" brushRef="#br0" timeOffset="41662.5407">19614 15341 519,'0'0'530,"0"0"-50,0 0-30,15-1-46,-15 1-61,9-6-33,-9 6-5,9-5 15,-9 5-42,10-4 4,-10 4-48,7-9-2,-7 9-10,7-9 17,-7 9-14,4-11-24,-4 11-17,3-11-13,-3 11-14,-1-11 10,1 11-11,-4-12 5,4 12-23,-11-14-14,5 8-11,-2 0-11,1 0-5,-1 1 9,8 5-15,-19-6-17,9 3-11,-3 0-11,13 3-5,-22 0-8,9 3-11,2 0 4,-3 3-5,2 1-8,-1-1 0,1 3-4,2-1-5,-2 2-1,3 0 2,0 0 0,3 1-6,0-2-1,2 0 1,0-1 15,4-8-16,-1 15 0,1-15-1,2 14-4,-2-14 0,7 12 2,-7-12 2,15 9-1,-15-9-2,17 6-1,-5-5 0,-12-1 3,23 0 0,-10-1-1,1-1 0,-3-1 16,2 0-20,0-1 0,-1 1 2,-1-2-3,-1 1 6,-1-1 1,0-1-2,0 0-8,-1 1 8,-8 5 3,13-12 1,-13 12-2,10-7-1,-10 7 0,7-9-3,-7 9-3,8-6-7,-8 6 2,0 0 0,0 0 3,0 0 2,0 0-3,13 3 7,-13-3 3,1 13-2,-1-13 1,0 18 3,-1-7-5,1 3 33,-2-2 4,1 5 8,0-2 2,-3 3 14,3-2-10,0 2 10,-2-1-37,2 0-24,0 3 0,1-4 0,-2 1 0,2-3 0,0 1 0,0-2 0,0-1 0,0 2 0,2-3 0,-2-11 0,0 21 0,0-21 0,2 18 0,-2-18 0,1 16 0,-1-16 0,3 12 0,-3-12 0,1 12 0,-1-12 0,0 0 0,4 13 0,-4-13 0,0 0 0,1 11 0,-1-11 0,0 0 0,0 0 0,0 0-387,-2 10-302,2-10-197,0 0-1077,-14 5-1702</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07:39.632"/>
    </inkml:context>
    <inkml:brush xml:id="br0">
      <inkml:brushProperty name="width" value="0.05292" units="cm"/>
      <inkml:brushProperty name="height" value="0.05292" units="cm"/>
      <inkml:brushProperty name="color" value="#FF0000"/>
    </inkml:brush>
  </inkml:definitions>
  <inkml:trace contextRef="#ctx0" brushRef="#br0">14432 8869 200,'0'0'557,"-16"0"-103,16 0-53,-14-2-11,14 2-9,-17 0-47,17 0-18,-16 0-9,16 0-12,-16 0-25,16 0-4,-16 2-41,16-2-3,-17 2-36,17-2 13,-12 1-45,12-1 25,-11 2-38,11-2 10,0 0-37,-13 0-5,13 0-31,0 0 12,0 0-15,0 0 36,-10 3-7,10-3 13,0 0-29,14 5 3,-14-5-11,17 2 1,-17-2 3,25 1-26,-10-1-9,2 1-6,6 1 37,0-2-40,6 1-19,2-1-2,0 0-11,7 0 8,0 0-5,2 0 0,2 0-1,2 0-1,6 0 2,2 0-2,1 1-2,3-1 2,-2 1-2,1 0-2,1 0-3,-3 0 8,2 2-10,-1 0-7,-1-2 7,-1 1 4,-1 1-2,0 0-5,-3-1 7,1 1-3,-8-2 0,-1 3 1,-1-2-5,-3-1 5,0 2-7,-7-1 0,0-1 23,-1 1-14,-1-1-6,-4 0-8,-1-1 5,-3 0 4,-1 3-1,-4-3-2,0 0 4,-1 2 0,-13-2-11,21 0-25,-21 0-25,16 1-29,-16-1-24,14 0-63,-14 0-17,0 0-47,14-3-18,-14 3-63,0 0-74,0 0-59,0 0-57,0 0-147,0 0-520,0 0-790</inkml:trace>
  <inkml:trace contextRef="#ctx0" brushRef="#br0" timeOffset="624.9843">14494 9300 531,'-13'7'526,"4"-4"-87,-1 2-38,10-5-27,-19 6-40,11-3-22,8-3-20,-19 7-32,19-7 0,-14 5-11,14-5-27,-13 3-5,13-3-52,-13 4 11,13-4-30,-12 3 19,12-3-23,-8 4 17,8-4-34,0 0 16,-14 3-37,14-3 21,0 0-39,0 0 10,-12 3-12,12-3-12,0 0-9,0 0 7,0 0 1,0 0 7,0 0-10,0 0-8,0 0-9,0 0 2,9 5 7,-9-5-5,17 2 25,-17-2-32,22 1-14,-7-1-8,3 1-6,0 1-2,5-1 1,4 2-5,2-2-1,7 2 2,2-1-1,5 2-17,6-3 7,1 2 2,4 1 2,0-1-3,5-1-7,-2 1 9,4-1-3,1 0 2,2 0-1,-1 0-3,1 0-2,-4 1 2,0-2-3,-1 2-4,-1-2 9,-2 0-10,0 2 10,-4-1-1,-1 0 3,-2 1-5,-7-1-6,-3 1 6,-2-2 1,-2 2 0,-6-1 0,-2 1 9,-1 0-14,-6-3 0,-3 2 1,-1 0 1,-3-1 2,0 0-1,-13-1 0,19 1 5,-19-1-2,14 2-4,-14-2-21,0 0-34,12 2-41,-12-2-81,0 0-55,0 0-84,0 0-122,0 0-102,0 0-128,0 0-805,-3-14-1094</inkml:trace>
  <inkml:trace contextRef="#ctx0" brushRef="#br0" timeOffset="1203.0882">15951 8661 415,'0'0'622,"-4"-18"-73,4 18-48,-4-15-35,4 15-64,-3-13-13,3 13-24,-2-12-49,2 12 2,-3-12-57,3 12 1,0 0-45,-3-14-3,3 14-52,0 0 3,0 0-40,-2-11 4,2 11-42,0 0 8,0 0-14,0 0 28,0 0 4,0 0-8,0 0 3,0 0-5,1 15-11,-1-15-16,7 18 2,-2-7-3,1 1-10,3 3 3,0 0-18,1 2-10,3 2-6,2 3 3,3 0 24,3 5 0,-1 1-1,3 0-5,1 0 21,1 3-44,-1-2 23,2 0-44,-1 0 21,2 3-25,-3-6 31,-1 1-38,0-1 29,-4-5-36,-1 0 37,0-2-34,-3-2 1,-2-2 6,-1-1-5,-1-2-9,-2 0 6,0-2 1,0-1-2,-4 0 1,2-1 2,-2 0 6,-5-8-2,9 14-1,-9-14 4,6 10 1,-6-10 8,4 11 15,-4-11 4,-3 11 0,3-11-3,-9 11-5,2-5-5,-2 1 4,-4 0-1,0 2-2,-6 0 0,-4 5-2,-3-2 0,-7 5-2,-1 3-2,-6-1 1,2 1-5,-5 1 2,-8 3-5,0 2-2,1-2-4,6-3-33,2-3-79,0 2-80,2-1-79,1 0-108,4-2-89,-2 0-197,2 0-246,6-3-724,1-1-1293</inkml:trace>
  <inkml:trace contextRef="#ctx0" brushRef="#br0" timeOffset="3461.3013">14747 8189 527,'0'0'605,"0"0"-74,0-16-56,0 16-1,-2-12-28,2 12-19,0-13-20,0 13-40,-1-12-8,1 12-22,-2-11-21,2 11 3,-2-10-35,2 10-15,0 0-47,0-11-38,0 11-45,0 0 3,0 0 20,0 0 8,0 0-6,-6 14-18,6-14-10,-3 20-25,2-9-9,-1 2-11,0 1-13,0 1-16,0 1-12,1 0 19,1-1-49,-1 1-20,0 2 0,-1-1 0,0 0 0,2-2 0,0-1 0,-2 0-51,2-2-164,0-12-61,2 22-51,-2-22-63,0 19-32,0-19-102,2 13-68,-2-13-63,5 7-127,-5-7-467,0 0-858</inkml:trace>
  <inkml:trace contextRef="#ctx0" brushRef="#br0" timeOffset="3918.5074">14740 8328 238,'-6'-7'696,"6"7"-137,0 0-57,-4-8-49,4 8-44,0 0-48,0 0-30,3-10-44,-3 10-53,9-7-31,-9 7-51,17-7-23,-4 4-44,-1 0-3,1 1-17,3-2-7,1 2-26,-2 1 3,4-2-23,-2 2 19,-1 0-25,1-3-32,1 2-71,-4 0-47,3-2-19,-5 4-14,2-3-16,-3 2-2,1-2 1,-3 0 17,-9 3 20,15-7 19,-15 7 17,11-6 28,-11 6 8,5-8 27,-5 8 0,4-10 26,-4 10 14,0 0 23,-1-17 41,1 17 33,-3-11 29,3 11 9,-5-13 27,5 13 14,-5-14 43,5 14 3,-6-13 4,6 13 13,-6-10 0,6 10 5,-3-12-13,3 12-4,-4-8-15,4 8 4,0 0-50,-4-10-23,4 10-22,0 0 16,0 0-12,0 0 23,0 0-13,-10 8 21,10-8 2,-2 13-20,2-13-11,-1 20-9,0-8-5,2 0-14,-2 2 18,1-2-40,-1 2 14,-1 1-49,2-3 31,-2 5-45,0 0 36,2-5-53,-1 3-6,0-2-112,1 0-61,0 0-52,0-1-45,1 2-38,2-2-78,1 0-90,-1 0-79,4-2-72,-1 0-731,2-1-972</inkml:trace>
  <inkml:trace contextRef="#ctx0" brushRef="#br0" timeOffset="4256.5235">15407 8238 424,'3'-12'668,"-1"2"-98,-2 10-7,2-19-39,-2 19-44,-2-18-26,2 18-94,-4-19-17,4 19-43,-8-17-48,4 10-14,-3-1-39,7 8 7,-11-12-43,11 12 1,-18-8-45,18 8 6,-18-4-33,18 4 12,-18 3-32,8 1 6,0 1-24,0 1 24,-2 4-8,2-1 16,2 4-2,0 1-4,0 0-4,2 3 41,1-2-58,0 3 28,4-1-52,0 3 35,1-3-52,0 3 40,2-3-53,1 2 39,1-3-54,-1 2 50,4-2-48,0-1 39,1-1-71,0-2-59,3 1-55,1-1-42,-2-2-86,4-3-14,-1 0-78,1-1-89,0-2-32,-2-1-34,3-3-26,-2 0-74,1-1-451,2-1-699</inkml:trace>
  <inkml:trace contextRef="#ctx0" brushRef="#br0" timeOffset="4468.3824">15626 8292 440,'4'-15'565,"-2"2"-63,0 3-57,1-2-3,-1 1-25,0 0-35,0 1-9,-2 10-42,2-20-3,-2 20-10,1-15-33,-1 15-35,4-12-25,-4 12-62,0 0-4,0 0 30,0 0-24,0 0 0,0 0-35,0 0-3,-5 16-38,4-5 13,0 1-14,-2 0-16,0 2-15,0 3-16,1-1-7,0 0-2,-1 1-6,0-1-5,0 1-34,1-1-72,-3-1-66,4 1-82,-1 0-32,0-4-103,0-2-89,0 2-71,2-12-64,0 17-195,0-17-302,3 12-705</inkml:trace>
  <inkml:trace contextRef="#ctx0" brushRef="#br0" timeOffset="4796.5054">15840 8190 132,'0'0'784,"7"-12"-190,-7 12-77,0 0-43,5-10-27,-5 10-38,0 0-44,0 0-79,0 0-13,0 0-61,-13 0-22,13 0-40,-11 7-15,11-7-40,-14 7 3,6-2-42,-1-1 12,0 2-32,1-2 15,8-4-29,-17 9 14,17-9-26,-15 6 17,15-6-23,-12 8 17,12-8-33,-11 4 31,11-4-23,0 0 14,-10 6-16,10-6 17,0 0-22,0 0 25,0 0-20,-2 11 18,2-11-19,0 0 23,9 5-17,-9-5 9,10 7-20,-10-7 10,15 7-10,-15-7 20,16 11-23,-8-4 26,1-3-18,0 6 19,3-3-2,-5 0-3,1 3 0,3-2 1,-4 0-10,1 1 7,-1-2-29,0 2-77,0-2-93,0 1-90,-1-3-60,-6-5-67,11 12-102,-11-12-642,11 6-771</inkml:trace>
  <inkml:trace contextRef="#ctx0" brushRef="#br0" timeOffset="5108.9992">16019 8025 537,'-4'-11'652,"-2"0"-98,4 2-19,-2 1-45,4 8-40,-5-14-65,5 14-60,-4-11-60,4 11-24,0 0-3,0 0 8,0 0-45,10-3 40,-10 3-34,15 13 17,-4-3-30,3 2 15,-2 4-26,3-1-4,1 5 14,0 1-3,-1 1-2,-2 2-9,1-2 7,-3 4 4,0-2-30,-3-1 3,-1 2-53,-2-3-34,-1 1-76,-3 4 0,-2-4 0,-3 0 0,-4 6 0,-2-2 0,-4 0 0,-4 2 0,-4 0 0,-3 0-180,-1 0-235,2-3-114,-5 3-242,-1-4-349,0-2-518,0 0-1299</inkml:trace>
  <inkml:trace contextRef="#ctx0" brushRef="#br0" timeOffset="6671.4428">13807 10140 468,'-12'4'536,"12"-4"-68,0 0-34,0 0-24,0 0-40,-11 0-23,11 0-19,0 0-15,0 0-6,-10-5-36,10 5-4,0 0-52,-10-7 5,10 7-36,0 0 25,-7-11-24,7 11-3,0 0-45,-4-13 16,4 13-31,0-12 1,0 12-19,2-13-16,-2 13 5,9-18-29,-4 9-10,2 1-9,1-2-4,1 0-7,1 2-5,1-1-10,-1 3 0,0-2-5,1 3 1,-2 0-6,2 0-1,-2 4-1,-9 1-3,19-3-2,-6 5 1,-13-2 0,20 7 2,-11-1-5,0 3-9,0 0 17,-2 3-16,2-2 18,-3 4-12,1-3 7,-2 3-10,-1 0 12,0 0-14,-1 0 17,-1-2-18,0-1 16,0 1-16,0-1 17,-2-11-16,2 18 14,-2-18-14,4 16 17,-4-16-12,0 12 11,0-12-9,0 0 10,0 13-17,0-13 14,0 0-20,0 0 16,0 0-15,0 0 16,2-11-19,-2 11 17,2-13-30,-2 13 32,2-21-15,1 11 11,-3-3 0,4-1 2,0-1 0,-1 1 0,3-1-2,-3 3-5,4-2 4,-1 1-4,1 2 7,-1-1-2,2 1-2,-2 2-1,1 3 2,1 0-1,2 1 0,-10 5 8,16-5-10,-16 5 2,16 1-1,-16-1 5,17 7-4,-9 0 1,-2-1-1,2 2 4,-1 0-4,-1 2 1,0-1-13,-1 2 17,-1-1-13,0 0 17,0 0-16,-2 0 18,-2-10-17,3 18 26,-3-18-28,0 16 17,0-16-18,2 14 17,-2-14-15,0 0 19,0 16-16,0-16 15,0 0-17,-2 9 10,2-9-12,0 0 16,0 0-14,0 0 11,0 0-22,-4-8 15,4 8-13,0-14 19,0 14-19,2-19 19,0 9-3,0-2 2,3 0-3,-1 2-1,-1-3 0,3-1 0,-1 2 0,-1 2-1,5-1 2,-4 2-3,2 1 3,-1 0-2,0 2 2,-6 6 0,15-8 8,-15 8-8,15-5-8,-15 5 10,14 1 1,-14-1 0,15 8 4,-15-8-2,14 12-2,-8-4-18,1-1 24,-2 3-18,0-1 20,-1-1-20,0 3 20,-1-1-18,-3-10 17,4 19-14,-1-9 17,-3-10-24,4 20-32,-4-20-110,2 18-44,-2-18-87,2 13-90,-2-13-81,6 16-62,-6-16-141,4 13-613,-4-13-880</inkml:trace>
  <inkml:trace contextRef="#ctx0" brushRef="#br0" timeOffset="7163.2963">14555 10110 61,'0'0'683,"0"-17"-145,0 17-54,-1-15-4,1 15-48,-3-16-8,3 16-51,-1-13-14,1 13-62,-1-11-36,1 11-76,0 0-7,-5-10-42,5 10 35,0 0-29,0 0-5,-7 5-41,7-5 6,-4 12-21,4-12 12,-4 16-42,4-16 16,-2 21-27,2-21-18,-3 19 14,3-19-29,0 22 24,4-10-23,-3-3 18,1 2-24,3-2 18,-1 0-21,0-1 12,3-2-18,0 1 4,2-2-68,-9-5-30,17 6-6,-17-6-23,22 2-8,-22-2-44,22-2 4,-12 0-2,2-3-6,-1 0 1,0-2 37,2-1 17,-2-1 22,1-1 18,-3-2 22,0 2 9,0-2 16,-2 0 11,0-1 5,0 0 12,-2 1 11,-4 2 7,3 0 42,-4 10 34,6-19 10,-6 19 8,1-15 1,-1 15-16,-1-11 13,1 11-5,0 0 8,-2-11-21,2 11 0,0 0-18,0 0 12,-13 6-23,13-6-9,-6 11-10,6-11 19,-4 17-25,1-6 18,1 0-24,0 0-3,2 1-1,-3 1-1,3-1-4,0 3 1,0-2-2,3 0-2,-3 0-3,2 0 3,0-1-1,1-1-7,0 0-10,0-1-54,3-2-76,1 1-70,0-3-46,-7-6-56,16 11-35,-16-11-67,20 3-39,-20-3-465,23 0-493</inkml:trace>
  <inkml:trace contextRef="#ctx0" brushRef="#br0" timeOffset="7663.2628">15083 9975 603,'2'-15'490,"1"3"-25,-3 0-27,2 1-10,-2 11-42,0-18-38,0 18-40,-2-17-32,2 17-14,-3-12-42,3 12-18,-4-9-41,4 9 10,0 0-27,-11-3 14,11 3-24,-9 7-1,9-7-39,-6 13 25,1-4-12,2 3-13,-2 0 18,-1 2-38,3 2 7,-1-1-36,0 2 13,0-1-33,2 1 18,-1 0-31,3-1 9,-2 1-17,2-3 26,2 0-29,-1 0 19,2-2-46,0 0-44,2 1-28,-1-4-11,2 0-43,0-1-14,2-1-40,1-2-40,0-1-20,2-2-10,0 1-20,-11-3 12,23-2-20,-10 0 38,-1-2-36,1 0 36,1-4-35,-1-1 70,-2 0-25,2 0 68,-4-3 42,0-1 139,1 1 29,-3-1 24,-1 1 25,1-2 5,-2 1 49,0-1-3,-3 5 8,1-4 20,-1 1-1,-1 0-4,1 0 18,-2 12 12,0-18 8,0 18 3,2-15-2,-2 15-25,-2-13-25,2 13-12,0 0 6,-3-11 18,3 11-20,0 0-1,0 0-8,-6 11-48,6-11 27,-4 15-26,0-2 23,1-1-20,-1 2 11,1 2-23,-2-1 13,1 4-31,0-3 8,-1 3-23,-2-1 15,4-1-36,-2 0 27,2 0-26,-1 0 16,2-2-24,-1-1 17,1-1-63,0-2-37,0-1-85,2-10-91,0 19-72,0-19-65,0 15-110,0-15-185,2 10-304,-2-10-593</inkml:trace>
  <inkml:trace contextRef="#ctx0" brushRef="#br0" timeOffset="7957.0584">15160 10168 575,'0'0'525,"-8"-7"-113,8 7-53,-4-10-59,4 10-45,2-9-51,-2 9-36,11-15-35,-3 8-28,5 1-19,1-2-19,1 3-8,1 0-14,-1-2-12,2 4-8,1-1-1,0 1-7,-5 2-4,3-1 6,-3 2 10,1 0 37,-1 3 30,-4 1 11,4 0 7,-4 2 24,-2 2 7,-1 0-8,0 1-5,-1 3-9,-3 0-26,0-2 11,-1 2-25,0 2-19,-1-14-13,0 24-9,-1-14 0,1-10-9,0 22-8,0-22-2,-1 17-6,1-17 2,-2 16-77,2-16-109,0 11-131,0-11-141,0 0-198,0 0-462,0 0-717</inkml:trace>
  <inkml:trace contextRef="#ctx0" brushRef="#br0" timeOffset="8082.0411">15460 10006 152,'-2'-12'661,"2"12"-172,-1-13-74,1 13-29,-1-13-56,1 13-74,0 0-52,0-12-39,0 12-32,0 0-30,0 0-25,0 0-46,0 0-126,0 0-144,0 0-197,0 0-397,5 9-372</inkml:trace>
  <inkml:trace contextRef="#ctx0" brushRef="#br0" timeOffset="8347.6621">15608 10086 354,'0'0'632,"0"0"-88,0 0-39,0 0-31,0 0-37,3 10-48,-3-10-34,0 0-47,-4 10-26,4-10-9,-3 15-41,1-4 3,0 1-40,0 3 13,-2 2-39,1 1 14,1 4-42,-3 1 10,2 1-39,1 1 3,-1 1-43,0-2 3,1 3-30,0-1 10,1 1-17,0-1-9,-2 0 0,3-1 0,-1 1-8,0-1 2,-2-1 1,3 0-16,-1-4-3,1 1-73,0-2-31,-3-1-100,3-1-55,0-5-102,0 2-99,0-1-70,0-13-136,3 19-648,-3-19-911</inkml:trace>
  <inkml:trace contextRef="#ctx0" brushRef="#br0" timeOffset="8663.8247">15604 10256 90,'0'-20'705,"0"1"-159,0 1-54,3 0-16,-1-2-63,2 3-42,2-1-31,-1 1-43,2-1-56,1 3-14,0 3-46,4 1-13,0 1-35,0 0-5,1 5-27,1 0 6,-2 1-34,1 3 4,-1 2-4,0 1 8,-2 3-26,1 0 18,-3 1-27,-3 1 19,0 2-21,-1 0 16,-4-9-25,0 20 12,-5-10-27,1 2 19,-3 1-28,0-3-4,-3 2 22,1 0-27,-1-2 0,-3 2-10,5-3 3,-1 2-46,3-5-45,-3 0-55,3 1-48,6-7-59,-9 10-44,9-10-58,-7 7-61,7-7-107,0 0-558,0 0-703</inkml:trace>
  <inkml:trace contextRef="#ctx0" brushRef="#br0" timeOffset="9086.2606">15943 9994 244,'4'-9'647,"0"-1"-96,-4 10-58,4-15-27,-4 15-39,3-14-13,-3 14-47,3-13-30,-3 13-63,0-12-13,0 12-66,0 0-4,0-13-56,0 13 7,0 0-51,0 0 31,0 0-27,-12 4 9,12-4-5,-6 14-30,2-4 6,0 2-31,0 0 16,0 3-32,0 0 16,1 1-22,2 1 13,-2-2-20,2 2 20,-1-1-30,2-1 23,0-1-29,2-1 20,-1 0-20,3-2 22,1-1-26,1 0 26,1-2-15,0 0 4,2-3-52,0 0-15,1-2-50,3-2-2,-1 0-15,-1-2 16,2 0-16,-2-3 43,1 0 0,-2 0 18,-1-4-5,-1 3 25,1-2-16,-4 0 38,0-1-12,-5 8 19,6-12-9,-6 12 18,6-10-7,-6 10 11,0 0-7,0 0 41,0 0-3,0 0 14,0 0-11,0 0 25,0 0-22,-6 9 16,6-9-30,-3 14 18,3-14-25,-3 16 5,3-16-14,-3 17 20,3-17-24,-2 15 18,2-15-48,0 16-47,0-16-111,0 12-113,0-12-100,0 0-168,2 12-658,-2-12-834</inkml:trace>
  <inkml:trace contextRef="#ctx0" brushRef="#br0" timeOffset="9258.1223">16125 10048 109,'0'0'719,"-2"-15"-164,2 15-63,-3-10-33,3 10-39,-1-12-52,1 12-61,0 0-62,-1-12-46,1 12-40,0 0-35,0 0-27,0 0-20,-3-10-76,3 10-121,0 0-122,0 0-138,0 0-194,0 0-370,3 10-526</inkml:trace>
  <inkml:trace contextRef="#ctx0" brushRef="#br0" timeOffset="9539.3645">16371 10101 425,'10'-3'608,"-10"3"-69,6-7-67,-6 7-37,0 0-52,2-10-24,-2 10-25,0 0-37,-9-9-10,9 9-47,-10-3-18,10 3-38,-15-2-5,15 2-26,-17 2 15,17-2-39,-20 3 5,9 1-50,1 1 10,1 0-29,-3 2 10,2 1-30,1 1 19,-1 1-34,2 0 19,0 0-29,1 2 16,1 0-29,0 0 15,2-2-25,1 1 26,3-11-19,-3 20 21,4-9-35,-1-11-2,4 18-74,0-10-24,1-1-63,3 0-26,1-2-59,0-1-59,1 0-29,4 0-31,-1-4-39,3 2-60,0-2-56,3 0-371,1-2-469</inkml:trace>
  <inkml:trace contextRef="#ctx0" brushRef="#br0" timeOffset="9945.6121">16666 10132 117,'6'-10'624,"-2"2"-157,-4 8-73,3-14-35,-3 14-9,-4-11-39,4 11-17,-8-3-20,8 3-50,-13 0 2,3 3 0,1 0-21,-1 4-14,-1 0-9,-1 1-53,2 0-12,-2 2-31,2 2-4,1-2-10,0 0-19,2 2-5,0-2-6,2-1-11,-1 0-29,2-1 25,4-8-5,-3 13-2,3-13-3,0 14-5,0-14-4,6 9 0,-6-9-4,10 5-17,-10-5-27,11 1-24,-11-1-45,15-3-23,-4 1-13,-2-3-20,1 0 11,1-1 1,-2-2 14,0 2 18,0-1 25,-2 0 19,0 1 16,-2 0 12,-5 6 16,12-11 15,-12 11 21,8-6 16,-8 6 35,0 0 24,0 0 24,0 0 9,0 0 4,0 0 1,3 9 5,-3-9-23,-1 13-1,1-13-27,-2 16 5,2-16-19,-3 20-3,3-20-17,-3 19-2,3-19-2,0 18-10,0-18-24,2 16 20,-2-16 9,2 14-22,-2-14-27,7 13-86,-7-13-66,8 6-67,-8-6-49,12 6-50,-12-6-70,16 0-69,-16 0-441,19-4-490</inkml:trace>
  <inkml:trace contextRef="#ctx0" brushRef="#br0" timeOffset="10195.588">16938 10020 512,'0'0'499,"-1"-19"-60,1 19-16,-1-13-30,1 13-40,0 0-49,-8-10-3,8 10-23,0 0-20,0 0 23,-15 4-55,15-4-10,-9 12-46,5-4-8,0 1-25,-1 3 11,0 1-20,2 1-4,-1 1-43,2 1 13,-1-1-32,1-1 13,0 2-36,0 1 15,0-3-33,1 2 18,-2-3-27,1 0-8,2-1 6,0 1 9,-1-2-69,1-11-26,-1 19-70,1-19-25,-2 16-37,2-16-26,-1 12-40,1-12-41,0 0-60,-1 12-25,1-12-70,0 0-68,0 0-284,0 0-360</inkml:trace>
  <inkml:trace contextRef="#ctx0" brushRef="#br0" timeOffset="10711.2046">16770 10216 230,'-6'-8'503,"6"8"-99,-9-10-70,9 10-47,-6-10-23,6 10-11,-4-12-59,4 12-38,1-12-29,-1 12-18,6-15-21,-1 9-9,0-2-8,1 1-4,3-1-2,0-1-8,1 2-2,0-1-8,1 1-11,-1 0 1,3-3-6,-3 4-28,-2 0 15,4-1 23,0-1 10,1 3 5,-3-3 6,0 4-4,2-1 20,-2 0-7,0 1 21,0 0-13,-1 0-2,-9 4-5,16-4 10,-16 4 1,15 0-10,-15 0 8,12 2-21,-12-2 8,10 5-12,-10-5 2,9 6-12,-9-6-11,7 11 7,-7-11 13,8 11-25,-8-11 13,7 11-26,-7-11 21,6 10-22,-6-10 14,5 9-19,-5-9 11,5 8-17,-5-8 6,0 0-9,5 11 41,-5-11-4,0 0 31,0 0-38,0 0 15,0 0-32,0 0 18,0 0-26,0 0 20,0 0-36,0 0 28,-5-10-20,5 10 18,-3-11-23,3 11 21,-2-15-30,2 15 36,-1-19-9,1 19-2,1-21-20,0 10 19,2 0-18,-1 0 28,2 1-23,2-1 34,-1 3-12,3-3 33,0 3-16,3 1 31,0 0-9,1 0 11,2 3-26,1 2 21,-2-1-26,2 3 23,0 1-20,0 2 31,2 1 3,-2 3-7,-1 0-9,0 3-17,-1-2-1,-3 3-14,-1 0-18,-1 1 22,-3 2-26,-2-2 17,-2 0-53,-2 1-64,-2 3-109,-2-1-94,-5 2-160,-3 7-163,-6-6-928,1 3-1190</inkml:trace>
  <inkml:trace contextRef="#ctx0" brushRef="#br0" timeOffset="11773.6625">13954 10987 616,'0'0'548,"0"0"-64,0 0-32,-8 5-33,8-5-44,0 0-17,0 0-52,0 0-45,0 0-19,0-11-25,0 11-31,7-10-27,-2 3-5,-1-2-9,3 3 22,1 0-41,4-4 29,-3 1-33,5 0 4,-5 3-41,4-4 17,1 5-33,-1-2 9,1 2-37,-3 1 13,2 3-29,1 0 15,-1 2-24,1 2 17,-1 2-28,-1 2 21,-2 0-26,1 4 20,-1-1-21,-1 1 21,-3 1-23,1 0 19,1 1-27,-2 1 28,0-3-28,-1 1 26,-1 1-24,0-4 24,0 1-25,-2-3 29,-2-7-29,6 15 19,-6-15-18,5 10 21,-5-10-18,0 0 19,4 9-22,-4-9 26,0 0-27,0 0 27,0 0-29,6-9 24,-6 9-23,2-10 20,-2 10-21,4-16 24,-4 16-25,6-18 26,-2 7-29,-1 1 29,3-1-27,1 2 25,1 0-26,0 0 25,-1 0-25,2 4 25,0-1-26,0 3 26,2-1-26,-11 4 22,18-2-22,-18 2 28,23 2-23,-23-2 3,20 7-8,-11-3 11,0 1 2,0 1 3,0 0-2,-3-1 4,1 2-2,1-1-1,-8-6 2,12 12-3,-12-12 0,9 11 0,-9-11 1,5 10 1,-5-10 0,0 0-1,6 10-1,-6-10 0,0 0 7,0 0 1,0 0-5,0 0 2,0 0-2,0 0 2,0 0-6,0 0 25,0 0-26,0 0-2,6-13 24,-6 13-28,6-16 26,1 6-27,-3-1 24,6-1-24,0 1 24,-1 0-27,5 0 22,-5 1-27,4 1 40,1 0-32,-3 1 23,3 1-26,-4 2 25,-1 2-25,3-1 25,-12 4-19,18-2 19,-18 2-13,16 2 44,-16-2-24,15 9 27,-15-9-27,9 10 5,-9-10-5,8 14-2,-8-14-4,5 17-1,-5-17-2,1 15-1,-1-15 3,2 17-11,-2-17 0,0 15-1,0-15-54,0 14-53,0-14-64,3 12-42,-3-12-63,1 12-90,-1-12-63,2 9-61,-2-9-86,0 0-615,7 10-802</inkml:trace>
  <inkml:trace contextRef="#ctx0" brushRef="#br0" timeOffset="12383.0155">14827 11006 470,'0'0'550,"0"0"-94,10-5-39,-10 5-24,6-7-42,-6 7-46,11-5-13,-11 5-56,14-10-19,-6 3-21,-1 3 12,3-2-33,-2-1-25,1 1-35,0-3-1,1 2 7,-2 0-25,-1 1 24,1-3-38,-2 3 9,1-2-26,-7 8 21,8-12-18,-2 4 21,-6 8-34,6-10 6,-6 10-26,2-12 15,-2 12-29,0 0 19,-5-12-25,5 12 23,0 0-18,-14-4 22,14 4-18,-12 3 28,12-3-17,-15 6 28,7-1-30,2 1 11,-3 2 8,4 0-6,-2 2-2,2-1-2,-1 2-6,2-2-8,0 3-3,2-2-7,-2 1-2,4-11-4,0 20-2,0-20-1,2 19-1,-2-19 0,6 17-2,-2-9-2,-4-8 5,11 14-12,-11-14-42,13 10-48,-5-6-53,-8-4-35,19 5-16,-8-2-33,-11-3-49,22 1-26,-8-1-12,-1-1-11,2 1-22,0-4 28,3-1-6,-3-1 57,6 0-22,-2-2 53,-2-1-25,1 0-40,0-4 6,-1 2 32,0-1 45,-2-3 55,-2 2 72,1-1 192,-1-2 92,-3 0 37,0 1-12,-2 0 4,-2 1 21,1 0 7,-2-1 4,-3 2-6,1 2-5,-2-1 22,-1 12 16,2-20 3,-2 20-50,1-17 8,-1 17-49,-1-12-3,1 12-12,0 0-4,-6-7-9,6 7-2,0 0-29,-7 7 15,7-7-37,-8 12 12,4-1-31,0-1 13,2 3-33,-2 3 6,1 0-30,1-2 8,-2 4-27,2-2 19,0 1-33,-1 0 20,0 0-29,2-2 21,-2 0-22,3-1 1,-1-1-87,-1 0-35,1 0-76,0-4-28,1-9-81,-1 20-65,1-20-58,-2 14-60,2-14-120,0 12-545,0-12-766</inkml:trace>
  <inkml:trace contextRef="#ctx0" brushRef="#br0" timeOffset="13293.3774">15124 10961 548,'0'0'515,"-7"-8"-119,7 8-53,-4-9-48,4 9-36,0 0-56,4-12-34,-4 12-33,11-9-23,-1 4-26,0-2-14,4 2-22,1-2-5,2 1-9,2-2-8,0 1-5,2-3-4,0 2-6,1 1-1,0-2-11,-2 1 7,2 0-5,0 1 1,-4-2-1,2 2 0,-3 1-5,-3 0 6,0 0-2,0 1 1,-5 1 18,1-1 35,-10 5 6,14-6 3,-14 6 11,9-6 19,-9 6 8,0 0-1,8-6 4,-8 6 8,0 0 14,0 0-17,0 0 0,0 0-21,-5 9-5,5-9-5,-4 16 19,1-7-20,2 4-9,-2 1-6,1 2-4,-1 1-7,1-1 3,0 1-16,0 0-2,-1 1-7,2-2 3,-3 1-26,2-1 17,2-1-4,0-4 4,-2 1-16,2 1 3,0-13-3,2 20 2,-2-20-3,6 15-4,-6-15-1,6 12 1,-6-12 1,8 5 0,-8-5-1,10 3-1,-10-3 0,13-3 8,-13 3-14,14-8-9,-5 3-1,-1-3-3,1 0-20,-2-2-12,1-2 14,0 2 8,-2-2 6,-1 1 9,2 1-6,-2 2 8,0 1-4,0-1 2,-5 8-3,6-13 0,-6 13 18,7-7-13,-7 7 0,0 0 5,0 0-7,6 7 11,-6-7-1,0 0 4,0 21-6,0-21 2,-3 15 5,3-15 0,-1 19-2,1-19 2,1 21-2,-1-21-2,3 20-2,-3-20 5,4 15-2,-4-15-9,6 14 8,-6-14 7,11 12-10,-11-12-30,15 6-48,-15-6-36,17 4-40,-17-4-41,20-1-6,-8-2-12,0 1-26,2-2 17,0-3 20,-1-1 32,0 2 9,-3-2 40,0 0 18,-1-1 31,0 1 14,-2 1 46,-1 1 28,-6 6 11,10-12 14,-10 12 16,5-8 5,-5 8 5,0 0 14,5-7-3,-5 7 30,0 0-8,0 0 12,0 0-19,-4 10 30,4-10-37,-3 11 20,3-11-2,-3 15-15,3-15-15,-4 17-13,4-17-11,-1 17-19,1-17 16,1 15 7,-1-15-5,5 14 8,-5-14-8,9 12 8,-9-12-9,13 10-6,-13-10-5,17 4-9,-17-4-4,19 3-5,-19-3-4,20-3 21,-20 3-65,22-3 51,-12-1 19,0 0-25,-1-2 3,-1 2 2,-1-4 2,0 3 22,-2-4-25,0 1 14,-2-1-25,-3 9 17,1-20-21,-1 20 17,-1-21-23,-2 12 19,1-1-23,-1 1 13,-1 0-17,-2 2 25,6 7-38,-11-12 37,11 12-27,-15-6 31,15 6-58,-16-1 30,16 1-54,-20 5-74,9-1-81,1-1-72,-3 4-75,2 0-54,-1 0-156,3 1-416,2-3-591</inkml:trace>
  <inkml:trace contextRef="#ctx0" brushRef="#br0" timeOffset="13863.1171">16325 11003 609,'7'-6'475,"0"1"-67,-7 5-16,6-13-32,-6 13-52,4-11-46,-4 11-51,-4-11-5,4 11-32,-6-8 12,6 8-2,-9-6-20,9 6-17,-13-5-5,13 5-13,-17 0-22,17 0-7,-19 2-10,9 2-10,0 1-10,-3 1-5,3 3-6,0-1-4,-2 2 1,3 1-1,1 1-11,0 1-9,1-1 17,1 2-29,2 1 15,0-4-29,1 1 19,2-1-26,1-11 17,0 22-16,0-22 17,5 17-26,-1-10 26,-4-7-24,12 12 21,-3-8-24,-9-4 20,16 5-20,-16-5-6,22-1-10,-22 1-33,24-5-22,-11 1-36,1-4-30,3 1-6,-2-2 28,0-1-31,2-2-2,-3-2-25,1 0 5,0-2 22,-3-1 17,4-4 32,-4 0 16,0 1 20,-1-4 9,-3 3 18,1-1 6,-1-2 13,-2 2 3,-2-2 11,1 2 38,-1 4 26,-3 0 24,2 2 18,-3 0-1,0 4-14,-2-2 1,1 4-15,1 10-5,-5-17-2,5 17 3,-5-9-3,5 9 5,0 0 13,0 0 19,-14 2-17,14-2 22,-7 15-19,2-3 21,0-1-18,1 6 29,2-2-21,-2 3 4,1 2 10,1-1-6,-1-1-3,2 3-10,1-1-15,1-1-7,1 1-9,-1-1-9,1 0-13,2-1-9,0-1-5,4 0-7,-2-3 12,2 0-12,1-3 0,0 0-7,3-3-47,-1-1-97,1-3-63,1-2-128,0-1-118,4-1-159,-3-1-756,5-3-959</inkml:trace>
  <inkml:trace contextRef="#ctx0" brushRef="#br0" timeOffset="13972.478">16895 10923 297,'0'0'546,"0"0"-109,7-8-74,-7 8-45,0 0-68,5-6-53,-5 6-81,0 0-105,0 0-204,0 0-552,2-12-251</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08:16.454"/>
    </inkml:context>
    <inkml:brush xml:id="br0">
      <inkml:brushProperty name="width" value="0.05292" units="cm"/>
      <inkml:brushProperty name="height" value="0.05292" units="cm"/>
      <inkml:brushProperty name="color" value="#008080"/>
    </inkml:brush>
    <inkml:brush xml:id="br1">
      <inkml:brushProperty name="width" value="0.05292" units="cm"/>
      <inkml:brushProperty name="height" value="0.05292" units="cm"/>
      <inkml:brushProperty name="color" value="#FF0000"/>
    </inkml:brush>
  </inkml:definitions>
  <inkml:trace contextRef="#ctx0" brushRef="#br0">898 12716 841,'0'0'754,"6"-11"-39,-6 11-99,3-10-59,-3 10-60,4-10-49,-4 10-75,0 0-27,2-10-84,-2 10-18,0 0-61,0 0 28,0 0-15,0 0 1,0 0-55,0 0 36,4 14-80,-4-14 89,0 17-79,3-7 43,-2 3-72,0-1 67,0 1-23,0 0-20,2 0-17,-1 2-15,0 0-12,-2 0-13,0-2-6,3 1-6,-3 0-4,1-1-24,-1 1 9,1-2-1,-1 1 6,0-1-5,0-12-15,0 21-13,0-21-64,0 20-59,0-20-102,0 16-87,0-16-46,0 11-77,0-11-116,-1 11-131,1-11-203,-8 7-509,8-7-1011</inkml:trace>
  <inkml:trace contextRef="#ctx0" brushRef="#br0" timeOffset="734.3612">1053 12564 636,'0'0'566,"2"-13"-65,-2 13-9,2-14-58,-2 14-44,2-16-43,-2 16-31,-2-16 38,2 16-52,-2-16-64,2 16-6,-3-17-1,-1 8-53,-1 1 31,2-1-14,-1 0 0,-2 2-5,2-1 27,-3 0-74,-2 1 30,2 1-72,-2 0 43,-1 0-14,-1 2-21,1-1-2,-2 2-14,1 1-11,11 2-4,-27 0-4,14 2-2,-3 1-12,-2 2-2,0 4 2,0 1-50,0 0 55,-1 4-47,2-1 52,-3 4-45,2 0 47,0 1-43,0 2 46,3 0-38,-2 1 29,4 1-49,-3 0-17,3 1 0,1 1 0,1-1 0,0 2 0,2-4 0,0 1 0,2 0 0,-2 0 0,4 2 0,-1-2 0,3 2 0,-1-1 0,2 0 0,2-3 0,0 1 0,0-2 0,2 3 0,1 0 0,1 0 0,0-1 0,6-2 0,-2 1 0,1-2 0,2 0 0,3-3 0,-1 0 0,10 1 0,-5-1 0,4-1 0,1-3 0,2 1 0,0-3 0,1-4 0,0 2 0,0-5 0,3 1 0,-2-2 0,2-1 0,2-1 0,1-4 0,2 1 0,-3-4 0,3 1 0,-4-3 0,1 0 0,-1-4 0,-4 2 0,1-3 0,-2 0 0,-1-2 0,-3 0 0,-2-2 0,-4 0 0,-2 0 0,-3 0 0,-2-4 0,-1 1 0,-3-2 0,-2-2 0,-2-1 0,-4 0 0,1-2 0,-3-2 0,-3 1 0,-1 3 0,-2 0 0,-2 0 0,-1 2 0,-2 1 0,-2 0 0,1 5 0,-1-2 0,-3 2 0,2 3 0,-3-1 0,0 3 0,2 2 0,0 1 0,0 5 0,-1-2 0,0 3-46,4 3-232,-2 0-34,1 2-81,-1 2-12,3 0-51,1 3-87,-2 0-70,4 2-101,1-1-695,-1 2-1012</inkml:trace>
  <inkml:trace contextRef="#ctx0" brushRef="#br0" timeOffset="1543.1837">1919 12795 197,'0'0'656,"4"-13"-117,-4 13-25,1-12-75,-1 12-37,0 0-31,0-17-27,0 17-8,0-12 5,0 12-26,-1-12-16,1 12-54,0-13 1,0 13-16,0 0 20,0-14-47,0 14 5,0 0-43,-2-10-9,2 10-61,0 0 10,0 0-57,0 0 19,0 0-42,0 0 33,0 0-40,0 0 29,0 0-36,-3 10 36,3-10-1,-3 20 6,1-9 8,0 2-12,1 0-6,0 0-6,-1 2-11,1 2-20,-2-3 20,2 3-19,1 0 13,-2 0-9,2 0 24,-2 1-36,0 0 2,1-1 14,-1-2-5,2 2-7,-1-3-87,1-1-77,0 1-68,1-2-23,-1 0-57,2-2-68,1 1-75,-3-11-69,4 14-47,-4-14-844,7 12-1019</inkml:trace>
  <inkml:trace contextRef="#ctx0" brushRef="#br0" timeOffset="2058.7841">2131 12804 242,'0'0'729,"4"-17"-137,-4 17-100,4-16-41,-4 16-32,3-13-7,-3 13-46,3-14-18,-3 14-29,1-11-41,-1 11-55,0 0-25,1-12-53,-1 12-7,0 0-45,0 0-3,-8-6-33,8 6 3,-11 7-32,11-7 17,-15 9-27,5-3 11,-2 3-17,2-1 10,-3 1-21,0 3 15,1-3-14,-1 0 9,-1 2-1,3-1-2,0-1-5,0 1 2,0-1 2,1-1-4,-1-1-1,2 0 5,1 0-3,8-7-2,-15 10 1,15-10-3,-12 9 0,12-9 2,-9 6-22,9-6 25,-10 7-3,10-7-3,0 0-4,0 0 4,-4 7-2,4-7 2,0 0-1,12 6-2,-12-6 5,14 6-3,-5 0 1,2-2 1,2 1-3,-1 3 1,2 1 6,0-3-6,1 2 0,-1 4 2,4-3 2,-3 2 0,2-2 2,1 1-1,-3 0 5,2 0-5,-3-3 4,2 1-1,-3-1-3,1-1 2,2 2 1,-4-3 0,1 2-8,-3-2 8,2 0 1,-12-5-7,17 8 3,-17-8 0,15 8 1,-15-8 0,10 5-3,-10-5-2,0 0-15,12 5-41,-12-5-48,0 0-50,0 0-54,11 3-64,-11-3-47,0 0-87,0 0-117,0 0-156,0 0-317,3-12-594</inkml:trace>
  <inkml:trace contextRef="#ctx0" brushRef="#br0" timeOffset="3185.5645">2794 12847 716,'0'0'699,"0"0"-75,0 0-58,0 0-53,0 0-39,0 0-35,0 0-40,-5 7-54,5-7-33,0 0-29,0 0-26,0 0-12,0 0-27,0 0-18,0 0-35,17-2-6,-17 2-8,15-1-36,-15 1-7,20-4-21,-20 4-15,22-4 8,-8 3-34,-2-2-24,2 2 8,-1-2-20,-1 3 13,1-1-16,0 0 9,0 1-10,-2-3-35,-11 3-75,22 0-77,-22 0-47,17 0-57,-17 0-52,15-2-68,-15 2-46,13 0-58,-13 0-22,0 0-203,15 0-392,-15 0-740</inkml:trace>
  <inkml:trace contextRef="#ctx0" brushRef="#br0" timeOffset="3419.9398">2820 12959 132,'0'0'653,"-9"5"-142,9-5-66,0 0-46,-10 4-41,10-4-25,0 0-5,0 0-34,0 0-44,0 0-2,0 0-42,6 8-14,-6-8-58,0 0-8,19-1-44,-19 1 9,17-3-56,-17 3 29,20-1-40,-20 1 3,22-5-95,-9 5-69,-1-3-65,0 1-89,1 0-64,-1 1-121,0-1-586,3 1-678</inkml:trace>
  <inkml:trace contextRef="#ctx0" brushRef="#br0" timeOffset="4241.317">3616 12775 670,'0'0'644,"0"-15"-19,0 15-45,0 0-57,1-14-38,-1 14-35,0 0-27,0-15-39,0 15-26,0 0-43,0 0-51,0-12-45,0 12-15,0 0 23,0 0-20,0 0-16,0 0 8,3 11-28,-3-11-25,1 14 5,0-3 2,1 0-29,-2 1-4,1-1-14,-1 1-19,0 3-12,0-4-6,0 2-48,1 1-21,-1-2 0,1 1 0,2 1 0,-3-3 0,1 1 0,-1 0 0,1-1 0,-1-11 0,0 20 0,0-20 0,0 16 0,0-16 0,2 15 0,-2-15-81,1 12-183,-1-12-50,0 0-60,0 13-46,0-13-102,0 0-147,0 0-115,0 0-727,4 9-1140</inkml:trace>
  <inkml:trace contextRef="#ctx0" brushRef="#br0" timeOffset="4950.1653">3933 12780 440,'0'0'521,"0"0"-78,-7-8-51,7 8-57,0 0-54,-3-9-21,3 9 10,0 0-29,0-14-41,0 14 8,5-10 7,-5 10-15,10-15-12,-4 6-12,2 3-18,4-3 16,-1 2 8,2-1-8,1 1-20,0 1-5,1 2-29,-1-1-22,0 2-11,-1 2-14,1 0-15,-2 2 0,-1 1 0,-1 3-10,0 0-1,-3 0-13,-2 2-5,-1 3-6,-4-10 1,1 21-8,-2-11 9,-4 3-16,-2-1 5,0 1-12,-1 0 8,-2-1-10,1 1 10,0-3-11,-3 2 9,3-1-8,-1-2 12,0-1-14,2 1 6,1-4-6,0 2 10,0-2-6,7-5 8,-11 7-11,11-7 8,-7 7-10,7-7 9,0 0-8,0 0 4,0 0-6,0 0 7,0 0-7,0 0 3,0 0-2,3-9 4,-3 9-4,15-7 3,-5 4-5,0-2 8,2 3-8,0-1 8,1-1-7,1 3 9,-1-1-5,1 2 2,-1 0-8,-13 0 7,24 1-4,-12 0 2,0 2-7,-3 2 9,0-3-10,0 4 12,-1-2-9,-8-4 5,11 11-2,-11-11 6,7 13-9,-7-13 12,5 13-2,-5-13-7,0 14 17,0-14-4,-6 14 16,0-6 0,1-2-11,-3 0-4,1 1 5,-3 0-7,1-2 2,-4 0-7,3 0 6,-1-1-6,-1-1 6,0 1-9,1-1 8,-2-1-9,0 1 10,13-3-14,-23 0-25,23 0-40,-23 0-40,12 0-56,11 0-42,-21-3-95,21 3-86,-15-4-92,15 4-162,-14-5-623,14 5-872</inkml:trace>
  <inkml:trace contextRef="#ctx0" brushRef="#br0" timeOffset="5512.6313">4462 12811 363,'0'0'526,"-5"-7"-76,5 7-33,0 0-39,-3-11-42,3 11-45,0 0-5,1-10-15,-1 10 0,4-8-15,-4 8-34,10-10-24,-10 10 8,17-10-10,-17 10-5,18-7-2,-7 3-13,1 3-9,2-2-31,-14 3 5,23 0-17,-10 1-23,-2 1-17,1 1-14,-3 2-1,0-1-25,-2 3 3,2 1-14,-4 0-2,-5-8-10,4 15 2,-4-15-5,-2 20 0,-2-11-11,-3 3 7,-2 1-9,-1-1 3,-1 1-7,-5-1 5,2 2-6,-1-2 5,1 0-7,-1-1 8,2-1-7,0-2 7,0 2-8,2 0 22,-1-4-26,3 0 9,0 0-7,2-1 6,-1-1 2,8-4 7,-10 8 9,10-8 1,0 0-9,-8 6 5,8-6 6,0 0-8,0 0-5,14 0 20,-14 0 9,17-1-5,-17 1 4,23-2-7,-9 0 1,0 1 8,4-1 17,0 0-1,0 1 16,0-2 2,1 2 2,0-2-9,-1 2-3,0-2-15,-2 2-1,0 0-13,-4 0 0,2-1-14,-14 2-4,25-1-5,-25 1-1,18-1-12,-18 1-46,16 0-78,-16 0-64,14 0-48,-14 0-92,0 0-42,17 0-120,-17 0-111,0 0-113,15 0-678,-15 0-995</inkml:trace>
  <inkml:trace contextRef="#ctx0" brushRef="#br0" timeOffset="6106.361">5134 12707 577,'0'0'657,"0"0"-97,-1-14-53,1 14-61,0 0-28,-4-13-85,4 13 17,0 0-7,-7-9-53,7 9-42,0 0-23,-12-8-23,12 8 0,0 0-30,-13-3-24,13 3-32,-11 3 0,11-3-20,-13 5 1,13-5-1,-12 7-17,12-7-13,-11 10-4,11-10 0,-11 12-18,6-4 2,5-8-9,-8 14-4,8-14 5,-6 14-15,6-14 10,-2 16-5,2-16-8,-2 16 2,2-16-12,3 17 3,-3-17-6,6 18 7,-2-10-6,2 0-5,-2 1-5,4-1 7,2 2 0,-1-2-1,1 0 0,3-1 0,0 3 0,2-4-1,-1 2-1,1-2-1,1 1-1,0-1 0,-1 1-1,0-1 0,-1 0 1,-1 0 2,1 1-4,-3-1 0,1 1 2,-3-3 0,0 2 0,0-2 1,-2 1 3,-7-5-7,12 10 42,-12-10 4,5 10-5,-5-10-6,0 0-11,-1 13 8,1-13 5,-11 8-8,11-8-5,-16 9 2,4-4-5,-1-2-1,-2 2 5,1-1-2,-5-1-1,1-2-5,0 1-2,-1 0-2,1-2 1,-2 1-4,-1-1-2,2-1-2,0-1 4,-1 2-3,3-2-1,-2 1-13,3-2-24,1-1-62,1 0-65,-1 0-41,3 0-44,1-1-28,2 0-89,1 0-93,0 1-86,8 4-105,-11-12-727,11 12-973</inkml:trace>
  <inkml:trace contextRef="#ctx0" brushRef="#br0" timeOffset="6465.7233">5063 12717 50,'0'0'737,"0"0"-133,0 0-71,-11-2-52,11 2-61,0 0-35,0 0-41,0 0-32,0 0-11,0 0-34,0 0-22,0 0-38,10-6-9,-10 6-37,17-4-6,-4 1-22,2 1-12,4-1-15,1 0-1,4-2-7,1 1-9,1 2 15,-1-3 18,1 3-6,-2-2 19,2 3 13,-2-2-24,-4 1-1,0-1-1,0 0 0,-2 1-9,-4 0 15,0 0-1,-2 2 3,-1-3-17,-11 3-2,18-1-21,-18 1-6,14-1-16,-14 1-9,13-2-59,-13 2 0,0 0 0,13-2 0,-13 2 0,0 0 0,0 0 0,0 0 0,0 0 0,0 0 0,0 0-162,0 0-125,0 0-81,0 0-108,0 0-111,0 0-221,0 0-931,-11-6-1424</inkml:trace>
  <inkml:trace contextRef="#ctx0" brushRef="#br1" timeOffset="26715.9822">9191 4054 657,'0'0'596,"0"0"-74,0 0-22,0-15-42,0 15-37,0 0-28,-1-11-9,1 11-23,0 0-20,1-11-27,-1 11-6,0 0-17,0 0-14,1-12-33,-1 12-34,0 0-50,0 0-34,0 0-22,0 0 33,0 0 7,0 0-23,0 0-15,5 11-6,-5-11-7,-1 14 0,1-14-6,-1 19-8,1-19-13,-2 24-2,0-12-1,-1 3-5,-1 2-9,1-2 7,-2 2-14,1-3 2,-1 3-15,-1 0 6,1 0-13,-2-2 4,2 1-16,0 0-10,-2 0 0,3-2 0,-1-1 0,-1 0 0,2 0 0,0-1 0,2-3 0,-1 0 0,3-9 0,-4 17 0,4-17 0,0 15 0,0-15 0,3 14 0,-3-14 0,7 14 0,0-9 0,0 2 0,2-3 0,0 1 0,5 0 0,1-1 0,1 1 0,-1-1 0,5 0 0,-1-1 0,1 1 0,3 1 0,-2-2 0,-2-1 0,1 1 0,0-1 0,-3 1 0,1-2-24,-1 2-258,-2-3-65,-1 0-89,1 0-80,-3 0-175,-12 0-227,23-4-658,-14-1-1224</inkml:trace>
  <inkml:trace contextRef="#ctx0" brushRef="#br1" timeOffset="27465.9616">9665 4364 678,'0'0'650,"0"0"-88,0 0-45,0 0-64,0 0-44,0 0-59,0 0-19,19-1-60,-19 1-1,21-4-60,-10 1-9,1-1-36,3 1-16,0-3-31,1 2-20,-1-1-16,2 1 1,-2-3-4,-1 1-4,-1 0-5,-1 0 5,0 0-6,-2 0-12,-1 0-3,-1 1 6,-2 0-25,-6 5-6,10-13-8,-10 13-6,0 0-3,0-14-2,0 14-2,-8-7-3,8 7-4,-15-4 0,15 4-1,-17-1 0,17 1-2,-22 1 0,9 3 1,2-1-2,-2 4 0,0 0 3,1 0-3,0 1 3,1 1 7,1 3 4,3-2 35,0 1-9,1 0 2,2 0 12,1 0 5,3-11 5,-1 21-20,2-11-15,3 0 6,1-1-4,3 2-5,1-1 5,2-1-6,1-2-12,2 2 8,0-2-27,3-1-92,-1-2-44,2 1-44,0-2-44,3-1-15,-1 0-55,1-2-8,-1-2-40,0 1-13,1-3-13,2 2 11,-2-5 8,2-2 53,-3 1-21,0-2 99,-1 0 5,-2-2 84,-1-2-2,-1-1 103,0 1 40,-4-2 69,1 2 9,-1-3 41,-3 3 36,-1 0 26,-2-1 32,1 0-4,-2 1-11,0 1 36,-3-1-4,1 2 2,0 0 11,-1 0-5,-1 12-22,1-22 3,-1 22-4,-1-17-11,1 17-18,0-14-29,0 14-27,-3-12-26,3 12-21,0 0-14,-6-7-8,6 7 10,0 0 28,-11 10-19,6-3 21,-1 3 2,1 3 20,0 0-14,-1 4 8,-1 1-8,1 2-9,1 0-13,1 0-10,-1 1-9,2 0-12,0-2-9,1 1-14,2-2 0,2 1-17,0 1 6,1-2-8,-1-1 3,2 2 0,1-4 3,2 2-10,-1-2-5,3-3-1,0 1 3,1 0-31,1-5-67,1 1-71,2-2-35,0-2-38,-1-2-43,1-1-34,0-2-62,3-2-76,-3-2-38,2 0-55,-2-3-97,2 0-637,-2-5-882</inkml:trace>
  <inkml:trace contextRef="#ctx0" brushRef="#br1" timeOffset="27686.3579">10147 4267 657,'0'0'642,"-20"0"-103,20 0-64,-15 3-94,15-3-50,0 0-32,-13 1-9,13-1-31,0 0-19,0 0-21,0 0-62,13 3-15,-13-3-33,23 3-24,-9-2-1,2-1-42,2 1-6,2-1 5,2 1-6,-1-1-75,0 0-68,2-1-55,0 1-70,1 0-65,-2 0-59,6-1-106,-1 1-153,0-1-260,2 1-432</inkml:trace>
  <inkml:trace contextRef="#ctx0" brushRef="#br1" timeOffset="28229.7685">11731 4398 696,'0'0'626,"0"0"-56,0-12-40,0 12-58,0 0-38,0 0-41,-3-12-62,3 12-19,-7-7-66,7 7-3,-10-8-26,0 4-18,1 0-26,-3 2 3,-1-1-12,1 0-8,-5 3-21,4 0-12,-6 2-12,2 0-17,-3 2-6,3 1-25,-4 0-7,0 5-12,3-2 1,-1 4-13,2-3 6,1 4-13,1 1 3,0 0 1,3 0 0,2 1 9,3-1 1,4 2-1,0 0 0,4-3 2,3 3-6,4 2-6,2-2-1,6 0-4,5 0-10,2-2 3,2 0-8,2-2 0,3-2 2,-1 0-3,2-2 2,-6-1-2,0-2 27,0-1-28,-3 0-1,-2 0 2,-1-2 4,-2 0 19,-3-1 21,-1 1 12,-3-1 3,-10-1-14,19 1-14,-19-1-5,14 0-8,-14 0-5,13-2-31,-13 2-60,0 0-65,9-5-47,-9 5-46,0 0-65,0 0-95,5-10-115,-5 10-113,0 0-144,0 0-671,1-11-1042</inkml:trace>
  <inkml:trace contextRef="#ctx0" brushRef="#br1" timeOffset="28580.381">12374 4506 756,'0'0'671,"0"0"-75,-14-1-62,14 1-19,0 0-68,-9-3-17,9 3-38,0 0-48,0 0-45,0 0-30,0 0-33,0 0-16,8-3-7,-8 3-19,15-2-23,-15 2-11,22 0-48,-8 0-17,-1 0-19,2 0-14,-1 0-13,2 0-11,-1 0-7,1 2-5,-3-2-15,2 0-71,-1 0-54,1 0-60,-2 0-36,0 0-72,-13 0-54,21 0-93,-21 0-73,18 0-61,-18 0-137,15 0-420,-15 0-736</inkml:trace>
  <inkml:trace contextRef="#ctx0" brushRef="#br1" timeOffset="28814.7479">12347 4604 624,'-10'4'556,"10"-4"-68,-15 5-37,15-5-14,-9 5 13,9-5-58,0 0-28,5 10-32,-5-10-45,15 5-54,-2-3-22,3 1-39,2-1-10,0 1-38,4 0-11,-1 0-23,4-1-16,-4-1-26,0 2 1,2-2-21,-4 2 6,0-3-30,-1 1-57,-3 0-77,0 0-48,-2-1-100,-13 0-101,24 0-119,-24 0-266,18 0-311,-18 0-692</inkml:trace>
  <inkml:trace contextRef="#ctx0" brushRef="#br1" timeOffset="30819.4881">13526 4411 300,'7'-11'686,"-7"11"-73,4-7-41,-4 7-72,0 0-61,2-14-54,-2 14-46,0 0-38,-2-11-22,2 11-40,-8-5-31,8 5-22,-12-3-13,12 3-19,-16 3-18,3 0-10,4 2-12,-4 1 1,1 5 1,-1 0-26,-3 3-10,3 2-16,-3 0-2,5 0-8,-3 3-9,5 0 4,-2-1-7,2 1 3,2 0 12,2-4-27,1 1 13,0-1-1,4 0-6,2-1-11,0-2 4,2 1 17,3-1-21,3-2-4,1 1-4,-1-5 3,4 0-5,0-1 5,4-2-16,-1-1 7,-1-1-10,5-4 8,-1 2-7,4-3 48,-3-1-51,2-2-8,-1 0 2,-2-2 1,0 0 4,-2-3-4,-2 0 10,-1-2-2,-1-1-2,-5 1 8,0-1-7,-5 1 11,2-1-9,-2 1 1,-4 0-9,-2 1 1,-1-1 4,-4-1 1,1 2-1,-3 0 2,0 0-4,-3 3 0,1 1-4,-3-1 3,1 1 3,-3 4-1,1 0-7,-1 0-20,0 3-42,-2-1-48,5 3-47,-3 1-56,1 1-68,0 0-57,-2 1-68,3 4-60,1-2-121,1 3-761,1-1-957</inkml:trace>
  <inkml:trace contextRef="#ctx0" brushRef="#br1" timeOffset="31100.7288">13897 4667 393,'0'0'995,"0"0"-139,0 0-114,0 0-36,-4 9-34,4-9-80,0 0-24,0 0-68,0 0-48,0 0-50,0 0-32,0 0-35,0 0-36,0 0-30,0 0-229,0 0-40,0 0 0,0 0 0,0 0 0,0 0 0,0 0 0,0 0 0,-8-5 0,8 5 0,0 0 0,0 0 0,0 0 0,0 0-342,0 0-156,0 0-80,0 0-115,12-3-142,-12 3-824,0 0-1326</inkml:trace>
  <inkml:trace contextRef="#ctx0" brushRef="#br1" timeOffset="31600.7136">14416 4534 63,'0'0'782,"9"-11"-124,-9 11-46,7-12-40,-7 12-53,9-11-66,-9 11-56,5-13 12,-5 13-39,4-12-23,-4 12-34,0-9-52,0 9-47,-1-11-8,1 11-20,-4-9-18,4 9-21,-10-3 5,10 3-16,-19-1-17,19 1-21,-22 4-14,9-1-3,-4 3-5,2 0-10,-1 3-4,0 1-3,-2 2-18,3 1 1,1 0-6,0 1-3,1-1-9,2 3 1,2 0-5,0-3-7,2 1 6,2 2-2,3-2-8,0 2 4,4-4-2,-1 4 1,3-1-6,2-2-1,1 1 4,3-2 2,0-1-7,1-1 2,3 0 4,0-2-6,1-1 3,-1-2 0,2 0-6,-1-1 1,-1-3-3,-1 1 1,1-2 3,-1 0 4,-2-2-1,3-1-3,-5 0-3,1-2 3,-2-2-6,-1 0 0,-7 7 5,8-15-4,-8 15-5,3-16 1,-3 16 4,-3-14 1,3 14-4,-9-15 0,1 10-7,2 0 8,-4 0-4,-1 1 5,11 4-5,-23-3-61,23 3-47,-22-1-54,9 2-52,1 1-51,-2 1-31,2-1-85,0 0-105,1 2-104,2 2-63,9-6-816,-16 7-1100</inkml:trace>
  <inkml:trace contextRef="#ctx0" brushRef="#br1" timeOffset="32225.6922">14868 4664 532,'10'-7'607,"-2"0"-67,-1-1-22,-1-1-66,0 1-83,-1-1 9,-1-2-63,1 2-22,0-1-5,-2 1-38,-1-2-40,-2 11-24,2-20-4,-2 20-2,-4-19-23,-1 10-19,0 0-6,-2 1-4,0 2-18,-3 0-21,-2 1-16,3 1 2,-5 2-30,1 2-6,0 0-6,1 0-11,-1 2 3,-1 1-12,1 2 1,-1-1-7,1 3 4,2-1-12,2 0 7,0 1 10,4 0-12,-1 0-3,2 2 8,4-9-6,0 14 6,0-14-5,6 12 4,-1-5-5,-5-7 4,15 10-7,-5-4 4,-2-3-1,3 0-1,1 0-7,0-2 3,0 0-6,-12-1 11,20 0-11,-20 0 7,21-2-6,-10-1 3,-11 3 5,16-6 4,-16 6-3,15-8-1,-15 8-6,12-9 6,-12 9-5,10-7 0,-10 7 5,9-8 2,-9 8-10,0 0 4,10-8-8,-10 8 8,0 0-4,0 0-2,0 0 4,7 10 13,-7-10 13,0 13 25,0-13 17,-3 19 13,0-7 14,0 1 22,3 2 1,-5 0-13,2 0 20,1 1-19,-2 0 1,2 1 0,0-1-7,-1-1-1,1 1-6,-2-2 0,2 1-18,1-2-2,0-2-17,-1 1-5,0-1-16,2-11 6,-1 16-17,1-16 8,-1 16-15,1-16-12,-2 12 0,2-12 0,0 0 0,-2 13 0,2-13 0,0 0 0,0 0 0,0 12 0,0-12 0,0 0-19,0 0-178,0 0-79,0 0-66,0 0-77,10-7-25,-10 7-139,4-8-94,-4 8-200,11-9-508,-5 2-986</inkml:trace>
  <inkml:trace contextRef="#ctx0" brushRef="#br1" timeOffset="32678.8097">15328 4588 424,'0'0'574,"3"-9"-45,-3 9-67,4-12-55,-4 12-52,3-12 15,-3 12-3,3-12-13,-3 12-64,3-12-16,-3 12-19,2-13 11,-2 13-14,2-9-2,-2 9-25,0 0-13,1-12-49,-1 12-23,0 0-33,0 0-19,0 0 5,0 0 34,0 0 18,0 0 4,-2 10 16,-1 0-3,0 1-8,0 3-1,0 2-8,-1 1-1,-3 4-13,3 0-3,-2 1-13,0 0-99,1 2-16,-2-1 0,2 1 0,-3-1 0,3 0 0,-1 0 0,2-1 0,-1-1 0,1 0 0,0-4 0,-1 0 0,0-3 0,4 1 0,-2-1 0,1-4 0,0 0 0,2-10 0,-5 19 0,5-19 0,-1 13 0,1-13 0,-3 11 0,3-11 0,0 0 0,-1 12 0,1-12 0,0 0 0,0 0 0,0 0 0,0 0-226,0 0-628,0 0-364,-11-5-641,11 5-1574</inkml:trace>
  <inkml:trace contextRef="#ctx0" brushRef="#br0" timeOffset="40677.8252">953 13756 363,'2'-10'762,"-2"10"-103,5-16-47,-5 16-75,5-14-40,-5 14-47,6-12-16,-6 12-65,4-12-17,-4 12-48,0 0-23,5-12-61,-5 12 42,0 0 9,0 0-25,0 0-1,10 7-39,-10-7 8,4 17-12,-4-5-21,2 2-4,-2 0-21,0 3-14,0 1-93,-2 2-49,2 1 0,-4 0 0,4 3 0,-4-2 0,3-1 0,-2 0 0,1-1 0,0-1 0,0 0 0,2-1 0,-1-1 0,-1 0 0,1-3 0,1-2 0,-1 0 0,1 1 0,0-13-151,0 18-197,0-18-41,1 14-83,-1-14-88,3 10-126,-3-10-80,0 0-762,9 2-1162</inkml:trace>
  <inkml:trace contextRef="#ctx0" brushRef="#br0" timeOffset="41240.3036">1024 13941 713,'0'0'590,"0"0"-59,0 0-63,8-7-78,-8 7-50,0 0-58,13-3-44,-13 3-33,0 0-41,18-1-28,-18 1-27,14-1-23,-14 1-14,18 0-17,-18 0-12,21-2-12,-21 2-2,26-1-10,-13 1-3,0-2-39,0 1-29,0 0-26,1-2-16,-1 0-19,1 2-1,-2-2-19,-2 2-6,1-1 10,-2-2-3,-9 4 0,16-7 12,-16 7 20,13-5 19,-13 5 4,7-6 27,-7 6 15,9-8 18,-9 8 11,4-8 26,-4 8 26,1-12 37,-1 12 14,-1-13 10,1 13 43,-3-14 22,3 14 18,-6-15-42,6 15 36,-4-14 14,4 14 13,-2-13 4,2 13-13,-5-14-14,5 14 11,-4-12 1,4 12 0,-3-10-7,3 10-11,-3-10-9,3 10-28,0 0-29,0 0-31,-3-10 1,3 10 7,0 0 24,0 0 3,0 12 1,0-12-9,0 19 1,0-5-9,0-2-12,0 5-5,0 2 10,0-1-14,2 2-9,-2-2-11,0 0-11,0 2-2,0-2-14,0 1-6,0-2-5,0-3 2,0 1-17,0-1-7,0 0-3,0-2 0,0 0 0,-2-2 0,2-10 0,0 22 0,0-22 0,0 15 0,0-15-85,0 14-37,0-14-53,0 0-75,0 17-31,0-17-58,0 0-43,2 11-57,-2-11-61,0 0-58,0 0-12,-4 10-220,4-10-371,0 0-777</inkml:trace>
  <inkml:trace contextRef="#ctx0" brushRef="#br0" timeOffset="41662.1622">1842 13822 424,'8'-7'731,"-2"0"-104,-1-1-35,2 1-78,-7 7-46,9-14-42,-9 14-20,6-9-38,-6 9-47,5-11-37,-5 11-32,3-11-20,-3 11-34,0 0-30,-5-9-21,5 9-17,0 0 1,-13-1 19,13 1 3,-19 7 4,7-1-31,-2 4 5,0 2-1,-4 3-3,3 2-11,-3 3-1,-1 1-20,6 1 10,-4 2-12,5-2-5,-1 3-12,3-4-14,1 0-14,2 0-48,2-1 0,-1 2 0,5-4 0,-1 1 0,4 0 0,-1 1 0,6 0 0,0 0 0,2 0 0,2-2 0,1 2 0,2-3 0,3 1-58,4-1-183,-2 0-83,3-3-59,4-2-63,-7-2-75,4 0-94,2-3-88,-2 3-168,1-4-403,-2 0-880</inkml:trace>
  <inkml:trace contextRef="#ctx0" brushRef="#br0" timeOffset="42205.418">2218 14055 156,'0'0'621,"0"-15"-104,0 15-60,0-14 1,0 14-26,0-13-45,0 13 1,1-13-12,-1 13-13,3-13-14,-3 13-29,0 0-36,1-14-27,-1 14-27,0 0-27,0 0-26,3-12-15,-3 12-1,0 0 19,0 0 11,0 0-5,2 14-20,-2-14-29,1 16-7,-1-16-16,0 20-18,-1-7-13,1-2-16,-1 2-11,1 1-13,-4 0-8,4 0-3,-1-3-10,-2 3-3,2-1-12,0 0-56,-1 0-75,1-1-90,-1-2-87,2-10-59,-1 19-71,1-19-82,0 16-58,0-16-93,1 13-181,-1-13-348,5 8-803</inkml:trace>
  <inkml:trace contextRef="#ctx0" brushRef="#br0" timeOffset="42721.0262">2354 14076 119,'3'-11'658,"-3"11"-131,5-18-28,-1 10-58,1-1-59,-1 0-55,5-1-12,-1 1-29,1 1-5,0 1-20,2-2-32,0 2-29,2 2-20,-1 0-22,-2 2-31,1 0-21,-11 3-13,18 0-12,-18 0-15,16 4-5,-16-4-9,10 8-6,-10-8 3,4 12-30,-4-12 11,0 15-18,0-15 7,-5 16-15,0-8 14,-1 1-8,-1-1-2,0 1-2,0-2-4,-1 1 4,2-2-13,-2 1 12,8-7-10,-10 10 9,10-10 1,-8 8-9,8-8 7,-7 6-24,7-6 4,0 0 2,0 0-14,0 0 7,0 0 3,0 0-2,0 0 5,16 0-2,-16 0 7,18-5 1,-8 3 4,0-1-6,4 0 7,-2 2 2,2 0-2,-1-1 3,0 2-3,2 2 11,-2-1-1,1 1 0,0 3 16,1-3 21,-2 4-5,0 0 18,-3-1 2,-2 2 23,2-2-21,-4 3 24,-1-2-12,-5-6 29,7 16 1,-7-16 0,1 14-23,-1-14 20,-5 14-11,5-14-11,-9 15-14,1-10-8,1 2-8,-1-1-9,-1-1 1,-1-2-12,-1 2-6,2-2-7,-2-1-1,1 1-3,-1 0-6,11-3-37,-19 3-52,19-3-54,-17 0-53,17 0-50,-16-3-66,16 3-90,-12-6-111,12 6-63,-11-5-838,11 5-1014</inkml:trace>
  <inkml:trace contextRef="#ctx0" brushRef="#br0" timeOffset="43174.138">2804 14024 24,'0'0'868,"0"0"-170,2-15-59,-2 15-89,7-8-64,-7 8-66,11-9-25,-4 4-32,2 1-37,1 0-33,2 0-20,2 2-31,0 0-11,1 1-14,-1-1-9,2 4-27,-1-2-21,-1 1-24,0 1-14,0 0-39,-2 2 1,-1 0-27,-1 0 8,-1 3-28,-2-1 14,-1 0-27,-1 4 26,-5-10-21,1 16-8,-4-8-1,-2 2-10,-3 1 6,-2 1-5,-2-2-10,-1 3 4,-2-1 5,1-1-11,2-1 7,-2-2-3,3 3-3,-2-4 0,3 2-1,1-2-2,-1 0 9,10-7-2,-13 11-10,13-11 0,-9 9 5,9-9 5,-6 9 13,6-9-10,0 0 23,0 0-15,6 12 10,-6-12-16,13 5 11,-13-5-11,19 1 7,-19-1-9,23 1 16,-9-1-26,0 0 4,1-1-26,1 1-54,2-1-77,-1-2-79,0 0-81,0-1-73,-2 1-100,2-2-102,-4 3-120,-1-1-748,0-1-1077</inkml:trace>
  <inkml:trace contextRef="#ctx0" brushRef="#br0" timeOffset="43611.6202">3370 14005 237,'6'-10'734,"-6"10"-106,2-11-32,-2 11-71,0 0-63,4-11-46,-4 11-40,0 0-26,-1-11-46,1 11-30,0 0-30,0 0-25,-5-8-28,5 8-21,0 0-5,0 0 4,-12 3-24,12-3 0,-8 6 8,8-6-22,-7 12-30,7-12 20,-5 12-33,5-12-2,-6 17-11,6-17-5,-1 14-14,1-14 0,0 15-22,0-15 4,4 17-12,-4-17 7,6 18-13,0-10 13,-1 0-23,1 1 17,-1-1-23,2 1 13,-1-2-13,1 2 10,0-2-11,-1 1 10,-6-8-12,12 13 13,-6-5-11,1-2 10,-7-6-13,7 10 14,-7-10-10,8 9 8,-8-9 4,6 8-2,-6-8-9,0 0 9,4 14-8,-4-14 5,0 0-5,-5 13 2,5-13-9,-7 7 12,7-7-11,-11 6 7,11-6-20,-11 4-16,11-4-62,-16 4-42,16-4-42,-15 0-50,15 0-46,-18-4-45,18 4-58,-18-7-84,9 4-99,9 3-67,-15-10-792,6 5-1022</inkml:trace>
  <inkml:trace contextRef="#ctx0" brushRef="#br0" timeOffset="43799.1166">3341 13962 383,'0'0'708,"8"-4"-91,-8 4-45,16-5-85,-7 1-65,3 1-55,-1 1-53,3-1-51,2 0-48,-1-2-50,2 3-26,-2-2-36,2 3-35,-1-3-64,-1 1-113,-3 0-99,1 1-114,-2 0-81,1-1-212,-2 2-376,-10 1-587</inkml:trace>
  <inkml:trace contextRef="#ctx0" brushRef="#br0" timeOffset="44095.981">3618 13721 627,'0'0'632,"-5"-8"-57,5 8-48,0 0-96,-2-9-56,2 9-11,0 0-39,0 0 19,0 0-35,14-3-11,-4 7-35,-1 2 11,4 1-16,1 2-5,2 5 10,1 0-35,3 3 0,-2 2-27,3 3 9,-1 4 1,-1 3-13,2-1-11,-6-2-35,0 0-8,-2 1-29,-1-1-15,-5 0-23,-1 0-55,-4-2-22,-1 0 0,-4 3 0,-3-4 0,-3 6 0,-6 5 0,-3-5-144,-2 0-180,-4 0-111,-2-2-143,-3 1-188,-3 0-270,1-5-520,-1-1-1195</inkml:trace>
  <inkml:trace contextRef="#ctx0" brushRef="#br0" timeOffset="44986.5729">4485 13927 78,'0'0'671,"0"0"-95,-12-1-47,12 1-32,0 0-54,-10-3-46,10 3-39,0 0-27,-10-5-5,10 5-12,0 0-17,-10-4-9,10 4-10,0 0-7,0 0-17,-9-5-11,9 5-41,0 0-1,0 0-31,0 0 14,0 0-23,0 0-4,7-4-18,-7 4-12,14-1-7,-14 1-20,18 0-23,-18 0-16,26 0-10,-12-2-8,-1 2-7,1 0-6,0 0-3,2 0-9,-2 0-3,2 2-12,-2-4-43,-1 2-38,1 0-66,-2 0-43,-12 0-37,22 0-26,-22 0-48,19 0-45,-19 0-4,14-1-62,-14 1-18,0 0-19,17 1-44,-17-1-20,0 0-150,0 0-346,0 0-607</inkml:trace>
  <inkml:trace contextRef="#ctx0" brushRef="#br0" timeOffset="45267.8123">4464 14014 480,'0'0'611,"-7"4"-74,7-4-37,0 0-44,-11 9-43,11-9-7,0 0-38,0 0-27,0 0-29,7 11-34,-7-11-14,10 4-23,-10-4-33,20 2-33,-8 0-25,2-1-13,0-1-19,4 0-26,-1 1-10,0 1-24,0-1-13,2-1-9,-5 2-8,3-1-25,-3-2-59,0 2-62,-1-1-88,-13 0-24,24 1-78,-24-1-51,18 0-86,-18 0-57,14 1-255,-14-1-289,13-1-665</inkml:trace>
  <inkml:trace contextRef="#ctx0" brushRef="#br0" timeOffset="48779.7901">5400 13730 167,'0'0'708,"0"0"-120,0 0-43,-11 4-10,11-4-84,0 0-25,0 0-74,0 0-15,0 0-46,0 0-18,0 0-38,0 0-37,12-6-19,-12 6-22,9-6-14,-9 6-23,14-9-18,-5 2-27,-1 2-4,3-2-19,-1-3-4,1 3-16,0-2 2,-1 1-16,0-2 8,2 1-15,-3-1 7,0 0-10,0 0 7,-2 1-11,-1-1 3,-3 1-6,0-2 6,-3 11-8,4-17 9,-4 17-10,-3-16 6,-1 9-8,4 7 9,-9-14-8,3 8 2,6 6-1,-14-9 4,14 9-7,-13-7 7,13 7-9,-14-3 13,14 3-13,-13 0 9,13 0-4,-14 5 24,14-5 0,-11 10 18,4-5-10,2 3 19,-2 1 20,0 2-4,2 2-7,-1 1 15,-1 1 8,0 2 3,0 2 2,2 2-4,0 0 2,0 2 13,-1 1-13,2 1-7,0-1-7,0 3-1,1-1 6,1 5-5,1-1-7,-1-4-11,1 4 2,1 3-5,-1-1-2,1 2-5,-2-1-7,1-3-9,1-2-4,0 1-5,1 0-3,-1 0-2,0-2-3,2 0 0,-2 1-1,1-1-4,0-2 1,-1-1-2,3 0 2,-2-2 1,0-3-5,2 0-1,0-1 1,1-3 6,-1 1-5,2-2-1,0 0 0,2-4 3,-1 2-2,3-2 4,1-2 1,1-1 0,-2 0-6,3-2 2,-1-3-1,1 1-2,0-1-3,-12-2 0,25 0 0,-25 0 9,25-2-9,-14-1 4,1 1 1,0-3-1,0-2-1,1 2-6,-4-2 7,0-1 0,-2-1 14,1 0-11,-4-1-1,-3-3-4,0 1-14,-3 0-9,-2-3-5,-5-4-16,-1 2 1,-2-1 10,-4-3-7,-1 0 3,-2 1 2,-3-1-1,2 1 8,-3-1-7,0 1 13,1 2-6,0-1 10,2 0-11,0 1 20,5 4-10,0-1 17,4 0-4,0 3 2,2-1-15,4 0 4,3 2 3,0-1-21,2 12 46,3-21-26,1 11 19,4-2-3,0 2-16,1 0 21,3 1-37,4-3-23,2 3-53,0-2-30,3 3-36,-1-1-35,3 0-32,0 3-72,1-3-28,-1 2-75,1 0-67,-2 3-32,3-2-109,-2 3-607,-1-4-837</inkml:trace>
  <inkml:trace contextRef="#ctx0" brushRef="#br0" timeOffset="49092.2815">5933 13711 369,'0'0'669,"-2"-12"-66,2 12-34,-1-12-71,1 12-16,0 0-69,0-16-9,0 16-43,0 0-36,0-14-26,0 14-31,0 0-37,0 0-33,1-11-15,-1 11-6,0 0 5,0 0 5,0 0-10,3 11-13,-3-11 7,2 13-5,-2-13 4,0 22-20,0-9-8,0 0-6,0 3-18,0 1-16,0 2-13,0-1-15,0-1-15,0 3-9,-2-3-45,2 2-5,0 0 0,0-1 0,0 2 0,0-2 0,-1-1 0,1 0 0,0-3-162,0 1-78,1-4-58,-1 3-67,2-4-29,-1 2-68,-1-12-79,4 18-48,-4-18-84,3 15-747,-3-15-1026</inkml:trace>
  <inkml:trace contextRef="#ctx0" brushRef="#br0" timeOffset="49467.2572">6188 13955 449,'0'0'620,"0"-12"-87,0 12-46,0 0-49,-4-14-49,4 14-49,0 0 1,-9-8-69,9 8 1,0 0-48,-13 1-31,13-1-31,-9 5 10,9-5-37,-8 13 10,3-7-34,1 3 3,4-9-26,-5 18-4,3-7-16,2-11-12,-1 18-10,1-18-7,4 19 0,-4-19-13,6 17-1,1-8-4,0-2-6,1-2 1,1 1-3,1 0-2,2-2-3,-1-3-1,2 0-2,-2 1 1,-11-2 4,26-2-8,-14 1 6,-1-2-6,-1-1 8,-10 4-11,18-10 9,-12 5-8,1-2 14,-2-2-18,-1-1 6,1 0-8,-5 10 11,1-18-12,-1 18 15,-4-19-12,4 19 5,-5-18-10,0 10 8,0 1-7,-1 0 11,6 7-14,-14-9-11,14 9-50,-15-6-33,15 6-75,-15-3-11,15 3-70,-13 0-56,13 0-56,-14 3-38,14-3-91,-10 5-98,10-5-346,0 0-527</inkml:trace>
  <inkml:trace contextRef="#ctx0" brushRef="#br0" timeOffset="49842.2492">6422 13926 244,'0'0'617,"7"-5"-121,-7 5-65,0 0-41,0 0-56,0 0-51,0 0-3,0 0-19,0 0-51,0 0 5,-7 9-33,7-9-2,-5 13-26,5-13-31,-4 16-16,4-16-11,-1 16 13,1-16-32,1 19 10,-1-19-29,4 19 21,1-11-30,-1 1 21,-4-9-29,11 13 16,-4-6-30,1-2 26,1-1-29,2 1 15,0-3-24,1 1 13,-1 0-17,3-3 16,-14 0-5,26-1 27,-15-2-1,2 1 29,-1-2-4,-2 1 3,1-1-3,-2-3 20,-1 3-9,-2-3-8,-2-2-20,-4 9-5,6-15-14,-6 15-1,-1-17-11,1 17 4,-6-18-17,2 10 2,-1 0-11,0 0 5,-2 2-5,0-1 4,-1 2-9,0 0-6,8 5-60,-15-5-43,15 5-66,-15-5-41,15 5-86,-17 0-90,17 0-81,-16 3-56,16-3-774,-18 7-907</inkml:trace>
  <inkml:trace contextRef="#ctx0" brushRef="#br0" timeOffset="50201.6078">6645 13949 525,'16'-5'670,"-16"5"-98,16-4-49,-16 4-85,19-4-29,-8 1-68,-11 3-14,21-2-60,-21 2-12,22 1-51,-9 1-5,-1 4-45,2-2-4,-2 3-39,1 0-7,0 1-29,-3 1-3,0 0-24,-1 2 6,-2-2-21,-1 1 2,-1 0-16,0-1 1,-2 0-5,-3-9 10,4 15-17,-4-15 9,1 15-16,-1-15 9,-3 10 5,3-10 27,-3 9 10,3-9 24,0 0-1,-7 8-4,7-8-12,0 0-1,0 0-15,0 0 1,-9-8 4,9 8-8,0 0-13,3-15 1,-3 15-13,4-17 3,1 5-10,-1 0 3,1-1-7,0 0 2,1 1-13,2-2-33,2 1-57,-2 0-47,2 0-77,3-1-37,-3 3-116,3 1-51,-2 1-91,0 2-228,1 0-382,0 0-742</inkml:trace>
  <inkml:trace contextRef="#ctx0" brushRef="#br0" timeOffset="50729.4932">7468 13612 607,'7'-8'601,"-2"1"-68,1-1-43,-1 2-45,1-2-14,-1 1-67,0-1-1,-5 8-34,10-13-7,-10 13-37,5-13-16,-5 13-46,4-9-14,-4 9-27,4-9-15,-4 9-25,0 0-15,0 0-2,0 0 7,-4-9 5,4 9-2,-8 4 2,8-4 15,-11 10-22,4-3 29,-2 2-19,-1 4 1,-1 3-5,-1-2-14,-3 8-8,-1 0 4,1 2-8,0 0-9,0 3-88,-1 4-13,0 1 0,1 2 0,0-1 0,4 3 0,1-6 0,3 1 0,3 1 0,2-1 0,3-2 0,3 4 0,2-1 0,4 1 0,3 1 0,4-1 0,1-2 0,3-2 0,2-5-444,-2-4-165,2 6-241,-5-12-1131,5 3-1725</inkml:trace>
  <inkml:trace contextRef="#ctx0" brushRef="#br0" timeOffset="51510.3012">7820 13747 208,'6'-6'600,"-6"6"-71,7-8-22,-7 8-14,5-8-33,-5 8-47,6-7 9,-6 7-23,6-7-27,-6 7-33,0 0-26,7-10-21,-7 10-27,0 0-29,0 0-12,8-6-12,-8 6-17,0 0 8,0 0-5,3 10 14,-3-10 3,2 16-28,-2-16-15,-2 22 4,1-9-15,0 2-9,1 2-116,-1-1-36,-1 2 0,2-1 0,-1 2 0,1-2 0,-1 1 0,1 0 0,-2-2 0,2 0 0,0-1 0,-1-2 0,1 0 0,0 0 0,0-1 0,0 0 0,0-12 0,1 21 0,-1-21-96,2 15-280,-2-15-35,2 14-58,-2-14-70,4 8-94,-4-8-28,5 9-178,-5-9-482,0 0-924</inkml:trace>
  <inkml:trace contextRef="#ctx0" brushRef="#br0" timeOffset="51979.0362">8201 13834 186,'4'-9'699,"-4"9"-76,5-12-30,-5 12-80,3-12-40,-3 12-66,3-10-47,-3 10-38,0 0-42,-1-12-55,1 12-22,0 0-22,0 0-11,-8-7 3,8 7-14,0 0-2,-13 7 4,13-7-23,-9 11-18,2-3-7,2 2 16,-1 0-23,0 4 6,1-1-14,1 1 1,-1 0-20,1 1 0,2 1-25,0-4 5,1 2-25,1-1 9,1 1-23,2-3 11,1 2-17,2-2 12,-1-1-21,2 1 13,2-3-15,2 1-2,-1-4 1,2 2 0,0-3-2,0-2 9,2 0 1,0-1-4,1-1-1,0 0-8,2-4-1,-1 3 7,-1-5-1,-1 1-1,1-2-1,-2 0 2,-1-1-4,-1-1 1,-2-3 1,0 2 2,-1-2-3,-2-1 0,-2-1-1,-1 0-3,-3 0 3,0 0-3,-2-1 5,-2-3-6,1 1 9,-5 2-3,0-4-1,-2 1 1,1 3-1,-5 1 9,2 0-11,0 3-4,-1 3-3,-1 1-79,1 2-52,0 2-69,-1 2-67,14 1-78,-25 4-144,12 1-117,-1 3-216,2-1-516,3 2-951</inkml:trace>
  <inkml:trace contextRef="#ctx0" brushRef="#br0" timeOffset="53084.6749">8912 13803 429,'0'0'493,"0"0"-53,0 0-34,0 0-4,4-10-34,-4 10-8,0 0-23,0 0 20,4-11-18,-4 11-10,0 0-8,0 0-38,3-9-17,-3 9-6,0 0-8,0 0-12,0 0-16,3-9-12,-3 9-29,0 0-5,0 0 18,0 0-26,0 0 9,17 0 2,-17 0 14,14 8-14,-5-3-15,4 2 5,-2 0-98,2 3-73,1 2 0,1 0 0,0 0 0,0 2 0,-1 1 0,0-1 0,1 0 0,-1 1 0,0-1 0,-1 1 0,1-1 0,-1 0 0,1-1 0,-5-3 0,0 2 0,1-2 0,-2 0 0,-2-1 0,1-2-17,-2 0-373,-5-7-31,10 12-54,-10-12-30,5 8-92,-5-8-46,0 0-47,5 11-726,-5-11-1020</inkml:trace>
  <inkml:trace contextRef="#ctx0" brushRef="#br0" timeOffset="53381.5403">9279 13832 573,'3'-10'642,"-3"10"-75,6-15-18,-6 15-52,6-16-45,-6 16-46,7-14-33,-7 14-10,7-12-25,-7 12-1,4-9-38,-4 9-14,5-9-17,-5 9-36,0 0-42,6-10-25,-6 10-38,0 0-21,0 0-1,0 0-4,0 0-12,0 0-1,-16 4 2,6-1-1,1 3-18,-3 3-3,-1-3-19,-2 5 0,-2 1-16,0-2-2,-2 3-4,-2 1-7,1 2-6,-3 0-3,1 0-31,2 0-66,0 1-71,3-2-69,3-3-57,-3 3-94,3-2-80,1 1-111,0 0-53,3-1-210,0-2-460,1-2-895</inkml:trace>
  <inkml:trace contextRef="#ctx0" brushRef="#br0" timeOffset="56783.7435">9901 13518 95,'13'-6'705,"-13"6"-113,12-5-53,-12 5-52,10-8-34,-10 8 3,13-8-69,-13 8-33,10-7-46,-10 7-13,8-7-11,-8 7-5,8-6-21,-8 6-23,0 0-29,7-7-34,-7 7-24,0 0-23,0 0 12,0 0-10,-19 5 13,11 2-22,-4-1 0,-1 3-18,-3 4 5,-2 0 10,-1 4-14,1 0-8,-2 3-13,2 1-7,-3-1-7,2 2-1,4 1-12,-2-2 0,4 2-8,2-3-10,3 1-6,1-1-6,3-3-8,3 2 1,2 0-3,4 1-3,4 1-26,4 1-64,2 0-80,3-2-114,1-1-72,2-2-99,2 0-77,-1-3-130,2 1-71,1-3-827,1-1-1189</inkml:trace>
  <inkml:trace contextRef="#ctx0" brushRef="#br0" timeOffset="57936.2492">10315 13641 560,'0'0'626,"0"0"-75,7-8-31,-7 8-42,0 0-49,5-9-8,-5 9-65,0 0 6,5-10-68,-5 10-18,0 0-37,0 0-21,5-9-39,-5 9-21,0 0-36,0 0-16,0 0-12,0 0 3,0 0 15,0 0 18,5 7 8,-5-7-18,0 17 5,0-5-10,0 0 0,1 1-13,-1 1 13,2 3-25,-2 0-7,0-1-15,0 1-15,0 1-4,0-1-3,0 0-13,1-1-8,-1-2-4,0 1-3,-1-2-3,1 1-4,0-2-1,0-1-2,-2 0-2,2-11-6,0 21 2,0-21-55,-1 15-69,1-15-59,0 14-51,0-14-58,0 12-47,0-12-75,0 0-96,-1 14-63,1-14-92,0 0-712,0 0-976</inkml:trace>
  <inkml:trace contextRef="#ctx0" brushRef="#br0" timeOffset="58561.228">10556 13788 665,'0'0'556,"-6"-12"-72,6 12-40,-4-11-53,4 11-54,-3-13-17,3 13-59,0-13 0,0 13-44,3-14 9,-3 14-57,10-14 18,-5 7-38,2 0 3,1-1-38,4 3 15,-2-1-22,4 0-18,-1 2 13,0 2 9,0-2-5,0 3-15,3 0-15,-4 1-17,-12 0-11,23 1-6,-12 1-4,-11-2-5,15 7-17,-15-7 12,8 8-4,-8-8-2,1 11-3,-1-11-5,-7 15-2,1-8-3,-3 0-2,0 2-4,-1-2-3,-3 3 6,3-3-12,-2 1 15,1 0-14,2-1 11,1-2-12,0 0 10,8-5-5,-12 10 1,12-10-7,-10 6 11,10-6-10,0 0 8,-8 8-5,8-8 6,0 0-5,0 0 0,12 5 0,-12-5 0,12 0-5,-12 0 12,17 0-6,-17 0 4,18 0-10,-18 0 12,24 2-12,-11-1 9,0 0 2,-2 0-3,3 2 1,-1-2-10,1 4 14,0 1-12,-1-2 12,-2 3-9,0-1 14,-1 1-9,-3 0 16,1 0-8,-1-1 13,-1 3-5,-1-1 14,-5-8 0,3 15 22,-3-15-13,-2 15 1,2-15-7,-6 16 0,0-8 9,-1-1-8,-1-1-2,-1 0 19,-1 0-24,0-1-8,-3 1-2,-1-3-3,1 1 1,0 0-11,1-2 6,-2 1-3,1-2 1,1 0-6,0 1 2,0-2-5,12 0 2,-23 0-1,23 0-36,-19 0-77,19 0-71,-15-5-67,15 5-102,-11-7-117,11 7-111,0 0-214,-7-9-475,7 9-876</inkml:trace>
  <inkml:trace contextRef="#ctx0" brushRef="#br0" timeOffset="59061.2104">10994 13808 697,'0'0'583,"4"-10"-78,-4 10-26,4-8-62,-4 8 9,7-11-38,-7 11-85,8-9-4,-8 9-9,13-11-36,-13 11-21,16-11-14,-7 7-25,4 1 2,-4-1-12,4 0-10,-2 1 22,2 0-51,1 2-14,-14 1-10,23 0-39,-23 0-6,23 2-12,-13 0-8,-10-2-12,17 11-3,-17-11-3,10 13-12,-10-13-2,6 16-3,-6-16-3,-2 18-5,-2-8 0,-2 2-2,-1 0 5,-2 0-16,-2-1 25,1 1-20,-4-1 1,1 4 12,-1-5-7,1 1-13,0-3 9,1 2-14,1-2 10,1 1-10,1-4 12,0 2-21,3-1 24,6-6-16,-13 9 13,13-9-10,-9 7 15,9-7-11,0 0 18,0 0-21,0 0 5,3 11-16,-3-11 19,0 0-7,19 0 9,-19 0-9,20 0 8,-6-1-17,-1 1 16,2-1-8,2 0 9,2-1-9,-1 1 10,0-2-10,0 3 10,0-2-4,-2 1 10,-1-1-13,0 0 6,-1 1-62,0-1-76,-4 0-66,1 0-88,-11 2-78,21-3-120,-21 3-99,15-4-124,-15 4-637,12-5-948</inkml:trace>
  <inkml:trace contextRef="#ctx0" brushRef="#br0" timeOffset="59592.4444">11625 13735 74,'0'0'731,"3"-13"-133,-3 13-60,0 0-52,2-11-31,-2 11-63,0 0-17,0-12-42,0 12-34,0 0-37,-3-12-39,3 12-16,0 0-28,-6-8-24,6 8-17,0 0-12,-9-4-10,9 4 5,0 0-13,-14 0-16,14 0-18,0 0-5,-14 3-8,14-3 1,-9 6-10,9-6-3,-10 8-5,10-8-4,-5 12 3,5-12 1,-6 12-1,6-12-9,-2 14-3,2-14-9,0 15 6,0-15-3,5 17 0,0-7-4,-2-1-7,5 1 4,-4 0 39,4 2-44,0-3-3,1 3 14,-2-1-10,3-1 11,-1 1-6,1-1 0,-1 0 0,0-1 5,0 1 11,0-1 15,-3-1 2,2-1-11,-3 0-9,1 0 0,-6-7-4,12 12-1,-12-12-5,8 10-6,-8-10 4,6 10-2,-6-10-2,5 7 0,-5-7 0,0 0 1,4 12 1,-4-12-4,0 0-1,-6 8 2,6-8-3,-11 6-6,11-6-4,-18 3 4,18-3 0,-22 3-3,10-1-12,-3-2 10,1 0-38,-1-2-48,-1 1-63,0-2-51,0 1-46,0-2-56,1 0-31,1-1-112,1-1-66,1 1-49,0-1-130,4-1-577,-2-2-874</inkml:trace>
  <inkml:trace contextRef="#ctx0" brushRef="#br0" timeOffset="59904.9316">11546 13711 683,'0'0'689,"11"-5"-78,-11 5-26,16-2-73,-16 2-60,20-3-53,-7 1-60,1 0-35,-1 0-30,2 1-24,2-1-20,2 1-26,-2-1-16,2 0-25,-1-1-6,1 2 15,-3 0-23,2-2-30,0 1 10,-4 0-59,3-1-18,-4 2-6,1-2-8,-3 3-11,-11 0-2,21-3-6,-21 3-2,15-3-4,-15 3-5,15-2-46,-15 2-54,11-2-53,-11 2-60,0 0-52,0 0-97,0 0-72,0 0-97,0 0-79,0 0-758,0 0-961</inkml:trace>
  <inkml:trace contextRef="#ctx0" brushRef="#br0" timeOffset="60795.5346">12052 13777 13,'0'0'512,"0"0"-124,0 0-51,0 0-43,0 0-22,0 0-26,2-11-8,-2 11-7,0 0 4,0 0 0,0 0 14,0 0-2,0-12 26,0 12-4,0 0-18,0 0-4,0 0-10,0 0-10,2-11-8,-2 11-19,0 0-8,0 0-7,0 0 1,0 0 13,12-1-13,-12 1 2,13 5-20,-4-1-12,3 1-15,-1 1 10,5 4-23,-1 0-17,3 1-20,0 3-6,-2-3-15,1 3-10,1-1-11,-2-1-13,2 2-4,-2-2-2,0 0-2,-2 2-7,1-2-4,-4-3-5,3 2-2,-3-1-1,0-2-6,-2 1-1,0-2-3,-2 1-7,2-2-59,-2 1-62,-1-1-59,-6-6-44,9 9-47,-9-9-18,9 10-51,-9-10-17,7 5-66,-7-5-41,0 0-10,0 0-27,0 0-24,0 0-604,0 0-750</inkml:trace>
  <inkml:trace contextRef="#ctx0" brushRef="#br0" timeOffset="61092.3892">12424 13791 131,'0'0'680,"5"-14"-105,-5 14-62,6-13-44,-6 13-40,4-10-54,-4 10-21,6-10-29,-6 10-42,0 0-42,4-11-53,-4 11-33,0 0-15,0 0 1,0 0-14,0 0-9,0 0-4,0 0-9,-8 11-10,2-3-10,-2 2-18,-3 1-1,2 0-9,-5 3 0,1 1-18,-3-1 6,3 0-18,-4 0 7,3 2-18,-1-4 5,1 1-13,1 2 11,0-3-21,2-2-54,2 1-88,0-2-50,4-1-112,0-1-93,0 2-67,5-9-162,-5 12-604,5-12-839</inkml:trace>
  <inkml:trace contextRef="#ctx0" brushRef="#br0" timeOffset="61592.3723">12879 13811 802,'0'0'685,"2"-12"-90,-2 12-43,0-10-88,0 10-27,2-12-54,-2 12-56,-2-11-50,2 11-41,-5-7-23,5 7-26,-8-5-24,8 5-20,-9-4-18,9 4-6,-14 0-6,14 0-8,-15 6-11,5-1-11,1-1 0,-1 5-1,2 1-9,-1-1-11,1 3-1,-1 0-13,6 0-6,-4 1-2,5 2-13,-2-1-3,1-2-5,2 1-4,1 0-1,4-1-3,-2-1 2,2 3-1,0-2-7,6-2 3,-3 0 7,4-1 6,-1-1-21,2-1 29,1-3-34,0 1 0,-1 0 0,2-3 0,-1-2 1,1 0 5,-1 0-6,1 0 6,-2-4-4,0 0 7,-2 0-4,1-2-1,0 0 3,-1-4-2,-2 1-1,-1-1 0,-1-1-4,0-2 4,-2-2 4,-4 3-9,2-1 0,-2 0 1,-2 0 10,-2 2-13,0-3 3,-2 1-1,0 1-2,-1 2 6,-2-1-2,2 1-34,-2 2-42,0 1-45,0 0-59,0 0-62,0 3-89,1-1-91,8 5-93,-16-4-105,16 4-693,-12-4-920</inkml:trace>
  <inkml:trace contextRef="#ctx0" brushRef="#br0" timeOffset="61842.3651">13240 13782 857,'0'0'805,"0"0"-62,17-1-96,-17 1-25,0 0-64,13-2-88,-13 2-68,0 0-49,0 0-65,12-3-17,-12 3-32,0 0-48,0 0-38,0 0-29,11-2-32,-11 2-21,0 0-16,0 0-15,0 0-29,0 0-75,0 0-68,10-2-80,-10 2-61,0 0-102,0 0-74,0 0-84,0 0-102,0 0-738,5 7-972</inkml:trace>
  <inkml:trace contextRef="#ctx0" brushRef="#br0" timeOffset="62295.4273">13575 13708 461,'0'0'658,"0"0"-81,5-11-43,-5 11-48,0 0-114,0 0-19,0-15-70,0 15-8,0 0-24,0 0-15,-11-3-13,11 3-25,-11 4-14,1 0-19,2 1-19,-1 4 11,-3-1-20,3 4-10,0-3-9,-4 4-26,4 0-7,0 2-17,-1-2-3,4 2-14,-1-1-8,3 1-7,-2 1-3,3-2 2,0 0-18,3 0 6,0-2-9,3 2-4,0 0 23,3-2-25,1-1-4,-1 0-5,4 0 5,1-1-4,0-2 6,3 0-4,-1-1 1,3-2-2,-1 0 0,-1-1-4,1-1 1,-1 0-2,1-2 12,-3 0-10,-12-1 4,22 0-4,-10-2 4,-12 2-3,17-6 0,-17 6 5,14-5-3,-14 5 4,7-8-9,-7 8 1,0 0 0,2-11 1,-2 11-2,0 0-2,-6-11 6,6 11-6,-12-8 3,12 8-5,-11-4 0,11 4-45,-15-4-26,15 4-59,-19-1-55,19 1-82,-20-1-73,20 1-97,-18 0-95,18 0-209,-18 2-417,18-2-781</inkml:trace>
  <inkml:trace contextRef="#ctx0" brushRef="#br0" timeOffset="62873.5326">14122 13791 657,'4'-9'605,"0"0"-95,-4 9-45,6-17-55,-6 17-64,1-14-27,-1 14-75,-4-17-3,4 17-68,-7-16 33,3 8-28,-3 2-10,1-2-45,-4 3 5,1 0-20,-2 0 9,-1 1-29,-1 1 2,0 0-31,1 3 19,-1-1-26,-1 2-5,1 2 1,-1-2-12,3 3-5,11-4-7,-18 7-4,9-4 1,9-3-6,-13 9-5,13-9 0,-4 11 1,4-11-5,0 11-11,0-11-6,9 7 9,-9-7-10,14 8-4,-3-4-34,-11-4 7,21 3-14,-9-2 15,-12-1 3,23 1 2,-12-2 11,-11 1 0,24-1-1,-24 1 8,18-3 9,-6 0 3,-12 3 3,17-4-5,-17 4 3,16-5 1,-16 5 3,9-2 2,-9 2-11,11-2 12,-11 2-7,0 0 9,12 2 8,-12-2 13,6 6 14,-6-6 25,0 13-13,0-13 26,0 17-14,0-17 9,0 22 8,0-8 36,0-3-27,0 3 10,-2-2-12,2 2-5,-2-2-9,2 2-8,0-2-19,0 0-4,0 0-14,0-12-1,0 22-6,2-12 1,-2-10-10,2 20 1,-2-20-7,0 17 1,0-17-51,3 14-45,-3-14-64,1 12-40,-1-12-58,1 10-60,-1-10-62,4 10-57,-4-10-89,0 0-127,8 8-430,-8-8-694</inkml:trace>
  <inkml:trace contextRef="#ctx0" brushRef="#br0" timeOffset="63186.0218">14412 13728 661,'0'0'605,"0"0"-59,2-15-51,-2 15-69,0 0-77,0 0-47,2-14-60,-2 14 4,0 0 3,0 0 12,0 0-36,0 0-5,5 6-9,-5-6-11,1 13-16,-1-13-3,3 20-28,-3-8-1,0 0-25,2 2-16,-2-1-25,2 1-19,-2-1-9,0 1-2,0 0-19,2-1 2,-2 1-18,0-2 16,0 0-32,0 1-72,0-13-84,-2 19-55,2-19-84,0 17-86,0-17-95,0 16-62,0-16-198,0 13-441,0-13-782</inkml:trace>
  <inkml:trace contextRef="#ctx0" brushRef="#br0" timeOffset="64342.232">9756 13349 54,'6'-6'634,"-6"6"-123,10-14-90,-10 14-27,8-12-3,-8 12-46,7-10-40,-7 10-41,6-12 12,-6 12-41,5-11 3,-5 11-49,2-9 4,-2 9-57,0 0 4,-1-11-25,1 11 18,0 0-11,-12 2 20,12-2-13,-17 7 10,4 0 3,-1 5 7,-4 0-22,-2 5-3,-3 2-5,-3 6 10,-2 1-7,1 4-7,2 1-9,0 1-16,1 5 3,2-2-9,4 4 8,0 0-22,6 2 12,2 2-24,3 1-10,6 1-5,3-1-11,5 1-3,7 0-1,4-2-19,9 6 3,5-5-32,2-1-96,4-3-65,-1-5-94,4-1-128,-7-6-164,1-2-173,1-2-877,-3-3-1272</inkml:trace>
  <inkml:trace contextRef="#ctx0" brushRef="#br0" timeOffset="65217.3644">14676 13530 54,'-4'-14'608,"4"14"-149,-3-11-41,3 11-49,-3-9-19,3 9-66,0 0-39,-3-13-34,3 13-33,0 0 38,0 0-2,0 0 11,0 0 20,13 1-4,-13-1-26,16 12 3,-7-1-14,5 2-3,-1 1-25,3 2 0,-3 2-5,1 2-13,-1 4-8,-2-2-12,-1 4-8,-2-3-8,-3-1 4,0 3-21,-2 0-10,-3-1-18,0 1-7,-3 0-14,-2 0 5,-2 1-18,-5 0-3,-2-2-9,-1 0-8,-5-1-34,0-1-99,-2-3-100,-6 3-136,4-5-132,-7 3-189,2 1-210,2-6-523,0 0-1003</inkml:trace>
  <inkml:trace contextRef="#ctx0" brushRef="#br0" timeOffset="66737.5746">10355 14682 578,'-10'-6'596,"10"6"-56,0 0-30,-13-7-45,13 7-29,0 0-10,-9-7-61,9 7 3,0 0-45,-8-4-11,8 4-31,0 0-13,0 0-20,0 0-12,-6-5-4,6 5-30,0 0-27,0 0-3,0 0-18,8-6-21,-8 6-14,14-4-15,-14 4-12,21-1-12,-8 1-4,3 0-4,-1 0-4,3 1-3,2 1-1,0 0-3,2-2 3,0 3-8,4 0-7,-6-2-10,2 1-1,-2 0-5,2 1-4,-3-2-4,0 1-7,-2 1-1,-2-2-15,-3 2-2,2-2 0,-14-1 0,19 3 0,-19-3 0,17 1 0,-17-1 0,11 1 0,-11-1 0,12 2 0,-12-2 0,0 0 0,0 0 0,0 0 0,0 0 0,0 0 0,0 0 0,-13 3 0,13-3 0,-18-3-4,18 3-43,-24-3-11,8 2 1,0-2-13,-3 0 12,0 1-5,-3-3 5,1 2 9,-3 0 4,5 1-3,-6-2 0,4 1 8,0 1 8,2-1-2,0-1 9,1 2 1,0-1 7,0 2 1,6-3 7,-1 3 1,0-1 3,13 2-1,-20-4 6,20 4 0,-16-3-3,16 3-1,-14-2 7,14 2-4,0 0 2,-14-2-1,14 2 0,0 0-8,0 0 0,0 0 4,0 0 0,14-4 0,-14 4 5,21 0-6,-7 2 4,0-1-7,4 0 7,1 1 2,3-2 4,-1 2 6,6 0 8,-1 1 9,1-1 2,-1 0-1,0 0 2,-1 2 1,-3-3-6,-1 1-3,0-1-4,-2 0-5,-4 0-2,0 0-3,-2 1-3,-13-2 1,23 1-1,-23-1-2,16 2-4,-16-2 13,16 2-39,-16-2-41,12 0-71,-12 0-73,0 0-78,0 0-93,14 0-91,-14 0-158,0 0-121,0 0-733,0 0-1109</inkml:trace>
  <inkml:trace contextRef="#ctx0" brushRef="#br0" timeOffset="67643.7923">11448 14507 700,'0'0'602,"5"-12"-67,-5 12-35,0 0-55,3-12-79,-3 12-36,0 0-75,-5-10 0,5 10-34,0 0 0,-12-2-27,12 2 4,-16 5-7,6-1 13,0 4-30,-2 1-9,1 2 0,-3 3-13,1 2-9,0 0-2,-1 0-14,3 3 11,-1 1-11,3-1-4,0 3-20,3-4 1,1 0-20,2 0 0,2-2-28,1 1 2,4 0-24,-2-1 8,6 0-21,0-2 32,3 2-75,3-3-77,3 1-52,2-4-59,0 0-45,2-3-22,0 0-27,2-1-25,0-2 9,-3-3 8,1 1 15,0-2 21,-2 0 53,2-2 25,-4 0 27,0-2 17,1-3 41,-3 0 13,3 0 31,-4-5 8,0 4 23,-4-4 3,1-1 54,-3 2 43,0 0 22,-1 0 2,-4 0 10,3 3 13,-6 8 29,6-16 47,-6 16-40,4-14 14,-4 14-38,0 0 35,0 0-17,0 0 24,0 0-34,0 0 17,0 0-18,-8 8-7,8-8-26,-5 16 1,5-16-30,-3 18-2,3-18-22,-1 19 1,1-19-19,1 21 11,-1-21-22,4 18 8,-4-18-13,5 16 6,-5-16-33,8 14-45,-8-14-76,8 11-21,-8-11-76,11 7-48,-11-7-49,13 4-51,-13-4-72,0 0-82,15-3-516,-15 3-672</inkml:trace>
  <inkml:trace contextRef="#ctx0" brushRef="#br0" timeOffset="67956.2819">11698 14645 537,'0'0'541,"0"0"-72,0 0-12,0 0-34,-11 2-66,11-2-36,0 0-45,0 0-5,11-2-57,-11 2 14,15-2-61,-6-2 20,3 2-51,-2-1 19,1-2-49,1 2 11,-4 0-21,1-2 19,-2 0-26,2 0-2,0 1-17,-4-3 6,-5 7-1,9-13-14,-9 13-14,4-9-12,-4 9-13,0 0-2,-5-16-5,5 16-1,-8-6-1,8 6-1,-13-7-4,13 7-10,-15-1 4,15 1-54,-15 3-40,15-3-82,-18 7-71,9-1-89,-1 0-82,1 0-125,-1 5-180,3-3-291,0 1-617</inkml:trace>
  <inkml:trace contextRef="#ctx0" brushRef="#br0" timeOffset="68393.7663">11933 14761 771,'0'0'601,"0"0"-103,0 0-78,0 0-74,14 2-22,-14-2-42,0 0-31,7 10-39,-7-10-20,5 14-26,-5-14-26,5 17-26,-3-7-25,1-1-15,1 1-14,-1 0-13,-1-2-9,-2-8-6,4 19-32,-4-19 18,1 14 5,-1-14-7,4 12-7,-4-12 5,0 11 4,0-11-10,0 0 13,0 0-10,0 11-2,0-11 0,0 0-1,0 0-4,0 0 0,0 0-8,-7-6 7,7 6 2,0 0-3,-1-16 5,1 16-4,3-16-8,-2 6 2,3-2 5,0-1-3,2 2-2,1-2 0,1-1 1,1 2 9,2 0 31,1-1-32,1 2 44,1 3-13,-1-1 36,2 1 3,-1 3 15,2 1-1,-1 1 8,-2 3-5,1 0 26,-3 3-21,3 1 4,-1 1-23,-3 3-10,-1 0-11,-1 1-7,-2 1-9,2-2-9,-5 3 1,-1-2-11,2 2-5,-4-11-2,0 21-7,0-21-61,0 20-98,0-20-65,-3 18-95,3-18-128,-2 13-71,2-13-141,-1 13-585,1-13-845</inkml:trace>
  <inkml:trace contextRef="#ctx0" brushRef="#br0" timeOffset="68675.0153">12487 14666 710,'0'0'615,"2"-16"-61,-2 16-65,1-13-72,-1 13-70,0 0-15,0 0-44,-2-10-8,2 10-32,0 0 5,0 0-28,-7 11-13,7-11-13,-2 15 6,2-15-23,-3 21 4,3-11-14,-1 4-19,2-1-23,2-2-6,-3 4-10,2-1-21,0 1-12,0 2-22,1-5-4,-1 2-16,3 1-4,-1-3-10,-1 0-1,-1-2 3,2 2-12,1-3-7,1 0 1,1 0-37,-2-2-49,2 1-35,-1-2-47,-6-6-27,18 8-46,-18-8-13,13 4-89,-13-4-25,15 3-23,-15-3-52,13-4-32,-13 4-142,14-6-416,-14 6-634</inkml:trace>
  <inkml:trace contextRef="#ctx0" brushRef="#br0" timeOffset="68878.1251">12435 14783 712,'0'0'629,"-14"-3"-105,14 3-66,0 0-52,-11-1-37,11 1-59,0 0-49,0 0-34,0 0-45,11-3-36,-11 3-38,18-1-6,-5-1-35,-13 2-10,27-1-25,-13 0-45,3-1-76,-1-1-59,2 1-75,0 0-73,-3-1-23,2-1-135,-2 0-501,1 1-537</inkml:trace>
  <inkml:trace contextRef="#ctx0" brushRef="#br0" timeOffset="69128.1171">12771 14447 660,'0'0'602,"0"0"-115,-7-8-22,7 8-29,0 0-5,0 0-45,10 8-17,-2-1-41,3 3 11,3 1-22,3 3-2,2 5 10,1-1-22,2 2 10,1 6-18,2-1-22,-3 2 0,1 1-14,-1-1-49,-4-2-22,-5 0-48,1 0-20,-5-1-32,0-1-11,-5-1-23,-1 0-1,-3-2-32,-3 2-55,-3 0-79,-1-1-130,-6 1-139,-5 1-87,-3-2-149,-3 3-193,-3-3-914,-2 0-1406</inkml:trace>
  <inkml:trace contextRef="#ctx0" brushRef="#br0" timeOffset="70034.3355">13542 14483 666,'8'-7'578,"0"-1"-63,-2 3-46,1-4-45,0 4-28,-3-3-6,3 1-79,-7 7-4,9-12-47,-9 12-15,4-9-36,-4 9-17,0 0-19,0 0-21,-4-12-16,4 12 12,-13 2 4,13-2-11,-18 7-2,4 0-9,-2 3 0,0 2-1,-3 6-1,0 0-1,0 2-14,0 1 8,1 4-18,0-1 2,2 0-28,1 3 0,1-3-24,3 3 4,0-3-27,2 3 8,2-5-20,3 0 8,2-4-15,1 2 11,2 0-17,1-4-16,4 1-121,-1 0-60,4-3-54,0-1-81,0 1-42,2-4-130,0-1-57,2 1-78,-1-5-146,-1 1-402,-2 0-792</inkml:trace>
  <inkml:trace contextRef="#ctx0" brushRef="#br0" timeOffset="70331.2024">13670 14730 341,'0'0'706,"-3"-18"-93,3 18-45,-2-14-65,2 14-21,-2-15-73,2 15-15,0-9-56,0 9-41,0 0-45,-2-16-20,2 16-51,0 0-19,0 0 8,0 0 5,0 0 3,0 0 3,0 0-17,0 0-33,2 18-12,-2-18-35,0 20 7,2-8-24,-2 0 7,2 2-41,-2 1 1,0-2-13,0 1 4,0 1-12,0-1 4,0 0-32,0-1-80,3 0-38,-3-1-60,0-1-67,0 1-64,0-12-79,2 21-71,-2-21-95,2 17-156,-2-17-493,3 15-827</inkml:trace>
  <inkml:trace contextRef="#ctx0" brushRef="#br0" timeOffset="70815.5579">13920 14744 10,'4'-10'802,"-4"10"-187,5-16-60,-5 16-53,8-15-60,-2 8-58,-1 0-23,5 0-64,-1 2-17,-1 2-51,-8 3-26,20-6-50,-20 6-16,17-1-38,-17 1-15,13 5-15,-13-5 4,9 10-26,-9-10-8,4 13-6,-4-13-5,-2 16-4,0-7-9,-3 0-1,-1 1-1,-1 0-3,-2-1 4,0 1 2,0-2-16,1-1 8,0 1 7,1-4-13,-1 3 2,-2-1-11,4 0 8,6-6 2,-11 7 1,11-7 0,-9 4-4,9-4-10,0 0 19,0 0-9,0 0-1,0 0-1,0 0-6,0 0-4,17-2 3,-5 0-9,-12 2 18,22-5-6,-10 4-9,3-2 1,1 3 4,-3-4 2,4 4-7,-2 0 9,1 0 6,-3 1 0,3 2-1,-5-1-4,2 0 0,-13-2-2,21 7 1,-12-3-27,0 2 36,-3 0 4,-6-6-1,7 11-1,-7-11 7,2 13 7,-2-13 5,-4 12 10,4-12-1,-11 12 10,6-5-4,-4-2-7,0 0-4,0-1-8,-2 1 0,2-2-5,-2 1-2,-1-1-2,3 0-1,-3 1-2,12-4-1,-21 3-33,21-3-62,-18 3-78,18-3-90,-14 0-103,14 0-105,-14 0-190,14 0-534,0 0-799</inkml:trace>
  <inkml:trace contextRef="#ctx0" brushRef="#br0" timeOffset="71206.1701">14315 14746 596,'0'0'727,"0"0"-100,-3-12-60,3 12-72,0 0-59,3-12-65,-3 12-48,0 0-62,7-10-19,-7 10-33,11-4 2,-11 4-31,16-1-7,-16 1-31,20 1-3,-20-1-36,18 4-19,-8 2-6,-2-2-13,-1 2-6,-1 0 3,-1 1-11,-1 2-2,-4-9 2,2 16-16,-2-16 0,0 17 0,0-17-12,-8 17-6,3-10 4,0 2-6,-4-1-1,2 0-2,1-1-1,-2-1-1,1 0-1,-1 1-4,8-7-3,-10 12 2,10-12-4,-9 9 0,9-9 1,-8 8 0,8-8 0,-6 9 1,6-9 1,0 0 4,0 11-4,0-11 4,6 5-9,-6-5-61,12 4-62,-12-4-63,15 2-48,-15-2-41,25 0-71,-11 0-46,-1 0-73,5-2-6,-2 1-96,4-2-28,-2-1-294,0 0-452</inkml:trace>
  <inkml:trace contextRef="#ctx0" brushRef="#br0" timeOffset="71565.5423">14748 14794 207,'5'-8'515,"0"0"-74,-5 8-80,4-12-39,-4 12-37,4-12 6,-4 12-18,0-13-15,0 13-5,-2-12-16,2 12 2,-3-9-22,3 9-13,-4-9-5,4 9 0,-7-6-31,7 6-16,0 0-35,-10-5-18,10 5-11,0 0 2,-12 7-1,12-7-5,-4 8-13,4-8-1,-3 12-4,3-12-1,-1 17 7,1-17 0,0 19 5,0-19-14,4 20-10,-4-10-3,4-1-7,-1 3 4,0-3 18,0 2 13,4-2-6,-3 1-9,-1 0-9,3-1-7,-2-1 4,-1 0-7,3 1-2,-6-9-1,6 15 2,-6-15-2,4 11-4,-4-11 1,5 13-8,-5-13-5,0 0 0,1 14-9,-1-14 3,-6 7-2,6-7-10,-7 5 6,7-5-6,-11 7 0,11-7-6,-12 2 9,12-2 6,-15 2-19,15-2-83,-15-1-49,15 1-65,-15-6-73,15 6-98,-13-7-123,5 0-119,8 7-180,-12-14-498,9 5-895</inkml:trace>
  <inkml:trace contextRef="#ctx0" brushRef="#br0" timeOffset="71721.7782">14719 14675 407,'0'0'647,"0"0"-90,11-8-26,-11 8-65,15-5-63,-15 5-42,19-4-46,-5 2-39,-1 1-23,4 0-70,1-1-18,-1 0-57,3 2 2,-4-3-41,2 1-2,-1 2-118,-2-2-102,-2 1-142,0-1-129,-13 2-838,16-1-870</inkml:trace>
  <inkml:trace contextRef="#ctx0" brushRef="#br0" timeOffset="72766.1612">15213 14720 620,'-8'-8'552,"8"8"-53,-6-7-14,6 7-60,-9-8-46,9 8-26,-6-7-22,6 7 2,0 0-50,-7-11-11,7 11-36,0 0-19,-5-5-38,5 5 1,0 0-2,0 0 16,0 0-2,0 0-18,12 5-10,-7 3-14,4 0 2,0 1-20,0 2 4,3 1-32,0 1 5,1 1-36,-1 1-5,1-1-23,1 3 10,-1-3-26,1-1 10,-1 1-22,-1 0 11,0-1-20,-2-1 18,2-1-15,-3-1-108,1 1-72,0-3-62,-3 1-68,0-2-75,-1-2-101,-6-5-78,10 11-106,-10-11-182,6 10-332,-6-10-783</inkml:trace>
  <inkml:trace contextRef="#ctx0" brushRef="#br0" timeOffset="73047.4054">15461 14722 419,'3'-11'709,"-2"1"-98,-1 10-27,6-14-68,-6 14-21,4-12-73,-4 12-44,4-13-80,-4 13-54,0 0-33,2-8-1,-2 8-10,0 0-5,0 0-26,-10 10-13,3-2-22,-2 2-8,0 1-17,-5 3-17,1 1-17,-2 0-23,-2 2 0,-2 1-12,0 1-9,-1-2-2,-1 1-9,3-1-4,-3 1-5,2-2-48,1-3-70,3 1-76,1-2-80,-1 1-69,4-4-77,1 0-78,-2 2-108,5-3-734,-1 0-932</inkml:trace>
  <inkml:trace contextRef="#ctx0" brushRef="#br0" timeOffset="73516.1351">15773 14763 782,'0'0'643,"4"-14"-36,-4 14-56,3-12-89,-3 12-66,0 0-39,0-15-80,0 15-17,0 0-58,-7-5-17,7 5-12,0 0-16,-16 2-11,16-2 4,-14 10-15,6-2-15,0 3-12,-1 0-10,1 2 3,-1 1-15,3 0-11,-1 1-11,2-1-14,0 0-7,1 1-6,1-1-7,1 1 2,1-3-16,2 1-1,2-3 5,1 4-10,2-5-2,2 3-1,1-4-1,0 2-2,3-2 13,1-3-16,1 1 0,0-4 0,0 2 0,-1-3-1,2-1 6,-2-1 4,4-3-9,-4 2-1,-2-1 0,3-1-2,-4-3-1,2 0 2,-3-4 1,-1 3 6,-2-3-9,-1-2 9,0-1-5,-2-1-2,-2 1 5,-2-3-8,-1 1 7,-2-1-14,0 1 14,-2 0-8,0 1 6,-2 0-5,-2 1 4,1 1-5,0 2 7,0 0-13,-2 0-58,0 3-71,-1 0-50,3 0-78,-2 6-98,0-1-84,11 3-76,-18 1-879,18-1-1007</inkml:trace>
  <inkml:trace contextRef="#ctx0" brushRef="#br0" timeOffset="73750.5024">16082 14843 782,'0'0'747,"0"0"-84,13-2-94,-13 2-36,0 0-91,10-6-59,-10 6-91,0 0-56,0 0-59,10-3-35,-10 3-30,0 0-16,0 0-62,0 0-59,0 0-109,0 0-108,0 0-90,0 0-129,0 0-156,0 0-443,0 0-676</inkml:trace>
  <inkml:trace contextRef="#ctx0" brushRef="#br0" timeOffset="74172.3627">16300 14749 219,'3'-12'744,"-3"12"-123,3-9-48,-3 9-73,0 0-65,2-11-46,-2 11-32,0 0-65,-1-12-21,1 12-42,0 0-3,-12-4-36,12 4-14,-12 4-25,12-4-10,-17 8-21,8-1-1,-1 2-17,0 2 10,1 0-17,-1 2-14,2 1-13,0 0-9,2 0-8,-1 1-11,2-1-3,1 0-9,3 0 0,0-2-8,1 0-9,2 0 6,2 0-4,0-3 2,4 1-7,-1 0 4,1 0-6,1-1-1,2-3 3,0 2-4,0-2 1,1-3-7,-1-1 5,3 2 1,-2-1-1,-1-3 0,-11 0 0,22 0-2,-22 0 0,18 0 1,-18 0 0,15-3-1,-15 3-1,12-5-4,-12 5-7,0 0 11,3-10-2,-3 10-1,0 0 2,-7-11-5,7 11 10,-9-4-6,9 4 4,-14-6-6,14 6-1,-19-2 1,19 2 0,-21-3-36,21 3-53,-22 3-61,22-3-59,-20 0-25,20 0-83,-20 4-69,20-4-69,-16 4-115,16-4-148,-11 4-323,11-4-664</inkml:trace>
  <inkml:trace contextRef="#ctx0" brushRef="#br0" timeOffset="74656.724">16606 14839 615,'6'-10'583,"1"1"-69,-1 1-43,-2-2-77,0 2-54,-4 8-42,2-17-41,-2 17-7,-2-14-14,2 14-36,-8-13 36,8 13-75,-13-11 10,6 6-40,-2 1-5,9 4-33,-19-3 2,19 3-31,-20-1 6,20 1-24,-15 2-10,15-2-8,-15 4-1,15-4-6,-13 5-5,13-5-2,-9 5-2,9-5-4,-5 8-2,5-8-2,0 0 8,2 11-6,-2-11 4,8 5-6,-8-5-1,12 4-3,-12-4-1,15 2-5,-15-2-8,14 1-3,-14-1 0,18-1-10,-18 1 4,17-2 7,-17 2-2,15-4-7,-15 4 34,14-4-22,-14 4 20,13-5-15,-13 5 15,10-3-15,-10 3 16,0 0-23,11-4 15,-11 4-13,0 0 21,0 0-14,11 5 20,-11-5 21,3 13 20,-3-13-1,2 15 0,-2-15-3,0 21-8,0-21 4,1 21-7,-2-9-5,1 0-8,0-12-4,-2 21-2,2-21-7,0 23-1,0-23-4,-1 20 1,1-20 1,0 17-4,0-17-35,0 15-62,0-15-55,1 14-34,-1-14-87,0 0-45,0 15-46,0-15-82,0 0-65,3 10-629,-3-10-747</inkml:trace>
  <inkml:trace contextRef="#ctx0" brushRef="#br0" timeOffset="74937.9647">16842 14737 289,'0'0'652,"0"-17"-99,0 17-64,0 0-49,3-9-48,-3 9-18,0 0-68,0 0-26,0 0 24,9 4-33,-9-4-32,4 11-34,-4-11 4,4 15-32,-2-5 3,0 1-30,0 0-14,-1 2-30,0-2-21,1 1-14,-1 1-14,-1 0-12,1-2 1,0 1-16,-1 0 1,2 0-9,-1-1-8,0 0-71,-1-11-43,0 17-74,0-17-40,2 16-80,-2-16-58,0 13-45,0-13-79,0 0-119,2 12-497,-2-12-709</inkml:trace>
  <inkml:trace contextRef="#ctx0" brushRef="#br0" timeOffset="75234.8249">16979 14486 43,'0'0'771,"-8"-10"-169,8 10-78,0 0 6,-6-6-76,6 6 7,0 0-39,5 10 1,0 0-23,3 2-38,2 5-5,2 3 3,2 3 8,0 2-56,3 6-19,-1 1-34,0-3-12,0 4-16,-3-4-9,-2 0-33,-2 1-1,0-3-40,-4 3-123,-2-4-25,-1 0 0,-3 1 0,-2-1 0,-4 3 0,-5 0 0,-2 5 0,-8-1 0,-3-2-9,-7-1-451,-8 5-187,-7 5-247,0-8-1054,-6 4-1684</inkml:trace>
  <inkml:trace contextRef="#ctx0" brushRef="#br0" timeOffset="80666.1784">17072 14384 245,'-3'-8'497,"3"8"-93,0 0-54,-4-11-23,4 11-48,0 0-39,-4-11 5,4 11 4,0 0-12,-3-11-19,3 11-11,0 0-16,0 0-27,-1-10-24,1 10-23,0 0-17,0 0-20,0 0-17,0 0 19,0 0 15,0 0 20,0 0-32,4 11 32,-4-11-22,5 18 17,-1-8-5,0 2 20,2 4-7,-1 1 11,1 3-1,1 1-14,-1 1-2,4 5-10,-2-1-2,1 2 1,1 0-11,-2 3-2,0-1 2,-2 2 31,2 1 21,-3 0-21,-1-1-19,-2 4-9,-2-2-40,-2 2 8,-2-2-18,-3 5-19,-1-2-6,-4 0-1,0-1 5,-4-1-12,-1-2-5,-1-1 17,-2-2-31,-2-3-54,-1 0-83,-1-4-63,2-3-58,-1-2-64,3-2-69,-5-1-85,3-1-93,1-2-106,1-4-656,-1-1-941</inkml:trace>
  <inkml:trace contextRef="#ctx0" brushRef="#br0" timeOffset="81546.5548">17158 14180 520,'0'0'399,"-6"-11"-33,6 11-50,-6-11 7,6 11-36,-5-9-17,5 9-19,-6-10-25,6 10-28,0 0-24,-4-9-5,4 9-5,0 0 29,0 0 6,10 4 5,-10-4-17,14 12-5,-2-3 5,-1 6 9,4 0 7,1 7 0,6 4 20,-2 5-6,3 2 15,1 3 17,3 8-3,1 4-6,-1 2-3,-1 4 13,1 1 23,-2 3-25,-1 1-9,-1 3-119,-6 0-120,-2 1 0,-6 0 0,-5-6 0,-4-5 0,-6 13 0,-8-3 0,-4 1 0,-8 0 0,-7-3 0,-10 1 0,-18 7 0,-10-5 0,-6-2 0,-11-4-590,-4 0-255,-10 0-316,1-7-606,-3-2-1460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09:58.750"/>
    </inkml:context>
    <inkml:brush xml:id="br0">
      <inkml:brushProperty name="width" value="0.05292" units="cm"/>
      <inkml:brushProperty name="height" value="0.05292" units="cm"/>
      <inkml:brushProperty name="color" value="#008080"/>
    </inkml:brush>
  </inkml:definitions>
  <inkml:trace contextRef="#ctx0" brushRef="#br0">4141 15992 664,'0'0'632,"0"0"-85,-10 5-50,10-5-62,0 0-49,0 0-23,-9 4-24,9-4-7,0 0-14,0 0-27,0 0-17,0 0-31,9 8-15,-9-8-6,14 3-36,-14-3-21,18 0-23,-6 0-25,-12 0-23,24 0-18,-11 0-13,0 0-13,1 0-12,-1 0-3,1-2-10,-1 2-5,0 0-5,1 0-22,-14 0-65,23 0-82,-23 0-45,18 0-80,-18 0-69,18 0-85,-18 0-81,12 0-34,-12 0-168,0 0-387,14 2-720</inkml:trace>
  <inkml:trace contextRef="#ctx0" brushRef="#br0" timeOffset="156.2445">4114 16198 100,'0'0'784,"-10"10"-141,10-10-63,0 0-70,-3 12-52,3-12-33,0 0-52,8 12-44,-8-12-45,14 5-33,-14-5-52,19 6-27,-6-5-42,1 0-14,1-1-40,2 2-3,1-2-71,0-2-93,0 1-118,2-2-133,-3 3-131,-1-1-206,0 1-486,3-3-780</inkml:trace>
  <inkml:trace contextRef="#ctx0" brushRef="#br0" timeOffset="1453.0799">5282 15927 171,'0'0'707,"0"0"-127,-12-1-65,12 1-39,0 0-65,0 0-29,0 0-23,0 0-41,0 0-34,8-8-27,-8 8-39,11-6-13,-11 6-47,17-9-10,-8 3-28,4 0 1,-1 0-30,0-2-4,2 1-34,-2-1 7,2-1-27,-3-1 9,1 0-23,-1 0 12,0 0-24,-1-1 19,0-1-24,-2 2 17,-2-1-19,1 0 16,-2 0-16,-2 1 13,1-1-11,-2 0 8,-2 11-12,-2-22 12,0 12-16,-1 0 13,1 0-17,-3 1 19,0 0-13,-1 1 15,0 3-16,6 5 29,-9-9-16,9 9 21,-14-10-23,14 10 19,-14-2-21,14 2 52,-15 2-14,15-2 9,-15 6-29,7 0 30,0 1 12,0 3 21,2 2-30,-2 0 19,3 3-27,0 1 33,0-1-20,1 2 35,0 2 1,1 3 5,1 0-17,-2 1-5,2 0-15,-1 2 12,1 0-20,-1 2 9,2 1-22,-2 1 1,1 4-6,-2-1-7,1-2-1,2 2-3,-3-3-65,2-2 69,0 0-66,1 2 67,-1 0-61,-1-3 61,0 3-65,1-3 66,0 0-66,0 0 68,1-2-70,1-1 67,0-1-7,0-1-2,0-2-8,1 1-3,0-2-3,0 2 0,2-4 1,0 1-6,1-2-1,1 1-3,0-3 8,1 0 2,0 0-6,2-2-1,2-2-3,-1-2 3,2 1 0,2-1-2,-1-2-1,1-2 1,0-1-2,1 0-6,0-2 2,0 0 2,1-2 1,-2 1-5,3-3 1,-1 1 1,-1-1-2,0-2 8,-2 2-10,1-4 7,-2 1-3,0-2 1,-3 1-4,-1-4 2,-1 2-13,-3-1-1,0-2-5,-3 1 0,-4-5-56,0 0 51,-4 0-44,-1-1 52,-3 0-42,-4-2 50,-1-1-37,-1 3 22,-3 0-11,0 1 45,1 1-40,-1 0 44,1 4-43,4-1 46,-2 0-37,4 2 40,-1-1-37,4 1 37,2 0-52,0 0 55,6 1-6,0 0-13,4-2-30,2 1-40,3-2-34,4 1-66,2-3-13,3 1-37,5-3-43,2 0-38,1 3-40,3-1-30,0 1-15,-1-1-39,2 3-31,-1-1-57,0 2-519,0-2-647</inkml:trace>
  <inkml:trace contextRef="#ctx0" brushRef="#br0" timeOffset="1703.063">5842 15870 26,'0'0'651,"-3"-15"-107,3 15-57,-4-15-38,4 15-41,-5-17-22,5 17-11,-4-15-20,4 15-24,-3-13-18,3 13-44,-3-11-11,3 11-48,-3-9-29,3 9-43,0 0-2,0 0-26,0 0 57,0 0-11,0 0 6,2 11-15,-2-11-7,2 18 2,0-6-14,-1 3 4,0-1-29,-1 4-4,1 0-21,-1 1-7,2 6-18,-2-3 34,-2-3-59,2 3 18,-1 2-29,0-5 10,0 3-8,-1-2-26,2-1-94,-1 0-87,1-1-38,-1-2-66,2 1-54,2-4-83,-2 0-62,1-3-69,2 0-63,-1 0-697,2-3-925</inkml:trace>
  <inkml:trace contextRef="#ctx0" brushRef="#br0" timeOffset="2109.299">6067 16009 543,'0'0'551,"-4"-9"-88,4 9-40,0 0-42,-10-6-44,10 6-22,-8 6-35,8-6-13,-9 12-39,5-3-17,-1 0 1,1 2-63,2-1-31,-1 2-15,3-12-11,-1 22-20,2-11-17,0 0-2,2-2-7,2 3-12,0-3 2,0-1-4,2 0-11,-1-1 2,4-2-6,-2-1 3,-8-4-7,20 6-1,-20-6-3,21 0-5,-21 0 1,22-4 0,-11 0 0,0-1-3,0-2 1,-1 0 0,0-2 0,-2 1-4,-2-5 2,-1 1 1,-1 1 0,-1-2-3,-2 1 5,0 0 0,-2-2-13,-3 1 9,0 3 2,-1-3-4,-1 2 1,-2 1-1,-2 1 5,0 1-3,-1 1 0,0 2 0,0 1-17,-1 2-7,-1 1-50,2 0-83,-2 2-65,1 0-54,2 3-90,10-4-36,-19 6-191,11-2-352,8-4-526</inkml:trace>
  <inkml:trace contextRef="#ctx0" brushRef="#br0" timeOffset="2453.0368">6304 16003 130,'0'0'623,"0"0"-92,0 0-70,0 0-39,0 0-42,0 0-51,0 0-26,2 10-41,-2-10-19,-4 11-28,4-11-16,-4 14-9,4-14-37,-1 17-22,1-17-13,3 15-11,-3-15-13,6 17-14,-3-8 7,3-1-9,-1-1-3,1-2-1,3 2 1,-1-2-8,1-2 8,1 2-21,0-4 11,2 0-24,-12-1 0,23-1-18,-11 0 9,1-2-9,-1 1-1,2-5-5,-2 2-3,1-1-5,-3-3 1,-1 1-1,-2-1 1,0 2 11,-1-3-15,-3 2-2,-3 8 1,3-18-2,-3 18-1,-1-15 0,-3 6-1,4 9 0,-9-15-1,0 10-13,3-1 15,-3 2 2,-1 0-8,0 1 3,10 3-32,-20-5-58,20 5-62,-18-3-81,18 3-87,-19 1-86,19-1-46,-17 4-156,17-4-520,-12 3-745</inkml:trace>
  <inkml:trace contextRef="#ctx0" brushRef="#br0" timeOffset="2828.0245">6623 16007 696,'0'0'673,"0"0"-93,0-15-61,0 15-87,6-9-69,-6 9-29,11-8-51,-11 8-49,17-6-30,-4 6-20,-2-3-10,3 6-39,-1-3-20,4 2-22,-3 3-16,0 2-5,1-2-23,-3 2-3,0 2-13,-1-1-4,-1 2-5,-1-3-3,-5 2-6,2-2-1,-6-7 25,7 17-27,-7-17-6,1 13 7,-1-13 29,-3 11 23,3-11 13,0 0-11,-5 10 21,5-10 23,0 0-27,0 0-12,-12 3-11,12-3-8,0 0-12,-6-11-4,6 11-9,-1-11-4,1 11-4,0-16-1,1 4-6,3 1-2,0-1-3,0-2-29,1 2-17,0-1-63,0 0-43,4 0-51,-1 1-58,1 0-98,1 0-106,0 1-90,0 3-814,4-2-961</inkml:trace>
  <inkml:trace contextRef="#ctx0" brushRef="#br0" timeOffset="3171.7643">7599 15683 718,'4'-14'737,"-4"14"-59,3-13-77,-3 13-72,0-14-51,0 14-68,-1-10-47,1 10-68,-6-9-18,6 9-44,-8-8-25,8 8-36,-11-3 11,11 3-34,-18 3 13,9 2-18,-4 1-17,1 5 7,0 2 14,-4 0-4,3 7-9,-2 1-3,1 2-3,0 1-12,1 0-14,2 1-5,1-1-8,1 2-13,3-1-6,-1-3 1,4 1-24,1 0-4,2-1-4,2-1-4,4 2-16,1-2-1,2 0-4,3-2-48,3 1-72,4-2-129,0-2-134,0-3-103,2-2-125,2 1-184,-1-5-973,3 0-1442</inkml:trace>
  <inkml:trace contextRef="#ctx0" brushRef="#br0" timeOffset="3827.9894">8036 15737 625,'-3'-17'709,"3"17"-95,0-16-51,0 16-43,1-16-35,-1 16-26,0-12-59,0 12-52,2-13-64,-2 13-24,0 0-46,2-9 43,-2 9-31,0 0 43,0 0-16,7 12-33,-7-12-19,5 17-26,-4-7-19,2 4-10,-2 1-20,0 1-22,1 2-17,-2 1-16,2-1-18,-2 0-4,-2 2-10,2-3-7,0 2-8,-2-1-2,2 0-7,0-1-47,0 0-58,0-3-85,2 1-83,0-3-63,-1 0-62,3-2-47,0 2-87,0-3-72,1-1-32,0-1-191,4-2-377,-9-5-799</inkml:trace>
  <inkml:trace contextRef="#ctx0" brushRef="#br0" timeOffset="4249.8502">8404 15799 545,'2'-9'637,"-2"9"-72,0-15-46,0 15-76,0 0-51,-1-14-54,1 14-31,0 0-14,-9-5-26,9 5-19,-10 2-32,4 5-7,-1 1-29,1-1 4,-2 3-14,2 2-5,-1 2-8,1-1-17,1 1-16,-1 1-23,2-1-16,1 1 8,2-2-6,-1 1-8,4-1-11,-1 0 1,3-2-13,1 1 5,1 0-14,3-1 13,0-2-27,4 0 2,0-1-16,3-3 12,0-1-13,3-1 6,-1 0-22,1-3 8,1 0-9,-2-3 24,3 1-28,-2-1 11,-1-3-1,0 2 3,-3-4-8,0 0 6,-2-2-3,1-1 3,-5 0-4,0-2-2,-2-2 2,-3 0 0,-1-1-1,-2-1-3,-1-1 0,-2 1-1,-1 0 1,-4-3-2,0 1 2,0 6-2,-2-4 3,-2 4 1,1-1-3,0 4-11,-3-1-15,0 3-40,1 0-47,-1 3-63,1-1-24,1 3-60,1 0-75,10 3-75,-22 0-113,22 0-59,-19 6-831,19-6-1020</inkml:trace>
  <inkml:trace contextRef="#ctx0" brushRef="#br0" timeOffset="4562.3425">9045 15811 722,'0'0'649,"-6"-9"-64,6 9-60,-5-9-73,5 9-67,0 0-46,-4-11-36,4 11-10,0 0-14,0 0-2,15-2-34,-15 2 10,19 4-25,-7 2 2,2 2 4,1-2-14,3 5-7,0-2-26,2 3-19,0 0-28,-1-1-7,1 2-43,-2-1-6,0 1-23,-2-1-5,0-1-18,-2 2 0,1-2-20,-3-1-5,-1 1-78,0-2-87,-1 0-71,0-1-56,-2-1-58,0-1-62,-8-6-67,13 9-74,-13-9-37,11 8-222,-11-8-335,10 2-750</inkml:trace>
  <inkml:trace contextRef="#ctx0" brushRef="#br0" timeOffset="4827.9569">9484 15838 389,'-2'-12'651,"1"2"-82,-1-2-36,2 12-71,-4-17-40,4 17-45,-6-12-44,6 12-19,-6-11-11,6 11-35,-11-3-2,11 3-40,-13 3 1,4 1-35,-1 3 5,-1-1-23,0 3-24,0 1-5,-1 1-37,-2 2-10,1 0-28,0 2-18,-1-2-10,3-1-8,-3 2-9,3-2-5,1 0-5,0 0-2,1-2-37,1 1-55,0-3-54,1 1-51,2-3-49,-1 2-49,6-8-57,-8 12-54,8-12-78,-9 7-65,9-7-728,-6 6-872</inkml:trace>
  <inkml:trace contextRef="#ctx0" brushRef="#br0" timeOffset="5031.076">9035 15929 354,'0'0'667,"0"0"-88,0 0-44,-6-7-77,6 7-64,0 0-57,16-4-42,-16 4-55,21-2-33,-8 1-40,4 0-25,3 0-36,0 0-18,2 0-19,4-1-29,-1 1-59,2-1-75,1 1-67,-3-2-74,2 1-83,-1 0-43,-1 0-152,-2 0-420,-1 1-510</inkml:trace>
  <inkml:trace contextRef="#ctx0" brushRef="#br0" timeOffset="6921.6415">10178 15787 448,'5'-7'577,"-5"7"-89,7-15-22,-3 8-47,-4 7-83,6-17 4,-6 17-44,3-12-25,-3 12 2,3-14-23,-3 14-36,0 0-34,0-15-32,0 15-20,0 0-10,-7-11-5,7 11-10,0 0-20,-13 2 19,13-2-7,-12 9 15,4-1-16,0 2 33,-2 1-20,2 4 11,-1-1-48,1 3 7,-1 0-33,1 0 39,1 1-12,0-2-12,3 0-13,0 2-7,3-1-6,0 0-1,1-3-4,2 1-3,2-1-4,2-2-1,2 0-13,0-2 12,2-1-3,3-1 0,1-1-5,1-2-2,1-1 2,1-2-7,0-1 0,0-1-6,0-1 12,1-1 3,-1-2 1,-2-1-2,1 0 3,-4-2-16,1-1 3,-3-1-20,-2-3 26,-1 0-27,-1 0 32,-4-4-34,0 3 36,-2-5-33,-3 3 30,-2 0-30,-1-1 28,-1 0-29,-2 1 27,-3 0-27,0 2 30,-1 4-31,0-1 29,-1 3-42,0-1-27,1 5-78,0-2-43,1 3-54,-1 0-106,13 2-111,-19 3-96,8 0-107,11-3-645,-15 8-902</inkml:trace>
  <inkml:trace contextRef="#ctx0" brushRef="#br0" timeOffset="7187.2503">10566 15947 494,'0'0'872,"0"0"-109,14-2-83,-14 2-73,0 0-41,0 0-80,0 0-45,6-5-43,-6 5-24,0 0-39,0 0-29,0 0-60,4-9-32,-4 9-51,0 0-28,0 0-27,0 0-21,0 0-19,4-9-15,-4 9-23,0 0-85,0 0-108,0 0-91,0 0-68,0 0-75,0 0-103,0 0-94,0 0-97,13 3-724,-13-3-1019</inkml:trace>
  <inkml:trace contextRef="#ctx0" brushRef="#br0" timeOffset="7671.6113">10970 15906 91,'0'0'774,"-2"-15"-138,2 15-62,-1-15-44,1 15-78,-3-14-72,-2 5-57,5 9-33,-6-13-48,1 6-22,5 7-18,-10-12-25,10 12-12,-10-6-36,10 6-19,-12-7-32,12 7-5,-14-1-6,14 1-10,-12 1-13,12-1 11,-12 4-25,12-4 15,-11 8-11,11-8 11,-6 13-15,6-13 21,-6 15-16,6-15 22,0 17-8,2-6-3,2 0-2,1 0-6,2 2-6,2 1-5,2-2-2,1 2-4,3 0-2,-1 0 1,0-1-4,2 0-3,0 1-4,-1-3-2,2 2-18,-3-1 19,1-2-13,-3 0 18,-1 0-14,1-2 26,-2 1-24,-2-3 33,0 1-6,-1-2 42,-7-5-23,8 11 31,-8-11-7,2 9-7,-2-9-14,-5 10 1,5-10-21,-14 7 7,3-5-10,-2 1-6,-2-2-1,-2 1 4,-2-2-6,-1 0-3,0 0-23,0-3-3,-1 1-90,2 0-46,0-2-59,2 0-58,2-1-112,2-1-110,-1 0-96,5 1-110,3-4-641,0 1-937</inkml:trace>
  <inkml:trace contextRef="#ctx0" brushRef="#br0" timeOffset="7874.7266">10986 15826 426,'0'0'652,"12"-11"-105,-7 3-55,4 3-44,0-2-69,1-1-65,3 2-48,-2 0-41,2 0-47,0 1-36,-3-1-29,4 4-27,-4-1-10,3 1-21,-13 2-21,23-2-82,-23 2-86,22 2-86,-22-2-78,22 4-27,-22-4-98,19 3-513,-8 2-512</inkml:trace>
  <inkml:trace contextRef="#ctx0" brushRef="#br0" timeOffset="8390.3354">11487 15883 566,'0'0'597,"0"0"-82,0 0-49,0 0-63,0 0-49,0 0-28,-13-2-37,13 2-38,0 0-29,-10-4-21,10 4-26,-8-6-8,8 6-4,-10-6-18,10 6-28,-9-7-6,9 7-19,-10-8 28,10 8-14,-9-8 5,9 8-27,-8-8 5,8 8-32,-7-7 32,7 7-18,-8-7 13,8 7-35,0 0 13,-4-9-33,4 9 14,0 0-28,0 0 14,4-9-19,-4 9 12,12-5-26,-12 5 22,15-3-23,-15 3 21,23-2-27,-10 0 26,1 2-24,0 0 21,0 0-17,0 0 13,1 0-15,0-3 18,-2 6-21,3-3 20,-4 0-20,-12 0 20,27 0-21,-27 0 30,18 0-26,-18 0 20,20 0-22,-20 0 22,15 0-23,-15 0 21,14 0-20,-14 0 23,0 0-22,13 0 23,-13 0-20,0 0 22,0 0-23,12 3 24,-12-3-24,0 0 30,0 0-7,0 0 37,-3 11-31,3-11 44,-5 15-48,1-8 37,0 3 8,0-1 5,0 4-8,-1-1 5,0 2-18,0-1 26,1 2-29,-1 0 13,1 0-16,-1 0 3,0-1 1,1 2-11,-1-2-8,0 2-3,2-2-4,-2 0-4,1 3 1,0-3-4,-1 0-63,2 0-68,-1 0-89,2-1-43,-1-2-44,0 1-75,0-1-84,1 0-85,2-11-48,-3 19-206,3-19-366,1 16-774</inkml:trace>
  <inkml:trace contextRef="#ctx0" brushRef="#br0" timeOffset="8859.073">12079 15958 480,'2'-9'611,"-2"9"-59,3-17-81,-3 17-79,0-13-43,0 13-18,-1-13-12,1 13-44,-4-12-39,4 12-23,-9-10-26,9 10-13,-13-7-9,13 7-10,-13-3-21,13 3-9,-15-2-20,15 2-15,-13 0-20,13 0-7,-14 4-11,14-4 8,-13 8-16,13-8 20,-9 12-25,9-12 14,-4 15 3,4-15-1,0 16-18,3-6-1,1 2 3,2 0-8,1-1-3,1 3-7,2 0-20,-1-2 22,1 0-20,3 2 15,-3-3-21,2 1 19,-1 0-22,0-2 16,-1 1-18,1-1 23,-1-2-18,0 0 17,-3 0-25,-1 0 23,0-2-26,-6-6 28,13 11-22,-13-11 38,8 9-1,-8-9 39,0 0-27,-2 13 17,2-13-30,-9 5 22,9-5-27,-12 6 19,12-6-35,-19 2 24,19-2-29,-25-1 24,11 0-32,3-3 27,-6 1-26,3 0 38,-1-1-28,2-2-91,0 0-74,-1 0-53,4-1-70,0-2-129,1 2-126,1-1-70,3 0-781,1-1-989</inkml:trace>
  <inkml:trace contextRef="#ctx0" brushRef="#br0" timeOffset="9030.9339">12136 15887 450,'0'0'628,"10"-7"-92,-10 7-56,11-6-71,-11 6-68,20-7-37,-7 3-55,-2 0-37,5 1-52,-1 0-30,3 0-30,-3 0-18,2 1-80,-2-2-102,3 3-134,-2-3-98,-2 2-230,1-1-335,-1 1-460</inkml:trace>
  <inkml:trace contextRef="#ctx0" brushRef="#br0" timeOffset="9452.7954">12470 15591 588,'-10'-8'542,"10"8"-60,-6-8-44,6 8-37,0 0-52,-5-13-24,5 13-37,0 0 3,9-7 12,-9 7-18,16-2-26,-5 3-9,3 0-14,2 3 10,4 6 3,3 0 16,1 2-27,3 5 35,2 2-64,0 3 44,-1 2-10,-1 0-25,-2 1-4,1 2-7,-6 1-18,3-1 17,-5 3-62,-3 2-144,-1-4 0,-5 0 0,0 1 0,-5 3 0,-4-5 0,-4 4 0,-1 1 0,-8 6 0,-7-4 0,-1 0 0,-8-1 0,-5 5 0,1-7-30,-10 0-487,0 1-137,-5-1-192,-5-4-281,2-3-462,-2-1-1238</inkml:trace>
  <inkml:trace contextRef="#ctx0" brushRef="#br0" timeOffset="12218.2251">13868 15957 709,'0'0'656,"-17"-3"-53,17 3-36,-12-2-57,12 2-31,0 0-44,-17-2-20,17 2-69,0 0-1,-11-1-48,11 1 19,0 0-14,0 0-20,0 0-35,0 0-33,0 0-19,19 1-31,-19-1-28,17 1-21,-17-1-24,25 3-16,-12-3-17,1 0-11,1 2-8,1-2-8,-2 1-5,2-1-8,-1 1 4,-1-1-10,1 0 2,1 0-12,-2 0-19,0 0-75,-1 0-56,-1 0-53,-12 0-49,23 0-48,-23 0-53,19 0-64,-19 0-61,18 1-64,-18-1-2,13 0-108,-13 0-542,0 0-803</inkml:trace>
  <inkml:trace contextRef="#ctx0" brushRef="#br0" timeOffset="12436.9707">13868 16073 789,'0'0'683,"-12"7"-80,12-7-83,0 0-64,-11 5-45,11-5-44,0 0-31,0 0-14,0 0-44,7 8-3,-7-8-35,14 5-11,-14-5-63,19 4 12,-5-4-34,1 2 7,0-2-30,2 2-24,1-1-18,0 0-13,0 0-19,0-1-6,2 0-52,-4 0-81,3 2-76,-4-2-79,5-2-92,-6 2-75,1-1-112,1 0-68,-4 1-741,1-3-937</inkml:trace>
  <inkml:trace contextRef="#ctx0" brushRef="#br0" timeOffset="13015.0713">14868 15929 736,'0'0'660,"0"0"-93,-3-10-79,3 10-100,0 0-23,-3-11-23,3 11-30,0 0-38,-8-11-34,8 11-30,0 0-14,-9-9-30,9 9 0,-8-4-27,8 4-1,-11-3-33,11 3 6,-13 0-34,13 0 9,-16 2-27,16-2 32,-17 5-37,17-5 23,-19 7-27,19-7 18,-17 8-35,8-3 20,2 0-29,-1 1 24,-1 1 2,9-7-9,-10 11-5,10-11 4,-7 17-4,7-17 31,-1 15 7,1-15 11,4 18-2,0-10-10,3 2 0,0 0-7,2 1 0,2 0-14,3-3-14,-1 5 1,5-5-10,-1 2-2,0 1-6,1-2 8,0-1-9,0 3-5,1-3 5,-1 0-16,-1 0-7,-4 0 13,3-1 12,-3 1-17,0-1-7,-1 1-9,-1-2 11,-4 2 9,2-3-5,-2 1 5,-7-6 10,11 12 35,-11-12 0,4 12 3,-4-12-2,0 0 7,-2 14 1,2-14-3,-8 9-7,8-9 0,-19 7 2,10-4-8,-2 0-4,-3-1-11,-1 0-4,1-2-22,-1 0-6,-2 0 0,-2-2 0,1 2 0,-1-3 0,1-2 0,-1 3 0,1-2 0,0-1-51,-1 0-102,3-2-81,0 0-94,2-1-65,2-1-113,0-1-159,1 2-117,0-4-826,4-1-1262</inkml:trace>
  <inkml:trace contextRef="#ctx0" brushRef="#br0" timeOffset="13296.309">14730 15920 655,'5'-6'697,"-5"6"-51,14-2-78,-14 2-49,23-1-63,-9-1-70,3 2-36,5-1-69,1 1-34,3-2-46,4 2-2,-1 0-41,1 0-3,0 0-46,0-1-1,-1-1-42,2 1 9,-5-1-34,1 0 13,-5 2-32,0-2 17,-2 1-60,-2 0-64,-1-2-65,-4 3-82,-2-3-87,-11 3-87,18-4-58,-18 4-135,0 0-582,11-5-793</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10:27.567"/>
    </inkml:context>
    <inkml:brush xml:id="br0">
      <inkml:brushProperty name="width" value="0.05292" units="cm"/>
      <inkml:brushProperty name="height" value="0.05292" units="cm"/>
      <inkml:brushProperty name="color" value="#008080"/>
    </inkml:brush>
  </inkml:definitions>
  <inkml:trace contextRef="#ctx0" brushRef="#br0">21895 10345 279,'1'-15'696,"-1"15"-112,-1-15-46,1 15-24,0-13 17,0 13-70,0-12-49,0 12-57,0 0-53,0-13-14,0 13-33,0 0 16,0 0 10,0 0-11,0 0-2,9 5-22,-9-5-18,5 15-13,-3-5-13,0 1-28,-1 1 7,0 1-12,-1-1-20,0 4-11,-1-2-10,1 2-72,-3 1-56,2 0 0,-1-3 0,-2 4 0,0-3 0,1 0 0,1-1 0,-2 0 0,1-2 0,1 1 0,-1-2 0,2 0 0,-3-1 0,4-10 0,-2 17 0,2-17 0,-4 15 0,4-15-74,-3 12-282,3-12-81,0 0-106,0 0-164,3 12-156,-3-12-785,0 0-1314</inkml:trace>
  <inkml:trace contextRef="#ctx0" brushRef="#br0" timeOffset="629.5877">22190 10449 569,'0'0'540,"0"0"-41,-8-7-25,8 7-61,0 0-75,-5-12-29,5 12-21,0 0 23,-1-13-46,1 13-22,2-12-35,-2 12-10,6-11-15,-6 11-12,10-12-24,-4 5 2,3 1-16,0 1 2,3-4-9,2 6 4,1-4-3,3 2-11,-1 0 3,0 1-13,2 1 5,0 1 5,0-1-13,-4 3-21,0 0-11,-1 1-1,3 3-15,-5-1-4,-1 2-19,-2-1 3,-3 4-7,-6-8-5,9 14-10,-9-14 3,-1 16-6,1-16 12,-8 16-14,2-7 2,-2 1-8,-2-1 5,-1 1-7,0-2 7,-1 1 13,1-2-5,1 1-24,0-3 7,1 2-3,1-3 11,-1 1-6,9-5 7,-11 8-5,11-8-5,-9 4 4,9-4 4,0 0-7,0 0 7,0 0-2,0 0-6,10-4 0,-10 4 5,18-5-5,-9 2 4,2 0-6,3 1 8,2 0-5,0 0 2,1 0-7,1 1 8,1 0 1,-1 2-2,1 0 2,-2 1-7,1 0-5,-3 2 8,2 1-8,-5 1 11,1 0-10,-3 0 0,-2 3 5,0-2 7,-2 1 12,-2 0 1,-4-8-12,4 16 7,-4-16 8,-2 15 14,2-15 17,-6 14 40,0-4-37,-2-5 54,-1 3-43,-1-2 41,-3 0-40,0-1-7,-2-1 1,1 0-24,-1-2-3,2 1 26,-1-2-40,-2 0-2,2-1-4,-1 0 0,2 0-1,-2-1-11,2 0 5,-1-2-1,3 2-13,-1-2-66,1 1-55,2-1-112,0-1-89,9 4-66,-16-8-125,16 8-175,-5-7-154,5 7-687,0 0-1176</inkml:trace>
  <inkml:trace contextRef="#ctx0" brushRef="#br0" timeOffset="1129.5718">22921 10460 780,'0'0'680,"0"0"-61,-1-13-76,1 13-49,0 0-67,1-12-31,-1 12-27,0 0-46,3-13-45,-3 13-26,5-7-4,-5 7-22,11-7-17,-11 7 18,17-7-16,-17 7 3,23-1-22,-23 1-33,27 1-10,-15-1-25,6 2 1,-4 1-22,2 1-23,-2 1-11,-3 0-9,1 1-7,-3 0-13,-2 2-5,0 1-2,-4-1-13,-3-8-1,3 17-1,-3-17-4,-5 19 1,0-8-2,-5 0-6,-1-2 3,1 1-3,-3-1-1,1 1-1,-2-2 5,1 1-7,1-2 32,0 1-38,3-1 27,-1-2-34,0 0 28,3 0-28,7-5 35,-14 8-32,14-8 47,-14 8-32,14-8 44,-8 5-29,8-5 33,0 0-38,0 0 31,0 0-41,8 9-8,-8-9 0,16 2 0,-16-2 0,23 0 0,-9 0 0,2 0 0,4 0 0,-1 0 0,0 0 0,3 0 0,0-1 0,-3 1-11,3-1-96,-1 0-69,-1 0-64,0-2-85,-1 2-44,-2-2-71,1 1-110,-4 2-117,0-3-166,0-1-589,-3 0-1028</inkml:trace>
  <inkml:trace contextRef="#ctx0" brushRef="#br0" timeOffset="1660.8029">23642 10410 839,'0'0'721,"0"0"-72,0 0-85,0-11-64,0 11-56,0 0-51,-6-10-46,6 10-46,-7-5-31,7 5-29,-9-5-22,9 5-24,-12-3-23,12 3-16,-15-2-19,15 2-5,-14 0-13,14 0 0,-17 1-42,17-1-12,-15 4-8,15-4-5,-14 5-9,14-5 12,-12 7-10,12-7 6,-9 8 1,9-8 14,-6 9-22,6-9 9,-1 10 30,1-10-9,4 12-5,-4-12-17,11 14 1,-2-7-3,-1 1-3,5-2 14,-3 2-9,4 0-8,-1-1 0,0 0-5,0 2 0,2-2-2,0 1-7,-2-1-5,1 2-2,-3-1-6,2 0 0,-3 0-4,1 0-5,-1-2-1,-3 1-2,0 0 3,-1 0-4,-1 0 2,-5-7 26,10 13-36,-10-13 29,6 12-24,-6-12 51,1 10-52,-1-10 0,-3 9 0,3-9 0,-7 9 0,7-9 0,-14 8 0,14-8 0,-18 6 0,18-6 0,-22 4 0,9-2 0,2-1 0,-2-1 0,-1 0 0,1 0 0,-2-1 0,1-1 0,-3 1 0,2-2 0,-1 0 0,1-1 0,1-2 0,1 3-197,1-4-136,0 1-35,2-1-63,0-1-65,2 1-90,1-1-58,4-2-102,3 10-649,-3-19-999</inkml:trace>
  <inkml:trace contextRef="#ctx0" brushRef="#br0" timeOffset="2035.7895">23604 10333 785,'0'0'661,"0"0"-49,0 0-74,3-9-39,-3 9-56,0 0-40,0 0-50,10-5-42,-10 5-1,13 0-36,-13 0-2,22 0 8,-7 0-31,-1 0-22,3 0-36,1 0 12,1 0-9,0 0-7,0 0-13,0 0-20,2-1 3,-1 1-5,1-2-17,-3 2 2,2-1-1,0 1 5,-3-1-128,2 1-13,-5-3 0,2 3 0,-3-1 0,-1-2 0,0 2 0,-12 1 0,20-2 0,-20 2 0,16-5 0,-16 5 0,12-2 0,-12 2 0,11-3 0,-11 3 0,0 0 0,10-6 0,-10 6 0,0 0 0,0 0 0,0 0 0,0 0-72,-9-6-354,9 6-40,-13-1-62,13 1-84,-22 0-108,11 1-186,-3-1-512,-2 0-1024</inkml:trace>
  <inkml:trace contextRef="#ctx0" brushRef="#br0" timeOffset="3968.8563">26580 10387 565,'7'-5'660,"-7"5"-117,8-8-5,-8 8-94,7-7 1,-7 7-42,7-7-24,-7 7-18,0 0-35,7-8-24,-7 8-22,0 0-30,8-8-26,-8 8-36,0 0-45,0 0-20,0 0-11,0 0 34,0 0 14,0 0-8,3 10 4,-3-10-20,-7 17 3,3-6-13,-1 0-5,-4 2-4,0 2-9,0 1-16,-2 1 1,2-1-10,-2 1-6,-1-1-10,1 0-8,0 0-12,-3 0-21,4-2-26,1-1 0,-1-1 0,1 0 0,1 0 0,-2-2 0,3 1 0,-1-3 0,1 1 0,0-1 0,2-2-6,-1 0-95,6-6-101,-9 10-31,9-10-40,-10 7-57,10-7-22,0 0-73,-6 5-99,6-5-44,0 0-72,0 0-143,0 0-398,12-9-791</inkml:trace>
  <inkml:trace contextRef="#ctx0" brushRef="#br0" timeOffset="4359.472">26679 10425 649,'4'-16'518,"-4"16"-47,0-13-22,0 13-23,2-11-57,-2 11 16,2-11-60,-2 11 14,0 0-33,5-13-29,-5 13-24,0 0-27,2-9-19,-2 9-7,0 0-2,12-5-7,-12 5-13,13 0-5,-13 0-2,18 5 0,-7-2-9,3 3-14,-1 0-12,0 2-5,3 1-26,1 0-8,-2 2-12,3 2-8,-5-2-16,3 3-10,-3-1-8,2 0-7,-2 1 0,-1 1-10,0-2-9,-3-1-1,0 2-8,1-1 32,-4-2-35,3 2 27,-3-1-36,0-3 32,-2 2-54,0-2 31,1 0-98,-1-1-40,-4-8-42,9 14-38,-9-14-58,5 10-22,-5-10-63,4 10-100,-4-10-44,0 0-38,0 0-85,0 0-691,-2 9-917</inkml:trace>
  <inkml:trace contextRef="#ctx0" brushRef="#br0" timeOffset="4546.9651">26733 10550 294,'-17'-2'667,"17"2"-102,-13-4-57,13 4-66,0 0-51,-16-1-40,16 1-34,0 0-18,0 0-3,0 0-46,0 0-28,0 0-54,0 0-4,0 0-56,14 6-4,-14-6-27,24 1 3,-10 0-29,2-1 5,4 0-32,-1 0 6,0 0-58,-1 0-38,3 0-99,-1-1-84,-2 0-84,-1 0-103,0-1-156,1-1-534,-1 2-742</inkml:trace>
  <inkml:trace contextRef="#ctx0" brushRef="#br0" timeOffset="5642.9932">29858 10366 178,'-1'-14'747,"1"14"-128,0 0-70,1-19-8,-1 19-65,2-11-11,-2 11-41,4-12-23,-4 12-48,3-13 0,-3 13-20,5-12-20,-5 12-20,4-9-15,-4 9-31,4-8-34,-4 8-34,0 0-33,0 0-1,7-8 13,-7 8 1,0 0-24,7 12 6,-7-12-2,4 17-13,-2-7-46,1 2-80,-2 3 0,2-1 0,-3 1 0,1 2 0,-1 2 0,1-1 0,-1 0 0,-1-1 0,1 3 0,-1-4 0,1 2 0,0-1 0,-2-1 0,2-3 0,0 1 0,0-1 0,-1-2 0,1-11 0,0 23 0,0-23-92,1 17-273,-1-17-78,2 13-63,-2-13-124,2 12-113,-2-12-194,0 0-485,9 8-1030</inkml:trace>
  <inkml:trace contextRef="#ctx0" brushRef="#br0" timeOffset="6142.9846">30322 10414 32,'6'-13'812,"-6"13"-184,7-12-68,-7 12-58,5-14-47,-5 14-63,7-11-19,-7 11-38,5-11-4,-5 11-37,6-10-1,-6 10-23,4-10-8,-4 10-4,0 0-30,5-10 7,-5 10-48,0 0-24,0 0-16,0 0-12,-3-12-9,3 12-14,0 0-10,0 0-1,-18 3-8,18-3-2,-15 5-8,6 2-3,-4-2 0,3 4 6,-2 0 5,-2 0-7,1 4-10,-2 0-5,2 1-42,-1-1-27,3 2 0,1 1 0,-2-2 0,3 0 0,4 1 0,0-1 0,1-1 0,3 0 0,2 1 0,3 1 0,2-1 0,3 0 0,4 1 0,1-2 0,3 0 0,1-3 0,1 1 0,2-2 0,0-1 0,1-1 0,1-1 0,0 1 0,0-4 0,-2-1 0,1-1 0,-3 1 0,2-4 0,-1 1 0,-1-2 0,1-1 0,-3-1 0,1-3 0,0-3 0,-2 0 0,-1-2 0,-4-3 0,0 0 0,-3-1 0,-2 2 0,-4-2 0,-2-1 0,-2 1 0,-4 1 0,0-2 0,-5 1 0,-1 0 0,-2 2 0,0 4 0,-3-1 0,2 2 0,0 0 0,1 5-61,-3-1-281,3 0-89,-3 3-68,5 1-146,-4 1-128,2 2-946,0-1-1401</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10:59.499"/>
    </inkml:context>
    <inkml:brush xml:id="br0">
      <inkml:brushProperty name="width" value="0.05292" units="cm"/>
      <inkml:brushProperty name="height" value="0.05292" units="cm"/>
      <inkml:brushProperty name="color" value="#FF00FF"/>
    </inkml:brush>
  </inkml:definitions>
  <inkml:trace contextRef="#ctx0" brushRef="#br0">740 17131 383,'0'0'508,"0"0"-30,0 0-72,0 0-15,-11 4-58,11-4-27,0 0-7,0 0-16,0 0 7,0 0-36,-11 1 9,11-1-41,0 0-16,0 0-6,0 0-29,0 0 0,0 0-16,-12-3 0,12 3-11,0 0-4,0 0-8,0 0-10,0 0-9,0 0-15,0 0-13,-9-6-8,9 6-22,0 0-13,7-8 5,-7 8 13,10-8-13,-10 8-7,10-7-2,-10 7-3,15-8 3,-5 5 0,-1-1 4,2 1-9,0-2-2,-1 3 0,2 2-3,-12 0-6,23-3-5,-23 3-1,20 0-2,-9 3-1,-11-3-6,19 3 0,-11 3 6,-1 0 1,-1 2-2,0 1-2,-6-9-2,0 22-6,-2-7-2,0 2 2,-6 1 2,-1 1-2,-1 0 0,0 1 1,-3 0 46,-3 2-58,3-1 46,0-5-49,-1 2 47,1-2-52,-1 0 49,2-2-49,1-2 76,2 0-90,-2-1 60,3 0-39,-2-4 42,3 1-54,1-1 49,6-7-54,-10 12 64,10-12-47,-8 9 51,8-9-41,-7 8 41,7-8-56,0 0 57,-7 7-61,7-7 55,0 0-57,0 0 57,0 0-55,0 0 55,17-5-56,-17 5 58,17-5-41,-6 1 46,3-1-44,-3 1 50,5-3-50,-1 3 51,1-1-63,0 0 46,0 1-56,1-1 56,0 0-57,-2 1 51,1 0-49,-1 0 64,1 0-69,-3 1 62,-1 0-79,1 1 17,-2-2-130,1 1-64,-1 1-64,-11 2-34,20-5-101,-11 2-147,2 0-91,-11 3-257,14-9-384,-6 4-902</inkml:trace>
  <inkml:trace contextRef="#ctx0" brushRef="#br0" timeOffset="700.5736">1116 16956 408,'-2'-12'505,"-3"2"-35,1 0-96,0 1-18,0-2-39,-1 0-26,-1-1-13,0 0-26,-2 0-18,1 0 6,1 0-23,-2 2-3,-2 0-9,1-1-16,0 2-14,-2 0 5,0 1-15,0 1-7,-3 0-15,1 2-4,-2 0-1,-2 1-6,1 1-12,-1 3-14,-2 0 12,-2 0 23,2 2-42,-1 1 21,-5 2-46,0 2 28,3 0-34,-7 3 33,2 0-52,0 3 36,0 1-53,2 1 46,-2 1-60,2 2 48,3-2-53,-3 3 2,5 2 3,0-1-2,1 2 3,1 1 4,3-1 5,1 3-9,3 0-3,0 1-16,1 1 18,4-1 51,2 3-61,4-2 54,0 4-65,2 0 54,2 1-60,3 0 55,5 3-51,-4-5 53,3 0-61,1-1 50,-1-3-59,3 0 50,1-1-43,-1-3 45,1-1-58,2-1 59,0-1-52,-1-5 51,2-1-52,0-1 49,3-3-49,0 0 48,0-3-24,1 0 26,3-3-57,-3-1 57,-1-2-53,6-2 52,-2-1-54,2-2 50,-3 0-48,7-3 48,-2-2-54,-4 0 57,3-2-54,-2-1 63,-3-1-54,2-2 51,-3-1-56,1 0 69,-1-1-72,-3-1 53,0-2-55,1-1 62,-2-2-60,-1 0 60,-4-1-58,1 0 49,-4-3-46,-3 1 48,1-1-46,-4 3 43,-4-3-46,-1 1 45,-6-3-43,1 0 50,-3 0-52,-2 3 48,-5 0-48,2 1 46,-2 3-50,-2 0 48,1 4-58,-1-1 59,-2 3-46,3 5 49,-3 0-48,3 0 56,-2 4-63,4 2 53,-3 0-73,2 2-14,0 3-94,1 1-33,-1 3-81,1 0-49,1 2-66,1 2-126,0 3-137,3 1-95,-4 2-651,5-3-999</inkml:trace>
  <inkml:trace contextRef="#ctx0" brushRef="#br0" timeOffset="3091.1145">1836 17144 83,'-2'-11'456,"2"11"-156,0 0-35,0 0-73,0 0-20,0 0-68,0 0 10,-1-13-49,1 13 11,0 0-46,0 0-1,0 0-57,0 0-12,0 0-38,0 0-11,0 0-12,0 0 0,0 0 8,0 0 4,0 0 0,0 0 11,0 0 5,10 5 18,-10-5 11,0 0 14,0 0 5,0 0 6,0 0 8,0 0 14,0 0 24,0 0 19,0 0 5,0 0 8,0 0-3,0 0 2,0 0-5,0 0 15,0 0 2,0 0-3,0 0 4,0 0 17,0 0-22,0 0 11,0 0-28,-1 12 38,1-12-42,0 0 37,0 0-32,0 0 30,0 0-40,0 0 44,0 0-35,0 0 33,0 0-38,0 0 39,0 0-22,0 0 24,0 0-35,0 0 34,0 0-23,0 0 23,0 0-15,0 0 13,0 0-17,0 0 10,-8 6-7,8-6 16,0 0-18,0 0 6,0 0-5,0 0 4,0 0-18,0 0 10,0 0-22,0 0 3,0 0 0,0 0 3,0 0-12,0 0 2,0 0-14,0 0 14,0 0-10,0 0 4,0 0-11,0 0 3,0 0-15,0 0 10,0 0-14,0 0 11,0 0-6,0 0 6,0 0-7,0 0 0,0 0-8,0 0 5,0 0-5,0 0 5,0 0-2,0 0 1,0 0-6,0 0 8,0 0-7,0 0 5,0 0-7,0 0 6,0 0-4,0 0 3,0 0-1,0 0-2,0 0-3,0 0 10,0 0-11,0 0 4,0 0-1,0 0 7,0 0-5,0 0 0,0 0-3,0 0 9,0 0-10,0 0-3,0 0 15,0 0-6,0 0-7,0 0 0,0 0 5,0 0 3,0 0-2,0 0-6,0 0-1,0 0 5,0 0-11,0 0 17,0 0-11,0 0 9,0 0-9,0 0 8,0 0 28,0 0-34,0 0-9,0 0 5,0 0-9,0 0-1,0 0-18,0 0 8,0 0-16,0 0 13,0 0-15,0 0 8,0 0-21,0 0 19,0 0-12,0 0 15,0 0-11,0 0 11,0 0-11,9 5 14,-9-5-16,0 0 9,0 0 9,0 0 18,0 0-7,0 0 15,0 0-13,0 0 15,0 0-10,0 0 14,0 0-12,0 0 18,0 0-14,0 0 14,0 0-15,0 0 16,0 0-19,0 0 14,0 0-6,0 0 13,0 0-6,0 0 8,0 0-20,0 0 10,0 0-7,0 0 16,0 0-15,0 0 14,0 0-15,0 0 15,0 0-10,0 0 15,0 0-11,0 0 7,0 0-28,0 0 43,0 0-13,0 0 16,0 0-16,0 0 14,0 0-15,0 0 11,0 0-12,0 0 13,0 0-15,0 0 11,0 0-9,0 0 12,0 0-10,0 0 0,0 0 4,0 0 11,0 0-13,0 0 11,0 0-11,0 0 12,0 0-12,0 0 14,0 0-18,0 0 14,0 0-17,0 0 11,0 0-15,0 0 14,0 0-19,0 0 15,0 0-15,0 0 7,0 0-8,0 0 10,0 0-11,0 0 12,0 0-12,0 0 11,0 0-12,0 0 10,0 0-11,0 0 12,0 0-9,0 0 8,0 0-10,0 0 8,0 0-8,0 0 8,0 0-10,0 0 11,0 0-12,0 0 12,0 0-15,0 0 16,0 0-9,0 0 11,0 0-13,0 0 10,0 0-9,0 0 12,0 0-11,0 0 10,0 0-11,0 0 6,0 0-4,0 0 11,0 0-15,0 0 14,0 0-12,0 0 12,0 0-10,0 0 6,0 0-13,0 0 20,0 0-14,0 0 11,0 0-11,0 0 12,0 0-14,0 0 4,0 0-1,0 0 11,0 0-13,0 0 10,0 0-9,0 0 16,0 0-16,0 0 11,0 0-13,0 0 12,0 0-11,0 0 12,0 0-17,0 0 18,0 0-5,0 0 2,0 0 18,0 0-22,0 0-6,0 0 13,0 0-11,0 0 19,0 0-12,0 0 7,0 0-3,0 0 8,0 0-9,0 0 9,0 0-12,0 0 10,0 0-13,0 0 10,0 0 7,0 0-14,0 0-5,0 0 8,0 0-11,-9-6 8,9 6-9,0 0 10,0 0-9,0 0 10,0 0-13,0 0 12,0 0-7,2-11 7,-2 11-5,0 0 15,0 0 4,0 0-2,0 0 19,0 0-3,0 0-4,0-12 1,0 12 8,0 0-5,0 0 7,0 0-3,0 0 4,0 0-10,0 0 13,3-11-16,-3 11 14,0 0-18,0 0 18,0 0 11,0 0-20,0 0 18,0 0-7,-3-12 17,3 12-10,0 0-1,0 0-8,0 0 4,0 0 5,0 0 0,0 0-4,0 0 2,0 0 1,0 0 2,0-12 1,0 12 3,0 0-3,0 0 10,0 0-1,0 0 4,0 0-7,0 0 7,0 0-4,0 0-14,0 0-5,0 0-9,0 0-7,0 0 0,0 0-8,0 0-7,0 0-3,0 0 4,0 0 11,5 10 16,-5-10 18,2 15 11,-2-15-5,3 17-8,-3-17-6,1 22-2,0-10-5,-1 1 7,2 1 4,-1-1-8,0 4 61,1 0-82,0 0 47,0-2-53,-2 2 59,1-1-83,-1 1 50,2 0-47,-2-5 47,2 3-56,-1-1 52,0-1-52,-1-2 43,3 2-49,-3-1 52,1-2-53,-1-10 48,0 21-52,0-21 44,1 17-46,-1-17-10,0 16-80,0-16-39,0 15-52,0-15-66,0 11-57,0-11-76,0 0-66,-2 14-63,2-14-69,0 0-709,-9 10-914</inkml:trace>
  <inkml:trace contextRef="#ctx0" brushRef="#br0" timeOffset="3669.2212">1826 17402 268,'0'0'579,"0"0"-90,-5-8-91,5 8-23,0 0-42,0 0-20,0 0-35,7-6-12,-7 6-10,0 0-35,14-4 17,-14 4-12,14-3-54,-2 1-20,-12 2-24,20-5-17,-8 3-14,1 0-12,3-2 3,-1 0-31,2 0-11,0 0-12,-1-1-7,1 1-3,1 1-3,-4-2-8,5 1-2,-4 0 7,2-1-14,-3 0 7,3 2-17,-3-1-12,0 0-38,-3 0-22,1 2-14,-3-2-2,-9 4-4,17-5 5,-17 5 4,13-6-5,-13 6-11,11-4 13,-11 4-10,0 0 7,11-6 7,-11 6 28,0 0-4,4-8 23,-4 8-1,0 0 19,0 0-9,-2-13 21,2 13-6,-3-10 14,3 10 9,-7-9 29,7 9 11,-7-15 33,7 15 11,-8-14 10,3 6-13,0 0-6,5 8 9,-10-16 19,4 9 6,1 0 5,5 7 4,-7-13 8,7 13 2,-8-12-11,8 12 6,-6-9-17,6 9-13,-7-8-22,7 8-17,0 0-12,-5-7-9,5 7-1,0 0-13,0 0 16,-5 7 18,5-7 9,0 15-5,0-15 8,0 17-6,1-4-10,0-2-2,1 3 2,-1 0-3,0 3 20,2-1-26,1-1 30,-2 2-31,1 0 43,1-1-54,-2 1 42,3 0-51,-2-3 41,1 1-54,-2-1 34,0 1-45,0-3 34,1 0-40,-1-2 37,0 2-45,0-3 36,-2-9-37,2 17 26,-2-17-89,2 17-29,-2-17-72,4 15-30,-4-15-57,0 0-79,1 14-83,-1-14-84,0 0-72,0 0-237,-3 10-330,3-10-763</inkml:trace>
  <inkml:trace contextRef="#ctx0" brushRef="#br0" timeOffset="4153.5774">2646 17062 61,'5'-12'747,"1"0"-156,-1 5-64,-1-4-34,0 3-53,0-2-25,-4 10-36,5-16-44,-5 16-26,4-16-32,-4 16-11,1-12-59,-1 12 17,-1-14-57,1 14 7,-5-7-28,5 7 17,0 0-39,-13-5 15,13 5-39,-16 7 27,6-2-33,-1 3 35,-2 3-48,0 1 39,-1 3-64,4-1 41,-4 5-61,3 0 47,-1 2-68,-1 4 64,2-2-72,2 3 51,-1-1-65,2-4 56,2 3-16,2-2-56,0 0 53,3-3-54,-2-2 58,3 3-22,3-2 10,0 0-4,1-1-2,1 0-3,3 0-5,0-3 11,2 3-17,0-2 4,3-1-2,0-2 2,-2 0-1,2-3-1,0 2 1,1-4 3,-3 1-3,5 0 0,-5-2-2,1-1-3,-1 1 13,-1-2-12,-1 1 2,-9-5 0,17 8-19,-17-8-44,13 6-46,-13-6 2,11 4-53,-11-4-9,9 4-54,-9-4-30,0 0-49,0 0-29,0 0-51,12-1-41,-12 1-30,0 0-36,4-9-108,-4 9-501,0 0-713</inkml:trace>
  <inkml:trace contextRef="#ctx0" brushRef="#br0" timeOffset="5012.9232">3070 17135 282,'0'0'539,"0"0"-49,3-12-68,-3 12-9,0 0-29,4-12-35,-4 12-18,0 0-11,2-12-14,-2 12-15,0 0-28,0 0-21,4-11-44,-4 11-21,0 0-26,0 0-23,0 0-26,0 0-2,0 0 21,0 0 10,0 0 21,1 16-36,-1-16 24,1 19-34,1-5 27,-2 1-43,1-1 30,-1 3-44,0 0 46,1 2-64,1-2 35,-2-1-57,0 1 41,1-1-55,-1 1 46,1-3-57,-1 1 55,1-3-16,-1 2-68,0-2 58,0-12-5,0 22-3,0-22-6,0 20-4,0-20-8,-1 17-3,1-17 0,-1 16-33,1-16-64,-1 13-85,1-13-29,-3 13-74,3-13-46,-4 9-93,4-9-100,0 0-79,-5 11-131,5-11-588,0 0-912</inkml:trace>
  <inkml:trace contextRef="#ctx0" brushRef="#br0" timeOffset="5591.0277">3230 17230 572,'0'0'614,"0"0"-77,0-11-51,0 11-57,4-10-48,-4 10-37,3-11-20,-3 11-21,9-12-35,-9 12-36,12-12-29,-12 12-10,15-9-15,-7 4-19,1 1-38,-9 4-9,17-4-17,-17 4-10,15-3-11,-15 3-6,15 3-5,-6 1-8,-9-4-7,15 9-5,-15-9-1,12 13 5,-8-5-16,0 1-6,-3 3-1,-1 0 0,-1-1 10,-2 3-27,-1 3 20,-2-2-26,-1 3 18,-3 0-23,1-1 20,0-1-25,-2 1 26,2-2-20,0-1 13,1-1-19,-1-2 16,2 1-18,-1-2 20,3 0-21,-3-3 23,3 3-22,5-10 27,-8 12-32,8-12 23,-6 12-24,6-12 24,-5 10-21,5-10 24,0 0-18,-4 10 19,4-10-17,0 0 21,0 0-25,9 4 24,-9-4-18,0 0 17,17-2-22,-17 2 21,16-2-22,-16 2 23,18-5-23,-18 5 23,21-5-24,-11 2 26,1 0-26,1 1 24,-1-1-18,0 2 19,-1-2-20,-10 3 20,22-4-24,-22 4 24,15-3-25,-15 3 24,16-2-22,-16 2 23,13-1-23,-13 1-8,0 0-87,17 0-47,-17 0-85,0 0-106,14 1-85,-14-1-84,0 0-171,0 0-535,10 4-826</inkml:trace>
  <inkml:trace contextRef="#ctx0" brushRef="#br0" timeOffset="6184.7329">3748 17215 556,'0'0'650,"2"-12"-84,-2 12-49,0 0-71,0-17-35,0 17-20,0 0-46,-2-16-41,2 16-31,0 0-31,-3-13-15,3 13-35,0 0-25,-5-10-20,5 10-21,0 0-14,-9-7-15,9 7-3,0 0-3,-14 2-4,14-2-10,-9 5-4,9-5 17,-11 9-31,11-9 17,-10 13-34,5-6 26,0 3-32,5-10 21,-5 17-37,5-17 27,-3 21-22,3-21 16,0 18-30,0-18 27,2 22-34,0-13 33,1 3-41,1-3 36,0 1-31,2 0 23,0 0-17,2-1 41,1 1-44,-2-3 35,2 3-39,2-3 32,-1 2-30,1-1 26,0-1-41,0 0 45,1 1-49,-2-3 32,0 2-24,-1-2 35,0 0-31,1 2 56,-2-2-36,0 0 58,-1-1-2,2 1-5,-9-5-8,13 10-18,-13-10 8,10 6-24,-10-6-1,10 8-5,-10-8 8,7 5 2,-7-5 8,0 0 7,5 12-1,-5-12 2,0 0-8,-4 13-10,4-13-5,-9 9-3,2-2-1,0-2-3,-2 0-2,0 2-4,-2-4-4,-1 0-3,-2 2-52,0-1 17,-1-1-29,2-1-30,0 0-104,-2-2-34,2 0-65,-1-2-52,1-3-79,1 1-91,0-2-93,2-2-123,0-3-647,1 1-981</inkml:trace>
  <inkml:trace contextRef="#ctx0" brushRef="#br0" timeOffset="6450.3494">3728 17209 486,'0'0'649,"0"0"-69,9-5-53,-9 5-85,13-6 32,-13 6-114,17-6-29,-8 1-24,3 1-45,1-1-27,1-2-43,1 5-16,1-5-13,-1 2-31,2 0 10,-1 1-29,1-1 13,-2-1-26,2 4 18,-2-3-32,2 0 14,-2 0-27,0 3 11,-2-1-31,0-1 15,-1 2-22,-1 1 20,-1-2-31,-10 3 14,18-4-29,-18 4 19,16-4-33,-16 4 23,11-1-24,-11 1 25,0 0-33,0 0 23,14 1-58,-14-1-31,0 0-68,0 0-45,0 0-81,-3 11-73,3-11-89,-5 7-74,5-7-68,-7 8-767,7-8-936</inkml:trace>
  <inkml:trace contextRef="#ctx0" brushRef="#br0" timeOffset="7028.4617">4253 17191 348,'0'0'689,"0"0"-116,-3-8-55,3 8-56,0 0-43,-6-9-31,6 9-25,0 0-36,-5-8-33,5 8-30,0 0-27,-10-5-11,10 5-47,0 0 0,0 0-33,-15 4 23,15-4-38,-13 9 26,7 0-33,-3 0 9,1 3-33,-1 1 18,1 1-39,1 1 21,-1 2-46,-1 1 47,4-1-70,0 1 44,1-1-49,1 0 44,1 2-11,2-1-7,-1 0-16,-1 0-4,2-1 1,0 0-5,2 0-2,0 0-14,1-1-2,1-2-49,1 1 56,-1-4-48,2 1 51,3-2-44,-3-2 48,3-2-53,1 1 56,1-4-57,-1-1 58,1 1-55,-11-3 57,24 0-6,-12-1-8,0-2 4,0 1-6,-1-3-8,-1 3 3,0-3 11,-1 0-12,-1-1 1,-2 0-3,2-1-4,-8 7-1,6-12 1,-6 12-55,3-14 57,-3 14-45,-4-11 56,4 11-55,-9-11 53,9 11-53,-13-8 61,13 8-55,-18-5 52,18 5-1,-18-2-2,18 2-11,-19 0-16,9 2-48,0 1-65,-2 1-27,2-1-67,0 1-26,1 0-52,0 2-78,9-6-72,-14 8-71,14-8-15,-9 9-149,9-9-481,-8 6-778</inkml:trace>
  <inkml:trace contextRef="#ctx0" brushRef="#br0" timeOffset="7559.6857">4647 17273 673,'0'0'620,"4"-9"-70,-4 9-59,0 0-85,0 0-48,0-13 2,0 13-58,0 0-17,0 0-23,-8-7-41,8 7-24,0 0-7,-13 4-13,13-4-14,-11 10-11,11-10-9,-10 12 1,6-4 8,-1 1-33,1 3 7,1 0-20,0 1 5,1 0-32,1 2 11,0-2-38,1 1 12,0-1-41,0 1 26,2 0-32,0 1 20,1-1-29,1-1 22,2-1-28,0 0 26,0 0-27,0-3 17,3 0-20,0-1 23,-1-2-25,2 0 21,2-1-21,-2-4 31,3 1-33,-2 0 15,-11-2 8,23-2-2,-13 0-3,1 1-25,-11 1 26,20-7-25,-20 7 25,17-10-23,-10 6 27,0-4-27,-1 1 24,-1 0-24,0-3 28,-1 0-31,-3-2 30,1-2-30,-2-1 31,0 1-32,-2-3 31,1 2-34,-1-2 28,-2 2-26,-1 1 31,1 0-28,-3 2 2,2 1-8,0 2 27,-2 3-56,0 0 8,0 0-62,7 6-13,-17-5-47,17 5-42,-17 0-73,17 0-79,-19 4-97,9 1-83,0 2-221,-3 0-462,4-2-828</inkml:trace>
  <inkml:trace contextRef="#ctx0" brushRef="#br0" timeOffset="8325.2873">5066 17207 26,'0'0'839,"8"-9"-173,-8 9-80,6-8-70,-6 8-41,0 0-74,9-9-51,-9 9-45,0 0-53,0 0-29,0 0-26,0 0 12,0 0-21,10 2 1,-10-2-31,0 0 4,0 19-38,0-19 36,-2 19-57,0-9 7,0 3-41,1 1 12,-2-3-31,0 3 8,0 0-29,-1 0 23,1-2-36,2 1 21,-1-4-26,-1 3 13,0-2-24,3-10 22,-4 19-27,4-19 24,-2 13-22,2-13 21,-3 12-23,3-12 23,-1 12-20,1-12 17,0 0-11,-4 12 28,4-12-33,0 0 17,0 0-11,0 0 35,0 0-50,3 10 24,-3-10-30,0 0 31,0 0-29,0 0 24,11-2-21,-11 2 22,9-3-30,-9 3 46,14-5-42,-14 5 31,17-4-36,-17 4 31,20-5-23,-8 2 24,1 2-23,0-1 31,2 0-32,-1-1 22,2 1-23,-3 0 21,4 0-28,-2-1 0,0 2-39,-2 0 20,0-2-33,1 1 18,-2 0-19,0-1 28,0 3-17,-2-3 29,-10 3-16,18-3 25,-18 3-14,17-2 27,-17 2-18,11-5 24,-11 5-9,12-4 14,-12 4-17,9-5 25,-9 5-32,0 0 22,6-10-16,-6 10 20,0 0-19,0-12 3,0 12 21,-4-9-13,4 9-5,-4-10 5,4 10-1,-6-8 3,6 8-1,-5-8 23,5 8-21,0 0 25,-5-9-23,5 9 23,0 0-23,-5-7 21,5 7-18,0 0 22,0 0-18,0 0 55,0 0-41,0 0 30,-8 9-17,8-9 11,-1 13-10,1-13 22,0 20-21,1-8 21,-1 1-24,0 0 22,1 4-27,0-2 25,1 4-10,-2-2-26,1 1 21,0 0-29,1-2 19,-1 1-29,0-1 37,0 0-42,1 1 31,-2-2-39,1-2-2,-1 0-75,0 0-27,0-1-64,0-12-43,0 17-62,0-17-61,0 13-73,0-13-106,0 0-37,1 15-740,-1-15-907</inkml:trace>
  <inkml:trace contextRef="#ctx0" brushRef="#br0" timeOffset="8653.4057">5541 16969 511,'0'0'635,"-2"-11"-88,2 11-62,0 0-49,0-14-64,0 14-16,0 0-34,7-8-13,-7 8-17,0 0-22,17 0-31,-17 0-2,18 7-28,-8-2 24,3 5-32,-1-2 13,4 4-23,-3 2 20,1 2-35,4 2 44,0 4-26,-2 0-14,1 1-13,-3 0-6,3 4 0,-3-1-12,0 3-6,-3-3-9,1 1-9,1 0-14,-4 2-111,-2-3 0,1 3 0,-3-4 0,-1 1 0,-2-2 0,0 1 0,-4 1 0,0-1 0,-1 1 0,-2 1 0,-4 1 0,0-2 0,-2-1 0,-1 0 0,-1-3-279,-2 1-141,2-6-118,-2 0-148,0-1-175,-6-2-848,1 2-1388</inkml:trace>
  <inkml:trace contextRef="#ctx0" brushRef="#br0" timeOffset="11415.2398">6491 17426 371,'0'0'598,"0"0"-83,0 0-50,-14-1-34,14 1-56,0 0-34,0 0-21,0 0-21,-10-2-9,10 2-33,0 0-33,0 0-21,0 0-23,0 0-13,0 0-19,0 0 6,-11-3-32,11 3 24,0 0-2,0 0 50,0 0-41,0 0 23,0 0-43,5 7 67,-5-7-57,0 0 40,11 4-34,-11-4-20,14 1-4,-14-1-11,15 1-6,-15-1-7,21 3-12,-21-3-9,25 0-13,-12 1-9,1-1-3,0 0-8,-1 0-6,2 0-5,-1 0-11,1 0-1,-2 0-13,1 0-11,0 0 0,-14 0 0,26 0 0,-12 3 0,-14-3 0,21 0-21,-21 0-79,19 0-59,-19 0-92,14 0-20,-14 0-50,14 2-24,-14-2-45,0 0-75,11 1-53,-11-1-36,0 0-21,0 0-165,0 0-348,0 0-704</inkml:trace>
  <inkml:trace contextRef="#ctx0" brushRef="#br0" timeOffset="11696.4805">6510 17610 100,'-6'6'631,"6"-6"-96,0 0-53,-5 7-39,5-7-59,0 0-32,0 0-25,0 0-27,2 10-6,-2-10-14,0 0-36,11 4-37,-11-4-24,12 3-13,-12-3-19,17 0 1,-17 0-38,23-3-10,-11 2-34,3-2 2,2 1-24,0 0 2,2-2-24,-1 2 11,1-1-26,-1 2 16,0-2-24,1 1-10,0-1-65,-2 0-65,2 1-45,-2 0-61,1-3-73,-2 4-54,2-4-63,0 2-110,-3 0-549,2-1-709</inkml:trace>
  <inkml:trace contextRef="#ctx0" brushRef="#br0" timeOffset="12387.0844">7314 17336 115,'-7'-8'653,"7"8"-112,-11-12-70,11 12-26,-8-14-68,8 14-53,-6-12-24,6 12-28,-4-13-24,4 13-7,0-13-6,0 13-15,4-13-25,-4 13-10,9-14-3,-3 6 3,3 3-23,-1-2-1,1 2 7,1 2-36,0-1 21,2 2-38,-12 2 11,23-1-30,-23 1 19,23 2-43,-13 1 13,-1 0-32,2 2 17,-3 1-40,0 0 31,-1 3-37,-2-1 38,-2 4-43,0 0 34,-3-12-43,-2 24 34,0-10-39,-2 1 30,-2 0-42,-1-1 43,1 1-50,-1 0 47,0-1-51,-2-2 37,1 2-32,0-2 35,2-1-10,-3 0-2,4-3 1,0 0-2,0 0-4,5-8 3,-9 10-3,9-10 4,-7 10-3,7-10-4,-5 7 1,5-7-3,0 0 1,0 0-3,0 0-30,0 0 32,12-1-29,-12 1 53,14-6-54,-14 6 46,19-8-30,-9 4 30,2-3-33,3 2 34,-1 0-40,3 0 41,-3 1-41,2-2 45,0 4-44,0-1 38,-1 1-37,0 2 36,-1 0-41,1 0 40,-2 2-32,1 1 36,0 1-37,0 1 35,-2 0-37,-1 3 42,1 1 10,-3 0 25,0 2 17,-1-1-4,-1 1-2,-2 3-7,-1-1 9,-3-1-48,-1 1 69,-1 1-39,-2 0 50,1 1-44,-5-1 44,1 1-50,-4 0 44,-2 1-40,-2-1-6,1 0-49,-3-1 0,0 0 0,-3-2 0,1 0 0,-2-2 0,-2 0 0,0-1 0,-1-1 0,-1-2 0,-1-1 0,-1-1 0,-1-1 0,3 0 0,-3-3 0,0 0 0,2-3 0,-1 0 0,1 0-81,1-2-234,2 0-104,0 0-110,5 1-196,-1 0-272</inkml:trace>
  <inkml:trace contextRef="#ctx0" brushRef="#br0" timeOffset="15486.0831">21634 8361 763,'-3'-14'634,"3"14"-72,-1-12-22,1 12-33,0-15-32,0 15-17,-2-13-48,2 13-28,0 0-54,0-14-12,0 14-56,0 0-17,0-11-33,0 11 8,0 0 9,0 0-22,0 0 52,11 4-38,-11-4 8,8 15-32,-5-5 21,-1 2-51,1 4 9,-2 1-174,0 1 0,2 1 0,-2 0 0,-1 1 0,0 1 0,0 1 0,0-2 0,0 0 0,0 1 0,0 0 0,0-3 0,-1 1 0,2 0 0,-1-2 0,0 0 0,0-3 0,0 1 0,0-3 0,0 0 0,0-12 0,1 22 0,-1-22 0,0 17 0,0-17 0,0 14-209,0-14-272,3 8-73,-3-8-134,0 0-121,0 0-914,6 7-1403</inkml:trace>
  <inkml:trace contextRef="#ctx0" brushRef="#br0" timeOffset="16064.1881">21883 8475 357,'0'0'808,"-5"-10"-178,5 10-36,-4-8-41,4 8-59,0 0-58,-2-15-53,2 15-53,0 0-49,0-15-17,0 15-32,0 0-13,2-12-29,-2 12-20,0 0-14,7-13-20,-7 13 7,7-5-34,-7 5 43,13-4-50,-13 4 43,22 2-64,-9-2 55,2 4-44,0-1 29,1 3-42,-1 1 32,-1 0-49,0 2 23,-2 0-30,-2 1 27,0 0-43,-4 1 31,0 0-40,-4 0 36,-1 0-37,-3 1-1,-2 3-3,-2-3 30,-6 0-45,-1 3-1,-2-2-4,1 1 5,-4-1-6,3-1-3,-2 1 5,2-3 10,0 1-16,2-2-2,-1 2 0,2-5-2,2 2 1,1-3 2,1 2 1,1-2 2,7-5-3,-11 8 1,11-8 2,-7 6 1,7-6-3,0 0 6,9 4-6,-9-4 0,15 1 0,-15-1 0,24 0 0,-10 0 0,3 0 0,2 0 0,-1 0 0,2-1 0,1 1 0,-1-1 0,2 1 0,-2 0 0,1-2 0,-1 1 0,-2 1 0,2-1 0,-1 1 0,-5 0 0,0 0 0,-1-1 0,-13 1 0,21 0 0,-21 0 0,17 0 0,-17 0 0,15 0 0,-15 0 0,0 0 0,14 1 0,-14-1 0,0 0 0,0 0 0,0 0 0,0 0-169,0 0-102,0 0-85,0 0-60,0 0-129,0 0-164,-5 7-117,5-7-727,0 0-1192</inkml:trace>
  <inkml:trace contextRef="#ctx0" brushRef="#br0" timeOffset="16673.7097">22573 8515 286,'0'0'738,"2"-11"-129,-2 11-39,0 0-61,0-15-31,0 15-54,0 0-23,1-16-35,-1 16-42,-1-10-22,1 10-39,0 0-30,-7-13-29,7 13-20,-5-9 20,5 9-62,-5-8 17,5 8-57,-8-4 30,8 4-53,0 0 43,-15-2-63,15 2 38,-10 5-63,10-5 42,-11 4-62,11-4 53,-11 7-61,11-7 12,-8 10 3,8-10-3,-6 12-5,6-12 5,-4 15 0,4-15 4,0 14-3,0-14 14,4 16 30,1-8-47,0 2 12,3-2-4,3 3 0,0-1-2,3-1-10,-2 0 5,5 2 6,-2-1-2,2 0-9,-2-1 5,-1 1-1,0-3 2,-1 3-1,0-3 6,0 3 23,-2-3-24,1 1 2,-2-1-1,0 0-3,-1 0-7,-2 0 2,-7-7 0,14 10-3,-14-10 3,9 10 15,-9-10 17,5 10 10,-5-10 5,0 0 1,-3 14-53,3-14-10,-9 8 0,1-3 0,8-5 0,-17 6 0,5-3 0,-2 1 0,0-1 0,-3-1 0,1-1 0,-1 1 0,3-2 0,-2 0 0,-1 0 0,3-3-151,0 2-79,0-2-71,0-2-46,1 2-81,4-2-112,0-1-88,1-1-50,8 7-200,-7-15-389,7 15-875</inkml:trace>
  <inkml:trace contextRef="#ctx0" brushRef="#br0" timeOffset="17001.8298">22546 8485 208,'0'0'787,"-11"-5"-148,11 5-59,0 0-71,0 0-50,-6-7-81,6 7-31,0 0-45,0 0-27,7-5-54,-7 5 2,16-3-11,-16 3-18,24-4-15,-10 2-22,4 1-9,0 1-4,1-2-12,3-1-5,-3 3 23,4 0-41,-2 0 39,2 0-53,-1-2 17,0 2-53,1-1 36,-2 0-52,-1 1 42,-1 0-58,-4 0 41,-1 0-59,1-3 46,-3 6-59,-12-3 47,19-3-55,-19 3 43,18 3-44,-18-3 42,13 0-58,-13 0 4,0 0-98,15 2-44,-15-2-59,0 0-70,0 0-115,0 0-147,6 7-120,-6-7-855,0 0-1170</inkml:trace>
  <inkml:trace contextRef="#ctx0" brushRef="#br0" timeOffset="17439.3158">23435 8431 212,'0'0'777,"0"0"-132,1-16-45,-1 16-42,0 0-88,-3-15-28,3 15-63,-5-10-16,5 10-44,-10-8-24,10 8-22,-13-6-21,4 1-18,9 5-24,-19-2-16,8 1-18,-2 2 26,1 1-66,-3 3 29,1 0-60,-1 2 32,-2 3-51,0 0 32,2 4-50,0 0 36,1 3-41,1-2-10,1-1-5,3 3-7,2 0-12,-2-2-3,4-1-4,1 2 0,3-2-4,1 0-3,1 0 2,3-2-5,1 1-2,4-2-2,0 1 5,2-2-3,2-1-5,0-1 2,2-1-2,0-2 0,2 2-5,-2-4 1,3 0-1,-2 1 3,-1-4 0,-1 1-2,0-2 2,-1 1-1,1 0 5,-4-3-3,0-1-1,-1 1-2,0-1-1,-9 4 3,10-10-9,-10 10 2,6-9-1,-6 9-2,0 0 4,-4-14-3,4 14 4,-9-9-2,1 5 2,-2 0-1,0 0 9,10 4-5,-22-4-8,9 4-6,-1-3-28,1 3-36,-1 3-37,3-3-46,-2 2-45,0 0-71,3 1-27,0-1-62,10-2-74,-18 5-58,18-5-56,-8 7-101,8-7-692,0 0-948</inkml:trace>
  <inkml:trace contextRef="#ctx0" brushRef="#br0" timeOffset="17939.2965">23728 8458 164,'6'-9'728,"-3"0"-105,-3 9-53,4-14-17,-4 14-56,3-12-64,-3 12-54,-1-12-37,1 12-54,-4-10-36,4 10-19,-9-5-15,9 5-22,-13-1-25,13 1-19,-15 4 10,7 1-36,-1 2-10,1-1-23,2 3-15,-2 0-3,1 4 20,2-2-22,-1 0-3,4 1-2,-1 0-1,2 0-5,0-1-5,2 0-8,0 1-4,3 0-2,1-3-5,2 3-5,0-4-4,1 2-4,2-2 3,1-1-6,1 0-9,0-1-3,3-1 2,-1 0-3,3-4-3,-3 0 0,1 0-2,1-2 1,-1 1-3,-1-2 2,1 0-3,-1-2 10,0-1-6,-2-1-1,-1-1-4,1-1 1,-3-3 1,-3 1-1,2-2 41,-4 2-51,-2-2 46,1 0-48,-3-1 46,-2 2-45,1-1 43,-1 2-44,-5-1 50,4 0-37,-4 2 16,1 1-36,-2 1 38,-2 2-50,0-2 50,-1 4-43,0-1 43,-1 1-64,0-1-5,0 3-89,0 1-44,0 0-66,12 0-37,-20 1-54,20-1-105,-17 4-46,17-4-68,-13 5-65,13-5-677,-9 5-902</inkml:trace>
  <inkml:trace contextRef="#ctx0" brushRef="#br0" timeOffset="18689.2664">24240 8337 471,'0'0'770,"11"-9"-106,-11 9-27,9-7-56,-9 7-68,7-6-25,-7 6-75,0 0-22,8-8-58,-8 8-20,0 0-49,8-6-29,-8 6-43,0 0-38,0 0-27,0 0-14,0 0-5,0 0-8,0 0 6,0 0 29,-4 19-43,0-10 30,2 1-34,-3 2 25,0 1-43,0-1 25,-1 2-43,1-1 4,-1 3-8,0-3-4,-2 1-3,3-1-3,-2-1-6,0 2-2,3-4-4,-2 1-6,-1-2-3,2 2 0,0-4-7,5-7 0,-10 15-2,10-15-2,-8 12 11,8-12-10,-5 10-1,5-10 10,-5 7-14,5-7-2,0 0 0,-6 11 0,6-11 0,0 0 0,0 0 0,0 0 0,0 0 0,0 0 0,8 6 0,-8-6 0,12-1 0,-12 1 0,18 0 0,-18 0 0,22-1 0,-9 1 0,2 0 0,0-1 0,-1 1 0,3 0 0,-2-1 0,1 1 0,0 0 0,0 0 0,2-1-6,-5 1-24,1-1 2,1-1-3,0 2-1,-3 0 34,-12 0-34,25-2 38,-25 2-40,19-2 33,-19 2-43,19-1 32,-19 1-34,17-5 46,-17 5-40,16-2 26,-16 2-36,12-3 37,-12 3-33,12-5 46,-12 5-47,9-5 44,-9 5-44,6-7 43,-6 7-48,0 0 49,2-11-42,-2 11 45,-2-10-41,2 10 44,-4-9-28,4 9 43,-7-10-51,1 2 50,6 8-44,-10-12 47,10 12-46,-11-13 47,11 13-45,-10-11 44,5 2-43,5 9 47,-10-10-36,10 10 60,-7-11-24,7 11 39,-6-8-48,6 8 27,-6-8-34,6 8 27,0 0-42,0 0 37,-9-5-37,9 5 43,0 0-20,0 0 56,-4 13-27,4-13 32,-3 18-33,3-18-1,-1 22 2,0-9 1,0 1 7,1 1-41,-2 3-12,2-2 0,-1 2 0,1 0 0,-1 1 0,1-2 0,-2 0 0,1-1 0,-1 1 0,0-1 0,1 0 0,-1-2 0,2-1 0,-2-1 0,1 0 0,0-1 0,1-11 0,-3 18 0,3-18 0,-2 15 0,2-15-11,0 0-348,-2 14-106,2-14-94,0 0-182,-9 7-272,9-7-583,0 0-1250</inkml:trace>
  <inkml:trace contextRef="#ctx0" brushRef="#br0" timeOffset="24216.4602">26549 8355 391,'0'0'847,"-4"-11"-162,4 11-42,0 0-75,0-12-15,0 12-56,0 0-28,-2-10-75,2 10-25,0 0-44,0 0-50,0 0-39,-4-9-36,4 9 7,0 0 13,0 0 31,0 16-47,0-16 15,0 22-43,0-9 20,0 4-36,2-1-54,-2 2-106,-2-1 0,2 2 0,-2 0 0,2-1 0,-2 0 0,2 2 0,-3-3 0,3 0 0,0 0 0,-2 0 0,0-1 0,0-1 0,0-2 0,2 0 0,-3 0 0,1-3 0,0-1-48,2-9-321,-3 17-29,3-17-70,-4 12-128,4-12-128,-2 10-124,2-10-656,0 0-1131</inkml:trace>
  <inkml:trace contextRef="#ctx0" brushRef="#br0" timeOffset="24823.6558">26521 8473 148,'0'0'836,"-4"-8"-206,4 8-75,0 0-34,-3-14-69,3 14-42,5-11-49,-5 11-61,9-11-1,-2 6-46,3-3-2,4 2-16,2-1 3,2 2-4,3 0-21,-2 2-24,4 0-18,-3 2-26,0 2-22,1 0-18,-3 3 25,-1-1-80,0 4 0,-4-1-8,-1 2 0,-2 0-5,-5 1-7,-1 1-3,0 0-7,-8 1-2,0 0 0,-1 1-6,-5 0 2,-3 0-8,-2 3-3,-1-4-2,1 0 5,-3 1 0,2-1-3,0 0 6,1-3-13,1-1-9,1 0 4,-1-1 3,5-1 0,0 0 0,9-5-4,-14 5-6,14-5 3,-10 2 2,10-2 0,0 0 0,0 0 3,0 0 1,0 0 1,6-7-1,-6 7 13,18-6-11,-7 5 1,0-2 2,3 1-6,2 0-5,2 2 14,0 0 1,0 0-13,0 0 8,1 3-5,-2-1 15,-2 2-9,3 1 12,-5-2-6,1 2 12,-5-1 1,0 3 11,1 1-1,-10-8 5,8 13-2,-8-13 7,2 13-4,-2-13-1,-2 13 1,-4-6 2,-1 0 6,-3-2 0,2 1-4,-5 2-14,-1-3 15,1 0-15,-2-1-3,-2-1-5,-1 0 6,1 0-13,-2-1-1,1 1-3,0-1 0,0-1-1,5-1-4,-5 0 8,4-1-60,0-1-35,4 1-43,-4-1-75,5 0-50,9 2-88,-21-4-87,21 4-117,-11-5-85,11 5-204,-6-9-464,6 9-904</inkml:trace>
  <inkml:trace contextRef="#ctx0" brushRef="#br0" timeOffset="25823.6211">29889 8315 682,'0'0'614,"0"0"-53,-2-12-45,2 12-60,0 0-50,-1-14 2,1 14-37,0 0-39,0-15-30,0 15-10,0 0-14,0-13-20,0 13-12,0 0-19,5-13-18,-5 13-25,8-8-5,-8 8-11,15-5-15,-15 5 5,22-3-28,-22 3-3,27 0-15,-9 1-4,-2 1-13,2 1-6,-1 1-8,-1 1-10,1-2-16,-2 1-2,-1 3-17,0-1-3,-3 1-10,-1 1 3,-4-1-8,-1 1 0,-2 2-7,-3-10 9,-3 19-6,-2-9-1,-4 3 10,-1-1-12,-4 1-5,-3 0 2,-2 0-4,-3 1 2,0-2-6,-3 1 0,5-2 0,-2-1 0,2 0 0,-1-2 0,5 1 0,-1-2 0,3 0 0,0 0 0,1-1 0,3-1 0,0 2 0,1-2 0,9-5 0,-13 7 0,13-7 0,-8 9 0,8-9 0,0 0 0,5 10 0,-5-10 0,14 8 0,-2-4 0,3-2 0,2 1 0,1-1 0,2 1 0,-1 0 0,4-2 0,3 2 0,-1-3 0,1 2 0,-2-1 0,-2 0 0,1-1 0,-1 0 0,-3 0 0,1 0 0,-3-1 0,1 0 0,-2 1 0,-3-2 0,1 0-185,-1 0-68,-1-1-72,-2-1-74,0 1-79,-10 3-113,14-7-97,-14 7-126,15-8-603,-15 8-1023</inkml:trace>
  <inkml:trace contextRef="#ctx0" brushRef="#br0" timeOffset="26261.1066">30585 8374 383,'0'0'728,"0"0"-94,-5-13-12,5 13-86,-5-10-75,5 10-37,-8-7-24,8 7-35,-8-9-44,8 9-34,-12-7-25,12 7-12,-12-7-26,12 7-20,-14-6-15,14 6-9,-16-1 15,16 1-52,-18-1-15,18 1-21,-20 2 3,9 1-10,1 0 0,1 3-20,-4-1 1,4 5-10,0-3 11,-1 5-2,2-2-5,2 2-7,1 0-10,0 1-1,1 0-5,3-1-4,1 1-6,1 0-9,0-1-22,5 2-11,0-2 0,-1 1 0,2-2 0,3 1 0,1 0 0,0-3 0,3 1 0,1-2 0,0-1 0,0 0 0,3-1 0,-1-1 0,1-1 0,1-2 0,-3 1 0,3-3 0,-3 0 0,2-2 0,-3 1 0,2-3 0,-3-2 0,1-1 0,-3 0 0,0-2 0,-3-3 0,0 2 0,-1-3 0,-2-1 0,-2 1 0,-1 2 0,-3-4 0,-2 3 0,0-5 0,-3 4 0,-4-3 0,1 4 0,-1-1 0,-2-1 0,-1 0 0,-1 1 0,-2 2 0,0 0 0,1 3 0,-1 1 0,0 1 0,1-1 0,0 3 0,0 1-219,-1 0-137,2 1-73,-1 0-74,14 2-134,-23 0-141,9 3-888,4 0-1336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11:44.077"/>
    </inkml:context>
    <inkml:brush xml:id="br0">
      <inkml:brushProperty name="width" value="0.05292" units="cm"/>
      <inkml:brushProperty name="height" value="0.05292" units="cm"/>
      <inkml:brushProperty name="color" value="#008000"/>
    </inkml:brush>
  </inkml:definitions>
  <inkml:trace contextRef="#ctx0" brushRef="#br0">10691 17336 566,'0'0'491,"-10"1"-55,10-1-36,0 0-25,0 0-34,0 0-18,-14-1-13,14 1 3,0 0 7,0 0-22,-10-5-18,10 5-28,0 0-8,0 0-40,-9-7 3,9 7-41,0 0 15,-3-13-37,3 13 16,1-12-20,-1 12 10,7-12-43,-1 6 29,1-2-31,3 1 36,0-1-50,2 1 37,2 0-10,-2 1-9,2 0-16,1 3-14,-3 0-13,1 1-14,-1 0-10,-12 2-8,24 2-7,-24-2-3,20 6-1,-20-6-5,14 12 0,-14-12-3,9 17-34,-9-17 38,4 21-9,-8-11 2,2 2 1,-5 2-10,1 1 6,-1-4-9,0 2 10,-1-1-5,1 0-4,-1 0 0,0-4-2,1 1 1,0-1 1,2-1-1,5-7 2,-9 12-7,9-12 15,-9 9-8,9-9-3,-6 5 2,6-5 9,0 0-6,0 0-1,0 0-3,0 0-12,0 0 16,0 0-10,9-4 0,-9 4 1,11-5 2,-2 2 0,-9 3 2,17-4-4,-7 2 3,-10 2 1,20-3-2,-20 3-2,21 2 5,-21-2 3,20 2-7,-9 1 2,-11-3 0,19 5 20,-19-5-24,17 8 3,-17-8-5,13 9 6,-13-9 8,9 12-11,-9-12 6,5 12 0,-5-12 1,-1 12 8,1-12-9,-7 16-4,1-9 6,0 1 4,-3-2 1,-2 2 7,-1-2-12,-2 1-5,-1-2 9,-1 0-4,0-1-6,-2 0 5,2-1-4,-1-2 9,0 2-5,0-3 14,2 0-19,0-1-2,-3-1 0,2-1-7,0-1-9,0-1-35,1 0-64,1 0-65,-1 0-84,1 0-47,2-4-61,1 4-82,2 0-114,2-1-95,-3 2-846,10 4-1144</inkml:trace>
  <inkml:trace contextRef="#ctx0" brushRef="#br0" timeOffset="749.9741">10952 17162 145,'5'-17'649,"-5"17"-132,2-15-47,-2 15-38,2-16-54,-2 16-27,-4-17-43,1 8-20,0 0-25,-1-1 1,-4-1-24,2 1-2,-1 0-8,-2 1-27,-2-1-8,-1 2 0,-2 1-5,1 0-6,-1 0-9,-2 2-12,-2-2 0,1 2-9,-1 2-4,0 1-12,-1-1-8,0 1-3,1 0-10,0 2-5,3 0-3,-4 0-17,0 3-6,2 1-3,-2 1 2,-2 0-14,1 2-4,1 1-15,0 3-12,0 0 3,-1 0-8,1 5 0,-1 2 7,-1 1-1,5-1 6,-3 3-5,3 1 2,0 0-36,1 2-8,2 0 0,1 0 0,2 3 0,-2-1 0,5 1 0,0 1 0,2-3 0,0 2 0,1-1 0,3 2 0,0-2 0,2 2 0,0-1 0,3 3 0,2 1 0,1-2 0,2 0 0,1-3 0,3 1 0,0-1 0,3-1 0,1-2 0,3 0 0,1-2 0,0-1 0,2-3 0,2 2 0,1-4 0,2 1 0,1-3 0,0-1 0,0-2 0,1-2 0,-3-2 0,-2-1 0,2-3 0,1-1 0,0-1 0,2-3 0,-2 2 0,4-4 0,-2-1 0,2-2 0,-2-1 0,-1-2 0,-1 1 0,-1-2 0,1-1 0,-1-3 0,-3 1 0,1-3 0,-1-1 0,3-3 0,-7 1 0,-1-1 0,0 0 0,-3-2 0,0 2 0,-5-2 0,-1 2 0,-4 0 0,-2-1 0,-1 0 0,-5-1 0,0 2 0,-3-3 0,-5-1 0,-2 1 0,-1 0 0,-3-1 0,-5-1 0,-1 0 0,-1 3 0,-3-1 0,0 1 0,-1 2 0,-5 1 0,3 2 0,-2 1 0,3 3 0,0 2 0,2 3 0,-2-2 0,5 5 0,-1 1 0,2 2-144,4 0-230,-1 3-39,5-1-63,0 2-88,1 3-105,2-2-81,11-1-773,-18 7-1154</inkml:trace>
  <inkml:trace contextRef="#ctx0" brushRef="#br0" timeOffset="1544.8219">12019 17263 376,'0'0'690,"-5"-12"-97,5 12-36,-4-10-55,4 10-56,-3-10-45,3 10-59,0 0-29,0 0-13,0 0 12,0 0-46,0 0-7,0 0-24,11 10 8,-8-2-46,1 4 9,0 0-66,-4 0 5,4 2-57,-3 3 32,4-2-67,-5 2 10,4 1-5,-4-2-10,1 3-1,1-1-14,-1 0-1,-1-1-13,1 0-1,-1 0-32,1 0 31,-1-2-56,0-3-29,-1 2-74,1-2-27,0-12-57,0 19-47,0-19-49,0 16-49,0-16-73,0 0-34,0 14-17,0-14-28,0 0-60,0 0-349,0 0-507</inkml:trace>
  <inkml:trace contextRef="#ctx0" brushRef="#br0" timeOffset="1997.9287">12068 17519 160,'0'0'500,"6"-14"-114,-6 14-34,9-14-28,-4 6-26,1 1-11,4 0-23,-2-2-11,2 1-11,3-1-23,0 2-23,3-1-32,0 2-25,0-2-9,1 0-28,0 3-35,-2-2-6,3 4-11,0-1-14,-2-2-4,-2 2-7,1 1-3,1 0-5,-5 1-9,0-2-24,-1 1-35,-10 3-16,17-4-25,-17 4-39,12-5-23,-12 5-15,11-5-15,-11 5 0,7-6 12,-7 6 26,6-6 17,-6 6 32,0 0 23,2-13 14,-2 13 13,-5-9 22,5 9 27,-4-12 19,4 12 25,-10-12 31,3 5 25,1 0 21,0-1 10,1 1 11,-1 0 6,-1-1 20,0 1 2,7 7-3,-11-13 17,11 13 10,-10-11 6,10 11-10,-8-10-19,8 10-27,-6-7 8,6 7-7,0 0 18,0 0-12,0 0 37,0 0-13,0 0 25,0 12-29,2-2 32,2 0-50,-2 1 45,2 6-8,0-5-16,0 5-16,1 0-16,-2 2-13,2-1-18,-3 0-11,3 0-11,-2-1-4,1 5-25,-2-3-1,2 0-50,-1-2-11,-1 2 0,0 0 0,0-1 0,0-1 0,0 0 0,2 0 0,-2-2-71,0-2-87,0 0-102,-1-1-34,1-1-66,0-1-49,2-2-79,-4-8-107,8 12-79,-8-12-220,10 7-366,-10-7-867</inkml:trace>
  <inkml:trace contextRef="#ctx0" brushRef="#br0" timeOffset="2372.9163">12920 17142 6,'0'0'789,"0"-17"-173,0 17-52,-2-14-44,2 14-59,-3-17-38,3 17-53,-3-13-24,3 13-35,-4-10-15,4 10-42,-7-9-2,7 9-44,-6-5 4,6 5-32,0 0 31,-16 0-40,16 0 26,-13 6-56,6 1 49,-3 2-70,0 1 48,-1 5-33,-1 1-14,1 1-13,-1 3-4,-1 4-13,2-2-7,-1 2-5,2 3-5,1-3-7,-1-3 2,4 3-24,1-2 4,-1 0-6,4 0-7,1-3-3,1-1-10,2 1-5,3 0-12,-1 0-6,5 0 0,1-2 0,0 0 0,3-4 0,2 1 0,2-1 0,-3-2-69,3 0-113,0-5-47,-1 2-74,-1-1-76,4-3-86,0-1-105,0 2-121,-2-3-170,3-2-551,-1 0-1017</inkml:trace>
  <inkml:trace contextRef="#ctx0" brushRef="#br0" timeOffset="3326.0095">13556 17212 452,'-3'-14'605,"3"14"-65,-3-15-46,3 15-44,-4-14-67,4 14 6,-9-15-6,9 15-43,-8-14-22,2 9-54,6 5-9,-13-9-24,13 9 7,-15-3-39,15 3 5,-18 0-57,18 0 8,-19 5-41,11-1 22,-1 1-46,-1 1 14,2 0-45,-1 2 50,4 0-54,-4 0 35,4 0-56,1 2 30,2-1-47,0 1 35,2-10-47,0 17 36,4-6-38,0-1 56,1 1-50,5 0 47,2 1-50,0-1 67,1 0-15,4 1-5,-2-3-9,3 2-7,-3 1-4,-1-5-4,-1 1-17,0 1 8,-1-2-6,-1 2-4,-1-3 6,-1-1-6,-1 2 15,-3-2-11,-5-5-1,9 12-8,-9-12-1,0 0 2,-3 14-1,3-14-2,-13 12-1,5-7-2,-4 2 1,-1-2-1,-1-1-12,-2 1-40,-2-1-54,1-2-65,0 0-24,-2 1-59,0-3-44,3 0-53,-1-3-87,-2 1-57,2-3-54,1 0-59,1 0-693,-1 0-905</inkml:trace>
  <inkml:trace contextRef="#ctx0" brushRef="#br0" timeOffset="3607.2567">13418 17127 387,'0'0'645,"4"-11"-95,-4 11-48,0 0-61,5-8-64,-5 8-37,7-4-3,-7 4-16,16-7-46,-6 4-26,0 0-24,3 1-4,5 0-31,-2-3-39,2 3-38,0-1-10,0 0-31,3 1 0,-2 0-27,4-2 3,-3 1-24,0 2 9,1-2-14,-1 1-1,0 0-75,-2 0-74,2 1-84,-2-1-78,0 1-68,-3 1-78,2-1-123,-4 2-599,3-1-777</inkml:trace>
  <inkml:trace contextRef="#ctx0" brushRef="#br0" timeOffset="4060.3573">14086 17036 145,'0'0'691,"0"0"-103,-5-8-64,5 8-51,0 0-72,0 0-26,-10 1-21,10-1-26,-10 4-49,10-4-8,-11 7-43,4-2-24,0 3-2,0-1-10,-1 5-13,-1 0-4,1 2 2,-1 3 8,-1 1-38,0 3 31,2-1-61,-1 1 7,4-1-47,-2 2 32,0-1-58,5-1 29,-2 0-51,4-2 30,-2-1-47,4 2 34,-2-1-41,4 0 32,-2-2-9,5-1-5,0-1 0,-2 1-42,4-2 39,-1-3-34,2 2 28,1-3-29,1-1 43,1-1 2,0-2-10,1-2-10,-1-2 0,1 0 2,-1-2 2,3 0-7,-1-2-5,-1-1-36,2 0 45,-5-2-38,2 0 40,-4 0-38,-1-2 42,0-1-43,-3 2 75,-1-1-81,-4 8 45,4-14-41,-4 14 44,-2-14-48,2 14 49,-6-10-41,6 10 47,-11-7-50,11 7 42,-14-5-38,14 5 37,-19-3-32,19 3 41,-21 0-53,9 3-13,-1-1-61,2 0-14,-1 1-60,-1 2-40,3-1-62,1 2-64,-1-1-73,3 0-73,7-5-56,-12 8-183,12-8-417,-8 8-760</inkml:trace>
  <inkml:trace contextRef="#ctx0" brushRef="#br0" timeOffset="4622.8416">14448 17251 389,'0'0'668,"-7"-9"-54,7 9-44,-6-6-78,6 6-63,-10-9-56,10 9-17,-5-7-1,5 7-53,-8-8-39,8 8-14,-10-7-42,10 7 10,-7-6-47,7 6 14,-8-7-29,8 7 27,-6-6-36,6 6 64,0 0-102,-10-7 47,10 7-78,0 0 53,-9-8-26,9 8-17,0 0-38,0 0-39,-5-6 55,5 6-11,0 0-19,0 0-62,5-11 58,-5 11-56,14-2 58,-14 2-60,21-3 57,-9 3-66,2-1 70,2 1-61,-3 0 68,3 0-72,2 0 62,0 0-60,-1 0 63,0 0-69,0-1 65,1 1-60,-4-2 61,1 2-47,-2-1 45,-13 1-59,23-1 64,-23 1-67,19 0 62,-19 0-62,14-1 74,-14 1-68,14 0 63,-14 0-63,0 0 65,14 0-64,-14 0 58,0 0-53,0 0 52,10 3-54,-10-3 62,0 0-64,-3 15 73,3-15-54,-5 14 71,1-2-58,3-3 61,-5 6-51,2 1 48,-1-1-56,-2 5 46,2-1-55,-1 0 46,1 1-9,0 1-12,0-1 3,0 0-9,0 2-3,1-1 11,0-4-23,-1 4-55,3-3-37,-1-2-69,0 1-102,0 0-28,0-2-56,3-3-52,-2 1-71,2-1-50,2-1-87,-2-11-79,6 18-638,-6-18-923</inkml:trace>
  <inkml:trace contextRef="#ctx0" brushRef="#br0" timeOffset="5169.6954">15034 17297 327,'0'0'705,"-9"-7"-96,9 7-55,-11-8-79,11 8-74,-10-6-13,10 6-40,-12-6-15,12 6-31,-10-6-46,10 6-28,-12-5-12,12 5-11,-10-4 4,10 4-26,-6-6-14,6 6 40,0 0-72,-10-5 11,10 5-54,0 0 26,0 0-61,-9-3 18,9 3-44,0 0 29,0 0-42,0 0 25,0 0-44,9-10 35,-9 10-42,19-4 38,-9 3-40,-10 1 29,24-4-34,-12 3 37,2 0-41,1 0 38,-1-1-39,1 1 41,1 1-32,-2-1 29,2-1-37,-3 2 38,1-1-39,-1 1 42,1-2-43,-14 2 34,23-1-31,-23 1 36,21-2-35,-21 2 34,15-2-38,-15 2 42,11-1-41,-11 1 12,11-2-9,-11 2 34,0 0-35,0 0 50,11-3-61,-11 3 40,0 0-34,0 0 33,0 0-34,0 0 40,0 0-41,-2 13 48,2-13-47,-4 10 46,4-10-40,-4 19 38,3-9-23,-2 2 52,0 2-39,1 2 43,-1-1-42,-2 2 38,3 0-5,-2 1-9,0-1-6,2 0-7,-2 0-20,1-1 15,1 1-4,0-1-1,0-1-7,-1-2-78,2 1-94,1-3-50,-2 0-78,2-11-66,0 20-109,0-20-87,2 14-98,-2-14-813,2 11-1084</inkml:trace>
  <inkml:trace contextRef="#ctx0" brushRef="#br0" timeOffset="5451.3872">15383 16941 287,'-10'-10'653,"6"3"-87,-1-1-45,5 8-56,-8-12-59,8 12-75,-5-11-49,5 11-59,0 0 9,-3-10 4,3 10 4,0 0-7,16 3 17,-7 2-1,5 3 30,6 3-42,2 3 39,1 3-48,8 5 38,-2 1-91,2-1 51,-1 6-64,0-4 77,-1 3-70,-1 0 36,-4 1-46,0-1 19,-4 2-4,-2 0-130,-5-1-44,-4-1 0,-3 2 0,-3-3 0,-5 3 0,-4 3 0,-4 6 0,-6 0 0,-4 1 0,-9 9 0,-3-2-194,-4 0-304,-1-3-135,-3 1-262,-3-3-987,-2-1-1606</inkml:trace>
  <inkml:trace contextRef="#ctx0" brushRef="#br0" timeOffset="6389.828">16274 17312 766,'0'0'714,"0"0"-75,0 0-61,0 0-54,0 0-44,0 0-42,0 0-44,0 0-19,11-5-54,-11 5 3,0 0-52,19-3 12,-19 3-83,19-2 5,-19 2-78,25-3 23,-14 3-74,2-1 28,1 0-82,-2-1 63,2 1-72,-2 0 47,1 1-63,1-1 43,-2-1-119,-12 2-11,24 0-82,-24 0-32,22 0-41,-22 0-58,17 0-68,-17 0-39,15 0-37,-15 0-45,0 0-10,14 3-88,-14-3-442,0 0-644</inkml:trace>
  <inkml:trace contextRef="#ctx0" brushRef="#br0" timeOffset="6577.3219">16340 17408 80,'0'0'759,"-8"5"-145,8-5-69,0 0-43,-9 6-43,9-6-37,0 0-24,0 0-35,-6 7-11,6-7-38,0 0 5,0 0-36,0 0 28,4 11-60,-4-11 16,8 5-72,-8-5 25,14 2-34,-14-2-34,21 3-27,-7-3-25,1 1-20,0-1-17,0 0-11,4-1-12,-1 1-18,1-2-75,-1 1-118,0 0-52,0 0-74,-3-1-83,3-1-105,-6 3-121,2-2-119,-4-1-715,-10 3-1053</inkml:trace>
  <inkml:trace contextRef="#ctx0" brushRef="#br0" timeOffset="10534.5272">17609 17324 6,'0'0'861,"6"-8"-193,-6 8-66,0 0-73,6-9-38,-6 9-42,7-8-40,-7 8-44,5-9-64,-5 9-7,5-12-36,-5 12 14,3-13-24,-3 13 30,4-14-98,-4 14 5,1-15-30,-1 15 46,1-19-36,-1 19-25,2-19-14,-2 19 4,-2-22-19,2 22-9,-1-22-16,-1 11-10,-1 1 4,0 0-13,0 0 0,-1 1-7,0-1-10,0 2-6,-4-1-8,2 1-7,0 1-4,-3-1-6,0 3-4,-2-1-4,2 3-11,-3-1 0,0 1 0,0 3 0,-1 0 0,0 0 0,-1 3 0,0 1 0,-1 1 0,0-1 0,0 4 0,2-2 0,-1 2 0,4 0 0,0 2 0,0-1 0,3 1 0,2 0 0,0-1 0,2 1 0,1 1 0,2 1 0,0-12 0,2 21 0,1-10 0,2 1 0,3-1 0,0 0 0,3 0 0,0-1 0,5 2 0,-1-1 0,2 0 0,-1 0 0,2-1 0,0 0 0,1-2 0,-1 3 0,0-2 0,1 0 0,-2 0 0,1 2 0,0-3 0,-6 2 0,1-1 0,1 0 0,-2-1 0,0 1 0,-3-1 0,0-1 0,0 3 0,-2-3 0,-2 1 0,-1 0 0,0 1 0,-4-9 0,2 16 0,-2-16 0,-1 15 0,-3-6 0,0-1 0,-1 1 0,-1-1 0,-5-1 0,4-2 0,-5 3 0,0 0 0,0-4 0,-2 2 0,1-2 0,0 0 0,1-2 0,-1 0 0,13-2 0,-26 0 0,15-2 0,-3 0 0,2-2 0,1-1 0,0-1 0,0-3 0,1 1 0,2-3 0,2 0 0,0-1 0,2-2 0,2 2 0,2 0 0,4-5 0,0 2 0,2-2 0,3-1 0,4 0 0,1-3 0,4 3 0,1-3 0,0 3-43,2-1-97,-5 5-85,1 1-90,-3 1-52,1 2-97,-5-1-167,1 5-149,-11 6-874,9-11-1317</inkml:trace>
  <inkml:trace contextRef="#ctx0" brushRef="#br0" timeOffset="16395.8828">22129 13340 536,'0'0'448,"4"-9"-71,-4 9-32,5-9 13,-5 9-21,4-11-36,-4 11-30,6-11 5,-6 11-26,4-12 4,-4 12 26,5-13-7,-5 13-47,2-11-16,-2 11-4,3-10 1,-3 10-6,0 0-17,4-13-22,-4 13-24,0 0-18,0 0-15,0 0 4,0 0 5,0 0-1,0 0 8,0 0-6,-14 4-5,14-4-17,-13 13-7,7-5 11,0 1-14,1-1-13,0 1-16,-1-1 4,2 1-14,0 1 17,0-1-6,2 2 5,-1-2-17,3-9 7,-2 19-11,2-19 6,1 17-4,-1-17-1,4 20-6,0-11 6,1-1-2,1-1 11,3 2 5,0-2-10,1 1-1,3-1 3,-1-1-3,1 1-9,2-2-34,0 1 0,0 1 0,2-3 0,-3 1 0,2 0 0,0-1 0,-2 1 0,1 0 0,-1-1 0,-2 2 0,-1-1 0,-1-1 0,1 1 0,-11-5 0,16 9 0,-8-5 0,-8-4 0,12 9 0,-12-9 0,7 8 0,-7-8 0,5 11 0,-5-11 0,0 0 0,-6 12 0,6-12 0,-12 10 0,12-10 0,-15 7 0,4-3 0,-1 1 0,-1-2 0,-2-1 0,-2 1 0,2-1 0,-3-1 0,0 0 0,-1-1 0,1 0-70,0-1-151,0 0-54,0-3-30,1 3-63,2-4-31,0-1-94,1 2-65,0-1-50,4-3-67,0 5-664,2-5-940</inkml:trace>
  <inkml:trace contextRef="#ctx0" brushRef="#br0" timeOffset="16723.9956">22142 13297 32,'0'0'805,"0"0"-170,0 0-74,0 0-61,0-13-39,0 13-58,0 0-67,0 0-44,0 0-12,10-6-33,-10 6-26,11-1-14,-11 1-13,22-1-12,-22 1-7,27 0-8,-12 0-17,4 0 5,2-1 0,-2 1-2,3 0-10,-1 0 32,2-2-26,0 2-12,0 0-4,0-1-17,-2 1-10,0-1-17,1 1-9,-4 0-7,-3 0-18,0 0-21,-2 0 13,-1-3-26,-12 3-3,22 0-9,-22 0 1,15 0-28,-15 0-37,14 0-44,-14 0-22,0 0-98,13 4-55,-13-4-58,0 0-90,0 0-118,0 0-101,-1 13-159,1-13-527,-8 7-930</inkml:trace>
  <inkml:trace contextRef="#ctx0" brushRef="#br0" timeOffset="17255.2284">22802 13301 101,'0'0'793,"8"-7"-175,-8 7-61,7-6-56,-7 6-27,7-8-45,-7 8-40,0 0-39,6-8-42,-6 8-47,0 0-20,0 0-35,0 0-26,0 0-24,0 0-4,0 0 3,0 0-14,0 0 8,-13 8-8,13-8-21,-12 15-4,7-6-3,-2 2 2,-1 3-4,1 0-10,0 0-10,1 0-10,0 2-14,-3 1-7,4 0-9,0-4-1,2 3-4,-1-1-14,1-1-4,2 1 1,1-2-3,1 0-3,1-1-14,2-2 1,0 2 0,3-2-6,1 1 2,1-3 1,1 1-2,1-1-2,1-2 2,0 0-2,0-3-2,1-1 2,0 2 6,-2-3 15,2-1-28,1 0 6,-2-1-5,0-3-1,-1 2 5,-2-1-5,1 0 3,-1-4 3,-2 2-4,-7 5 9,12-12-11,-12 12 8,5-12-9,-5 12 9,-1-10-9,1 10 15,-4-12-12,4 12-1,-13-9-4,5 4 10,8 5-9,-20-5 6,9 2-6,-2 2 6,0 1-4,-1 1 5,-1 0 6,-1 2-10,0 1-11,1-2-46,2 3-52,0 0-71,0 0-41,4-1-48,-1 2-44,1-2-48,9-4-84,-10 12-59,10-12-77,-6 8-140,6-8-483,0 0-816</inkml:trace>
  <inkml:trace contextRef="#ctx0" brushRef="#br0" timeOffset="17864.5812">23173 13389 164,'0'0'782,"-3"-12"-144,3 12-69,-4-9-49,4 9-89,-5-8-14,5 8-41,0 0-30,-6-12-40,6 12-30,-5-7-13,5 7-27,-8-8-22,8 8-17,0 0-15,-9-9-5,9 9 7,0 0-23,-9-9-13,9 9-8,0 0-10,-6-6-12,6 6-8,0 0-22,0 0-12,-8-7-20,8 7-7,0 0-16,0 0 3,0 0 17,0 0-23,0 0-14,18 0 5,-18 0-5,17 3 8,-5-2-6,0 0-5,1 1-8,1-2 9,1 0-2,-1 0-8,3 0-4,-1 2 8,1-2-13,-2 1 14,2-1-11,-3 0 4,1 0-4,-2-1 7,1 1 0,-14 0-1,21 0-6,-21 0 10,17 0-11,-17 0 9,15 0-16,-15 0 20,0 0-5,19 0 12,-19 0 0,0 0 11,13 0-3,-13 0 0,0 0 0,0 0-3,13 0-11,-13 0 7,0 0-9,0 0 1,0 0-2,4 10 19,-4-10 3,-2 10 8,2-10 7,-5 15 15,2-4 4,-1-1-39,1 2-25,-3 0 0,2 2 0,1 2 0,-1-4 0,0 2 0,0 1 0,-1-1 0,3 0 0,-1-1 0,0-1 0,1 0 0,-1 0 0,1-1 0,2-11 0,-4 21 0,4-21 0,-1 16-48,1-16-226,-3 13-56,3-13-21,-1 12-56,1-12-45,0 0-95,0 14-52,0-14-96,0 0-731,0 0-1035</inkml:trace>
  <inkml:trace contextRef="#ctx0" brushRef="#br0" timeOffset="18598.9394">23700 13416 779,'2'-11'647,"-2"11"-95,0 0-27,1-10-75,-1 10-23,0 0-44,0 0-38,-1-13-42,1 13-30,0 0-23,-6-12-18,6 12-15,-6-8 1,6 8-8,0 0-28,-9-11-19,9 11-8,-6-5-4,6 5-9,-7-7-12,7 7-12,-7-8-9,7 8-7,-7-7-4,7 7 14,-6-8-5,6 8 2,0 0-6,-6-7-3,6 7-11,0 0-1,-7-8-11,7 8-9,0 0-12,0 0-11,0 0-8,-6-8 2,6 8-39,0 0 0,0 0 0,0 0 0,0 0 0,0 0 0,9-8 0,-9 8 0,0 0 0,18 0 0,-18 0 0,19 0 0,-19 0 0,24 2 0,-24-2 0,27 1 0,-14-1 0,0 0 0,2 1 0,-2-2 0,1 2 0,-1-1 0,-13 0 0,24 0 0,-24 0 0,21 0 0,-21 0 0,17 0 0,-17 0 0,15-1 0,-15 1 0,13 0 0,-13 0 0,0 0 0,17 0 0,-17 0 0,0 0 0,0 0 0,15 0 0,-15 0 0,0 0 0,0 0 0,0 0 0,0 0 0,0 0 0,0 0 0,0 0 0,13 1 0,-13-1 0,0 0 0,0 0 0,-8 8 0,8-8 0,-5 9 0,5-9 0,-8 16 0,5-9 0,-1 7 0,-1-2 0,0 3 0,0-1 0,1 2 0,-1 0 0,-1 1 0,2-2 0,1 2 0,-4 0 0,4 0 0,-1-1 0,0 1 0,1 0 0,-1-2 0,1-1 0,0 3 0,-1-6 0,3 2 0,-1-3 0,0 2 0,0-2 0,0 1 0,2-11 0,-1 16 0,1-16 0,-3 13 0,3-13 0,0 13 0,0-13 0,-2 9 0,2-9 0,0 0 0,0 12 0,0-12-150,0 0-279,0 0-51,0 0-108,4 9-121,-4-9-103,0 0-778,0 0-1242</inkml:trace>
  <inkml:trace contextRef="#ctx0" brushRef="#br0" timeOffset="19914.8069">26993 13474 691,'12'-7'612,"-12"7"-80,10-6-36,-10 6-27,9-7-66,-9 7-19,10-9-47,-10 9-5,7-8-42,-7 8-27,6-10-35,-6 10-10,2-9-27,-2 9-1,0 0-10,0-13-11,0 13-26,-6-8-3,6 8-10,-14-6-7,14 6-7,-18-4 2,4 1 4,1 3-4,-1 0-13,-1 0 0,-3 3-25,0-1-4,-2 3 1,-1 0-6,2 1-6,-4 2-4,4 0-11,0 1-6,-2 3-7,6-3-9,-3 2-3,1 3-9,4-1 0,2-1-5,0 2-1,4-1-4,1 0 0,3 0 1,1 1 2,2-2-6,2 1 2,5 1 0,-1 0 2,4-2-6,3 1 7,0-1-5,6 1 0,-1-2-5,1-2 4,0 0-1,2-1-3,-2-2 0,0-2 8,0 1-6,-1-1 6,1-1-5,-2 0 10,1-1 19,-4 0 27,0-1 15,-1-1 2,1 0-72,-3 1-2,-11-1 0,25-1 0,-25 1 0,19 0 0,-19 0 0,16-1 0,-16 1 0,16-2 0,-16 2 0,0 0 0,16 0 0,-16 0 0,0 0 0,13-1 0,-13 1 0,0 0 0,14-1 0,-14 1 0,0 0 0,0 0 0,0 0 0,11-3-24,-11 3-441,0 0-57,0 0-124,0 0-97,0 0-209,0 0-582,-3-9-1170</inkml:trace>
  <inkml:trace contextRef="#ctx0" brushRef="#br0" timeOffset="21151.2954">30011 13435 518,'0'0'619,"0"0"-85,-10-7-61,10 7-58,-8-5-21,8 5-10,0 0-18,-10-7-9,10 7-50,0 0-8,-9-8-23,9 8-8,0 0-25,-5-7-24,5 7-25,0 0-18,0 0-18,0 0-7,4-14 1,-4 14-18,10-7 11,-10 7-18,14-5 22,-14 5-25,19-5-2,-7 3-10,-12 2 1,24-1-17,-24 1 10,24 1-28,-11 1-5,0 0-15,-1 1-6,-1 1-14,-1 0 1,1 2-12,-4-1 7,2 2-14,-3 0 3,0 1-10,-3-1-8,0 3-5,-3-10 0,1 18 0,-1-18 0,-4 20 0,2-12 0,-3 4 0,-3-2 0,-2 1 0,1 2 0,0-4 0,-4 3 0,2-3 0,-2 2 0,1-1 0,0-1 0,-1 1 0,0 0 0,-1-3 0,3 3 0,0-3 0,-1 2 0,3-4 0,1 1 0,-1 0 0,1-1 0,8-5 0,-11 8 0,11-8 0,-12 7 0,12-7 0,-7 4 0,7-4 0,0 0 0,0 0 0,0 0 0,0 0 0,9 8 0,-9-8 0,14 0 0,-14 0 0,20 0 0,-20 0 0,24-3 0,-10 3 0,1-1 0,2 0 0,0-1 0,2 0 0,0 1 0,-1-1 0,1-1 0,-1 1 0,1 0 0,-1-1 0,-1 0 0,0 1 0,-1 0 0,-2-1 0,-2 2 0,-12 1 0,21-4 0,-21 4 0,16-2 0,-16 2 0,14-2 0,-14 2 0,11-3 0,-11 3 0,0 0 0,16-2 0,-16 2 0,0 0-56,0 0-386,11-1-40,-11 1-55,0 0-74,0 0-61,0 0-102,0 0-692,0 0-1084</inkml:trace>
  <inkml:trace contextRef="#ctx0" brushRef="#br0" timeOffset="21729.3965">30604 13414 212,'0'0'785,"0"0"-145,2-14-34,-2 14-66,0 0-45,0-13-22,0 13-55,0 0-45,1-12-44,-1 12-37,0 0-36,0 0-39,-4-10-28,4 10-27,0 0-26,-10-4-1,10 4-19,0 0-10,-17 2-4,17-2-8,-11 7-8,11-7 10,-14 7-16,14-7 3,-12 10-22,12-10 12,-10 12-10,10-12 4,-9 12-4,9-12 6,-4 15 21,4-15 3,0 14-15,0-14-13,4 16 0,1-7-2,0 0 14,0-1-22,3 0-6,1 1-7,1 0-4,-1-1-3,1 1-11,3-1-24,-3 0 0,2 0 0,-2-1 0,0 1 0,3 0 0,-3 0 0,1-1 0,-1 1 0,-1-3 0,0 2 0,1-2 0,-3 4 0,1-4 0,0 1 0,-1 1 0,0-2 0,-7-5 0,10 11 0,-10-11 0,9 8 0,-9-8 0,8 9 0,-8-9 0,5 10 0,-5-10 0,0 0 0,4 10 0,-4-10 0,0 0 0,-4 12 0,4-12 0,-8 4 0,8-4 0,-13 5 0,13-5 0,-14 3 0,14-3 0,-19 2 0,19-2 0,-22 0 0,22 0 0,-23 0 0,23 0 0,-25 0 0,12-2 0,0 0 0,2 1 0,-2-1 0,1-1 0,1 0 0,1-1 0,1 2-21,-3-2-298,5-2-46,-1 1-41,8 5-56,-14-9-33,14 9-53,-9-10-24,9 10 3,-8-12-174,8 12-415,-4-12-774</inkml:trace>
  <inkml:trace contextRef="#ctx0" brushRef="#br0" timeOffset="22120.0084">30597 13387 750,'0'0'598,"0"0"-75,0 0-34,7-7-43,-7 7-35,9-3-47,-9 3-33,17-2-11,-17 2-21,23-3-28,-10 3-8,2 0-9,0 0-5,6-1-6,-2 0-5,0 1 3,1-2-5,2 1-32,-3 0-1,3 0-13,0-1-5,-2 0-12,2 1-18,0-1 12,-3 1-15,1-2 1,-1 2-70,-2-2-83,-2 2 0,-2 0 0,1-1 0,-2 2 0,-12 0 0,19-3 0,-19 3 0,15-2 0,-15 2 0,14-1 0,-14 1 0,12-1 0,-12 1 0,0 0 0,13-2 0,-13 2 0,0 0 0,0 0 0,12-1 0,-12 1-62,0 0-298,0 0-48,0 0-50,0 0-55,0 0-79,-10 4-79,10-4-154,-11 3-542,11-3-967</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12:29.024"/>
    </inkml:context>
    <inkml:brush xml:id="br0">
      <inkml:brushProperty name="width" value="0.05292" units="cm"/>
      <inkml:brushProperty name="height" value="0.05292" units="cm"/>
      <inkml:brushProperty name="color" value="#002060"/>
    </inkml:brush>
  </inkml:definitions>
  <inkml:trace contextRef="#ctx0" brushRef="#br0">20218 17371 538,'4'-9'522,"-4"9"-57,0 0-52,7-10-11,-7 10-35,5-9-34,-5 9-19,3-10-12,-3 10 2,6-8 1,-6 8-23,0 0-34,6-10-3,-6 10-35,0 0 1,5-9-44,-5 9 5,0 0-43,0 0 2,0 0-7,0 0 44,10-4-11,-10 4-16,0 0 7,3 12-32,-3-12 24,-2 14-23,2-14-18,-4 17-7,0-4-3,-1-1-25,-1 0-19,0 2 3,0-1-13,-3 1 2,2 0-8,1-2-2,-2 3-6,1-4-5,0 1-5,1-1-1,1-1-1,-1-2 0,6-8 0,-8 14 2,8-14-6,-5 11-4,5-11 1,-6 10 0,6-10-2,0 0 4,-3 10-8,3-10 4,0 0 1,0 0 1,0 0-5,7 7 1,-7-7 1,0 0-1,12 1 4,-12-1-32,0 0 35,19 3 2,-19-3-4,15 1 5,-15-1-6,17 0 3,-17 0-7,23 2 4,-10-2-8,1 1-1,-1-1-12,3 1-3,-2-1-15,5 1 0,1 1-21,0-1-5,0 1-16,0 0-8,1-2-2,0 1 20,-2-1-19,0 1 19,-1-1 2,-4 0 8,1 0 13,-2 0 11,-13 0 10,23 0 5,-23 0 1,16-1 6,-16 1 0,12-4 2,-12 4 0,8-6 10,-8 6 4,0 0-8,5-11 0,-5 11 2,0 0-2,-1-11 5,1 11-2,-4-10-1,4 10 6,-5-8 1,5 8-3,-5-10-2,5 10 5,-8-9 2,8 9 5,-5-8 4,5 8 12,0 0-9,-5-9-2,5 9-6,0 0 0,0 0-3,0 0 15,0 0 10,0 0 6,-11 5 8,11-5-2,-2 15 0,2-15-3,-3 21-7,0-10 4,0 5-22,1-1-3,-1 1 10,-1 4-48,2-3 39,-1 1-43,0 0 38,0 1-90,0-2-40,-2 1-70,2-1-46,1-1-55,-1-2-65,2-1-75,0-1-79,1-12-54,-2 17-136,2-17-486,-1 12-797</inkml:trace>
  <inkml:trace contextRef="#ctx0" brushRef="#br0" timeOffset="703.2631">20732 17249 39,'-4'-12'632,"0"-1"-162,-1 1-67,0-1-22,0 1-38,0 0-49,-2-1-20,1 0-35,-1 1-25,0 2 8,-2-2-41,1 2 7,-2-1-12,0-1-7,-2 4-29,0-3 6,-1 2 28,-2 0-34,-1 2 0,0 0-13,-2 0 14,-1 2 4,-3 0-13,4 1-10,-2 1 6,-2 2-8,0-1 1,0 4-4,-2 0-6,-1 2-7,-1 0-3,3 4-1,-3-1-5,0 4 2,-1 2-5,0 1-10,1-1 13,1 4-8,2 0-7,0 3-14,0-2-5,-1 7-4,4-4-1,-1 6-7,4-3-3,2 0 6,3 0-22,-1 2-10,4 1 14,3 0-14,0-2 3,3 1-6,2 0 1,2 1-5,2 5-1,3 1-4,-1 0 2,4 5-54,0 0 61,4-1-56,-2-3 56,3 2-51,-1-8 62,4 6-65,-2-4 61,4 1-53,-1 1 56,3-6-57,0 3 58,-4-7-52,3-2 50,-1-1-1,1 0-12,0-3-4,3-1 0,-5-2-2,3-3-1,0-2-64,0 0 65,2-3-62,1 0 51,1-2-57,-4-2 47,3-1-42,3-2 46,0-2-42,-2 1 53,2-2-47,0-2 51,0-1-46,0-2 47,0-2-46,0-1 51,-1-1-45,0-2 47,-2-2-72,5-3 104,-3-4-73,2 0 46,-1-1-41,-1-4 43,-1 1-1,-2-2-14,-2 0-2,-1-2-2,-2 1-12,-3 0 23,-2 2-18,-4 2 31,-1-2-11,-2 1-5,-3 1 5,-2 1-1,-2 0 9,-1-4 7,-5-2-25,-5-1-1,-4-1 1,-1 4-1,-5-1-13,-1 1 19,-1 4-12,0-2 6,-3 3-11,0 1-1,-1 1-17,-2 5-40,1-1-60,2 6-52,2 1-51,-1-1-32,4 6-67,2 0-85,2 2-95,3 2-89,-2 1-897,4 1-1122</inkml:trace>
  <inkml:trace contextRef="#ctx0" brushRef="#br0" timeOffset="2756.8135">21593 17355 583,'-4'-12'619,"4"12"-79,-3-10-36,3 10-66,-4-10-13,4 10-16,0 0-53,-3-13-42,3 13-34,0 0-49,-1-11-21,1 11-35,0 0 42,0 0-5,0 0 13,0 0-35,0 17 16,0-17-54,1 20 6,-2-7-45,1 0 29,-1 4-19,-1 0-25,0 0-17,0 1-13,1 0-12,-2-1-9,0 0-53,0 0 45,2 2-51,-1-2 48,0 1-54,0-2 44,-1 1-58,2-2 31,1-1-118,-1-1-45,1-1-70,0-12-52,0 21-55,0-21-49,0 17-37,0-17-31,1 12-57,-1-12-92,0 0-542,4 11-764</inkml:trace>
  <inkml:trace contextRef="#ctx0" brushRef="#br0" timeOffset="3244.2903">21558 17573 235,'2'-10'631,"-2"10"-97,11-11-55,-11 11-33,16-11-63,-6 6-33,4-2-41,2 0-30,1 1-29,2-1-82,2 1 9,-1 1-46,2-2-22,-1 2-27,-1-2-4,-2 2-26,0 0-7,-2 2-8,1-1-10,-2 0-10,-2 0 1,0 2-15,-3-1-28,-10 3-31,21-5-28,-21 5-37,12-4-7,-12 4-29,9-4-7,-9 4-11,0 0 15,8-6 14,-8 6 8,0 0 8,0 0 22,-6-10 21,6 10 15,-7-7 16,7 7 14,-7-7 8,7 7 3,-9-10 12,9 10 11,-11-12 18,11 12 35,-9-13 18,4 5 6,5 8 25,-9-14 14,9 14 14,-8-13-2,8 13 18,-6-12 6,6 12-6,-3-9-7,3 9-12,-6-8-11,6 8 44,0 0 26,0 0-15,0 0-13,0 0 44,0 0-8,0 0-20,7 14 8,-7-14-24,6 19 53,-3-9-54,-1 5 38,3-1-33,-2 3-15,-1 0-2,0 0-22,0 2-20,-2-2-18,2 3-7,-2-1-63,0 0 45,-2 1-54,2 0 44,-1 1-50,0-2 54,-1 0-71,1 0 8,0-1-119,0-1-65,-2-2-55,2-1-57,1 0-106,-3-3-118,3-11-76,-1 21-201,1-21-434,4 14-856</inkml:trace>
  <inkml:trace contextRef="#ctx0" brushRef="#br0" timeOffset="3619.2835">22292 17298 802,'3'-17'665,"-3"17"-76,2-12-50,-2 12-70,0 0-64,-2-15-54,2 15-40,0 0-32,-8-10-34,8 10-16,0 0-35,-14-2 18,14 2-39,-11 6 60,3 1-70,1-1 42,0 6-54,-2 0 29,0 2-55,1 2 59,0 2-15,-2-1-27,3 3-14,0-1-17,1 1-20,-2 2-12,2-1-15,-1 1-7,2 2-13,1-3 14,1-2-35,0-1-4,3 1-4,0-1-57,2 0 70,0-1-67,3 0 67,-1-2-66,2-1 55,2 1-118,2-3 11,-1 0-97,3-2-44,2-1-64,0-4-66,1 2-88,2-2-100,-1-2-55,0 1-139,-1-1-537,2-1-887</inkml:trace>
  <inkml:trace contextRef="#ctx0" brushRef="#br0" timeOffset="4213.0064">22821 17544 333,'4'-8'558,"0"-2"-101,0 0-57,0 1-3,-2-3-47,3 0-61,-2 2-4,-2-1-30,2-2-11,-2 1-38,-1 0-7,-1 0 10,-1 1-13,1 0-44,-3-1 1,-2 3-4,0-2-9,-2 2 0,-3 1-32,1 2 10,0 1-14,-2 3 0,0-1-26,-1 3 16,-1 2-26,1 1 25,-2-1-28,2 5 3,-2 1-33,3-2 15,1 2-30,-1 1 15,5-1-24,-1 2 14,0-2-19,3 1 15,5-9-19,-5 17 7,5-17-14,-1 14 21,1-14-22,5 12 19,-5-12-22,13 11 22,-13-11-20,15 6 16,-15-6-22,18 4 15,-18-4-26,18 0 2,-5-1-19,-3-2 7,0 2-10,1-3 19,0 0-20,1-1 19,-1-2-11,0-1 19,1 2-8,-3-2 9,1-1 1,-1 1 11,-3 1-9,2 0 15,-2 1-13,-6 6 16,12-12-14,-12 12 13,9-8-17,-9 8 13,7-7-11,-7 7 10,0 0-6,0 0 10,13 1-7,-13-1 14,5 11-10,-5-11 44,5 18-6,-3-6 25,0 1 5,2 3 21,-1-1 13,-1 4-5,1-2-17,0 1 27,-1 0-31,0 1 14,1 0-23,-2-1 27,2-1-46,-2 1 27,2-1-49,-2 1 34,2-2-47,-2 1 36,1-2-46,0-2 43,-1-2-55,2 0 37,0 0-41,0-1 31,-3-10-97,4 15-41,-4-15-69,2 13-55,-2-13-74,5 8-96,-5-8-84,0 0-84,9 7-153,-9-7-509,0 0-854</inkml:trace>
  <inkml:trace contextRef="#ctx0" brushRef="#br0" timeOffset="5028.9921">23398 17474 561,'5'-8'538,"-1"-1"-83,-1 1-10,1-1-12,-4 9-64,5-17-35,0 7-35,-2 1-22,-3 9-28,1-22-7,-1 22-2,0-19-34,0 19-29,-4-18-19,4 18 26,-8-17-43,2 9-9,-1 2-39,-1-2 12,-3 4-19,0-3 10,1 4-23,-4-2 13,2 4-28,-1 0 18,0-1-26,-1 2 16,1 0-35,1 3 17,-2-2-28,3 2 16,-1 1-26,2 1 20,0 0-25,1 2 22,1 1-16,2-2 11,2 2-20,4-8 15,-4 19-19,4-19 20,4 19-16,1-10 18,4 2-24,2 0 21,2 2-19,3-1 18,-1-2-22,3 2 18,-1 0-1,2 0 0,-3-2-3,3 2-19,-1-2 22,-1 2-20,1-2 24,-4 1-26,0-2 23,-1 0-19,-2 0 29,1 1-26,-3-2 19,-3 1-18,0-2 26,-2 1-24,-4-8 19,0 14-23,0-14 22,-9 16-23,3-8 33,-4 0-36,-1 0 21,-1 0-25,0-3 25,-2 1-23,3 0 17,-1-4-27,-1 1 23,13-3-28,-21 3 15,21-3-25,-17-2 23,17 2-16,-14-6 20,14 6-27,-6-14 19,6 14-32,0-18 4,2 7-21,3-1 13,3-3-23,1-2 8,1 3-31,5-3 1,0 1-1,4-2 2,1 1 0,-1-1-12,2 2 7,-5 2-2,1-1 5,1 3 24,-4-2 9,1 2 16,-3 1-1,-2 0 17,1-1 6,-3 4 12,0-4 12,-2 4-14,0-1 6,-2 0 10,0 1-19,0-1 20,-4 9 6,4-15 8,-4 15 21,3-11 19,-3 11 5,2-11 8,-2 11 17,0 0-1,3-14 13,-3 14-9,0 0 13,1-12-17,-1 12 1,0 0-27,0 0 6,0 0-1,5-9 59,-5 9-23,0 0 43,4 11 11,-4-11 22,5 18-54,-1-7 60,-2 4-22,2-1 7,-1 3-23,-1-1-10,3 2-9,-3 1-14,0 0-16,-1-1-7,2 2-25,-2-1-9,-1 0-10,0-1-4,2 2-9,-1-2-8,0-1-4,0 1-7,1-3 2,0 2-2,0-2-14,-1-3-49,-1-12-108,1 22-27,-1-22-100,4 19-40,-4-19-53,5 15-66,-5-15-99,6 10-68,-6-10-126,9 7-649,-9-7-991</inkml:trace>
  <inkml:trace contextRef="#ctx0" brushRef="#br0" timeOffset="5482.0929">23983 17443 719,'-7'-6'589,"7"6"-93,-11-11-51,11 11-72,-6-10-42,6 10-53,-3-10-31,3 10 31,4-10-38,-4 10-12,10-10-24,-2 4 14,1 3-3,2 0 4,1 1-20,1 0 21,0 2-40,0 0 4,3 2-37,-5 0 4,3 1-37,-4 1 11,2 3-45,-1-1 44,0 2-39,-5 1 31,1 0-13,0 1-11,-3 0-11,-2-1-5,0 2-9,-2 0-22,0 1 1,-2 0-6,-1 0-9,-1 1-4,-2-1-1,-1 0-6,1 2-12,0-2 7,-5 0-2,5-1-4,-2 0 2,1-3 0,1 0-61,0 1 69,1-2-61,5-7 45,-8 14-43,8-14 60,-5 11-52,5-11 59,0 0-60,-1 13 59,1-13-57,3 8 60,-3-8-50,11 6 49,-11-6-59,14 3 58,-14-3-56,19 3 59,-19-3-60,25 0 59,-8 0 1,0-2-60,3 1-77,2-1-23,-3 1-74,3-3-15,-1 1-44,3-1-49,-2 1-71,1 0-46,-2-1-62,0-2-36,-3 2-145,0-1-485,-2-2-773</inkml:trace>
  <inkml:trace contextRef="#ctx0" brushRef="#br0" timeOffset="5815.2746">24474 17088 424,'-8'-8'692,"0"0"-92,8 8-63,-10-10-92,10 10-72,-5-9-29,5 9 30,0 0-31,6-5-8,-6 5-19,17 1-1,-3 3 6,2 3 18,5 4-45,6 4 53,3 4-59,3 2-25,0 5-10,-1 0-17,-1 3 23,-1 1-28,-1 1-15,-2 0-170,-5 6-46,0-4 0,-5 2 0,0-2 0,-5 3 0,-5-5 0,-3 2 0,0-1 0,-6 3 0,-3-2 0,-1 7 0,-5-3 0,-1 1 0,-3-3 0,-1 0 0,-3-2 0,2-1 0,-1-3 0,2-4-142,0-3-358,3-4-99,0-1-133,3 0-178,-5-2-768,3-5-1351</inkml:trace>
  <inkml:trace contextRef="#ctx0" brushRef="#br0" timeOffset="7091.003">25995 17507 54,'-13'2'772,"13"-2"-145,-11 3-68,11-3-49,0 0-57,-14 0-29,14 0-57,0 0-35,0 0-34,-11 1-35,11-1 1,0 0-26,0 0 13,0 0-15,0 0 21,0 0-43,9 6 8,-9-6-20,16 2-16,-16-2-21,22 0-24,-8 0-19,1 0-18,3 0-18,2 0-16,0-1-6,1 0-19,0-1-11,-2 0 5,0 0-16,2 1-5,-5 1-5,3-2-4,-4 1 1,-1 0 0,-1 1-5,-2-1-24,-11 1-67,21-2-95,-21 2-31,16 0-51,-16 0-20,13 0-29,-13 0-53,0 0-39,18 0-33,-18 0-26,0 0 0,0 0-39,0 0-85,0 0-386,0 0-563</inkml:trace>
  <inkml:trace contextRef="#ctx0" brushRef="#br0" timeOffset="7361.4436">26013 17655 335,'0'0'703,"-8"6"-106,8-6-47,0 0-70,-6 9-45,6-9-35,0 0-42,0 0-23,10 7-53,-10-7-49,13 2-26,-13-2-13,23 1-13,-10-1 7,1 0-44,1 0-4,1 0-31,-1 0 20,4-1-35,-1 1 6,-5-2-38,2 2 13,-1 0-31,0 0 15,0-1-15,-3-1-18,-11 2-21,20 0 17,-20 0-23,18 0 18,-18 0-25,11-2-1,-11 2-73,13-1-34,-13 1-60,0 0-51,14-2-63,-14 2-56,0 0-57,0 0-54,11-6-83,-11 6-688,0 0-836</inkml:trace>
  <inkml:trace contextRef="#ctx0" brushRef="#br0" timeOffset="10113.8505">27373 17316 205,'0'0'605,"-6"-10"-92,6 10-34,-6-9-38,6 9-86,-6-10-30,6 10-17,-7-6-28,7 6-30,-9-8-25,9 8-20,-9-4-16,9 4-36,0 0-10,-16-1-18,16 1 0,-15 7 13,6-2-5,-2 2 1,-1 4 0,-1 1-2,-1-1-19,-1 4 9,0 1-15,1-1 8,0 0-32,3 2 16,-2 0-23,1 2 23,1-2-36,2 1 17,1 2-27,0-1 33,1-1-31,3 1 32,0-1-52,3 1 32,-1 0-50,2-1 41,0 2-49,2-2 41,-1 1-49,5 0 46,-1-1-55,1 0 58,1-1-61,0-1 57,4 0-53,-3-4 53,2 2-60,1-1 50,0-2-55,1 0 60,-1 1-61,2-5 54,1 2-57,-1-2 5,1-1 1,-1-2 4,3 2 9,-3-4-2,1 0 0,1-1 2,1-1 3,0-3 1,2 2-3,-2-3 62,0 1-73,1-2 67,-1-1-72,0-1 63,0-1-74,0-2 77,-1-2-72,1 0 64,-1-2-66,-2-1 56,0 0-58,-1-2 57,-2 0-55,1-1 53,0 0-54,-2-3 58,-2 3-59,0-3 55,-1 1-51,1-1 57,-2-1-56,-1 1 53,-1-1-64,-1 2 75,-2 2-67,0-3 57,0 2-65,-3-3 74,-1 1-73,-2 1 66,0 2-67,-2 0 68,-1 2-63,-3 0 55,1 1-53,-2 2 55,-3 0-57,-1 2 70,2 0-73,-5 1 57,3 3-58,0 0 58,0 2-128,-1 0-41,-1 2-79,2 1-56,1-2-63,1 3-106,-2 1-96,6 0-116,-2 1-801,-1 3-1080</inkml:trace>
  <inkml:trace contextRef="#ctx0" brushRef="#br0" timeOffset="15878.7063">22342 5196 256,'0'0'415,"0"0"-56,0 0-64,0 0-19,0 0-30,0 0-4,0 0-6,0 0-24,0 0-13,1-10-4,-1 10-5,0 0-3,0 0 16,0 0-16,0 0 32,0 0-1,0 0-23,0 0-6,7-7-18,-7 7-13,0 0-30,0 0-17,2-12-4,-2 12 9,0 0-16,-3-12-22,3 12-5,-6-12-3,6 12 5,-7-12-5,0 5-14,0 1-6,-1-1-6,-1 2 1,-1-1 6,1 1 0,-1 0-10,-2 0-11,1 3-1,-2 1-16,-1 1 13,0 1-2,-3 1-2,2 2-4,-3 0-6,2 4 4,1 0-2,2 0 4,-1 0 13,3 2-30,0-1 23,0 1-23,2-1 15,3 0-16,0-2 20,2 3-25,4-10 25,-4 14-25,4-14 24,1 13-26,-1-13 25,9 9-26,0-5 19,-9-4-16,19 5 19,-6-4-20,-2 1 18,-11-2-20,27-2 20,-14 0-22,4-1 22,-1 1-26,0-1 21,-1-4-20,0 2-3,0 0 4,0-2 1,-1 2 4,-3-2 2,1 0 1,-1 0-1,-2 2 3,-1-2-8,-8 7 8,14-9 2,-14 9-2,11-9-1,-11 9-3,9-6 3,-9 6 0,0 0 2,0 0 7,0 0-6,13 5 19,-13-5 13,3 12 42,-3-12-19,1 18 12,-1-18 22,1 22 3,-1-7-2,-2-1-1,3 3-2,-1 0 10,0 0-7,0 0-5,0 1-5,1-1-11,-1 0-1,0 1-10,1-2-7,-1 0-10,0-2-4,2 1-8,-2-1 2,0-2-9,1 0-6,-1 0-2,1-2-5,-1-10-3,3 19-16,-3-19-49,2 14-39,-2-14-52,2 12-24,-2-12-70,0 0-41,4 11-93,-4-11-79,0 0-87,0 0-80,0 0-132,6 7-544,-6-7-904</inkml:trace>
  <inkml:trace contextRef="#ctx0" brushRef="#br0" timeOffset="16550.5591">22789 5345 406,'7'-8'573,"-7"8"-87,9-10-36,-9 10-25,8-14-68,-8 14-33,8-14-16,-4 6-34,0-2-28,-4 10-11,5-17-23,-4 7-17,-1 10-3,3-21-16,-3 21-16,0-20-24,-1 10-7,1 10-4,-3-17 3,-1 9-16,4 8-10,-8-17-20,2 10-14,-3-1-4,2 3-10,-2 2-6,9 3 3,-20-9-8,20 9-8,-18-2-4,18 2-4,-20 2-6,10 1-3,0 1 0,-1 1-2,4 0-2,-3 2 2,2-2 18,0 3-24,3 0 23,-1 0-12,2 0 8,4-8-19,-4 15 15,4-15-24,1 16 23,-1-16-25,6 18 24,0-8-3,0 0-3,2 2-3,1-4 3,2 4-10,0-3-13,0 1 23,3 0 0,-1-1-2,0 1 5,1 0 1,0-1 2,-1-1-2,0 1-7,-1 1-15,1-2 16,-2 3-14,1-4 9,-3 3-14,0-4 17,-2 1-15,0 0 14,-7-7-17,11 12 18,-11-12-16,5 12 16,-5-12-19,-2 12 15,-6-7-11,2 2 7,-4-2-31,-3 0 6,-1-1-28,-3 1 16,2-2-21,-2-1 24,1 1-32,0-3 30,2 0-17,-1-3 22,3 1-20,-2-1 27,3-2-21,1-2 27,-1-3-18,6 1 24,1-1-22,4 10 25,2-24-18,2 10 25,1 1-20,4-1 24,1-1-27,4 0 29,-1 2-24,1-1 27,2 1-26,2-2 18,-1 5-15,2-2 25,-2 2-21,0 1 21,-2 1-23,0 0 14,-4 2-15,2-1 25,-3 2-20,-1 1 20,-9 4-27,16-9 18,-16 9-27,11-4-29,-11 4-76,8-5-33,-8 5-78,0 0-75,0 0-58,0 0-59,0 0-102,11 3-140,-11-3-372,0 0-657</inkml:trace>
  <inkml:trace contextRef="#ctx0" brushRef="#br0" timeOffset="16910.4692">23193 5135 526,'0'0'604,"0"0"-82,5-11-22,-5 11-60,0 0-23,0 0-58,3-12-16,-3 12-47,0 0-41,0 0-17,0 0 20,0 0-23,0 0-5,0 0 5,0 0-19,4 15 16,-4-15-36,1 19 6,1-8-34,0 2 16,-1 1-26,-1-2-18,1 5 45,0 0-44,1 0-16,-2 2 13,1-1 2,-1 0-17,1 0-9,-1 1-6,2-2-16,-1 2-21,0-2-71,1 1 0,0-1 0,-1-1 0,2-1 0,-2-1 0,1-2 0,-1 0 0,0 0 0,-1-12 0,4 17 0,-4-17 0,1 17 0,-1-17 0,3 12 0,-3-12 0,0 0-212,2 13-131,-2-13-48,0 0-85,0 0-116,0 0-117,0 0-189,0 0-553,8-10-1067</inkml:trace>
  <inkml:trace contextRef="#ctx0" brushRef="#br0" timeOffset="17504.21">23523 5291 74,'0'0'702,"0"0"-115,-4-13-62,4 13-57,-4-9-55,4 9-48,-1-10-25,1 10-77,0 0 10,1-17-39,-1 17-12,4-13-35,-4 13-25,8-11 6,-2 6-15,1-2 9,3 2-12,0 0-11,0 3-2,3-1 0,0 1 29,4 0-3,-2 2-33,1 2-18,1-1 0,-1 3-32,1 1 3,-3-1-21,0 2 4,-1 1-5,-3 2-10,2-1 28,-5 1-44,-2 0 4,-1 0-1,-2 2-10,-2-11-6,-3 23 2,-2-11-4,-2-1 18,-3 4-25,1-3-4,-4-1 4,1 2-9,-1 1-2,-1-4 4,1 2 0,2-5-3,-1 3 0,2-2 0,0 1-1,1-3 10,1-1-13,2 1 3,6-6-2,-13 8 5,13-8-6,-8 7 1,8-7 1,0 0 0,0 0 2,0 0-3,9 8 0,-9-8 0,17-1-7,-17 1 6,24-2 2,-11 1 6,5-1 6,-2 0-16,2-1-5,3 2 7,-3-2 2,2 1-1,-1 1-3,2-2 6,-1 2-2,-2-2-1,1 3-1,-1-3 4,-4 2 15,0 0 5,-1-1 30,-13 2 1,22-1 4,-22 1 15,15-2 1,-15 2-2,14-2 7,-14 2-16,12 0-7,-12 0-8,0 0-8,15-2-12,-15 2-2,0 0-6,0 0-6,13-1-14,-13 1-48,0 0-57,0 0-52,11-2-36,-11 2-41,0 0-29,0 0-59,0 0-20,0 0-91,0 0-81,0 0-38,0 0-100,0 0-729,0 0-982</inkml:trace>
  <inkml:trace contextRef="#ctx0" brushRef="#br0" timeOffset="19800.6388">26602 5342 315,'0'0'660,"-2"-13"-93,2 13-42,0-12-27,0 12-56,-3-11-11,3 11-45,0 0-32,-4-15-32,4 15-39,0 0-35,-2-10-41,2 10-35,0 0-8,0 0 26,0 0 16,0 0 6,0 0-45,0 0 15,0 17-25,0-17-8,0 22-26,0-10-2,-2 2-15,0 3-3,2-1-23,-3 1-8,3-1-13,-2 1-6,0 0-15,0 0 19,-1-1-36,0 1 3,3-2-10,-4-3 2,4 2 6,-2-2-8,0-1-13,0 0-28,0-1-70,2-10-58,-1 15-49,1-15-41,0 14-52,0-14-46,0 0-103,0 12-68,0-12-64,0 0-55,0 0-707,0 0-941</inkml:trace>
  <inkml:trace contextRef="#ctx0" brushRef="#br0" timeOffset="20247.1651">26573 5332 264,'0'0'555,"-5"-12"-46,5 12-27,-6-12-33,6 12-59,-3-10-56,3 10-33,0 0-46,-2-14 12,2 14-55,3-10 31,-3 10-21,8-7-29,2 2-9,1 2-4,0 3-12,5-3 2,1 1-9,4 2-19,1 2-3,3-1-6,1 2 0,-1 3 3,2-1-35,-2 1 5,5 3-16,-3-1 3,-2 2-36,-6-1 6,2 1-5,-1 1 10,-5 1-16,2 1 7,-6-1-5,-1 0 4,-2 1-7,0 0 3,-7-1 3,3 0-11,-6-1 10,0 1 6,-3 2-16,-3-2-12,-4 2 5,-1-1-16,-3 0-1,0-1-4,-4-1-1,-1 0-7,2-1 3,0-2-6,-4 1 3,4-3-9,1 0 7,2-1 1,-2 0-2,2 0-8,-2-3 10,2 2-12,3-3 29,-1 2-30,3-3 7,0 2-9,11-2 7,-22 1-5,22-1 8,-17 1-9,17-1-21,-15-1-36,15 1-57,-11-1-43,11 1-40,-12-2-38,12 2-49,0 0-33,-6-8-95,6 8-80,0 0-70,0 0-75,0-10-672,0 10-917</inkml:trace>
  <inkml:trace contextRef="#ctx0" brushRef="#br0" timeOffset="22610.2462">29862 5194 50,'0'0'501,"0"0"-102,0 0-76,0 0-23,0 0-31,0 0-4,0 0-26,0 0-12,0 0-4,1-12 1,-1 12-15,0 0-16,6-9-14,-6 9 7,6-8 20,-6 8 0,5-8 12,-5 8-42,6-9 6,-6 9-1,5-9-7,-5 9-17,4-8-6,-4 8-7,5-10-6,-5 10 1,5-9-13,-5 9-9,5-6-7,-5 6-15,0 0-19,8-10-21,-8 10-9,0 0-12,0 0-3,0 0 2,0 0 56,10 4-13,-10-4 15,3 14-1,-3-14-3,4 20-8,-3-9-8,-1 2 5,1 1 14,-1-2-12,0 5-9,0 0-6,0 0-8,0 0-7,-1 0-6,1-1-7,-1 1-2,1-3-11,0-1 3,0 3-3,0-3-9,0 0-2,0 0 1,0-1-5,1 1 2,-1-1-5,0-12 4,1 20-3,-1-20 0,2 19-27,-2-19-67,1 17-86,-1-17-63,1 13-43,-1-13-75,0 0-41,1 15-104,-1-15-69,0 0-37,2 12-872,-2-12-1102</inkml:trace>
  <inkml:trace contextRef="#ctx0" brushRef="#br0" timeOffset="23361.0124">30422 5332 395,'7'-4'530,"1"-2"-55,-8 6-47,11-11-23,-11 11-60,12-12-52,-6 4-22,-1 2-7,-5 6-21,9-14-20,-5 4-11,0 3 1,1-2-27,-1 1-2,-4 8-11,2-20-35,-2 20 8,0-18-19,0 18 13,-1-17-13,1 17-27,-9-16-9,5 7-11,-2 2-14,0 0 0,-2 2-7,-1-4-10,-1 5-1,1 0-2,-3 0-9,2-1-6,-2 3-5,0 1-1,12 1 0,-23 1 1,11 0 5,1 2-3,-1 1-4,2-1 0,0 2 0,-2 0-8,3 2 8,2-2-17,-2 2 5,4 0-7,0 2 3,5-9-1,-7 16-1,7-16-1,-1 17 2,1-17-2,5 17 6,0-8 8,0 3-8,3-2 2,1 2 8,1 0 1,1 1 2,1-1 4,1 2-1,2-1 15,-1 0 1,2 1-3,-4-1-6,4-1-4,-2 2 2,0-2-15,-3-2 8,1 3-15,-1-3 10,0 0-7,0 1-1,-2 0-8,0-2 9,-3 0-15,2 1 13,-3-3 4,-1 3 6,-4-10-11,4 14-4,-4-14-8,-3 13 6,3-13 1,-8 12 3,1-6-13,-1-2 17,-1 2-15,-1-3 12,-1-1-13,-1 1 10,-1-3-8,13 0 6,-23 0-6,11-1 9,1-1-3,0-1 1,2-3-11,0 1 11,0-2-10,0-3 6,4 0-11,1 0 11,1-1-13,2-2-18,4 1 32,1-2-11,3-3 10,3 2-5,2-2-4,1 2 3,1 1 5,1-3-3,2 5 1,-2-2 10,0 2-12,0 0 9,-3 3-9,-1-1 31,0 0-24,-2 2 2,-1 1-1,-2 0 69,0 1 0,1-1-2,-7 7-13,7-11-13,-7 11-8,6-10-10,-6 10-7,0 0-5,2-15-3,-2 15-1,0 0-6,0 0-47,0-12-68,0 12-73,0 0-80,0 0-72,-6-9-107,6 9-130,0 0-78,0 0-919,0 0-1215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0:22.788"/>
    </inkml:context>
    <inkml:brush xml:id="br0">
      <inkml:brushProperty name="width" value="0.05292" units="cm"/>
      <inkml:brushProperty name="height" value="0.05292" units="cm"/>
      <inkml:brushProperty name="color" value="#800080"/>
    </inkml:brush>
  </inkml:definitions>
  <inkml:trace contextRef="#ctx0" brushRef="#br0">2996 5293 27,'0'0'592,"1"-10"-111,-1 10-57,2-12-37,-2 12-34,1-12-24,-1 12-7,0 0-12,1-16-17,-1 16-17,1-11-12,-1 11 35,2-11-44,-2 11-12,0 0-9,0-16 5,0 16-6,0 0-10,-2-11-27,2 11-24,0 0-29,0 0-19,0 0-28,0 0-2,-1-12 23,1 12 39,0 0-25,1 12 5,-1-12-15,-1 12-18,1-12-1,-1 19-8,0-7-18,1 0-14,-2-1-6,2 3-12,0 0-6,-1 0-5,0-1-4,1 1-7,-2 3-4,2-2-5,0-1-2,0 0-3,-1-1-1,1 3-1,-1-3-2,1 1 1,-3 1-4,3-2-1,-1 0-34,0-3-57,0 3-66,1-13-67,-2 20-53,2-20-64,-1 16-22,1-16-71,0 12-79,0-12-52,0 0-83,-3 14-737,3-14-984</inkml:trace>
  <inkml:trace contextRef="#ctx0" brushRef="#br0" timeOffset="657.9567">2992 5320 484,'-6'-10'485,"6"10"-12,-4-11-24,4 11-39,-3-11-75,3 11-24,-1-14-34,1 14-25,3-15-17,1 5-10,2 0-5,0-1-19,2 0-15,2 0-3,5 0-19,1-2-13,3 1-16,0 3 11,0 0-9,3 0-17,1 4-19,-2 1-17,-1 1-10,-1 3-10,-1 0-9,1 3-8,-2 1-9,-1 1 2,-1 2-14,0 1 2,-4 1-13,-1 3 3,-3 1-11,-2 0 7,-2 0-10,-3 1 10,-3 3-1,-2 1-3,-4 1-10,-1 0 15,-2 0-17,-3 2 10,0 0-8,-3-4 7,1 2-8,1-3 7,0-1-8,0-3 5,1 0-6,1 1-5,2-4 7,0-1 6,2 1-7,1-4 7,-1 0-9,10-5 1,-14 10-13,14-10-1,-12 2-7,12-2-1,0 0-7,0 0 13,-13-2-8,13 2 9,0 0-1,4-13 11,-4 13-9,13-11 14,-7 3-10,3 3 11,4-2-7,-1 1 10,1 0-10,2-1 12,-1 3-10,1-1 5,1 2-5,0 0 10,-2 1-6,1 2 9,0 0-10,2 2 10,0-1-9,-2 3 9,3 1-6,-4 0 11,2 0-11,-4 3 10,0 0-10,-1 0 10,0 1-12,-4 1 15,0 0-10,-2-1 9,-3 0-10,1 2 10,-3-11-9,-1 19 9,-2-9-7,-2-1 8,-3 1-9,1 0 7,-4-1-6,-1 0 5,-1-1 7,-4 0-8,-1 0-10,2-2 8,-2-1-7,0 2 2,-1-2-4,1-2 4,-1-1 0,2 1-1,-1-2 1,3 0 1,0-2-9,0 1 7,3-1-3,-1-2-19,2 1-43,2-1-64,0-1-45,9 4-77,-13-10-78,13 10-83,-5-12-46,5 12-126,1-10-596,-1 10-790</inkml:trace>
  <inkml:trace contextRef="#ctx0" brushRef="#br0" timeOffset="1013.2465">3649 5419 527,'0'0'548,"0"0"-77,0 0-41,-4-9-36,4 9-49,0 0-7,0 0-51,0 0 9,0 0-53,-4-8 5,4 8-70,0 0 0,0 0-43,0 0-18,0 0-37,0 0 19,0 0 19,0 0 13,-6 9 11,6-9-5,0 13-20,0-13-4,-1 17-28,1-17-6,0 16-23,0-16 3,0 21-25,0-21-1,0 21-10,1-11 3,-1-10-13,0 19 6,0-19-11,1 17 3,-1-17-35,1 14-39,-1-14-68,3 14-34,-3-14-46,0 0-44,4 13-45,-4-13-61,0 0-18,0 0-77,8 5-42,-8-5-523,0 0-632</inkml:trace>
  <inkml:trace contextRef="#ctx0" brushRef="#br0" timeOffset="1370.6878">3589 5354 589,'-12'-1'465,"12"1"-69,0 0-53,0 0-38,0 0-36,-9-4-30,9 4-6,0 0-9,0 0-34,0 0 10,0 0-17,0 0 9,13-5-35,-13 5 3,13-5-26,-3 0 16,1 3-29,-1-2 20,1-1-32,2-1 5,0 0-20,-2 0 12,2-1-16,0 0 16,-4 4-7,0-4 3,1 0-19,-2 2 8,-8 5-14,11-10 9,-11 10-24,9-12-2,-9 12-14,4-9-6,-4 9-20,0 0 5,-4-13-9,4 13-2,-9-5-8,9 5 7,-11-4-13,11 4 6,-17 0-8,17 0 7,-18 1-11,9 3 7,-2-2-15,2 3-28,0 1-52,-1-1-31,1 1-69,-2 3-69,3-3-54,1 3-59,1-1-49,2 1-76,-1 0-129,5-9-362,-3 17-588</inkml:trace>
  <inkml:trace contextRef="#ctx0" brushRef="#br0" timeOffset="1933.171">3819 5449 591,'0'0'485,"0"0"-66,0 0-46,2-11-26,-2 11-37,0 0-34,0 0-21,0 0-12,2-11-30,-2 11-17,0 0-47,0 0-7,0 0-36,0 0-4,0 0-38,0 0 11,0 0-18,0 0 37,0 0-1,0 0 0,5 11-34,-5-11 29,2 11-49,-2-11 20,6 17-36,-6-17 19,5 18-30,-5-18 23,2 19-34,-2-19 34,3 18-38,-3-18 26,2 17-29,-2-17 28,3 14-30,-3-14 21,2 14-22,-2-14 23,2 10-20,-2-10 26,0 0-25,1 13 22,-1-13-23,0 0 25,0 0-22,-3 11 5,3-11-9,0 0 23,0 0-30,0 0 33,-9-4-24,9 4 20,-3-8-25,3 8 19,-7-11-21,7 11 25,-5-16-24,5 16 23,-2-19-28,2 19 28,0-19-25,1 9 21,-1 10-24,5-21 29,-2 11-28,3 0 8,0-1 21,2 2-3,1 0-11,1 1 16,2-1 7,-1 4 11,2-2 18,1 2 1,1 0 14,1 2 4,0-1-6,-2 3 2,2 1 1,-2 0-6,1 3-7,0-1-9,1 1-4,-2 2-8,-3-2-4,2 4-6,-3 0-5,2 1-8,-2-1 7,-2 2-15,1-1 10,-3 1-11,-2-1 7,1 1-11,-2 2-7,-1-2-32,-2-9-33,3 19-77,-3-19-24,-2 19-102,2-19-43,-3 18-51,3-18-56,-6 16-94,3-7-116,3-9-319,-4 11-542</inkml:trace>
  <inkml:trace contextRef="#ctx0" brushRef="#br0" timeOffset="2477.5182">4647 5470 572,'4'-10'462,"-4"10"-65,0 0-21,0-14-50,0 14-42,-3-10-3,3 10-26,-5-10-31,5 10-29,-8-12 15,8 12-27,-10-13-20,10 13-35,-10-12-7,4 6-30,-2 1 21,-1 0-43,1 0 15,-1 3-33,-1-3 9,0 3-1,10 2 3,-20-1-13,20 1-8,-21 3-2,10-1-14,0 1-6,1 2 6,0 2-34,0-2 30,1 2-36,-1 2 41,1-1-31,2 1 26,1-1-28,0 3 29,0-3-11,3 2 8,3-10-32,-3 19 38,3-19-40,0 15 31,0-15-29,6 16 20,0-8-16,2-3 29,0 0-33,0-1 34,3 0-36,-1-1 30,2-2-33,1 0 30,0-1-32,-1-2 21,1 0-26,1 0 35,1-4-36,-2 1 28,0-1-39,-1-1 40,0-1-31,-3-1 32,0 0-2,1-2-27,-3 1 33,-1 1-3,-1-1 1,0 1-2,-1 1 3,-4 8-3,9-17 1,-9 17 0,5-11 1,-5 11-1,7-10 7,-7 10-12,0 0 3,6-10 6,-6 10 5,0 0 0,0 0 3,10 5-3,-10-5 3,4 9-4,-4-9-20,4 13 27,0-4-39,-4-9 35,4 18-31,-4-18 31,3 18-25,0-8-5,0 0-80,0-1-38,-3-9-61,4 20-61,-4-20-55,5 17-37,-5-17-56,4 14-67,-4-14-437,5 12-472</inkml:trace>
  <inkml:trace contextRef="#ctx0" brushRef="#br0" timeOffset="3510.3349">4762 5462 376,'0'0'455,"3"-14"-70,-3 14-58,5-14-26,-5 14-35,7-13-31,-7 13-33,13-12-12,-13 12-21,13-10-3,-13 10-19,18-7-4,-18 7-12,18-4 15,-18 4-4,20 0-2,-8 1-14,0 2 1,-1 0-44,0 1 11,1 3-35,-2-1 19,1 3-32,-2-1 25,0 2-40,-1 0 22,-1 1-35,-1-1 29,-2-1-47,-1 3 42,0-2-34,-3-10 17,3 21-30,-3-21 35,0 17-31,0-17 26,-2 15-38,2-15 37,-4 14-30,4-14 32,-3 10-38,3-10 43,-6 8-36,6-8 44,0 0-32,0 0 32,0 0-35,0 0 27,-11-7-33,11 7 18,1-13 4,0 1-2,1 0-7,1-2-11,1-1 9,0 1-3,3-1-3,-1 1-10,3-1 9,-1 1-11,3-1-18,1 0-39,-2 5-38,0-1-57,0 1-20,-1 2-29,-1 2-30,1 1-7,-2-1-16,-7 6 0,13-6-29,-13 6 28,13-7 5,-13 7 4,10-2-17,-10 2 9,0 0 41,12-3 41,-12 3 68,0 0 116,0 0 55,13 3 14,-13-3 7,0 0 14,0 0 23,0 0-10,12 1 30,-12-1-20,0 0 17,0 0-14,0 0 7,10 4-4,-10-4 18,0 0 14,0 0 5,0 0 16,3 11-18,-3-11 37,0 0-19,-1 17-4,1-17-28,-3 15 2,1-4-42,2-11 20,-3 19-37,2-9 26,1 3-50,0-13 21,0 21-29,1-10 15,2 0-32,-3-11 30,5 20-40,-1-11 25,1 1-33,1-1 21,1-2-20,1-1 11,0 0-31,1-1 29,2-1-24,1-2 12,0 0-16,2 0 12,-1-4-26,2 0 23,-1-1-21,2 0 27,-1-2-29,0-1 19,-2-2-28,2-1 22,-1-2 13,0-1-3,-1-1-2,-3 0-2,1 0-4,0 0 2,-2 1 0,0 2 2,-2-2-1,1 2-3,-3 1 3,0-1 0,2 2 6,-7 8 13,7-15-3,-7 15 4,7-12 6,-7 12 5,5-9-5,-5 9-2,5-9-1,-5 9-13,0 0 3,6-8-1,-6 8-1,0 0 3,0 0 18,0 0 24,0 0 29,1 12-16,-1-12-8,0 15 12,0-3 7,-1 2 10,1 0-5,0 4-6,1 3-12,1 1-3,-2 3-6,1 2-3,0-1-5,2 7 0,0-2-8,-1 2-2,2 1-8,0-1-5,1-1-6,0 2-9,0-3-8,-1 2 11,0-1-16,0 1 11,-2 0-14,1-6 11,-2 1-10,0-3 12,-1 3-12,0-2 11,0-3-12,-1 2 0,-1-2 4,-1-1 9,-1-2-17,0 0 4,-2-3-1,1-1 1,-4-2 4,-1 0-3,-1-3 0,-1 1-2,-1-3-2,-3-4-1,1 0-7,-4-2-9,1-3-18,-2-4-1,-5-1-2,2-3 4,-1-4 3,-2-2 15,2-4-17,-1-5 24,0-2-23,3-2 27,3-2-23,4 5 3,4-5 8,2 3 0,5 1 2,4-2-13,6-2-18,3 0-32,9-2-33,4-1-55,6 0-66,4 2-55,11-4-93,1 2-46,3 1-35,5 3-66,2 0-71,1 1-398,-1 2-596</inkml:trace>
  <inkml:trace contextRef="#ctx0" brushRef="#br0" timeOffset="4636.1671">6124 5213 511,'0'0'487,"0"0"-65,12-4-51,-12 4-20,0 0-41,9-9-49,-9 9-14,0 0-8,7-9-11,-7 9-27,0 0-10,0 0-45,0-14 7,0 14-36,-7-7 27,7 7-38,-9-7 3,9 7-34,-16-6 11,16 6-36,-20-3 13,7 2-31,13 1 19,-27 0-48,12 2 30,-1 0-30,0 1 26,-1 0-25,-1 4 21,1-2-25,0 2 20,-2 2-28,2-1 27,-1 1-6,1 0-9,1 2 6,3-4-4,1 1-1,0 3-3,2-3 5,1 1 0,2-1-5,1 1 3,2-2-3,-2 1 0,6-8-1,-4 13 0,4-13 1,-1 11-14,1-11 7,4 10 1,-4-10 4,10 9 7,-10-9-8,13 7 7,-13-7-7,20 3-29,-10 0 36,4-1 4,-1-2-3,1 0 6,3 0-9,-2 2-8,2-2 6,0 0 3,2 3-4,-2-3-2,0 2 5,1 1 7,-3-1-11,1 0 0,-2 2-1,-2 1 2,-1-1-2,0 0 3,-2 0-3,-1 1 1,-2 1 7,-6-6-1,10 12 3,-10-12-7,1 14 4,-1-14 1,-3 13 9,-4-6-15,2 1 12,-2 1-13,-2-2 21,-4 0-11,1 0 27,-2 1-22,0-2 18,-1 0-4,0-1-6,-5 1 4,4 0-9,-2-2-4,-1-1-18,1 1 15,-1-1-15,2-2 17,-1 2-18,4-2 15,-1 1-15,15-2 10,-26 0-16,26 0 14,-20-3-33,20 3-6,-21-4-54,21 4-24,-15-7-88,15 7-53,-10-7-77,10 7-71,-7-8-138,7 8-543,0 0-701</inkml:trace>
  <inkml:trace contextRef="#ctx0" brushRef="#br0" timeOffset="5172.6498">6266 5467 49,'0'0'617,"0"0"-161,0 0-71,-8 5-52,8-5-45,0 0-34,0 0-44,0 0 3,0 0-17,0 0-20,0 0 14,13 2-3,-13-2-11,13-4-39,-13 4 5,20-4-33,-9 0 26,-1 0-10,2 1-24,-1 0-2,-1-3-15,3 1-10,-3 2-14,1-2-11,-2 0-4,0 1-10,-1-1 6,-8 5 4,15-8-1,-15 8-2,11-7-12,-11 7-11,6-7 3,-6 7-6,0 0-5,0-12 1,0 12-13,0 0 6,-10-7 1,10 7-1,-13-3-15,13 3 12,-15 0-4,15 0 2,-17 3-5,17-3 9,-20 2-7,11 2 7,-3-1 1,3 2-2,-1-2 1,0 3-2,1-1 2,0 0 0,-1 2 4,2-1 1,2 3-8,-2-3 29,3 3-30,-1-1 28,6-8-10,-7 16 22,7-16-15,-3 15 37,3-15-26,2 16 6,-2-16-8,6 15 0,-1-8-9,2 1 1,0-2-13,1 0 5,1 0-8,2-1 9,1-1-7,2-2-3,-1 3-10,2-4-46,-1 0-58,5-1-64,-1 0-85,1-1-45,2 0-55,-2 0-43,1-3-36,2 3-52,-1-1-512,3-3-594</inkml:trace>
  <inkml:trace contextRef="#ctx0" brushRef="#br0" timeOffset="5641.3829">7055 5434 200,'0'0'495,"0"0"-73,0 0-60,-2-13-25,2 13-19,-8-5-61,8 5-6,-11-6-19,11 6 11,-20-3-28,20 3 8,-23-1-35,10 1 16,-1 1-30,1 1-18,0-2-21,-3 3-26,1 1-18,0-1-15,1 2-12,-1 0-12,2 1-7,0 0-8,2 1-6,2-2-6,-3 3-3,5-2-4,-2 1-2,1 1-11,2-3 5,6-5-15,-9 13 3,9-13 7,-4 11 6,4-11-2,0 0-6,1 12 4,-1-12-8,0 0-2,12 7-2,-12-7-29,14 2-35,-14-2 8,19-3-42,-8 2 25,0-2-6,0-1 6,3-1-13,-1 0 1,0-1 2,-2 0 15,1-2-8,0 1 24,-4 0 8,1 0 13,0 0 1,-1 1 14,-2 1 0,-6 5 12,10-11 4,-10 11 13,10-8-3,-10 8 9,7-7-8,-7 7 6,0 0 2,9-5 33,-9 5 7,0 0 8,0 0-17,0 0 30,9 8-41,-9-8 31,3 9-34,-3-9 10,4 10-13,-4-10 6,4 12-24,-4-12 14,5 10-19,-5-10 15,7 12-41,-7-12-45,7 12-64,-7-12-52,9 10-44,-9-10-34,8 9-49,-8-9-55,9 9-70,-9-9-361,9 7-320</inkml:trace>
  <inkml:trace contextRef="#ctx0" brushRef="#br0" timeOffset="6020.8255">7123 5465 117,'0'0'503,"5"-10"-75,-5 10-93,7-7-33,-7 7-43,9-7-9,-9 7-27,11-5-36,-11 5-14,13-3 0,-13 3-30,17-4-1,-17 4-9,18 2-26,-18-2-5,20 5-26,-20-5 15,19 5-15,-10 0-1,-1 1-18,0-1-1,-1 3-12,0-1 20,-2 0-31,0 1 17,0 0-30,-1 0 24,-4-8-15,6 13 22,-6-13-23,3 13 15,-3-13-19,-2 13 21,2-13-24,-1 12 21,1-12-25,-4 8 35,4-8-22,0 0 47,-6 9-24,6-9 10,0 0-1,0 0-7,0 0-9,0 0-7,-9-5 6,9 5-8,0 0-8,0-17-6,0 17-7,5-15-5,-2 6 2,1 0-4,2 1-2,-1-1-7,1 0-2,1 1 0,3-2 2,-1 1 1,0 1 11,2-1-57,0 2-37,-2 1-74,2-1-48,-2 2-64,1 0-66,2 0-26,-1 1-83,1 1-47,0 0-407,0-1-462</inkml:trace>
  <inkml:trace contextRef="#ctx0" brushRef="#br0" timeOffset="6333.3045">7732 5389 117,'0'0'567,"0"0"-144,10-4-36,-10 4-46,0 0-35,0 0-36,6-7-35,-6 7-9,0 0-5,0 0 2,0 0-12,0 0-38,-4-10 1,4 10-13,0 0-5,0 0-5,-12-2-24,12 2-4,0 0-13,-17 1-9,17-1-14,-12 4 13,12-4-15,-17 7-17,8-3-1,0 1 0,0 0-12,1 3-14,0 1 5,2-1-11,-3 1-2,3 3-1,-1-2-11,2-1-4,1 1-3,-1 2 0,5-12-9,-2 20 7,2-20 0,1 21-5,2-12-1,2 0-9,-2 0-29,4-2-42,-1 0-26,3 0-40,1-2-75,2-2-23,1 0-37,0 1-30,-1-4-3,5 0-2,1-4-4,-2 2 10,4-1 9,-2-3-41,2-1-73,-1-2-210,-1-1-130</inkml:trace>
  <inkml:trace contextRef="#ctx0" brushRef="#br0" timeOffset="6781.3494">8018 5281 320,'1'-12'473,"2"2"-84,-3 10-48,1-17-29,-1 17-25,1-14-26,-1 14-32,0-12-35,0 12-20,0 0-21,2-15-19,-2 15-6,0 0-6,0 0 22,0 0-27,0 0 17,-8 8-20,8-8 24,-3 13-40,3-13 20,-4 20-3,2-10 12,1 4-31,-2-2-2,2 4-12,-1 0-10,0 1 2,0 1 3,0 0-9,2 1-4,0 1-10,0-1-18,0 1 6,0 1-6,2-1-5,0-2-20,-1 2 9,0-3-3,1 0-6,-1-2-4,0-1-1,2-3-3,-2 1 6,-1-12 0,3 18 1,-3-18 0,2 16 0,-2-16 1,0 0-3,3 13 0,-3-13-4,0 0-1,0 0 0,0 0-1,0 0-4,4-11 4,-4 11-3,2-18 8,1 9-13,-2-4 0,2 0 2,0-2 4,1 1-5,1-1 2,1 0 3,0 2-15,3-1 8,0 1 24,4 0-23,1-1 20,1 3-20,2 0 21,-3 3-17,2-1 14,1 6-18,0-2 19,2 1-10,-3 3 28,1 1-16,0 3 32,0 0-11,-1 1-10,-1 2-3,-1 2-2,-1-2-15,-2 5 8,0-2-2,-1 0 3,-2 5 2,-2-2-9,-2 3-62,-2-1-86,-2 3-130,-2 0-152,-3 2-192,-3 2-783,-4 2-1000</inkml:trace>
  <inkml:trace contextRef="#ctx0" brushRef="#br0" timeOffset="7614.4657">9126 5148 365,'6'-7'545,"-6"7"-94,12-7-49,-12 7-9,10-9-33,-10 9-28,6-7-35,-6 7-6,0 0-33,8-9 15,-8 9-58,0 0-7,0 0-65,3-12 5,-3 12-31,0 0 14,-10-5-57,10 5 42,-12 1-8,12-1-8,-18 7-3,4-1 3,2 0-22,-3 3 8,0 1-3,-2 2-20,0 1 3,1 1-4,0 2 0,-3 1 13,6 0-31,0 0 15,0 0-32,1 0 11,3 0-22,2 1-1,1-1-2,4 0 1,1-1 2,2 1-4,3 2-2,3-2 2,4 2-1,4 2-3,4 0 9,2-2-13,2-2-6,1 0-29,1-1-60,1-1-64,1-1-76,0-3-76,0 1-70,-1-1-61,-3-2-32,1-3-126,-3 2-572,1-4-780</inkml:trace>
  <inkml:trace contextRef="#ctx0" brushRef="#br0" timeOffset="7974.4444">9706 5306 98,'0'0'690,"1"-12"-123,-1 12-66,-1-11-36,1 11-44,0 0-58,0-17-18,0 17-47,0 0 1,0-15-24,0 15-44,0 0-16,-1-11-27,1 11-25,0 0-23,0 0-27,0 0-18,0 0-2,-7-7-10,7 7-6,-5 7-6,5-7-9,-8 12 24,5-3-39,-1 1 21,-1 3-40,-2-1 23,2 2-34,-1 0 7,1 1-16,-3 1 15,0 0-17,1 2 3,0 0-1,1-2-4,-2-1-1,1 0 1,1-1-2,0 1 1,0-2-8,-1 0-36,2-3-32,0 0-32,1 0-30,-1-3-22,5-7-29,-5 14-53,5-14-56,-6 10-35,6-10-32,0 0-46,-5 7-22,5-7-51,0 0-459,0 0-516</inkml:trace>
  <inkml:trace contextRef="#ctx0" brushRef="#br0" timeOffset="8255.6747">9676 5269 69,'4'-10'569,"-4"10"-135,5-14-34,-5 14-18,6-12-30,-6 12-47,4-10-45,-4 10-26,6-10-24,-6 10 8,6-7-48,-6 7 24,9-5-29,-9 5 37,15-1-38,-15 1 0,17 5-19,-7 1 0,2-1-21,-1 2-8,1 3 4,-2 0-39,2 3 23,-1 0-35,1 2 16,-2 0-34,1 1 15,0-2-32,-1 3 11,0-2-23,-1 2-4,0-2-3,0 1-8,-3-4-4,1 2-15,-2-1-13,0-1-50,0-2-50,-1-1-51,-1-1-54,0 1-62,-3-9-58,4 15-50,-4-15-119,0 0-588,-1 11-723</inkml:trace>
  <inkml:trace contextRef="#ctx0" brushRef="#br0" timeOffset="8474.4257">9592 5446 255,'-13'0'590,"13"0"-113,0 0-80,-12-1-22,12 1-34,0 0-64,0 0-22,0 0-29,16-4-14,-16 4-28,21-2-10,-7 1-33,2-1-44,1 0-22,2-1 6,-2 1-22,1 0-34,-2-1-72,3 3-67,-1-1-75,1-1-57,2 2-89,-3-2-47,1 1-537,0 1-489</inkml:trace>
  <inkml:trace contextRef="#ctx0" brushRef="#br0" timeOffset="9055.2168">10291 5513 189,'0'0'567,"0"0"-109,8 5-79,-8-5-30,0 0-28,0 0-31,0 0-23,5 7-38,-5-7-3,0 0-32,0 0 2,0 0-36,0 0 10,0 0-49,-3 10 32,3-10-17,0 0-20,0 0-10,-9 5-32,9-5 16,0 0-3,-10 2-9,10-2-5,0 0-7,0 0-36,-12 1 21,12-1 1,0 0-7,0 0-8,-10-3 7,10 3-20,0 0 15,0 0-17,0 0-2,0 0-6,0 0-6,2-12-13,-2 12 16,9-5-3,-9 5-3,12-3-3,-12 3 1,16-3 1,-16 3-1,16-1-1,-16 1 1,16 0-4,-16 0-7,14 0 10,-14 0-3,11 0 5,-11 0 0,0 0-1,13 2 2,-13-2 3,0 0 0,0 0-6,0 0 0,1 11-3,-1-11 5,0 0-1,-12 6 1,12-6-2,-12 4-6,12-4 3,-15 3 2,15-3-16,-13 1 15,13-1-8,-15-1-12,15 1 5,-13 0 0,13 0 1,-10-5 1,10 5-2,-10-5-7,10 5 8,-7-9 12,7 9-13,-3-10 3,3 10 4,0 0 2,3-17-4,-3 17 8,5-10-21,-5 10 44,12-9-22,-12 9 1,14-10 3,-14 10 4,19-4-2,-9 2-1,-10 2 22,24 1 6,-12 2-2,1-1-2,-2 3 0,1 2 2,0 1 3,-3 1-9,0 3-8,-1 1-2,-4 3 8,0-1-1,-4 4-2,-4 1-6,-3 2-70,-4 2-100,-4 2-183,-8 6-199,-4-3-924,-6-1-1079</inkml:trace>
  <inkml:trace contextRef="#ctx0" brushRef="#br0" timeOffset="10019.0418">10967 5509 596,'0'0'475,"-2"-13"-69,2 13-36,-3-12-28,3 12-51,-3-9-31,3 9-27,-2-10-1,2 10-10,0 0-18,-3-12-22,3 12-26,0 0-26,0 0-19,-1-12-22,1 12 9,0 0 6,0 0 2,0 0 14,6 8-26,-6-8-9,7 11-14,-7-11-17,4 17-5,-4-17-6,2 19-13,1-9 4,-2 1-6,-1-11-6,2 21 6,-2-21-8,1 16-2,-1-16-5,-1 17-1,1-17 2,0 15-8,0-15 3,0 12-4,0-12 5,0 0-1,-3 13-22,3-13 20,0 0 6,0 0-8,-9 6 2,9-6-4,0 0-1,-7-7-1,7 7-2,-3-10-2,3 10 10,-2-14-12,2 14 1,-1-20 3,1 20 3,3-24-9,-1 12 30,2-1-31,1 0 18,0 0-23,4-1 26,-1 0-20,1 1 19,3 1-17,1-2 29,3 1-9,-1 3 19,2 1-17,1 0 27,1 1-17,-3 4 38,3-1-11,1 2 21,-4 3-32,3 0 21,-3 3-34,0-1 24,0 3-32,-2 2 22,0 2-32,-4 1 2,-1 0-2,0 2-1,0 0-7,-3 0 2,-1 1 2,-1 2-3,-1-1-9,-2-1-66,0 0-57,-1 2-50,-1-1-63,1-2-95,-1 2-60,0 1-27,1-4-110,-2 2-665,2 0-806</inkml:trace>
  <inkml:trace contextRef="#ctx0" brushRef="#br0" timeOffset="12380.598">11632 5436 270,'0'0'351,"0"0"-92,10 5-12,-10-5-61,0 0 5,10 5-22,-10-5-3,0 0-23,13 7 2,-13-7-34,0 0-3,10 7-11,-10-7 16,6 6-4,-6-6 2,0 0-8,7 7 6,-7-7 2,0 0 3,0 0 10,0 0-13,0 11-3,0-11-6,-7 7 1,7-7-30,-10 4 0,10-4-25,-10 4 5,10-4-26,-11 4 15,11-4-12,-12 2 26,12-2-8,0 0 22,-15 1-23,15-1 21,0 0-29,-11-1 18,11 1-12,0 0-12,0 0-2,-5-9-12,5 9-2,8-6-1,-8 6-10,10-6 7,-10 6-2,17-7 1,-17 7 4,16-7-3,-5 4 1,-11 3-4,21-2 2,-21 2-2,17-3 5,-17 3-4,15 0 5,-15 0-8,16 1 5,-16-1-4,10 3-12,-10-3 7,10 4 4,-10-4 6,9 5 2,-9-5 2,0 0-19,4 9 15,-4-9 0,0 0 1,-7 11-4,7-11-1,-7 5-4,7-5 3,-12 4-5,12-4 1,-10 4 2,10-4-5,-11 3 4,11-3-12,0 0 0,-17 0 13,17 0-9,-11-3 6,11 3-6,-9-5 7,9 5-4,-7-7-2,7 7 1,-5-6 0,5 6-36,0 0 43,-6-12 1,6 12-5,0 0 1,-2-12-6,2 12-1,0 0-4,4-13 0,-4 13 0,0 0 9,8-8-2,-8 8 3,0 0-2,9-7-2,-9 7-2,0 0 6,9-3-3,-9 3 0,0 0 0,0 0-25,12 3 28,-12-3 2,0 0 0,6 8-2,-6-8 1,0 0-18,2 11 12,-2-11 6,0 0 0,0 13-13,0-13 13,0 0 3,-5 12-3,5-12 2,-4 9-4,4-9 3,0 0-3,-7 9-8,7-9-2,0 0-12,-8 9 3,8-9-4,0 0 0,-12 4 3,12-4-2,0 0-7,-14 3-16,14-3 39,0 0 0,-12-3-2,12 3 5,0 0-7,-12-4-5,12 4 4,0 0-21,-9-6 8,9 6 27,0 0-3,-5-7 1,5 7-4,0 0 1,0 0-3,9-9 3,-9 9 1,0 0-8,18-1 8,-18 1 16,19 5 10,-9-2 18,4 2 16,2 1 9,-1 2-3,0 1 0,1 2-1,0-1-11,-2 3-8,0 0-13,-1 2 5,-3-1-3,-2 0-5,-3 2-4,-1 1-5,-4-1-5,-3 1-3,-2 4-10,-4-1-68,-6 2-80,0 0-105,-6-1-118,1-2-149,-9 3-777,5-7-896</inkml:trace>
  <inkml:trace contextRef="#ctx0" brushRef="#br0" timeOffset="13320.6963">12250 5477 189,'0'0'562,"-12"-4"-124,12 4-60,-10-6-41,10 6-10,-7-4-25,7 4-33,0 0-27,-8-8-47,8 8-30,0 0-9,0-12 7,0 12-30,6-9 26,-6 9 14,12-10-10,-4 5-18,3 0-4,-2 0 1,6 0 25,-1 0-28,2-1 19,4 3-20,-2-2 19,2 3-32,0-2 14,1 3-45,-1-2 3,2 3-31,-1 0 9,-4 3-35,2-2 15,-2 4-31,-1 0-4,-3 2-2,1 1-3,-3 2-4,-2 0 1,1 2-5,-2-2-1,-4 4 3,-1-4-1,-1 2-3,-2 1 2,0-3-4,-4 2-1,1-1 6,-1 0-4,-2-1 0,1 0 0,0-1-2,-2-1 1,1 1 0,-1-3-3,7-6 2,-12 12-2,12-12-5,-10 7-13,10-7-14,-7 5-5,7-5 2,0 0-1,0 0 0,-12-3 2,12 3-2,0 0 2,5-12 0,-5 12 12,5-12 1,1 2 2,-2 1-1,3-1 3,3-2-9,-1 2 8,1-4 18,0 2-22,-1 0 8,4-1 24,-1 1-18,-2 1-5,-1 1 22,3-2-25,-5 5 27,1-1-22,0 1 22,-2 0-25,-6 7 22,9-10-25,-9 10 23,6-6-24,-6 6 23,0 0-18,0 0 3,0 0 0,0 0 2,0 0 4,0 0-3,-4 10 3,4-10 2,-8 13 2,8-13-1,-7 17-8,5-8 33,-4 1-34,4 0 8,0 0 3,2-10 2,0 21-6,0-21 2,3 21 4,1-10 3,-1-2-9,3 0 11,1-1-5,0-1 3,4 0-4,-2-1 7,0-2-7,3 1-2,-2-2-4,1-1-10,3-1-42,-14-1-78,27-1 4,-11-1-78,0-1-46,-3-3-78,3 2-20,-1-3-65,-1 0-66,-1-2-129,3-3-280,-2-1-452</inkml:trace>
  <inkml:trace contextRef="#ctx0" brushRef="#br0" timeOffset="13633.7436">13048 5110 331,'0'0'572,"0"0"-104,-12-4-64,12 4-39,0 0-50,0 0-23,0 0 6,0 0 13,0 0 12,0 0-51,9 5 54,0 2-45,4 1 16,4 2-23,5 2-3,0 1-12,1 4-26,1 0 3,-1-1-40,0 3-12,-4 1-20,2 1-24,-3-1-15,0 2-17,-2 2 1,-1 0-28,-4 0-6,-1 1-20,-4 0 5,-6 0-7,0 1-15,-4 5-13,-8 4-4,-5-1-79,-6 0-114,-2 0-102,-6-1-98,-5 2-140,-4 1-176,-4-2-245,-4-1-513,4-4-1060</inkml:trace>
  <inkml:trace contextRef="#ctx0" brushRef="#br0" timeOffset="15312.43">2319 6033 161,'2'-11'640,"-2"11"-151,4-9-76,-4 9-28,3-9-36,-3 9-36,2-11-27,-2 11-1,0 0-8,1-13-17,-1 13-26,0 0-5,-2-13-69,2 13-7,-5-9-45,5 9 23,-9-8-34,9 8-12,-10-6-7,10 6-6,-14-5-6,14 5-8,-16-3-2,16 3 1,-19 0 5,19 0-13,-19 4-8,8-2-3,11-2-7,-18 4-9,7 0 1,2 0-8,9-4-1,-14 9 9,14-9-12,-12 9 6,12-9-12,-8 11 13,8-11-10,-4 10 4,4-10-12,0 0 17,1 17-10,-1-17 11,8 14-3,-3-7 10,3 0-12,-1 0 15,1 1-14,2-1 14,1 0-8,-1 1 17,0 1-9,3-1 6,-4 0-12,1 1 4,0 0-12,-2 1 11,0-1-12,-3 0 6,1-1-4,-2 2-2,-3 0-1,2 1 1,-3-11-4,0 18 3,0-18-4,-4 20-1,0-11-1,-2 1-1,-2 1 2,0-1 3,-1-1-5,-1-1-1,-1 2-1,-1-1 14,-1-2-20,1 0 1,-1-1 1,0-1-2,3 0 3,-3 0 0,3-3 0,-2 3 3,12-5-2,-18 0-1,18 0-1,-15 0 2,15 0 0,-11-5-3,11 5-1,-8-9-1,8 9 0,-4-9-2,4 9 2,0-12 1,0 12-2,5-11 3,-5 11 5,7-12-3,-7 12 2,9-10-18,-9 10 20,10-6-9,-10 6 10,10-1-11,-10 1 8,0 0-4,14 1 5,-14-1-5,10 8 0,-10-8 1,7 12 1,-7-12-1,6 15 0,-6-15 1,4 19 4,-4-19-2,3 22 2,-3-22-4,1 23 1,-2-10-2,1-1 1,0 3 3,-2-3-5,1 3 9,0-2 7,-1 0 9,2 2 0,-1-3-3,0 2 2,1-1-3,0 1 0,0-2-9,0 0 4,0-12-6,1 22 2,-1-22-1,4 17-2,-4-17 1,6 17 2,-6-17-5,12 11 2,-12-11-5,14 6-24,-14-6-54,17 1-74,-17-1-96,22-4-99,-10 1-162,-2-1-121,4-3-832,-2-1-1079</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8:44:11.728"/>
    </inkml:context>
    <inkml:brush xml:id="br0">
      <inkml:brushProperty name="width" value="0.05292" units="cm"/>
      <inkml:brushProperty name="height" value="0.05292" units="cm"/>
      <inkml:brushProperty name="color" value="#800080"/>
    </inkml:brush>
  </inkml:definitions>
  <inkml:trace contextRef="#ctx0" brushRef="#br0">11757 13868 28,'-31'-18'426,"4"1"-100,2 2-109,-2 1-35,0 1-36,0 1-31,0 3-22,-1-2-16,4 6-16,-1-3-16,0 4-19,-2-3-9,0 5-18,-1-3-31,1 3-32,-2-1-13,0 1-117,-1-1-245,1 1 88</inkml:trace>
  <inkml:trace contextRef="#ctx0" brushRef="#br0" timeOffset="5321.0945">10273 16658 515,'0'0'443,"0"0"-45,-11 0-59,11 0-25,0 0-40,0 0-32,0 0-28,-13-2-30,13 2-12,0 0-22,0 0 1,0 0-3,-5-10-3,5 10-9,0 0-9,7-7-1,-7 7-23,7-7-8,-7 7-13,12-5 1,-12 5-22,16-6-2,-6 2-15,3 0 0,-1 3-15,4-3 5,-1 0-5,5 0-4,3 1 21,1-1-24,2 1-6,3-1-12,0 1 13,7 1-2,1-3-11,4 4 0,0-1 3,7-1-1,2 2 2,1-2-8,3 3 5,2-1 11,-2-2-15,2 2 1,3 0 6,1-2-11,0 0 3,0 1-2,0-1 0,0 1-3,-1-3 6,1 0-9,-2 0 0,-1-1 7,-2 0-3,0 0-4,-3 0-20,2-3 18,-7 3 5,1-1-7,-3 0-1,-9 0-1,1 1-1,-5 2-5,-5-1-6,-2 1-6,-6 0-6,0 2-12,-4 0-18,-1-1 10,-5 1-36,-9 2 1,19-3-18,-19 3-37,0 0-22,13-1-45,-13 1 1,0 0-35,0 0-9,0 0-92,0 0-48,-10 5-306,10-5-209</inkml:trace>
  <inkml:trace contextRef="#ctx0" brushRef="#br0" timeOffset="5941.8064">10572 16704 160,'0'0'438,"-14"0"-111,14 0-13,0 0-59,-18 0-10,18 0-24,-11 0-9,11 0-16,0 0-4,-15-2-5,15 2-8,0 0-11,-12-3-22,12 3-4,0 0-18,0 0-14,-12-1-17,12 1-17,0 0-9,0 0-5,0 0-4,0 0-9,0 0-5,0 0 7,0 0 1,0 0 8,11-6-2,-11 6-7,11-2-3,-11 2-3,17-3 2,-6 3-2,-11 0-11,25-1-5,-12 1 19,4-1-4,2 1-5,2 0-8,2 1-3,4-4 24,2 3-37,0-1 24,3 1-31,6 0 24,-1-1-27,2 1 17,2 0-29,0 0 7,1-1 0,2-1 25,7 1-28,-2 0 27,3 0-35,-1 0 3,1 0-6,-1-2 9,0 1 3,0 0 25,-1 0-30,-1-1-2,-7 3 4,-1-3-6,-1 3 9,-2-2 2,-1 1-6,1 0 9,-6 1-2,-2-2-9,-1 2 5,-2 0 6,-5-1-5,0 1-6,-2 1-13,-5-1-13,0 2-8,-2-2-7,-13 0-18,22-2-14,-22 2-34,15 0-48,-15 0-55,0 0-12,0 0-45,0 0-20,0 0-91,0 0-86,0 0-310,0 0-303</inkml:trace>
  <inkml:trace contextRef="#ctx0" brushRef="#br0" timeOffset="6484.5839">10096 16733 292,'0'0'397,"0"0"-128,0 0-1,-12-5-70,12 5-8,0 0-37,0 0-1,0 0-28,0 0 4,3-9-26,-3 9 10,0 0-18,15-5-3,-15 5-15,17-4 6,-17 4-9,25-4 4,-8 2-12,2 0 2,5-1-10,4 2 2,0-2-2,4 1-6,4 1-12,4-1-5,-1-1-9,4 2-9,6 0 6,2 1-6,1 0-5,1-2-1,1 1-3,1 1 1,0-1-5,2 0 2,2-1-3,0 1 1,-2 0-1,2 0-1,0-1-1,0-1 4,-2 3-4,0-2 3,-4-1-2,-3 1 0,0 0 0,-8 2-3,-4-3 3,-1 1-4,-6 1-1,-3 0 3,-1-1 6,-5 1-4,0-1 3,-5 1-1,-1 1 3,-2-1-5,-2 0 2,-12 1 0,21-2-2,-21 2-13,14-3-23,-14 3-49,9-3-26,-9 3-48,8-6-13,-8 6-101,0 0-69,0 0-384,0 0-232</inkml:trace>
  <inkml:trace contextRef="#ctx0" brushRef="#br0" timeOffset="8126.1243">9973 15230 312,'-5'-11'420,"5"11"-63,-4-19-33,0 10-39,2 0-23,2 9-18,-6-17-10,6 17-16,-6-17 3,6 17-10,-6-14-7,6 14-31,-4-9-13,4 9-41,-4-9-4,4 9-35,0 0 5,0 0-6,0 0 52,0 0-37,0 0 27,-2 10-8,3 1-18,3 3 13,-2 4 7,4 5-30,-2 8 10,1 2-22,2 10 29,-2 5-13,2 0 4,-1 3-21,0 3 0,-1 0-19,0 1-1,-1-1-12,5 10 4,-4-10-16,0-2-9,1 2-7,0-4 9,0 1-16,-1-1 10,2-2-13,-2-3 12,0-1-14,4-1 11,-5-9-22,0 0 21,-2-3-20,1-4 14,-2-2-52,2-2-11,-3-3-54,0-1 3,1-3-52,-1-3-10,-1 1-60,-2-4-32,3-10-34,-4 15-29,4-15-26,-6 9-74,6-9-60,0 0-399,-15-5-445</inkml:trace>
  <inkml:trace contextRef="#ctx0" brushRef="#br0" timeOffset="9048.3214">9870 15022 399,'0'0'458,"-2"-11"-85,2 11-71,-1-11-44,1 11-42,0 0-34,1-12-26,-1 12-10,0 0-3,7-9-9,-7 9-14,10-6-27,-10 6-12,13-1-9,-13 1-19,19 0 10,-6 0-3,0 1-4,4 1-5,4-1 1,4 3-2,1-1-3,3 1 3,7 0-4,2 0-9,6 4-4,2-3-4,0 0-8,4 0 2,1 2-5,2-1 2,4 0 1,1-1-15,14 3 14,-1-1-10,2-2 2,5 1-4,0-1 8,4 0-11,2 0 7,3-1-16,1 0 12,2 0-12,0 1 15,2-1-9,2 0 3,0 0-7,2 1 8,-4 0-9,-2 2 6,-2-3-8,-4 4-9,-2-2 14,-3 2 5,-6-1-13,-2 1 10,-13-1-6,-7 0 12,1-1-14,-6 2 11,-8-2-8,-4-2 4,-3 4-9,-6-5 10,-4 1-9,-2-1 12,-3 1-8,-3-1 17,-4 1-16,-9-4 6,16 5-4,-16-5 1,11 5-4,-11-5 2,0 0-6,0 0 11,7 5-5,-7-5 2,0 0 0,0 0 8,0 0-10,0 0 12,0 0-14,0 0 10,0 0-8,0 0 7,0 0-7,0 0 7,0 0-10,-14 0 7,14 0-10,0 0 3,0 0-1,-6 5 9,6-5-11,-5 9 11,5-9-5,-5 13-7,5-13 7,-4 21 6,2-3 16,-1 4 28,-1 3 5,2 5-3,-3 7-2,-1 6-14,4-2 3,-4 5-5,2 0-3,0 2-2,0-2-5,1 1 17,1 1-14,-2-2-4,0 2-5,2-5 7,-2 3 4,4-9-4,-2 2 4,2-3 4,0-3-1,0-3-4,0-3-7,2 2 3,-2-5 5,0 0-4,2-2-3,0-5-2,0 0-1,0-1-3,0-2 1,-2-1-4,0-2 5,2 0 8,-2-11-9,0 18 9,0-18 4,2 14-1,-2-14 35,0 12-18,0-12-5,0 0-13,-4 12-1,4-12-13,-6 6-4,6-6 0,-13 3 2,0 0-4,-1-2 0,-3 0-2,-8 1-13,-8-1 14,-8 1 0,-11 1 0,-10 1 1,-16 0 2,-5 1 0,-7 0-3,-8 1 2,-26 5-8,-3-1 1,-5 2-2,-5 1 2,0-1-6,-1 0 13,4 1-30,1-4-30,6 0-51,19-4-61,5 2-63,2-3-84,4 0-63,7-2-137,5 2-605,8-5-731</inkml:trace>
  <inkml:trace contextRef="#ctx0" brushRef="#br0" timeOffset="19097.041">14578 16690 211,'0'0'609,"0"0"-148,-13-3-57,13 3-39,0 0-26,-10-4-46,10 4-38,0 0-22,0 0-33,0 0-3,0 0-27,0 0-5,0 0-3,0 0-4,22 0-10,-22 0-22,27 2-15,-8-2-6,0 0 3,4 0-19,5 0-8,1 0-6,2 0-17,5-2-9,2 1-7,0 0-10,1 0-6,1-2-2,-1 3-5,-1-1-8,1 0 2,-2 1 2,-6 0-7,2-1-5,-4 2-3,1-1-18,-2 1-26,-2 0-19,-4-1-32,0 1-54,-5 1-20,2-1-33,-5 0-27,-2 0-9,-12-1-26,20 3-13,-20-3-41,12 1 1,-12-1-67,0 0-437,0 0-355</inkml:trace>
  <inkml:trace contextRef="#ctx0" brushRef="#br0" timeOffset="19471.3091">14636 16820 456,'-13'0'493,"-1"3"-93,14-3-34,-18 2-43,18-2-18,-18 2-39,18-2-29,-15 1-21,15-1-27,-12 2-21,12-2-25,0 0 22,0 0-12,0 0 3,0 0-22,0 0 26,7 6-22,-7-6-14,25 1-30,-7-1-3,3 0 23,0 0-8,8 0-2,5 0-21,5-1 3,1-2-6,2 2-10,9-3-34,1 2 21,-2 0-11,2-3-6,-2 0-4,-2 2-11,0 0-4,-8 0-3,-1 0-6,-3-1 0,-2 0 2,-5 3-4,-4-1-2,-3 0-13,-1 1 9,-3-1 1,-4 0 0,-1 2 1,-1-2 0,-12 2-3,18-2-9,-18 2-41,13-1-48,-13 1-60,0 0-71,0 0-68,0 0-65,0 0-57,-17 1-146,5 3-572,-2-1-750</inkml:trace>
  <inkml:trace contextRef="#ctx0" brushRef="#br0" timeOffset="22104.2885">752 8397 278,'0'0'602,"-21"3"-113,21-3-50,-13 2-44,13-2-57,0 0-70,-14 0-22,14 0-9,0 0-6,0 0-10,11-10-26,-1 5-32,3 0-21,3-1-3,8 1-7,0 0-14,6-3-16,6 1-2,0 3 9,9-4-15,5 1 3,1 3-7,0 1-13,3 0-13,-1 2-11,1 0-9,-3 1 3,0 2-17,-1 1 5,-3 0-18,-7-1 1,-1 3-5,-3-1 6,-1 1-15,-2 0 11,-5-3-12,-2 4 8,-1-2-11,-4-1 4,1 1-35,-5-2-19,0 1-47,-2-2-8,-2 1-64,0-2-28,-13 0-48,18-2-31,-18 2-53,18-4-43,-18 4-52,9-9-67,-9 9-418,2-10-474</inkml:trace>
  <inkml:trace contextRef="#ctx0" brushRef="#br0" timeOffset="22421.091">1612 8117 24,'-11'-6'633,"1"2"-160,0-1-82,10 5-35,-16-7-44,16 7-39,-18-7-27,18 7-12,-13-6 2,13 6-28,-13-4-11,13 4-38,-10-3-8,10 3-45,0 0-8,-12-4-36,12 4 4,0 0-32,0 0-10,0 0 12,0 0 15,10 12-13,0-6 35,5 1-11,2 1-11,4 2-5,5 0-7,2 2-4,-2-2-10,3 1 4,1 0-20,-2-1 5,0 1 2,-5-1 2,-3-1-5,1-1 0,-2 2 21,-1-1-35,-4 1 40,-3-1-39,-1 0 32,-3 2-30,-5 1 23,-1 0-28,-4 3 29,-2 0-29,-7 4 23,-2 4-49,-4 0-54,-2 4-76,-4-1-67,-2 1-89,2-1-114,-3 3-110,4-4-473,-3-1-617</inkml:trace>
  <inkml:trace contextRef="#ctx0" brushRef="#br0" timeOffset="23224.6227">4618 8693 32,'0'0'511,"-13"2"-148,13-2-73,-13 3-65,13-3-18,0 0-23,-13 4-10,13-4-15,0 0-9,0 0-20,-12 3-11,12-3-16,0 0 24,0 0 12,0 0 1,0 0-8,6 10-15,-6-10-13,14 4-16,-14-4-9,23 3-3,-9-1-19,5 0 10,1 1-6,5-1-3,2 0-14,2 1 8,7-3-11,5 2 10,-2-1-16,12 1 10,2-1-14,1-1 26,4 1-16,2 0 19,2-1-27,3 0 14,2-1-32,12 1-2,2-1 7,1 1 14,0-1-23,2 1 17,1 0-28,0 0 24,0 0-27,-1 0 23,-2-2-11,-2 2-5,-4-3 9,-13 3 1,0-3-1,-4 1-8,-2-3 3,-3 1-10,-4 1 8,-3-2-3,-7 1-2,-2 1-1,-4-1-1,-4 0-17,-6 0-23,2 2-32,-7-1-35,0 0-26,-6 2-29,0-2-28,-13 3-31,16-1-70,-16 1-37,0 0-77,0 0-441,0 0-392</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2:21.331"/>
    </inkml:context>
    <inkml:brush xml:id="br0">
      <inkml:brushProperty name="width" value="0.05292" units="cm"/>
      <inkml:brushProperty name="height" value="0.05292" units="cm"/>
      <inkml:brushProperty name="color" value="#FFFFFF"/>
    </inkml:brush>
  </inkml:definitions>
  <inkml:trace contextRef="#ctx0" brushRef="#br0">18450 3575 916,'0'0'740,"-2"-12"-48,2 12-48,-1-13-62,1 13-43,-2-12-60,2 12-21,-3-10 6,3 10-27,-2-12-32,2 12-34,-3-10-26,3 10-22,-2-10-22,2 10-25,0 0-57,-3-8-219,3 8 0,0 0 0,0 0 0,0 0 0,0 0 0,0 0 0,0 0 0,-8 5 0,8-5 0,-2 13 0,2-13 0,-3 17 0,2-6 0,-1 0 0,1-1 0,-1 2 0,2 1 0,-3-1 0,2 0 0,0 1 0,-1 0 0,1 0 0,1-1 0,-1 0 0,0 1 0,-1-1 0,1 0 0,0 0 0,1-12 0,-2 21 0,2-21 0,-2 17 0,2-17 0,-1 14 0,1-14 0,-2 12-605,2-12-151,0 0-89,-1 13-189,1-13-534,0 0-1214</inkml:trace>
  <inkml:trace contextRef="#ctx0" brushRef="#br0" timeOffset="301.764">18436 3510 197,'0'0'846,"0"0"-129,-7-10-61,7 10-73,0 0-30,-5-9-45,5 9-39,0 0-65,-1-11-49,1 11-37,0 0-32,5-14 1,-5 14-53,9-11-9,0 6-37,-1-2 16,1 2-54,3-1-24,2-1-22,0 2-19,1 1-16,1 0-14,-2-2-10,3 3-10,-4 0-6,1 2-8,1 0-5,-2-1-55,-1 2-91,-12 0-66,25 0-42,-25 0-51,20 2-35,-20-2-89,16 3-88,-16-3-64,9 8-71,-9-8-774,1 11-1013</inkml:trace>
  <inkml:trace contextRef="#ctx0" brushRef="#br0" timeOffset="536.1286">18415 3667 716,'0'0'648,"0"0"-79,0 0-59,0 0-93,12 0-14,-12 0-71,15-3-11,-15 3-68,18-5-14,-8 2-65,2 2-14,-2-4-47,1 3-6,1-1-43,-12 3 6,22-2-30,-11 0-7,-11 2-80,19-2-35,-19 2-82,17-1-37,-17 1-47,17 0-48,-17 0-34,0 0-47,16 1-56,-16-1-94,0 0-254,13 3-301</inkml:trace>
  <inkml:trace contextRef="#ctx0" brushRef="#br0" timeOffset="789.0228">18451 3751 239,'0'0'597,"0"0"-84,-9 5-31,9-5-24,0 0-48,0 0-43,-6 11 10,6-11-25,0 0-29,6 7-27,-6-7-21,10 4 12,-10-4-44,15 4 2,-15-4-37,20 6-6,-9-6-37,2 1-12,-1 2-49,0-2-2,0 0-39,0 0 6,1 0-33,-1 1 10,1-1-25,-13-1 0,22 1-82,-22-1-48,24 0-92,-24 0-74,21-2-111,-21 2-105,22-3-94,-22 3-143,18-2-474,-7 0-813</inkml:trace>
  <inkml:trace contextRef="#ctx0" brushRef="#br0" timeOffset="1093.8617">18864 3616 659,'-12'-10'760,"12"10"-60,-9-9-54,9 9-74,-8-8-26,8 8-53,-6-6-67,6 6-46,0 0-8,-3-10-34,3 10-23,0 0-39,7-7-16,-7 7-21,13-3-18,-13 3-24,15 3-8,-15-3-25,21 5-27,-11-1-19,3 4-14,0-2-25,-1 2-79,0 0 0,1 0 0,-1 2 0,-1-2 0,0 2 0,-1-2 0,1 2 0,0-2 0,-2 1 0,-1-3 0,-1 1 0,1 0-53,0-2-226,-2 2-54,-6-7-54,13 9-41,-13-9-93,9 8-96,-9-8-74,7 8-86,-7-8-523,7 6-904</inkml:trace>
  <inkml:trace contextRef="#ctx0" brushRef="#br0" timeOffset="1383.2305">19176 3584 725,'-3'-14'727,"3"14"-50,0 0-48,-1-15-42,1 15-50,0 0-44,-3-12-70,3 12-41,0 0-49,-4-9-47,4 9 6,0 0-39,0 0-1,-16 3-46,16-3-24,-14 9-25,6-4-22,0 3-18,-3 0-4,2 2-22,-1 1-14,-2 0-10,2-1-16,-2 4-9,1-2-9,-2 1 0,2 0-12,-2-2-5,3 1 2,-2-3-6,2 2-8,0-2-26,0 0-86,1 1-83,2-4-50,-1 1-93,1-1-81,7-6-115,-12 9-95,12-9-107,-10 8-782,10-8-1144</inkml:trace>
  <inkml:trace contextRef="#ctx0" brushRef="#br0" timeOffset="1886.0013">18252 3963 759,'-11'3'597,"11"-3"-82,-16 4-48,16-4-70,-13 3-5,13-3-59,-11 4-14,11-4-56,0 0 3,-16 3-60,16-3-9,0 0-4,0 0-44,-13 4-30,13-4-5,0 0-12,0 0-2,0 0 18,0 0 5,0 0-9,0 0-10,0 0-18,6 8-12,-6-8-10,12 3-10,-12-3-7,21 1-6,-8-1-9,3 0-5,2 0-4,4 3-7,1-3 0,5-3-2,9 3 5,0-1-11,5-2 4,7 1-2,3-1-5,2 0 2,2-1-1,-1 1 1,3-1-6,-2 1 9,-1-1-12,-2 0-4,-1 1 7,-4 0-3,-8 2 0,-2-4 3,-7 5 1,-3-1-1,-3 0 2,-3-1-1,-3 1 18,-3 1 15,-1 0 5,-4-1 6,-11 1-12,22 0-3,-22 0-4,14 0 0,-14 0-5,0 0-6,14 1-3,-14-1-10,0 0 7,0 0-4,0 0-5,0 0-31,0 0-86,0 0-81,0 0-124,0 0-113,0 0-92,0 0-84,0 0-857,0 0-1086</inkml:trace>
  <inkml:trace contextRef="#ctx0" brushRef="#br0" timeOffset="2151.6216">19611 3632 230,'9'-5'947,"-9"5"-144,0 0-124,0 0-61,0 0-76,0 0-56,0 0-87,7-9-59,-7 9-60,0 0-53,0 0-49,0 0-30,0 0-35,0 0-21,0 0-31,0 0-67,5-6-134,-5 6-106,0 0-167,0 0-92,0 0-115,0 0-716,0 0-940</inkml:trace>
  <inkml:trace contextRef="#ctx0" brushRef="#br0" timeOffset="2354.7312">19565 3814 126,'0'0'917,"4"9"-135,-4-9-15,8 6-73,-8-6-39,8 5-22,-8-5-41,11 4-41,-11-4-35,10 3-39,-10-3-29,0 0-27,13 2-38,-13-2-154,0 0-229,13 3 0,-13-3 0,0 0 0,0 0 0,0 0 0,13 0 0,-13 0 0,0 0 0,0 0 0,0 0-89,0 0-506,0 0-191,0 0-164,0 0-872,-13-3-1526</inkml:trace>
  <inkml:trace contextRef="#ctx0" brushRef="#br0" timeOffset="12272.4185">21320 3599 326,'0'0'774,"0"0"-105,4-14-38,-4 14-60,0 0-46,3-10-24,-3 10-39,0 0-46,3-12-21,-3 12-16,0 0-29,0 0-41,1-10-64,-1 10-29,0 0-21,0 0 4,0 0-13,0 0-8,-2 14 18,2-14-17,-3 17 9,1-5-87,0 1-101,2-1 0,-1 2 0,1 1 0,-1 1 0,1-2 0,0 2 0,0 1 0,-1-2 0,1 0 0,0 1 0,0-4 0,0 0 0,-2 0 0,2 0 0,0-12 0,0 21 0,0-21 0,0 15 0,0-15 0,0 13 0,0-13-446,0 0-124,2 12-96,-2-12-122,0 0-178,0 0-543,0 0-1136</inkml:trace>
  <inkml:trace contextRef="#ctx0" brushRef="#br0" timeOffset="12569.287">21108 3550 408,'0'0'798,"-14"-1"-110,14 1-24,0 0-76,-16-3-38,16 3-53,0 0-72,0 0-56,-7-4-50,7 4-43,0 0-24,14-8-19,-14 8-41,16-4-18,-2 3-33,2-2-13,3 0-46,-1 2 6,6-1-41,2-1 16,0 0-16,2 1-13,-1 1-10,0 0 0,-1-2-8,-3 3-28,0-1-42,-2 1-54,-1 0-55,-1 0-49,-4 1-53,0-1-38,0 2-54,-3 0-45,-12-2-58,18 3-36,-18-3-186,12 8-450,-12-8-748</inkml:trace>
  <inkml:trace contextRef="#ctx0" brushRef="#br0" timeOffset="12819.275">21100 3813 389,'-8'4'650,"8"-4"-65,-11 10-48,11-10-30,-6 5-78,6-5-3,0 0-45,0 0-18,0 13-47,0-13-25,0 0-29,15 5-33,-15-5-25,17 3-24,-5-2-29,2-1-22,1 1-24,4-1-21,1 1-11,3-1-23,-1 0-7,6 0-12,0 0-36,3-1-72,-2 1-62,0-1-88,2 0-16,0-1-73,-2 1-44,-1 0-57,-1-2-22,-1 2-55,-5-2-45,-2 2-448,-1-3-584</inkml:trace>
  <inkml:trace contextRef="#ctx0" brushRef="#br0" timeOffset="13252.6237">21699 3764 85,'0'0'634,"-4"-9"-144,4 9-43,-5-9-16,5 9-28,-7-7-39,7 7-29,0 0-36,-8-9-35,8 9-9,0 0-68,0 0-1,-6-5-42,6 5 13,0 0-15,0 0 7,-3 9-29,3-9-4,1 11-32,-1-11 5,3 14-23,-3-14 1,2 18-15,-2-18-2,3 21-12,-2-10 34,2 0-20,0-1 2,-1 1-20,-2-11 0,3 18-17,-3-18 18,5 14-23,-5-14 8,1 14-12,-1-14 11,2 9-14,-2-9 13,0 0-15,0 0 7,-1 13-13,1-13 8,0 0-8,0 0 13,0 0-12,0 0 10,-4-13-7,4 13 2,0-12-10,0 12 8,3-18 4,-1 8-10,2 0 11,0-2-14,3 2 10,0-2-9,2 0 14,0 3-13,1-1 8,2 2-9,-1-1 16,2 1-8,-1 3 20,0-1-10,2 3 7,-1-1-8,1 1 14,-14 3-7,26 0 20,-15 2-1,2 0 2,-1 1-5,-2 0-7,0 3-6,0-1-1,-1 5-1,-1-1-4,1-1 1,-3 2-7,-1-1 3,-1 0-1,0 0-10,-1 2-69,-1-1-83,-2-10-54,3 17-91,-3-17-96,1 15-90,-1-15-101,0 14-193,0-14-312,0 0-705</inkml:trace>
  <inkml:trace contextRef="#ctx0" brushRef="#br0" timeOffset="13580.9257">22104 3716 349,'0'0'617,"0"0"-89,0 0-51,8-6-46,-8 6-74,0 0-29,13 6-27,-13-6-49,11 11-5,-5-4-57,2 1 3,-1 1-61,1 2 5,-2 0-37,3-1 10,-3 2-33,1 0 21,0 1 15,1-1 0,0-1-27,-2 1-8,2 0-17,-3-4 21,1 2-16,-1-2 0,0 0-11,-5-8 25,8 13 16,-8-13 15,9 9-6,-9-9-8,8 5 2,-8-5-15,0 0-19,12 0-9,-12 0-14,12-3-8,-12 3-8,11-9-4,-11 9-10,12-12-1,-5 5-1,0-1-25,-1 1-48,1-2-82,-1 2-65,3-4-43,-1 2-102,1 0-66,1 0-60,-1 1-84,-1 0-90,2 1-416,-3 0-688</inkml:trace>
  <inkml:trace contextRef="#ctx0" brushRef="#br0" timeOffset="14329.7137">22543 3822 461,'0'0'652,"9"5"-86,-9-5-58,11 3-37,-11-3-71,14 2-12,-14-2-86,14-1-7,-14 1-54,17-2-12,-17 2-23,15-5-24,-15 5-38,18-4-18,-18 4-21,14-9-27,-14 9-1,10-6-30,-10 6-3,7-9-16,-7 9 6,0 0-20,1-11 9,-1 11-17,0 0 7,-9-5-14,9 5-2,-14-2 3,14 2 10,-14 3-10,3-1 8,2 3 1,-2 0-11,0 2 15,1-1-14,1 2 16,-1 1-6,2-1 2,1-1-8,2 4 15,0-4-15,0 3 10,5-10-10,-4 14 8,4-14-11,2 16 12,-2-16-16,7 14 4,-2-6-26,3-1-22,1 0-62,2-1-6,3 1-43,2-2-28,-1 0-52,3-1-17,0-1-27,1-3-7,0 1-5,-2-1 9,2-2 27,-2 0 16,-1-1 9,0-3 71,-2 1-7,-3-2 93,0 0-5,-3 0 64,0-3 39,-3 2 39,0-2 22,0 2 25,-5 8 19,5-16 40,-5 16 27,3-13 6,-3 13 13,2-10-25,-2 10-14,3-11-39,-3 11-2,0 0-13,0 0 42,0 0 4,0 0-14,0 0-15,0 0-14,9 5-9,-9-5-10,5 12 1,0-4-27,-5-8 7,8 17-23,-4-9-1,0 1-17,-4-9 5,6 17-5,-2-7 12,-4-10-12,7 15-2,-7-15-20,6 14 9,-6-14-5,5 10-6,-5-10-7,4 9 12,-4-9-13,0 0 6,0 0-13,3 8 9,-3-8-12,0 0 6,0 0-7,0 0 8,0-13-14,0 13 6,0-11-5,0 11 11,2-14 1,0 4-4,-2 10-6,5-19 3,-1 8-2,1 1-2,2-2 2,-1 3 3,3-2-7,0 1-5,1 2 8,1 0 3,0 1 10,-2 2 2,2 0 24,1 1-7,-2 1 12,-10 3 8,23-1 16,-23 1 14,20 3-7,-9 1 9,-2 0-2,1 3-4,-1-2 2,-1 3-12,2 1-12,-4 1-8,0-2-7,0 2-8,-1 0 2,1 0 5,-2 2-8,-2-3-23,1 3-63,0-3-90,-1 1-79,-1 1-68,-1-11-120,3 17-96,-3-17-59,3 15-174,-3-15-519,3 11-869</inkml:trace>
  <inkml:trace contextRef="#ctx0" brushRef="#br0" timeOffset="14600.0687">23352 3704 20,'1'-12'740,"0"1"-105,-1 11-63,2-17-51,-2 17-59,2-14-28,-2 14-47,2-12-32,-2 12-52,3-12-64,-3 12-41,0 0 4,5-8-4,-5 8-11,0 0 13,7 8-14,-7-8 2,5 15 29,-3-6-38,2 3-23,1 2-12,-1-1-6,0 2-26,-2 1-18,2 1-18,0 0-17,-1 0-8,-1-3-8,1 1-8,-1 2 2,2-2-27,-3-1-79,1-1-86,-2-1-71,0 0-85,0-12-62,-2 21-133,0-11-102,2-10-124,-8 16-666,8-16-1001</inkml:trace>
  <inkml:trace contextRef="#ctx0" brushRef="#br0" timeOffset="15101.3515">23178 3866 239,'0'0'794,"4"-8"-125,-4 8-70,9-8-75,-9 8-88,14-9-47,-3 5-63,-1-2-31,6 2-75,-1-1-31,2 0-62,-2 1-5,3 0-37,-1 0-1,2-1-33,1 3 2,-2-2-67,2-1-32,-2 1-80,3 2-28,-3-1-39,-3 0-38,0 2-24,-2 0-7,1 0-30,-2 0 20,-12 1 27,20-2 39,-20 2 42,15 0 42,-15 0 23,0 0 33,17 0 36,-17 0 37,0 0 32,0 0 18,0 0 17,0 0 18,0 0 4,5 6 23,-5-6 20,-5 8-9,5-8 2,-9 11 0,4-2 19,0-2 19,0 3-21,1-2-8,0 3-28,0-2 21,1 1-38,0 0 14,0 0-49,3-10 39,-1 20-20,1-20 25,1 17-32,-1-17 9,4 15-21,2-8 16,0 0-17,-6-7 4,11 10-30,-3-5 11,-8-5-22,18 5 11,-18-5-21,19 1 9,-19-1-15,22-1 9,-11-2-16,1 0 12,-2-1-22,1-2 24,0 0-19,-4 0 7,2-1-5,-1-1 14,-3-2 0,0-1-5,-1 1-1,0-2-3,-2 2-14,-2 10 21,-1-21-18,0 10 13,-4 3-18,0 0 17,-2 0-16,1 3 20,-2-2-19,-2 4 17,10 3-22,-18-6-30,18 6-85,-22 0-60,22 0-99,-25 1-104,14 1-92,-1 1-126,0-2-416,2 4-643</inkml:trace>
  <inkml:trace contextRef="#ctx0" brushRef="#br0" timeOffset="15907.7277">23660 3824 452,'0'0'613,"12"-2"-76,-12 2-54,14-5-43,-14 5-86,18 0 4,-18 0-60,21-1 3,-21 1-41,23 1-32,-9-1-35,1 5-53,0-2-1,0 2-36,-2-1 10,2 4-18,-3-1-18,0 0-19,-3 3 3,1-3-26,-2 3 5,-2-1-19,-2-1 9,0 1-14,-4-9-20,4 15 16,-4-15 7,0 14-13,0-14 15,-2 12-15,2-12 9,0 0-17,-2 14 16,2-14-33,0 0 12,0 0-27,-4 10-11,4-10-43,0 0 13,0 0 9,0 0 16,11-4-28,-11 4 19,8-8-30,-2 2 20,1 0 0,-1-1 21,3 2-21,-1-3 45,0-1-11,-2 4 20,3-2-9,-9 7 12,11-10-10,-11 10 12,9-7-7,-9 7 23,10-3-14,-10 3 24,0 0-11,0 0 20,15 3-16,-15-3 26,7 7-15,-7-7 14,9 7-9,-9-7 30,12 7-23,-12-7 22,12 8-35,-12-8 31,16 5-39,-6-1 26,-10-4-29,22 3 23,-10-1-30,0-2 24,-12 0-28,26 0 8,-15-2-26,3 1 43,2-3-27,-3 1 25,2-1-23,-1-1 19,-2-1-26,0 1 27,1 0-29,-3-2 26,-1 2-30,0 0 31,-3-1-34,1 0 35,-7 6-28,9-9 27,-9 9-14,8-8 35,-8 8-29,7-8 26,-7 8-31,0 0 18,8-6 3,-8 6-27,0 0 46,0 0 23,0 0 22,0 0-11,0 14 23,0-14-14,-2 13 2,2-13 20,-5 22 19,4-6-1,0 2 50,-1 2 41,5 4-4,-2 2-10,4 6-8,-2 2-4,1 1-10,3 5-13,-2 4-19,1-4-26,-1 3-15,1-1-19,2-2-12,-5-5-16,2 0-60,-2-2 0,1 1 0,-3-7 0,-1 1 0,-1-5 0,0 1 0,-3-7 0,0 1 0,-2-3 0,-2-1 0,-1-1 0,-1-4 0,-3-2 0,0-1 0,-5-1 0,0-3 0,-2-2 0,-4-4 0,-2-2 0,1 1 0,-3-6 0,-1-1 0,3-1 0,0-6 0,3 1 0,3-3 0,3-2 0,3-2 0,5-1 0,5-1 0,4 0 0,5-4-49,11-8-166,3 0-53,13-4-54,5-1-61,4 0-27,5 1-100,2 4-90,3-1-97,1 6-806,3-4-1130</inkml:trace>
  <inkml:trace contextRef="#ctx0" brushRef="#br0" timeOffset="17198.569">25143 3667 35,'0'0'688,"0"0"-99,-4 11-50,4-11-28,0 0-54,0 0-42,0 0-10,0 0-82,4 9-2,-4-9-66,0 0-16,15-5-36,-15 5-3,12-4-36,-12 4-16,19-8-42,-13 2-16,5 1-13,-1-2-12,-2 1-12,2-2-8,1 0-6,-2-1-10,0 0-2,0-1-7,-3 1-3,1 0-1,-3 0-3,1 0-8,-3-1 2,-2 10-1,2-15-3,-2 15 2,-4-15-4,4 15 0,-9-14 0,9 14-1,-12-12-3,12 12 6,-14-6-3,14 6 4,-13-3 4,13 3 8,-15 0 18,15 0 9,-13 4 10,13-4-2,-14 12 33,7-3 8,3 1-33,-4 1 21,2 3 12,-2 2-10,3 4 22,-3 2 24,3 1 9,-2 6 8,0 2-11,1 2 8,-1 8 3,1-2-13,0 2-17,-1 2-11,3-2-15,0-1-89,-1-4 0,3 0 0,-3-1 0,3 0 0,0-1 0,0 0 0,-1-4 0,2-2 0,-2-2 0,0 1 0,1-2 0,-1-2 0,1 2 0,-1-1 0,0-2 0,1-3 0,1-2 0,1 0 0,0-2 0,1-1 0,4-1 0,-3-2 0,3-1 0,1 0 0,1-2 0,2-2 0,0 0 0,2-1 0,2-3 0,-1 1 0,1-3 0,5 0 0,-1-3 0,-1-2 0,3 2 0,-1-4 0,4 0 0,-4-3 0,0 0 0,-2 0 0,0-1 0,0-2 0,-3-1 0,-1-1 0,-3-1 0,-3 1 0,-2-1 0,-2-2 0,-4 0 0,-2-2 0,-2-2-57,-6 0-44,-2-5-1,-1 4-5,-7-4-7,0 0 1,0 3 1,2 3 24,2 1 9,0 2 5,4 3-12,1 0-1,2 3 8,4 1-7,0-1 8,3 0-28,4 12 8,1-20-4,5 9 25,1-1-2,6 1 20,2-1 2,4 3 19,-1-2-5,4 0 17,-2 3 8,1-2 4,1 3-3,-1 0 3,1-1 8,-2 4-5,-2-1 8,-1 0-5,0 1 5,-4 1-6,1 2 11,-14 1-4,20 0 6,-20 0-9,18 1 8,-18-1-3,14 10 20,-9-3-11,-5-7 10,6 15-7,-2-6 9,-4 2-10,3-2 4,-2 2-10,0 0 5,3-1-5,-4-10 3,4 19-4,0-8 6,-2-2-11,-2-9 8,9 14-25,-1-7-51,-8-7-84,14 9-24,-14-9-56,15 5-58,-15-5-45,17 1-56,-7-3-53,1-1-127,1-2-526,-1 0-714</inkml:trace>
  <inkml:trace contextRef="#ctx0" brushRef="#br0" timeOffset="17535.518">25560 3699 419,'0'0'592,"-14"7"-59,14-7-38,-11 7-38,11-7-42,0 0-25,-3 8-56,3-8-4,0 0-50,7 6-21,-7-6-50,10 3 3,-10-3-43,17 0 2,-17 0-28,18 0 0,-18 0-30,20-3-6,-9-1-23,0 2-3,-1-2-13,1 0 4,-2 0-12,0-1-2,0 0-13,-2-2-6,-7 7-12,8-11-5,-8 11 10,2-11-19,-2 11-6,-4-13 0,4 13-4,-9-9 1,9 9-3,-15-7-2,15 7 1,-16-3 16,16 3-22,-18 0 0,18 0 2,-20 4-35,9-1-45,2 2-74,0 0-43,0 1-81,4 0-73,-1 3-95,6-9-108,-5 13-210,5-13-325,2 14-711</inkml:trace>
  <inkml:trace contextRef="#ctx0" brushRef="#br0" timeOffset="17840.9436">26020 3732 688,'-2'-16'652,"2"16"-76,0-20-53,0 20-69,-3-15-17,3 15-23,-2-14-23,2 14-29,0-11-44,0 11-41,0 0-44,-2-15-45,2 15-40,0 0-30,0 0-18,0 0-13,0 0 6,0 0 6,0 0 30,0 15 0,0-15-8,2 22-4,-2-8-6,0 2 8,2 1-4,-1 0-10,1 3-8,-2-1 13,0 2 5,2 4-10,-2-3-23,2 0-8,-2-1-17,0 1-16,0-1-8,0-1-1,0-1-7,0 0-10,0-2-53,0-2-86,0-2-73,2-1-78,-2 0-74,0-12-46,2 17-112,-2-17-111,1 15-85,-1-15-783,0 0-1111</inkml:trace>
  <inkml:trace contextRef="#ctx0" brushRef="#br0" timeOffset="18231.5564">26193 3993 524,'0'0'684,"13"-3"-85,-13 3-50,19-3-52,-8 0-34,3-1-79,1-1-23,1 2-42,-1-2-43,4-1-42,-4 1-17,1-1-41,-1 0-7,-1 0-23,1 0-17,-1 0-22,-3 1-8,-2-2-25,-1 2-9,0-2-18,-1 1-5,-7 6-11,10-11-5,-10 11-13,2-10 6,-2 10-11,0 0 3,-6-12-1,6 12-3,-13-5-4,13 5 1,-13-2-4,13 2 3,-18 2-1,7 0-7,-1 1 9,3 1-5,-1 2 6,-4 3-5,5-2 17,0 5 30,-1 0 33,0 1 33,3 2-4,0-1 14,2 1 4,1-1 5,2 1 44,2 2-4,0-3-28,4 1-21,0 0-24,6-1-13,-1 0-21,6-2-11,3 0-10,3-2-8,1-2-7,2-1-34,4-2-79,1-1-110,0-4-109,2 0-100,5-5-145,-6 2-213,1-3-1063,8-6-1530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8:46:06.876"/>
    </inkml:context>
    <inkml:brush xml:id="br0">
      <inkml:brushProperty name="width" value="0.05292" units="cm"/>
      <inkml:brushProperty name="height" value="0.05292" units="cm"/>
      <inkml:brushProperty name="color" value="#800080"/>
    </inkml:brush>
  </inkml:definitions>
  <inkml:trace contextRef="#ctx0" brushRef="#br0">14290 2822 514,'0'0'558,"0"0"-66,-12-2-20,12 2-30,0 0-39,0 0-37,-11-3-21,11 3-3,0 0-39,0 0-18,0 0-44,0 0-6,-11-1-38,11 1-4,0 0-20,0 0-13,0 0-17,0 0 17,0 0-15,0 0-21,11 4-10,-11-4-19,14 0-15,-14 0 3,25 0-11,-11-2-15,3 2 10,4 0-6,2-1 15,5 1-24,2-1 14,7 0-23,0-1 10,3 1-25,1-1 20,10 0-23,0-1 20,2-1-34,1 2 6,1-1-30,4 1 31,-1-3-17,3 3 19,1-1-18,12-1 23,-2 0-28,2-1 20,0 1-26,-1-1 24,2 0-11,-2 3 2,0-4-21,-12 2 26,0-1-20,1 3 23,-3-3-26,-1 3 21,-4-2-27,1 2 32,-4-2-10,-2 2 6,-8 0-6,-3-1-4,-2 2-3,-6-2 9,0 2-23,-5 1 13,-3-3-55,-3 3-17,-2 0-35,-4 0-8,-1-1-34,-12 1-12,17-1-41,-17 1-37,0 0-25,0 0-30,0 0-25,0 0-39,0 0-35,0 0-27,-17 0-106,2 1-73,-2-1-374,-4 1-571</inkml:trace>
  <inkml:trace contextRef="#ctx0" brushRef="#br0" timeOffset="510.9799">14427 2881 287,'-20'2'423,"2"0"-41,0-2-58,5 3-14,0-2-23,1 0-17,12-1-30,-21 3-14,21-3-30,-15 1-12,15-1-11,-13 1-5,13-1-9,0 0-7,-14 2-16,14-2 10,0 0 13,0 0-34,0 0 3,0 0-46,14 1 32,-14-1-36,17 1 17,-3-1-18,2 0 34,6 0-36,6-1 26,3 1-26,5-1 9,3-1-23,3 1 13,8 0-15,3-2 21,3 2-15,3 0 17,2-4-17,12 2 11,2-1-6,-1-1 2,3 2-17,0-2 6,-2 1-5,3-1-1,-1 0 6,-2-2-4,2 3-2,-4-2-2,-1-1 16,-12 2-20,-2 0-2,0-1-7,-2 1 13,-3 0-10,-2 1 9,-4-2-13,-9 3 39,-1 1-2,-8-1-7,-1 1-24,-3 0 12,-5 1-27,-1-1 31,-2 1-17,-3-1-4,-1 1 0,-2 0 12,-11 1-25,19-2 6,-19 2-14,18 0 7,-18 0-11,0 0 1,16-3-13,-16 3 6,0 0-6,0 0-5,0 0-78,0 0-69,0 0-76,0 0-66,0 0-84,-20 0-61,20 0-145,-25-3-106,7 2-846,-2-2-1166</inkml:trace>
  <inkml:trace contextRef="#ctx0" brushRef="#br0" timeOffset="9400.48">4542 12318 106,'0'0'354,"12"-13"-87,-6 8-34,1-2-24,0 0-9,-1 0-47,1-1 30,1-1-45,-1 2 36,0-1-35,0 0 11,0 1-35,-2-2 31,2 2 4,0 0 31,-7 7-16,10-12 45,-10 12 14,9-10 25,-9 10 20,6-8-4,-6 8-9,0 0-19,7-8-12,-7 8-26,0 0-5,0 0 24,0 0-20,-8 6 39,8-6-64,-13 15 59,6-3-74,-2 0 48,-4 2-44,0 3 23,-3 5-42,0 0 26,-2 0-39,3 2 3,-3-1-13,1 2-10,1-1-8,0-1-15,1 0-50,0 1-37,1-2 0,2-2 0,1-2 0,2 0 0,0-1 0,0-4 0,3 0 0,1-1 0,-1-2 0,3 0 0,3-10 0,-6 15 0,6-15 0,0 0 0,2 11-48,-2-11-109,0 0-25,15-9-18,-6-1 1,2-1-36,2-4 27,3-2-35,0-3 24,2-4-15,5-2 24,-2-3-3,3 0 42,-1-2 29,1 0 14,-1-2 18,3 1 20,-2 1 18,0-3 8,0 2 6,-3 2 12,-1 0 5,-1 1 17,-4 6-8,0 2 18,-5 4-28,1 1 58,-3 4 33,-1 0 7,-7 12 36,7-13 10,-7 13-13,0 0 5,0 0 1,0 0 10,-10 4 7,0 5 9,-2 5 22,0 3-31,-7 4 33,-1 2-45,-1 3 1,-2 3-10,-3 1 6,1 0-16,-1-1-13,2 2-14,-1-1-14,1-3-6,2 1-2,6-3-14,-1-5-6,2 1-30,1-1-57,2-4-81,1 1-31,2-4-82,2-1-100,1 0-80,-3-1-100,5-2-112,4-9-649,-7 15-914</inkml:trace>
  <inkml:trace contextRef="#ctx0" brushRef="#br0" timeOffset="10122.0243">4031 11333 650,'0'0'654,"5"-7"-87,-5 7-4,5-8-45,-5 8-59,5-9-54,-5 9-26,4-8-23,-4 8-20,0 0-26,4-12-20,-4 12-33,0 0-11,-5-8-18,5 8 38,0 0-85,-10-6 28,10 6-53,-11 3-9,11-3-33,-16 6 11,8-1-49,-1 2 12,-2 1-48,2 3 25,-2 1-46,0 3 28,1 0-16,1 1-31,0 1 41,3-2-44,2 2 29,0-2-36,1 2 31,2-3-33,2-2 26,1 2-26,1 2 21,1-3-41,3 1 29,2-1-44,1-1 49,1 1-51,5-1 39,-2-1-38,4 0 43,0-2-40,-1 1 55,4 0-48,-3-1 50,0 1-47,-2-2 51,0 0-45,-4 1 51,1-1-46,-3 1 49,1 0-36,-4-2 31,0 3-35,-3-2 58,-4-8-27,2 18 35,-2-18 4,-4 20 35,0-11-38,-2-1 39,-2 2-55,-2-1 25,0 0-36,-3-2 27,2 1-40,-5-2 23,4 0-35,-4-2 0,3-2 0,-1-1 0,-1-1-57,1-1-22,-4-1-84,3-2-47,-1 1-43,3-4-72,0 0-82,1-1-100,1 0-103,4-4-72,-1 2-144,6-1-463,-1-2-893</inkml:trace>
  <inkml:trace contextRef="#ctx0" brushRef="#br0" timeOffset="10517.778">4248 11414 527,'8'-7'763,"-8"7"-134,13-7-47,-13 7-65,0 0-41,11-1-50,-11 1-42,0 0-52,7 13-29,-7-13-50,4 16-24,-3-5-42,0 0-34,0 0-22,3 1-19,-3 2-22,1 0-15,0 2-15,1-2-5,1 1-16,-2-1-9,2 1-5,1-4-5,-1 1-6,1-2 0,0 0-4,0-2-2,2 1-3,-7-9 0,12 9-1,-12-9 2,13 6-3,-13-6-2,13-2 1,-13 2 0,15-5-2,-8-1 0,-1-1-8,2 0 3,-3-1 2,-1-1 0,0 1 36,-2-1-36,-2 9 33,0-22-41,-4 9 40,2 2-36,-3-1 42,1 3-25,-4-2 78,1 0-38,0 3 62,1 1-53,-3-1 61,1 3-65,0 1 41,8 4-23,-16-5-9,16 5-15,-16-2-9,16 2-10,-15 4 6,7 2-11,1-2-16,0 3-30,1 0-99,1 1-26,0 1-93,1 0-54,1 2-62,1 0-117,-1 2-84,3-1-54,-1 1-167,1-2-449,1 0-833</inkml:trace>
  <inkml:trace contextRef="#ctx0" brushRef="#br0" timeOffset="11134.7074">4518 11506 837,'5'-8'758,"-5"8"-89,8-9-92,-8 9-71,6-7-59,-6 7-55,0 0-45,12-5-34,-12 5-26,0 0-49,15 3-1,-15-3-84,14 9 38,-14-9-61,12 12 33,-6-4-68,1-2 33,0 2-66,-1 0 39,-1 1-69,1-2-5,0 1-2,-6-8-6,9 16 2,-9-16-5,6 12-2,-6-12-1,7 9 7,-7-9-13,4 9 6,-4-9 11,0 0 51,6 10-65,-6-10 54,0 0-68,0 0 55,0 0-67,0 0 55,0 0-28,-4-11 14,4 11-53,-4-13 60,4 13-63,-1-15 63,1 15-64,1-18 62,-1 18-62,2-18 61,-2 18-54,4-18 43,-4 18-48,8-16 48,-3 8-46,2 3 58,-1-1-61,-6 6 62,17-7-69,-17 7 66,16-3-62,-16 3 63,17 2-60,-17-2 65,19 3-62,-19-3 60,17 7-61,-7-4 59,-10-3-57,15 9 60,-7-5-61,-8-4 59,14 9-60,-14-9 61,10 7-63,-10-7 62,9 6-62,-9-6 67,9 5-62,-9-5 59,0 0-62,0 0 59,0 0-61,0 0 61,0 0-55,9-5 51,-9 5-59,0 0 58,-1-13-2,1 13-3,-3-17-60,1 7 38,0-1-31,1 0 27,1 11-19,0-22 41,0 22-41,1-23 60,2 12-59,-2 0 53,3 2-60,0-3 56,1 4-54,1 2 64,1-1-60,-1 2 79,-6 5-50,14-7 63,-14 7-57,16-1 68,-16 1-10,17 5-12,-9-1-13,0 3-9,0-1-6,0 2 4,1 1-8,-1 1-3,0 1-22,1 0 6,-2-2-45,1 4-68,-2-3-99,2 2-53,-2 1-53,2-3-66,-1 1-130,0-1-66,-1 2-126,0-4-724,-1 0-1033</inkml:trace>
  <inkml:trace contextRef="#ctx0" brushRef="#br0" timeOffset="11544.4526">5221 11480 829,'0'0'661,"0"0"-79,0 0-40,6-9-50,-6 9-85,0 0 2,7-7-42,-7 7-35,8-10-23,-8 10-45,8-12-7,-8 12-51,12-14 18,-6 5-61,0 1 27,-1 0-82,1-2 3,-1 0-41,0 0 40,1 1-56,-2-1 43,0-1-56,-2 1 43,-2 10-66,3-19 45,-3 19-64,-1-17 0,1 17 0,-4-16 2,4 16 57,-8-15-69,8 15 57,-10-11-62,10 11 54,-12-2-62,12 2 64,-11 2-71,2 3 60,9-5-60,-11 12 68,5-1-73,2-2 62,1 3-59,2 1 59,1 0-61,1 0 67,4 1-62,-3-1 62,6 2-65,1-2 79,4 0-35,-2 1 51,6-4-43,-2 1 53,3-2-10,-1-1-1,1-3-3,-2 0-10,2-1 5,1-1-8,-2 0-6,-2-1-6,-1-2-8,2-2-2,-4 1-3,0-1-8,1-1-11,-4-1-22,0-1-90,-9 5-103,15-8-110,-15 8-121,6-9-120,-6 9-144,0 0-219,0 0-485,-6-7-1018</inkml:trace>
  <inkml:trace contextRef="#ctx0" brushRef="#br0" timeOffset="16493.6953">18326 11086 460,'0'0'561,"0"0"-98,0 0-59,0 0-55,0 0-25,0 0-42,0 0-15,0 0-29,-13 1-8,13-1-31,0 0-21,0 0-17,0 0-22,0 0-8,0 0-7,0 0 0,0 0-18,0 0-21,13 3-6,-13-3-14,14 3-12,-14-3-8,19 0-7,-6 1-6,1-1 0,0 0-3,2 0-4,4 0 1,0 0-10,2 0-1,0-1 1,1 1 3,0 0 0,0-3-14,-3 3 8,3-2 0,-3 1 7,0 0 12,0 1 3,-2-1-3,-4-1 9,0 2 11,-2-1 1,-12 1 1,21-1 8,-21 1 6,17-1-8,-17 1 2,14-2-8,-14 2-4,0 0-14,15 0-10,-15 0 5,0 0-9,14 0-6,-14 0-3,0 0-9,0 0-55,0 0-66,13 2-58,-13-2-104,0 0-95,0 0-76,0 0-60,0 0-152,14 1-456,-14-1-733</inkml:trace>
  <inkml:trace contextRef="#ctx0" brushRef="#br0" timeOffset="17338.7178">25267 4155 537,'0'0'764,"0"0"-139,0-14-14,0 14-67,0 0-35,-2-14-11,2 14-71,0 0-24,-2-11-58,2 11-26,0 0-41,0 0 5,0 0-39,0 0 12,0 0-9,0 0 8,0 0-12,0 18-1,0-6-13,2 1-18,-4 3-90,2 1-121,-1 1 0,1 0 0,-1 2 0,-1-1 0,1 1 0,1 1 0,-4-1 0,4-1 0,-2 1 0,0-1 0,1 0 0,0-1 0,1 0 0,-2-3 0,2 2 0,-1-3 0,1-1 0,0-2 0,0-11-406,0 20-84,0-20-64,1 15-107,-1-15-72,2 15-144,-2-15-544,0 0-1027</inkml:trace>
  <inkml:trace contextRef="#ctx0" brushRef="#br0" timeOffset="17792.4342">25571 4277 817,'-1'-13'734,"1"13"-71,0 0-43,0-11-70,0 11-77,0 0-33,0 0-83,-9-7-26,9 7-48,0 0-5,-8 10-50,8-10 10,-5 11-38,5-11-25,-5 20-20,1-11-8,4 3-8,-4 0-35,3-2-14,1 2-9,1 1 30,-1-1-59,2-1 33,0 3-54,2-1 32,-1-4-51,2 5 35,1-2-42,-1-2 32,3 1-40,2-1 37,-1-1-44,1-4 42,4 2-35,-1-3 31,1-1-41,2-2 31,0-1-31,1-1 38,2-3-39,-2 1 38,4-5-39,0 2 11,-2-4 8,-1 1 23,-2-1 25,0-3 24,-2 0 20,-4 1 5,-1 0 23,1-2-45,-6 0-79,1 0 0,-5 0 0,0 1 0,-3-1 0,-1-2 0,-4 2 0,-4-1 0,-2 1 0,0 2 0,-2 1 0,-1 1 0,-2 2 0,4 1 0,-1 2 0,-1 1 0,1 1 0,0 3 0,2 2 0,-1 0 0,-1 3 0,1 2-80,0 1-435,0 2-91,-1 4-116,-1 3-118,-3 3-876,3 2-1395</inkml:trace>
  <inkml:trace contextRef="#ctx0" brushRef="#br0" timeOffset="18459.5362">24811 5606 441,'0'0'598,"6"-17"-74,-6 17-52,5-18 20,-5 18-43,5-17-26,-2 9-30,-3 8-36,4-16-14,-4 16-31,2-14-16,-2 14 16,0-13-49,0 13 34,2-11-77,-2 11 25,0 0-83,-4-13 25,4 13-10,0 0-75,-7-5 43,7 5-56,-10 5 25,10-5-43,-13 13 23,4-4-29,3 3 20,-4 3-37,2 2 31,1 0-17,-1 4 14,-1-1-37,3 0 28,0 2-26,3-1 10,0-4-51,0 2 0,3 0 0,0-1 0,2 0 0,0 0 0,3-1 0,1-1 0,0-2 0,5 2 0,0-4 0,0-2 0,2 1 0,1-5 0,1 0 0,3-3 0,-2-1 0,-2-2 0,3 0 0,1-3 0,-1 1 0,-1-5 0,0 0 0,1-1 0,-4-1 0,2-1 0,-3-2 0,-4-1 0,0 1 0,-1-2 0,-3 0 0,-1-2 0,-3 1 0,-1 0 0,-1 0 0,-2-1 0,-3 1 0,0 2 0,0 0 0,-1 0 0,-2 1 0,1 2 0,-3 1 0,1 0 0,-1 3 0,1 0 0,-2 1 0,3 2 0,1 1 0,9 2 0,-22-1 0,22 1-93,-19 3-132,8 0-100,11-3-45,-18 10-47,11-3-103,3 0-73,-2 2-52,6-9-100,-4 14-607,4-14-953</inkml:trace>
  <inkml:trace contextRef="#ctx0" brushRef="#br0" timeOffset="18859.2858">25482 5675 699,'-12'3'644,"12"-3"-70,-11 0-10,11 0-47,0 0-21,-16 1-40,16-1-44,0 0-47,-12 3-22,12-3-30,0 0-30,-13 1-28,13-1 24,0 0-80,0 0 51,0 0-61,0 0 25,0 0-34,0 0 34,0 0-37,0 0 27,10 5-21,-10-5-2,17 1-181,-17-1 0,25 1 0,-10 1 0,3-2 0,0 0 0,2 1 0,0-1 0,1 2 0,-1-2 0,3 1 0,-1-1 0,-2 0 0,0 1 0,1-1 0,-1 0 0,-4 2 0,0-2 0,-3 0 0,0 0 0,1 1 0,-14-1 0,20 1 0,-20-1 0,18-1 0,-18 1-12,14 0-470,-14 0-88,11-5-89,-11 5-59,9-5-84,-9 5-765,7-8-1213</inkml:trace>
  <inkml:trace contextRef="#ctx0" brushRef="#br0" timeOffset="19218.0606">25831 5554 95,'0'0'824,"-12"-8"-185,12 8-55,-11-6-14,11 6-34,-8-7-62,8 7-12,-9-5-64,9 5-57,0 0-41,-10-7-9,10 7-36,0 0-14,0 0 3,0 0 28,0 0-57,0 0 14,17 4-51,-17-4 10,19 5-37,-5 0 9,-1 2-50,3-2 16,-2 2-44,4-1 13,0 2-35,-2 1 11,4 0-71,-4-1 0,2 1 0,-3-1 0,-1 1 0,1 0 0,-1-1 0,-3 0 0,0 0 0,-1 0 0,-4 1 0,1-1 0,-3 1 0,-2 0 0,-2-9 0,0 20 0,-2-12 0,-2 4 0,-3-2 0,1 1 0,-4-1 0,1 2 0,-2-1 0,0-2 0,0 3 0,0-3 0,-3-1 0,3 1 0,0-1 0,-1 1 0,1-3 0,3 2 0,-2-2 0,3-1-371,-1 2-69,8-7-64,-12 8-121,12-8-75,-9 9-116,9-9-687,0 0-1128</inkml:trace>
  <inkml:trace contextRef="#ctx0" brushRef="#br0" timeOffset="19833.6769">26683 5607 501,'11'-11'792,"1"3"-152,-1-2-31,-1 0-68,2 1-17,-5-1-63,2 0-22,-2-1-56,0 1-42,-1 1-37,-4-1-33,2 1-21,-1-2 44,-1 2-76,-2 9 27,0-17-58,0 17 17,-4-17-67,4 17 7,-7-15-16,1 8 28,-1 2-47,7 5 19,-14-9-39,14 9 7,-21-5-96,21 5 0,-19 1 0,19-1 0,-23 5 0,14 1 0,-2-1 0,0 4 0,0-1 0,1 4 0,2-3 0,1 2 0,0 0 0,2-1 0,1 0 0,2 1 0,2-1 0,0-10 0,0 20 0,2-11 0,-2-9 0,10 15 0,-2-10 0,-1 1 0,4-3 0,-11-3 0,18 3 0,-18-3 0,20 0 0,-9-3 0,1 0 0,-1-3 0,0 1 0,1-2 0,-1-1 0,-1 0 0,-2 2 0,1-4-12,-3 3 18,1 0-32,0 2 40,-7 5-32,9-12 30,-9 12-26,7-8 29,-7 8-31,0 0 46,0 0-21,0 0-9,14 5 0,-14-5 0,2 16 0,0-5 0,-2 3 0,2 3 0,-4 0 0,2 0 0,0 1 0,0 3 0,0-2 0,0 1 0,-2 1 0,2-1 0,0 1 0,2-2 0,-2-1 0,0 2 0,2-2 0,-2 0 0,2-2 0,0 1 0,-2-3 0,0-2 0,2-1 0,-1 1 0,-1-12 0,2 19 0,-2-19 0,0 14 0,0-14 0,0 12 0,0-12 0,0 0 0,0 10 0,0-10 0,0 0 0,-11 3-282,11-3-600,-14 0-144,14 0-865,-17-3-1618</inkml:trace>
  <inkml:trace contextRef="#ctx0" brushRef="#br0" timeOffset="20024.1544">24678 6331 234,'0'0'74,"0"0"-180,0 0 36</inkml:trace>
  <inkml:trace contextRef="#ctx0" brushRef="#br0" timeOffset="21112.7731">27661 5679 204,'0'0'763,"-16"5"-124,16-5-22,-14 4-29,14-4-68,-17 2 5,17-2-61,-14 3-35,14-3-59,-11 4-18,11-4-26,-9 4-32,9-4-6,0 0 17,0 0-39,-8 6-16,8-6 6,0 0-20,10 4-2,-10-4-11,18 5-181,-4-3-42,3-1 0,6 1 0,4-2 0,0 0 0,6-2 0,4 1 0,1-1 0,4-1 0,-2 0 0,6-1 0,-5 2 0,-2-2 0,-3 1 0,3-1 0,-3 3 0,-7-1 0,0 1 0,-2 0 0,-7 0 0,2 1 0,-3-2 0,-5 2 0,1-1 0,-15 1 0,22 0 0,-22 0 0,18 0 0,-18 0 0,0 0 0,14 0 0,-14 0-88,0 0-414,0 0-36,0 0-79,0 0-68,0 0 6,-11-4-130,11 4-548,-12-2-958</inkml:trace>
  <inkml:trace contextRef="#ctx0" brushRef="#br0" timeOffset="21430.5812">28215 5569 346,'-7'-12'757,"7"12"-145,-9-11-44,9 11-37,-4-9-36,4 9-73,0 0-28,-2-12-54,2 12 0,0 0-53,4-9-8,-4 9-39,0 0 0,13-3-6,-13 3-20,15 3-31,-15-3-23,19 5-12,-6-1-19,0 1 0,1 2-17,-1-2-24,0 4-4,0-1-5,0 2 11,0-1 2,-3 1 0,0 1-9,1 0-2,-5 1 15,1 0 8,-3-1-3,0 0-60,-4-11-41,-1 23 0,-2-10 0,-2-1 0,0 2 0,-2-1 0,-2 0 0,0-1 0,-2-1 0,1 1 0,-1 1 0,-2-2 0,4-1 0,-2 0 0,0 1 0,0-2 0,1 0 0,2-2 0,0 1 0,8-8 0,-13 11-281,13-11-135,-9 13-75,9-13-92,-6 11-85,6-11-91,0 0-822,0 11-1230</inkml:trace>
  <inkml:trace contextRef="#ctx0" brushRef="#br0" timeOffset="21830.3295">29288 5636 769,'0'0'641,"1"-19"-71,-1 19-8,3-15-61,-3 15-22,1-16-35,-1 16-1,1-15-63,-1 15 0,2-11-44,-2 11-13,1-10-5,-1 10-53,0 0-23,4-12-21,-4 12 8,0 0-9,0 0 17,0 0 8,0 0-20,11 7-64,-11-7-161,8 14 0,-5-4 0,0 0 0,1 4 0,0 1 0,0 1 0,2 1 0,-2 1 0,-1 1 0,1-1 0,-1 3 0,0-3 0,1 0 0,1 3 0,-3-3 0,1-1 0,1-1 0,-3 1 0,2-2 0,-1 0 0,-1-2 0,1-2 0,-2-11 0,2 20-23,-2-20-431,2 16-77,-2-16-75,1 12-98,-1-12-128,0 0-764,0 11-1248</inkml:trace>
  <inkml:trace contextRef="#ctx0" brushRef="#br0" timeOffset="23056.5274">29356 5637 172,'1'-14'651,"-1"14"-88,0 0-40,0-17-30,0 17-18,0 0-44,1-15-24,-1 15-12,0 0-59,-1-10-17,1 10-50,0 0 0,0 0-40,0 0 13,0 0-23,0 0 0,-6 10-14,6-10-22,-6 19-4,4-9-18,-3 4-21,1 1-10,0-1-9,0 2-13,1 1 2,0 1-11,-1-1-10,2 0-13,-1 0-13,2 0-13,-2-3-6,6 1-5,-2-3-15,3 3-2,1-3-1,0-1-6,4-1-4,1-2-3,3-1 2,1-2-4,0-1-1,0-1-4,2-3-5,1 0-10,-1-4-15,2 1-6,-2-3-7,2-3-1,-1 0-14,-1-2 3,-3-2-11,1 0 17,-5 0 6,-1-1 2,-1 0 9,-1-3 4,-4 1 4,-1-2 15,-2 1-4,0 0 17,-4 1-14,-1 0-6,-3-1 8,-1 3 2,-3 0-1,0 2 3,-3 0 8,4 4-11,-5 2 3,2 1 2,-2 0-3,0 3 4,0-1 9,1 3-4,1 0-2,2 2-9,-1 0 0,3 1 9,0 1-11,0 0 10,11-4-7,-13 11 8,13-11-10,-5 15 39,5-15-50,2 13 11,-2-13-16,11 16-8,-2-10-15,3 3 0,1-2 1,2-2-15,1 2 0,3-5-24,-2 3 15,3-2-34,0-2 6,0 0-33,0-1 19,1-2-25,-2 1 31,0-2-17,0-1 42,-2-1-8,-1 1 19,-2 0 31,0 0-13,-3-1 33,-2 0-24,1 1 33,-10 4-17,13-7 23,-13 7-15,9-3 21,-9 3-16,0 0 36,0 0-13,7 6 34,-7-6-8,-2 11 28,2-11-33,-3 19 24,3-19-18,-2 21 17,0-10-28,1 1 16,0 0-30,1-12 23,0 22-28,0-22 16,0 19-22,0-19 21,1 15-24,-1-15 16,4 12-19,-4-12 25,7 9-28,-7-9 19,11 3-20,-11-3 19,0 0-40,19-3 6,-19 3-38,15-9 6,-7 2 0,2-1-1,-1-2 5,0-1 12,0 0 4,-1-2-2,-1 2 12,0-1 9,0 0 3,-2 4 6,1-1-1,-1 1 7,-5 8-1,6-13 0,-6 13 25,8-7 19,-8 7 18,0 0 17,0 0 18,11 2 11,-11-2 12,7 10-28,-7-10 12,6 16-27,-1-7 9,-1 1-17,-2 0-6,1 0-25,0 0 7,-2 0-30,3 0 19,-2 0-17,2-2-2,0 0-69,-4-8-34,8 14-84,-8-14-39,6 13-73,-6-13-93,9 7-98,-9-7-65,11 2-107,-11-2-637,13-1-892</inkml:trace>
  <inkml:trace contextRef="#ctx0" brushRef="#br0" timeOffset="23382.3183">30076 5724 619,'0'0'567,"11"-3"-80,-11 3-28,15-5-71,-15 5-38,17-9-54,-6 4-2,1-1-52,-1-1-6,2 1-28,-2-2-28,2 1-30,-3 0-8,-1 0-13,-1 2-5,1-3-10,-3 1-12,1 0-19,-7 7-9,6-11 10,-6 11-11,3-10-6,-3 10 2,0 0-6,-5-11 3,5 11 5,0 0-9,-14 0 2,14 0-1,-16 5 4,7-2-1,2 4-7,-2-1 5,0 2 1,1 2 0,0 1-1,0 0-6,2 1 2,1 0-9,0 1-14,2-2-7,1 2-3,1-2 10,-1 2-20,5-1 10,-3 0-26,2 0-20,1-3-102,1 1-73,0-1-68,2-1-102,3 0-123,0-1-91,3-1-141,0-1-537,2-1-864</inkml:trace>
  <inkml:trace contextRef="#ctx0" brushRef="#br0" timeOffset="24078.9133">30906 5733 698,'0'0'640,"2"-14"-59,-2 14-19,-2-12-101,2 12 2,-8-8-74,2 1-22,6 7-41,-17-7-5,8 4-43,-2 0-15,1 2-29,-2-2-23,-2 3-20,1 3-9,-3-2-14,0 3-11,0 1-10,0 0-6,0 3-12,-1 1-19,0 2-4,1 2-18,0-2-10,4 2-21,-1 1-12,1 0 3,2-1-7,3 1-17,0-2-6,2 2-3,1-2-4,3-2 8,0 1-14,3 0 1,1-3-2,1 1-13,2-2-40,3-1 1,1-2-19,0-1-36,3-1-9,0-2-26,5-2-15,-3-2-15,4-1-6,1-3-1,-1-2-19,1 0-28,2-5 44,1-1-3,-3-2 43,0 0-50,-1-3 56,-2-2-15,-1-3 43,-1 2-8,-2-2 37,-3 0 1,2-3 29,-5 1-10,1 1 34,-4 1-11,0 3 61,-2-1-27,-2 6 80,0-2-2,-1 2 20,1 2 5,-4 1 14,2 1-10,-1 4 13,0 0-5,3 10-3,-6-12-6,6 12 17,0 0-1,0 0 0,-16 4-7,16-4 5,-8 17-12,4-4 0,0 2-6,1 2-8,1 2-8,1 0-11,-1 2-13,2-1-12,0 1-12,3 4 5,-1-5-20,1 4-5,1-5-3,1 2-7,0-4-10,1-2-41,1-1-39,1-2-32,1-1-38,2-1-13,1-3-36,-2 1-9,2-4-47,1-1 11,1-2-25,-14-1 1,26-1 30,-13-2 6,-2-1 18,2-2 9,-1-1 29,-1-1 33,-2 1 30,-1 0 30,-2 0 39,-6 7 58,10-11 49,-10 11 27,5-7 21,-5 7 61,0 0-11,0 0 43,0 0-47,0 0 13,-5 7-27,5-7 4,-4 10-36,4-10-6,-6 15-42,6-15 7,-4 17-23,2-9-4,2-8-17,-6 17-10,6-17-88,-3 14-35,3-14-106,-3 12-67,3-12-78,-3 10-90,3-10-164,0 0-460,0 0-688</inkml:trace>
  <inkml:trace contextRef="#ctx0" brushRef="#br0" timeOffset="24246.8049">31211 5608 497,'3'-13'596,"1"3"-98,-2-1-54,3 4-58,-5 7-65,5-16-43,-5 16-60,5-12-30,-5 12-47,4-10-22,-4 10-36,0 0-8,8-7-49,-8 7-64,0 0-74,0 0-46,9 7-48,-9-7-58,4 10-70,-4-10-78,2 12-334,-2-12-253</inkml:trace>
  <inkml:trace contextRef="#ctx0" brushRef="#br0" timeOffset="24906.3972">31458 5651 50,'14'-2'605,"-3"-2"-127,-2 0-69,1-1-28,0 1-3,-10 4-3,11-9-25,-11 9-27,9-8-28,-9 8 14,0 0-27,0 0-13,-3-12-21,3 12-3,0 0-12,-20 3 8,11 1-19,-4 1-16,0 0-3,-2 3-31,2 0-15,2 2-29,-3-1-19,2 2-19,2-2-26,0 1-2,2 0-11,2-1-14,1 0-6,0 0-4,5-9-10,-4 16 17,4-16-24,1 11-36,-1-11-27,6 8-14,-6-8-15,13 4-11,-13-4-4,14 1-12,-14-1 9,19-2-8,-8-1 17,-11 3-15,20-4 18,-11-1 3,0 1 28,1 1-2,-10 3 21,17-5-4,-17 5 20,16-3-7,-16 3 17,13 0-6,-13 0 26,14 5 16,-14-5 47,12 11 14,-7-3 12,1 5 5,-2 1 11,-1 1-1,0 4-4,-1 3-11,0 2 0,0 3-1,-2-1 0,0 3-5,0 4-7,0 2-4,-2 0-12,1 0-4,0 2-9,-2-1-10,2 0-9,-2-1-8,-1-2-1,1 1-16,-2-3 8,1-2-14,0-5-2,-1 1 9,0-4-7,-3-1 10,0-1-10,2-7 12,-2 0-11,-2 0 12,2-5-1,-1-2-4,-3-2-20,12-3 16,-23-2-17,7-3 11,2-3-15,-2-4 8,0-2-11,0-6 3,2-4-16,0 0 12,3-4-28,4-2-30,-1-1 6,6-3-31,2-3 5,3 1-22,5-7-11,1-2-10,4 2-4,3 3 14,5 2 13,1 3 23,2 1 3,3 5 25,-1 2 1,4 5 23,-2 1 3,1 1 13,-6 7-7,0 4 5,-1 2 6,-2 1 3,-3 2 5,1 2 24,-4 2 26,0 1 12,-2 1 11,-2 2 12,1 1 7,-2 1-6,0 0-26,-1-1-5,-3 5-10,0-4-5,-1 2-9,-4-8-3,3 17-7,-3-17-36,1 15-63,-1-15-57,-3 14-93,3-14-30,-1 10-96,1-10-71,-5 10-67,5-10-175,-9 5-468,9-5-759</inkml:trace>
  <inkml:trace contextRef="#ctx0" brushRef="#br0" timeOffset="25226.9572">31692 5599 600,'0'0'664,"0"0"-111,-13 0-52,13 0-66,0 0-43,0 0-42,0 0-7,0 0-56,0 0-14,0 0-47,0 0-5,9 4-43,-9-4-9,11-1-22,-11 1-5,16-6-29,-16 6 4,15-7-25,-5 3-6,-10 4-16,13-11 14,-7 5-9,0-2-9,0 2-14,-1-2 1,-5 8-8,6-13-3,-6 13-6,4-13-2,-4 13-5,2-11-3,-2 11-7,0 0-6,-3-13 0,3 13-5,0 0-3,-9-6-7,9 6-36,-13 1-33,13-1-47,-13 5-49,4 0-77,1 2-18,1 1-89,-1-1-64,1 0-20,1 2-61,0-1-58,6-8-509,-5 14-679</inkml:trace>
  <inkml:trace contextRef="#ctx0" brushRef="#br0" timeOffset="25486.7959">32000 5499 286,'5'-8'722,"-5"8"-116,9-12-42,-9 12-58,5-6-51,-5 6-25,5-7-73,-5 7-21,0 0-42,8-6 0,-8 6-16,0 0-6,10 5-24,-10-5-24,6 13 11,-6-13-35,5 21-6,-3-9-27,-1 2-2,0 4-31,-1 0-14,0 4-34,-1-3 1,0 2-29,-1 0 3,1 1-24,-2 1-4,1-2-23,-1-2-12,2 0-14,-3-1-79,3-2-49,-1 1-50,2-5-55,-3 0-40,3-12-76,-3 20-101,3-20-73,-4 16-75,4-16-812,-3 12-1033</inkml:trace>
  <inkml:trace contextRef="#ctx0" brushRef="#br0" timeOffset="25794.6232">31896 5722 115,'0'0'628,"9"-6"-145,-9 6-110,19-9-64,-5 4-72,3 2-55,1-3-86,5 1-72,2-1-83,2 2-32,5-4-141,0 1-28,1 3-20,1 0 65,-6 0 191,1 2 222,-1-1 34,-1 2 37,-5 0 53,-2 1 17,1 0 23,-6 0 18,0 1 36,-15-1 15,24 1-22,-13 2 7,-11-3-11,15 2-25,-15-2-20,10 4-45,-10-4-28,8 6-37,-8-6-36,0 0-28,8 7-44,-8-7-27,0 0-22,0 0-22,7 7-20,-7-7-31,0 0-65,0 0-87,0 0-73,0 0-71,7 5-73,-7-5-82,0 0-125,0 0-92,0 0-61,0 0-751,0 0-1077</inkml:trace>
  <inkml:trace contextRef="#ctx0" brushRef="#br0" timeOffset="30533.8382">28359 2109 659,'0'0'579,"-15"-5"-65,15 5-28,-14-7-37,14 7-37,-13-5-37,13 5-39,-14-9-27,14 9 4,-11-7-10,11 7-30,-8-8-6,8 8-40,-9-6 1,9 6-19,0 0 3,-1-11-19,1 11 0,7-7-23,2 2-7,3 0-20,2 2-4,0-1-5,5-2-19,-1 4-18,2-1-11,0 1-16,-1 0-7,1 1-8,-2 1-15,-3 1-8,2-1-1,-4 2-2,1 1-6,-3 0-4,-1 3-6,1-1 5,-4 2-1,-2 1-7,-1 0 3,-4-8-13,0 21 13,-1-9-6,-5 0 1,2 0 0,-5 3 1,1-2-7,-2 3 3,-2-2 2,0 1 4,-1 2-4,-2-2-3,2-1-4,-1 0 7,0 1-9,-2-1 7,1 1-5,1-3 8,1 0-6,0 2 4,1-4-18,3 0 15,-3-1 3,2-1 3,1-1-6,2 0 1,0-1-4,7-6 2,-11 9-8,11-9 10,-7 9-8,7-9-8,0 0 9,-6 8 7,6-8-2,0 0 7,0 0-9,18 0 5,-7-3-4,0 2 3,4-4 0,2-1 2,6 1-3,0 0 3,2 1-6,2-3 5,3 0-5,1 1 7,0-1-10,-2 0 5,-2 2-28,-2 0-69,2-2-63,-1 2-71,-2-2-55,2 1-45,-2 0-84,0-1-49,0 1-101,-2-1-31,1 0-68,-2 2-113,-2-1-347,0-2-738</inkml:trace>
  <inkml:trace contextRef="#ctx0" brushRef="#br0" timeOffset="30914.6013">29149 2094 327,'0'0'624,"-1"-14"-92,1 14-35,-4-12-44,4 12-50,-5-12-53,5 12-18,-8-10-11,8 10-26,-12-8-13,12 8-29,-11-4-21,11 4-12,-15-2-31,15 2 6,-17 4-14,8 1 9,-2 0-18,0 3-13,2 1-7,-1 3-25,1-2-4,1 2-32,1 1 7,2 3-11,0-3 26,1 1-54,1 2 7,3-3-24,1 1 9,2 2-22,4-2 9,0-1-20,5 2 22,0-4-26,4 1 14,0-4-10,5 0-3,-3-3-7,1-3 19,1-1-4,1-1 16,-2-2-15,4-3 13,0-1-10,-3-2 31,1-1-18,-2-2 5,-2 0-3,-2-3 8,-4 1 20,-2 1-4,0-2-4,-5-1-12,0 1 11,-4 0-15,-3 0-46,-1 1 0,-4-3 0,-1 5 0,-4-3 0,-4 1 0,-1 4 0,-2-1 0,-3 3 0,-1 2-66,-3 2-146,1 1-105,-2 3-71,-1 1-73,-2 5-48,-2 1-82,-5 4-47,-1 4-134,-2-1-573,2 5-946</inkml:trace>
  <inkml:trace contextRef="#ctx0" brushRef="#br0" timeOffset="31893.9926">31280 2288 375,'-6'-11'638,"-2"2"-104,0-3-36,0 3-30,0-1-64,1-1 30,1 2-5,0 1-30,-1 0-34,7 8-64,-10-12-29,10 12-55,-6-8 0,6 8 11,0 0 83,0 0-25,1 12-23,3-4-35,1 3-23,0 3 3,-1 2-41,3 3-18,-1 2-27,-1-1-25,-1 4-15,0-2-9,-1 1-21,2 0-13,-1 0-4,-1-1-11,1 0-38,-2-2-43,2-3-58,-1 1-75,0-1-74,0-1-7,2-1-33,-2-1-34,0-2-23,0-1-23,1-1-12,0-2-11,-4-8-14,7 12 1,-7-12-2,12 5-51,-12-5-100,13-2-281,-13 2-401</inkml:trace>
  <inkml:trace contextRef="#ctx0" brushRef="#br0" timeOffset="32539.5928">31546 2314 732,'0'0'611,"1"-9"-90,-1 9-38,0 0-47,0-15-55,0 15-36,0 0-49,0 0-34,0 0-14,0 0-15,0 0-32,0 0-24,0 0-25,0 0-2,0 0-34,-2 10-4,2-10-34,0 0 6,5 12-17,-5-12 11,9 8-24,-9-8 4,10 11-23,-10-11 12,13 8-18,-13-8 5,15 10-22,-15-10 14,16 9-18,-16-9 12,16 7-17,-7-4 11,-9-3-15,17 4 17,-17-4-15,15 3 8,-15-3-19,15 0 24,-15 0-17,13-3 14,-13 3-18,11-4 17,-11 4-16,9-6 15,-9 6-16,7-9 16,-7 9-18,4-12 18,-4 12-19,0-12 19,0 12-15,-3-15 13,3 15-16,-5-15 17,0 8-15,5 7 18,-8-15-16,8 15 10,-11-12-16,4 6 21,7 6-23,-10-10 16,10 10-7,-11-10 8,11 10-13,-8-6 16,8 6-7,-8-6 4,8 6-15,0 0 9,-6-9-9,6 9 11,0 0-11,5-6-1,-5 6 4,10-7 1,-10 7 0,18-4 1,-18 4-1,21-3 5,-9 1-7,-12 2 6,25 0 1,-13 2 0,3-1 2,0 3-2,0-1-3,2 1 4,-2 1-1,2 1 16,-2 0-16,0 1 15,1 1-16,-2 0-3,0 1 5,-1-1 1,-1 1 0,1 0 0,0 0-5,-3-1 5,3 1 3,-1-3 1,-2 1-1,-1 0-1,0-4 9,1 0 0,0-1 41,-10-2-4,18 0-6,-7-2 17,0-1-24,0-2 17,-2-1-8,1-1 51,-1-3-29,1 1 48,-3-3-38,-1 0 43,-1-1-56,-1-1 53,-1 1-68,-3 1 48,-2-1-59,-1 0 50,-1-1-64,-3 2 50,0 0-79,-2 2 64,-3 1-72,-1-1 64,0 5-68,-3 0 53,0 1-90,-2 3-53,-3 2-106,1 2-73,-6 3-71,-2 1-115,-1 2-141,-7 4-95,-1 2-784,0 2-1121</inkml:trace>
  <inkml:trace contextRef="#ctx0" brushRef="#br0" timeOffset="34045.0078">24804 7002 35,'0'0'648,"9"-13"-108,-9 13-60,7-11-7,-7 11-52,4-8-30,-4 8-20,0 0-16,1-17-65,-1 17 12,0 0-49,-5-10-4,5 10-17,0 0-11,-16-3-8,16 3-37,-15 6 8,1 1-31,3 2 41,-5 3-67,3 3 33,1 0-59,-1 3 25,-1 0-60,0 4 27,4-2-53,-1 0 38,2-2-52,4 2 43,-2-1-62,3-1 52,1-3-65,3 0 57,0 2-58,0-5 48,4 0-50,0-2 44,4 2-47,-1-4 46,5-1-49,-2-2 53,2-1-55,1-2 53,0-3-49,3 0 47,-1-2-51,2-2 57,-2-2-43,1 2 55,-1-4-42,0-3 45,0 1-32,-5 1 35,1-4-38,-1-1 18,-2 1-33,-3 3 41,-2-4-39,0 4 40,1 0-28,-4-1 33,-2 1-38,-1 1 29,0 1-39,-2-1 29,-1 4-35,0-3 32,-1 3-32,-1 0 19,-1 1-33,0 2 15,9 3-10,-16-5 19,16 5-86,-16 1 1,16-1-105,-19 4-15,11-1-84,0 4-58,8-7-88,-13 11-134,7-3-125,-1 0-193,3 3-448,2-2-930</inkml:trace>
  <inkml:trace contextRef="#ctx0" brushRef="#br0" timeOffset="34406.7842">25376 7270 972,'0'0'863,"12"4"-135,-12-4-89,0 0-26,12 2-47,-12-2-42,0 0-108,9 3-17,-9-3-120,0 0-6,0 0-79,16 0 37,-16 0-49,16-3-4,-3-1-67,1 0 10,3 0-46,4-3 40,3 3-36,-1-3 28,4 0-21,2 0 39,2-1-27,-4 4 29,-3-3-37,3 1-90,-1 2 0,-3 0 0,1 0 0,-7 1 0,0-1 0,0 1 0,-3 1 0,-1 0 0,-3-1 0,-10 3 0,18-1 0,-18 1 0,15-3 0,-15 3 0,11-3 0,-11 3 0,0 0 0,0 0 0,0 0 0,0 0 0,0 0 0,0 0-215,0 0-219,0 0-65,0 0-105,0 0-87,0 0-99,-4 12-781,4-12-1215</inkml:trace>
  <inkml:trace contextRef="#ctx0" brushRef="#br0" timeOffset="34716.5997">26173 7088 848,'4'-6'755,"-4"6"-64,10-14-68,-10 14-48,6-11-44,-6 11-42,7-11-23,-7 11-86,6-8 20,-6 8-98,5-7 9,-5 7-98,0 0 8,5-7-49,-5 7 2,0 0-34,0 0 29,9 4-38,-9-4 12,4 9-44,0-1 18,-1 1-45,1 3 21,-2 0-47,3 1-16,-2 4-30,-1 1 0,0 1 0,0-1 0,0 6 0,-2-1 0,2-1 0,-2-4-66,0 3-123,0-1-105,0 0-39,0-3-43,1 0-76,1-2-9,0-3-26,0-1-35,2-1 1,0-1-80,2-2-104,-6-7-290,11 8-593</inkml:trace>
  <inkml:trace contextRef="#ctx0" brushRef="#br0" timeOffset="35203.2983">26611 7247 739,'16'-20'632,"-2"3"-72,-3-1-48,0 1 4,0-2-42,-4 2-38,-1 1 0,-1 1-44,-3 1-35,0 3-26,-2-2-33,0 13 13,-2-19-102,-2 10 28,-1 2-70,5 7 38,-13-10-64,13 10 32,-16-1-47,16 1 16,-18 1-45,18-1 18,-20 6-51,11-4 20,0 3-46,0-1 17,0 1-39,2 2 33,0-2-36,7-5 19,-9 12-30,9-12 19,-8 12-31,8-12 32,-2 10-37,2-10 31,2 11-32,-2-11 31,4 7-50,-4-7 17,9 4-46,-9-4 27,14 2-42,-14-2 27,17-2-45,-8-2-16,1 1 2,0-1 15,1-1 16,-1-1 15,1 1 10,-4 1 10,4-2 10,-11 6 13,11-7-4,-11 7-1,9-5 9,-9 5 3,0 0 5,14 1-11,-14-1 27,4 11-5,-2-1 32,0 2 37,-2 3 14,0 2 28,1 3 13,-1 1-14,2 2 38,0 2-16,0 1 46,0-1-25,0 0 9,2 0-163,-2 0 0,0-2 0,2-2 0,-1-2 0,-1-1 0,2-1 0,-2-1 0,0-2 0,0-1 0,-1-2 0,-1-11 0,2 19 0,-2-19 0,5 15 0,-5-15 0,0 10 0,0-10 0,0 0 0,0 0 0,0 0 0,0 0 0,0 0 0,0 0 0,0 0 0,0 0 0,0 0-1016,-16 0-268,16 0-575,-15-4-1572</inkml:trace>
  <inkml:trace contextRef="#ctx0" brushRef="#br0" timeOffset="36206.399">24723 8797 141,'0'0'648,"9"-8"-93,-9 8-53,7-8-8,-7 8-64,7-10-9,-7 10-8,6-11-42,-6 11-16,8-10-21,-8 10 0,5-12-20,-5 12 19,1-13-66,-1 13 36,-1-13-87,1 13 29,-8-12-64,8 12 30,-14-10-31,14 10 4,-15-4-58,15 4 6,-22 2-40,8 3 22,1 4-36,0 0 20,-1 4-44,2 2 11,-1 0-65,3 2 0,2 0 0,-2 1 0,3-3 0,4 1 0,0-1 0,2-1 0,1-3 0,2 3 0,3-2 0,3-1 0,1-2 0,2 0 0,2-3 0,1 0 0,0-3 0,2-1 0,-1 0 0,3-4 0,0 0 0,-2-2 0,2-2 0,-2 0 0,1-4 0,-1 0 0,-2-1 0,-3 0 0,-2-2 0,0 0 0,-4-1 0,-2 0 0,0 2 0,-5-2 0,0-3 0,-2 1 0,-3 0 0,0 2 0,-3-1 0,-1-1 0,2 4 0,-2 2 0,0-2 0,-1 4 0,0 0 0,3 3 0,-2 0 0,3 1-94,8 4-82,-19-2-84,19 2-31,-15 3-42,15-3-32,-12 8-98,12-8-80,-7 11-81,7-11-48,-1 15-717,1-15-991</inkml:trace>
  <inkml:trace contextRef="#ctx0" brushRef="#br0" timeOffset="36475.2304">25319 8869 935,'0'0'746,"14"5"-65,-14-5-55,0 0-47,13 2-38,-13-2-52,0 0 6,9 5-70,-9-5 23,10 3-67,-10-3-9,12 2-74,-12-2 20,15 2-53,-15-2-2,25 0-55,-11 0-87,0-2-121,4 1 0,0-1 0,2 0 0,0 0 0,0-1 0,1 1 0,1 0 0,-4-1 0,2 1 0,-1 1 0,-2-2 0,1 0 0,-3 0 0,2 1-255,-2 0-197,-1-1-82,-3 1-100,1-1-69,1 1-81,-13 2-747,20-3-1166</inkml:trace>
  <inkml:trace contextRef="#ctx0" brushRef="#br0" timeOffset="36958.9299">26238 8792 606,'12'-5'713,"-2"0"-54,-1 0-15,1 0-97,-4-2-37,1 2-39,-7 5-34,8-13-52,-8 13-17,8-11-38,-8 11-22,0-12 27,0 12-91,0-13 1,0 13-62,-8-9 18,8 9-61,-12-7 7,12 7-55,-14-2 25,14 2-48,-22 2 12,12 1-36,-1 1 19,0 1-41,-3 2 26,4 0-46,1 1 33,-3-1-34,5 1 26,-1 1-35,3-3 29,-4 3-32,9-9 33,-7 14-40,7-14 35,-6 12-32,6-12 29,0 0-29,4 15 29,-4-15-28,0 0 32,11 6-38,-11-6 25,16 0-35,-16 0 16,15-4-33,-15 4 35,21-5-34,-13 0 36,4 1-31,-3-1 43,2-2-35,-1 3 39,0-2-33,-3-1 47,-7 7-38,16-9 29,-16 9-36,9-6 34,-9 6-31,9-7 31,-9 7-32,0 0 40,11-4-28,-11 4 43,0 0 5,9 8 56,-9-8-42,5 11 29,-5-11-30,4 19-51,-2-9 0,1 2 0,-1 0 0,0 5 0,-2-3 0,1 3 0,-1 2 0,2-1 0,0-2 0,-2 4 0,0-3 0,2 1 0,-2 0 0,0-1 0,2-1 0,-2-3-168,0-1-242,0 0-77,2-1-32,-2-11-85,3 19-52,-3-19-84,6 11-723,-6-11-1080</inkml:trace>
  <inkml:trace contextRef="#ctx0" brushRef="#br0" timeOffset="37393.6589">26721 8906 648,'12'-13'685,"-3"3"-32,1-1-56,-2 0-94,-2 2-12,-3 0-66,1-1 3,-4 10-75,2-15-15,-2 15-30,-4-13-26,4 13-23,-9-11-26,9 11-20,-18-5 2,18 5 7,-19-1-60,19 1 12,-22 4-62,9-2 26,2 3-41,-1-1-19,1 2-1,2-1-22,1 0 8,-2 2-45,3-2 22,7-5-30,-11 12 25,11-12-34,-5 10 24,5-10-28,0 0 28,3 10-36,-3-10 14,11 3-70,-11-3 16,18-3-47,-7 0-13,2-2-3,1 0-1,2-2 3,-2 0 23,1-1 5,-1-1 13,1 0 10,1-2 0,-5 1 28,-2 2 5,3-1 3,-3 2 10,-3 2 5,2-1 12,-8 6 5,12-8 6,-12 8 25,0 0 30,11 3 7,-11-3 18,2 11 28,-2-11 25,-2 22-32,2-5 42,0 3-23,-2 4 11,0-1-51,2 2 11,-2 2-27,2-1-77,-2 1 0,2 0 0,0-1 0,2 0 0,-2-1 0,0-6 0,0 3-26,0-2-208,0-2-64,-2-1-67,0-2-56,1-2-121,-3-2-149,0-1-113,-1-2-722,-4 1-1157</inkml:trace>
  <inkml:trace contextRef="#ctx0" brushRef="#br0" timeOffset="40482.6892">28156 7139 27,'-19'-5'764,"19"5"-157,-21-2-71,21 2-41,-19-3-42,19 3-41,-23-3-46,12 2 5,11 1-13,-21-3-34,21 3-26,-18-2-11,18 2-14,-15-3-14,15 3-24,-14-2-22,14 2 31,0 0-81,-15 0 32,15 0-33,0 0 44,0 0-39,0 0 37,0 0-44,5 8 13,-5-8-36,15 3-35,-2-1-102,0-1 0,2-1 0,2 0 0,6 0 0,1 0 0,3 0 0,1-2 0,1 0 0,7-1 0,-3-1 0,1 1 0,-1-2 0,-4 2 0,3-4 0,-5 3-47,0-2-243,-2 2-50,-3-4-63,0 2-30,-2 0-76,-6-3-52,0 5-25,-4-4-37,-2 2-78,1-1-460,-9 7-775</inkml:trace>
  <inkml:trace contextRef="#ctx0" brushRef="#br0" timeOffset="40744.5225">28494 6930 418,'-11'-3'658,"11"3"-82,-17-6-59,17 6-50,-14-3-28,14 3-48,-11-3-26,11 3-50,0 0-37,-14-3-20,14 3-20,0 0-10,0 0-3,0 0-22,2 12-6,-2-12-24,13 14 5,-4-7-29,4 4-3,1 0 9,2 3-13,1-1 29,4 3 10,-2-1-43,1 0-3,0 2-3,1-2 1,-6 1-17,1-2-6,-1-1-13,-3 0-9,-1-2-7,-2-1-1,-1 2-67,-2-4-13,-2 1 0,-2 1 0,-2-10 0,-2 18 0,-2-7 0,-2-1 0,-2-1 0,-2 2-94,-3-2-166,2 0-71,-2 1-91,-1-2-78,-2 5-131,-2-2-125,0 2-888,-1 1-1308</inkml:trace>
  <inkml:trace contextRef="#ctx0" brushRef="#br0" timeOffset="41338.7896">27962 8749 287,'0'0'754,"-14"-2"-129,14 2-43,-14-1-53,14 1-59,-13 0-30,13 0-76,0 0-23,-16 0-69,16 0 8,0 0-24,0 0 21,-7 5-22,7-5-32,0 0-14,9 9-18,-1-4-15,3-2 19,1 2-79,3 0-23,3-1-5,2 3-14,4-2-19,2 0-9,-1-1-8,1 2-18,2-1 7,-2-4-14,1 3-44,-1-2-60,0 1-50,-4-1-82,-4-2-31,3 0-67,-4 0-110,-1 0-70,-1-2-40,-1-1-89,-5 1-134,3-2-286,-3 0-667</inkml:trace>
  <inkml:trace contextRef="#ctx0" brushRef="#br0" timeOffset="41614.6151">28254 8669 355,'-11'-5'736,"2"2"-122,9 3-46,-13-6-77,13 6-99,-11-6-21,11 6-60,0 0-9,-8-6-51,8 6-3,0 0-53,0 0 20,22 1-41,-12 2-3,5-1-1,1 4 11,4 0 3,0 2-8,3 1-41,-1 1 20,1 0-12,-3 0 21,1 3-24,-2-1-3,-1 1 20,0 0-10,-4 0-3,-1 2-5,-4-3 7,-3 3-11,-1-3-15,-3 2-2,-2-1-33,-2 0-64,-2 2-21,-1-2 0,-3 3 0,-4 0 0,2 0 0,-3-2 0,-2 1-69,2 0-186,-1-2-54,1 2-76,-1-3-83,3 3-164,0-2-111,-3 3-942,4-4-1359</inkml:trace>
  <inkml:trace contextRef="#ctx0" brushRef="#br0" timeOffset="42418.6224">29523 6927 259,'0'0'298,"0"0"-46,-1-10-59,1 10-65,0 0-33,0 0-47,1-14-39,-1 14-115,0 0-267,0 0 171</inkml:trace>
  <inkml:trace contextRef="#ctx0" brushRef="#br0" timeOffset="43252.1439">29466 6849 395,'0'0'379,"0"0"-119,0 0-24,-3-12-86,3 12 2,0 0-61,0 0-12,0 0-38,-4-10 10,4 10-44,0 0 16,0 0-29,0 0 16,-3-7-22,3 7 27,0 0-2,0 0 57,-8-6-1,8 6 23,0 0 41,0 0-2,-9-8 7,9 8 6,0 0 22,-12-7 12,12 7 10,0 0 14,-9-8 3,9 8-11,0 0-5,-6-10-34,6 10 28,0 0-29,-1-11 7,1 11-19,0 0 3,7-13-27,-7 13 18,11-3-29,-11 3 27,16-4-29,-16 4 32,19-1-36,-7 3 26,-2 1-5,2 0 14,-2 2-24,-1 2 29,2 1-7,-3 0-3,0 3 55,-3 3-57,0 4 42,-3 0-25,-2 4-5,-2 5-14,-4 5 1,-1 1-17,-2 6-10,-1 0-11,-3 0-12,2-1-4,-3 0-29,2-1-45,2 0 0,1-7 0,3 0 0,0-1 0,3-2 0,1-3 0,1 0 0,1-5 0,1 0 0,3-2 0,0 1 0,1-4 0,3-2 0,1 2 0,0-4 0,0-5 0,1 1 0,0-2 0,0 0 0,-10-4-11,19 3-18,-19-3-27,17-3 38,-17 3-24,15-4 38,-15 4-24,11-7 30,-11 7-30,10-4 28,-10 4-25,0 0 32,7-4-36,-7 4 36,0 0-32,0 0 34,0 0-33,-2 19 31,-2-8-27,1 5 38,-1 6-32,1 3 48,-1 4-25,0 9-5,4-2 22,-1 10 3,0 2-3,1 4 3,1 0 3,0 4 33,2 1-25,2 11-31,1 2-9,-1 2 0,3-2 0,0-1 0,1 2 0,0-2 0,0-2 0,0 0 0,1-3 0,-1-1 0,-2-2 0,2-8 0,-2-3 0,-1-2 0,-1 0 0,0-4 0,-2-8 0,-2-2 0,2 0 0,-6-7 0,2-1 0,-2-3 0,-2-2 0,1-4 0,-2-3 0,-2 0 0,-1-2 0,-1-4 0,0-2 0,-2-3-76,12-3-265,-25-3-70,11-3-59,-3-3-128,2-4-110,0-2-166,-2-7-621,2-1-1122</inkml:trace>
  <inkml:trace contextRef="#ctx0" brushRef="#br0" timeOffset="44102.3864">30177 7652 249,'13'-10'654,"-13"10"-112,14-9-47,-14 9-33,14-5-54,-14 5-19,17-5-28,-17 5-46,14-2-6,-14 2-16,14 2-69,-14-2-5,0 0-33,14 5 20,-14-5 1,0 0-1,5 7-26,-5-7-27,0 0-4,-7 10-46,7-10-16,-11 4-16,11-4-1,-13 4-26,13-4 4,-16 1-3,16-1-10,-17-2 4,17 2-19,-12-6 5,12 6-4,-12-8-1,12 8-8,-7-13 25,7 13-34,-3-12-2,3 12 8,4-14-11,2 6 3,0 2-5,2-1 5,1 1-7,3 1-11,0 0 28,4 3-11,-2 2 2,1 1 3,0 1 4,3 5 10,-1 0 32,1 4-6,-4 0 15,1 3-5,-3 1 4,-2 2-2,-2 0 16,-5-1-9,0 3-6,-3-1 1,-3 6-2,-3-2-10,-4 4-3,0-2-8,-3 1-9,-4-3-1,2 2-5,-4-3-6,0 0 12,-1-3-12,-1-3-1,-1 0-8,3-4 1,-2-1 0,2-1-5,2-4 0,0-1 0,0-1-2,2-2 1,1-2-2,0 0-6,-1-4-4,3 0-4,0-3-7,2 2 6,1-2-2,3-1-1,1 2 4,5 7-2,-7-16 2,7 16 2,0-14 1,0 14 1,5-13 1,-5 13 1,14-8-7,-14 8 6,22-3 10,-8 6 7,1 1 3,3 0-14,2 3 6,1 4-2,1-3-4,0 2-1,2 2 6,0-1-1,2 1-5,-6-2 6,-1 1-16,2-2-78,-1 0-79,-3 1-50,-2-3-85,-2 0-27,0-2-98,-2 0-89,-2 0-63,2-1-148,-11-4-602,16 6-938</inkml:trace>
  <inkml:trace contextRef="#ctx0" brushRef="#br0" timeOffset="47520.1988">31062 7853 65,'0'0'676,"14"-3"-144,-14 3-51,13-6-48,-13 6-25,16-5-63,-8-1 14,-8 6-22,14-9-49,-14 9-20,14-11-26,-14 11-9,11-13 8,-5 5-57,0 0 1,-2 1-21,0-2 23,-1-1-20,-3 10-2,4-17-43,-4 17 22,0-16-37,0 16-3,-5-18-5,5 18-14,-9-14-7,9 14-10,-15-10-8,15 10-4,-19-2 8,19 2-12,-25 2-5,10 1-8,0 6 1,-3 0-7,1 2-4,-1 3-4,2 3-2,-1 1-6,3-1 0,3 1-3,0 0 7,1 0-13,3 0-4,0-3-7,4-1 6,1-2 1,2 0 0,2-2-4,1 1-5,2-5-11,3 1-28,1-2-15,-9-5-29,20 3-20,-6-4-7,-2-1 8,4-5 2,1-2-4,1-1-10,-1-1-16,-1-3 6,3-4 18,-2-2 0,2-1 2,-4-2 28,1-1-9,-3-1 39,-1-1-11,-1-3 36,-2 4-31,-2-4 20,1 0 11,-4 6 2,-1-1 13,-1 2 5,-1 2 12,-1 2 4,-1 1 21,1 4 15,-2 0-1,0 3-4,-2 2-23,4 8 36,-10-8-5,10 8-5,0 0 2,-15 7 2,9 1 3,2 1 18,0 6-17,0 1 24,2 2-23,0 5 28,2 0-18,0 3 16,1 0-36,0 0-7,3 2-4,2 1-9,0-5-5,0-2-3,1 0-2,3 0-6,-1-4-2,1-2 0,1 0 7,1-3-19,-2-4-15,3-2-24,0-2-18,-3-3-11,3 1-6,-13-3-4,24-3 0,-13 0-7,0-2 10,0-1 12,-1-3 6,-1 1 2,0 0 20,-1 0 4,-2 0 11,-6 8 0,12-12 13,-12 12 2,7-9 3,-7 9 0,0 0 4,0 0 1,0 0 8,0 0 11,9 7 3,-9-7 1,-1 14-9,1-14 1,-1 17-3,1-17-2,-1 22-4,1-10-7,0-12-1,0 20-32,0-20-57,1 20-80,-1-20-100,0 14-61,0-14-54,0 13-97,0-13-147,0 0-361,-4 8-593</inkml:trace>
  <inkml:trace contextRef="#ctx0" brushRef="#br0" timeOffset="47686.103">31481 7720 648,'2'-16'633,"1"2"-98,0 5-21,-2-4-82,1 2-3,-2 11-56,5-18-52,-5 18-58,3-14-47,-3 14-55,2-12-32,-2 12-26,0 0-23,3-11-10,-3 11-39,0 0-60,0 0-82,0 0-63,0 0-55,7 9-69,-7-9-61,2 17-20,1-6-56,-1 2-483,1-1-487</inkml:trace>
  <inkml:trace contextRef="#ctx0" brushRef="#br0" timeOffset="48349.7094">31740 7840 429,'9'-5'573,"-1"-3"-109,-3 2-48,1-3-21,-2 0-73,-4 9-1,4-16-17,-4 16 20,1-14-80,-1 14 13,-4-12-20,4 12-25,-11-7-27,11 7-20,-14-1 5,14 1-23,-22 5 2,11 2-10,-3 1-6,1 1-20,-1 4-14,1-2-8,0 4-16,3-4-16,1 1-12,1 1-4,2 0-8,1-1-7,1-1-6,4-11-5,-1 18-1,1-18-6,2 13-4,-2-13-14,10 9-34,-10-9-14,15 5-19,-15-5 2,19-1-12,-9-1 8,0-1-12,2-1 25,-2 1-6,0-1 32,2 1-10,-3-1 26,0 1-14,-9 3 16,16-5-10,-16 5 19,12-3-12,-12 3 25,14 5-15,-14-5 45,11 13-9,-6-3 19,1 4-8,0 1 28,-1-1-11,0 7 9,0 2-17,0-1 6,2 2-10,-4 0 8,1 2-11,0-1-23,0 6 18,-1-4-5,-1 2-3,-1-2-3,1 1-4,-2-2 6,0 2 11,0-2 18,-3 0 3,1-1 17,-1-1-17,-2-2 6,0-2 1,-3-1 1,-1-1 1,1-2-7,-1-2-6,-3-5 3,0-1-7,0 0 8,0-4-18,-1-3-8,-2-1 5,-1-3-16,-1-2 5,-1-5-19,1-2 12,-1-1-13,2-8 5,0 0 1,4-4-10,-1-2 3,5-4-24,2 0-10,2-2-49,4-2-17,2 2-23,4 0-25,4-5-10,3 4-41,1 0 14,3 2-26,4 3 18,-1 3 7,0 4 43,-1 2-16,3 1 45,-1 2 1,-1-1 17,-1 7 17,0-2 16,-3 3 11,3-1 14,-4 5 5,1 1 22,-2 1 21,0 1 17,-2 2 63,-12 1-35,24 0 30,-14 3-18,2 2 29,-12-5-34,15 9 7,-7-4-34,-2 3 12,-1 0-30,-1 0 22,1-1-35,-5-7 11,7 12-65,-7-12-19,7 12-100,-7-12-58,4 8-88,-4-8-60,0 0-102,0 0-86,0 0-364,0 0-497</inkml:trace>
  <inkml:trace contextRef="#ctx0" brushRef="#br0" timeOffset="48646.0379">31931 7747 408,'-14'-6'686,"14"6"-144,0 0-63,-16-1-37,16 1-62,0 0-29,-10 5-74,10-5 1,0 0-57,0 0 4,-5 9-60,5-9-1,0 0-22,9 4 15,-9-4-31,0 0-3,14 0-30,-14 0 3,14-5-16,-14 5 17,14-8-16,-14 8 10,15-13-1,-8 8-5,-2-2-7,0-1-10,-1 0 9,-4 8-9,5-18-10,-5 18-6,4-18-9,-4 18-5,-3-18-11,1 8-3,2 10-6,-7-15-6,2 7-1,5 8-6,-11-10 0,11 10-7,-16-5-12,16 5-44,-15-3-44,15 3-57,-18 5-38,9 1-44,0-2-78,2 3-54,-1 3-61,1-3-82,1 4-165,0-3-368,2 2-668</inkml:trace>
  <inkml:trace contextRef="#ctx0" brushRef="#br0" timeOffset="48921.3702">32121 7620 556,'7'-9'744,"-1"2"-99,-6 7-92,9-9-34,-9 9-68,7-8-32,-7 8-72,7-8-42,-7 8-44,0 0 8,0 0-1,10 3-29,-10-3-17,5 13-25,-5-13-18,4 21-10,-3-6-21,1 0-10,0 3-22,-1-1-15,1 0-25,-1 3-4,-1-1-13,1 1-13,1 0-9,-2 0 23,0-1-40,1-2-5,-1 3-5,0-2-2,0 0-4,0-3-28,0 0-47,1-2-43,-1-13-49,1 21-49,-1-21-61,4 17-20,-4-17-89,5 9-71,-5-9-61,0 0-55,13 1-758,-13-1-930</inkml:trace>
  <inkml:trace contextRef="#ctx0" brushRef="#br0" timeOffset="49120.248">32062 7832 406,'-10'1'994,"10"-1"-263,-15 6-101,15-6-105,-11 4-28,11-4-57,0 0-71,0 0-75,0 0-46,0 0-54,10 7-33,-10-7-44,22-4-15,-6 0-33,0-2-48,3 1-92,1-2-40,1-3-92,0 2-55,-3-1-69,1 0-60,0-1-104,-6 2-128,2-1-419,-3 1-654</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7:16.861"/>
    </inkml:context>
    <inkml:brush xml:id="br0">
      <inkml:brushProperty name="width" value="0.05292" units="cm"/>
      <inkml:brushProperty name="height" value="0.05292" units="cm"/>
    </inkml:brush>
  </inkml:definitions>
  <inkml:trace contextRef="#ctx0" brushRef="#br0">19386 3754 82,'0'0'907,"0"0"-161,-7-8-45,7 8-61,0 0-18,0 0-47,-4-8-54,4 8-18,0 0-43,0 0-45,0 0-55,0 0-59,0 0-27,0 0-19,0 0-14,0 0 20,0 0-17,0 0-161,0 0-83,1 14 0,-1-14 0,2 19 0,-1-8 0,0 1 0,-1 1 0,1 0 0,-1 1 0,3 3 0,-3-1 0,1 1 0,-1 0 0,0 0 0,0-2 0,0 0 0,0-1 0,0 1 0,0-1 0,0-1 0,0-1 0,0-12 0,1 23 0,-1-23 0,0 18 0,0-18 0,2 14 0,-2-14 0,1 14 0,-1-14 0,0 0 0,1 11-537,-1-11-126,0 0-145,0 0-141,0 0-707,0 0-1321</inkml:trace>
  <inkml:trace contextRef="#ctx0" brushRef="#br0" timeOffset="296.865">19372 3762 431,'0'0'816,"-7"-7"-117,7 7-41,-7-9-97,7 9-35,-7-9-74,7 9-28,-4-9-39,4 9-15,-3-10-22,3 10-42,0 0-27,0-15-41,0 15-11,2-12-27,-2 12-20,7-11-29,-2 4-21,-5 7-24,13-12-15,-5 6-23,1-1-18,2 0 1,1 1-13,2-2-14,-1 4-9,2-2 1,-1 2-9,1 0-43,1 1-66,-4 1-46,0 0-74,-12 2-40,20 0-42,-20 0-78,14 3-104,-14-3-82,7 5-68,-7-5-856,2 13-1116</inkml:trace>
  <inkml:trace contextRef="#ctx0" brushRef="#br0" timeOffset="508.5659">19374 3867 671,'0'0'668,"0"0"-79,0 0-48,7 5-91,-7-5-26,0 0-85,17-1-16,-17 1-34,18-4-60,-18 4-41,20-4-48,-8 3-18,-1-1-27,2 0-19,1-1-15,-1 2-12,0-2-37,0 2-72,0 0-94,0-2-91,1 2-78,-14 1-55,22-2-75,-22 2-134,19 0-373,-19 0-545</inkml:trace>
  <inkml:trace contextRef="#ctx0" brushRef="#br0" timeOffset="727.751">19433 4025 124,'0'0'765,"-10"13"-124,10-13-79,-6 8-79,6-8-50,-3 10-17,3-10-77,0 0-8,2 12-61,-2-12-14,6 6-36,-6-6-14,11 5-42,-11-5-16,16 3-46,-16-3-11,21 3-24,-7-3-2,-2 0-27,2 0-6,-1-1-84,1-1-67,2-1-121,-1 1-115,-2 0-102,0 0-162,-1 0-614,1-3-844</inkml:trace>
  <inkml:trace contextRef="#ctx0" brushRef="#br0" timeOffset="1013.0404">19802 3892 429,'-13'-5'794,"13"5"-99,-13-5-70,13 5-64,0 0-63,-13-7-71,13 7-41,0 0-33,0 0-15,0 0-23,0 0-9,0 0-17,0 0-17,8 9-26,2-4-28,-1 1-13,3 0-7,0 2-19,3 0-16,0-1-38,-2 2-24,2 0-15,-1-1-21,0 2-12,-1-3-8,0 3-12,-1-3-3,-1 2-11,1-1-22,-3 1-33,3-2-94,-3 1-108,0-3-89,-1 2-26,-1-2-82,-7-5-112,14 9-110,-14-9-124,8 6-663,-8-6-1058</inkml:trace>
  <inkml:trace contextRef="#ctx0" brushRef="#br0" timeOffset="1278.656">20046 3838 309,'0'0'713,"0"0"-89,0-11-38,0 11-104,0 0-31,0 0-77,0 0-24,-9 10-58,9-10-5,-12 12-60,5-2-7,-2 1-47,0 1 8,-4 2-26,2 0-5,-1 1-20,-2 1-13,1-1-27,1-1-12,-1 0-20,0 1-6,0-1-17,3-2 0,-2-2-11,3 0-4,2 0-25,-1-2-66,1 0-83,7-8-51,-10 10-97,10-10-103,-7 8-99,7-8-148,0 0-583,0 0-844</inkml:trace>
  <inkml:trace contextRef="#ctx0" brushRef="#br0" timeOffset="1513.0293">20387 3806 596,'0'0'949,"6"-7"-125,-6 7-108,0 0-63,0 0-60,0 0-87,5-8-87,-5 8-67,0 0-62,0 0-61,0 0-44,4-9-43,-4 9-30,0 0-26,0 0-27,0 0-92,0 0-120,0 0-79,0 0-104,0 0-110,0 0-105,0 0-113,0 0-701,0 0-965</inkml:trace>
  <inkml:trace contextRef="#ctx0" brushRef="#br0" timeOffset="1684.8954">20456 3950 63,'0'0'837,"5"10"-135,-5-10-61,5 7-53,-5-7-74,0 0-28,8 11-61,-8-11-62,0 0-71,7 9-36,-7-9-65,0 0-29,7 5-39,-7-5-21,0 0-31,0 0-62,0 0-137,0 0-120,0 0-190,0 0-195,0 0-759,0 0-993</inkml:trace>
  <inkml:trace contextRef="#ctx0" brushRef="#br0" timeOffset="2568.0346">21395 3708 630,'0'0'682,"-1"-16"-56,1 16-43,-1-14-52,1 14 2,0-15-15,0 15-45,0 0-22,-2-15-33,2 15-8,0 0-62,0-13-33,0 13-16,0 0 14,0 0-9,0 0-26,0 0 3,-4 15-83,4-15-198,-3 20 0,2-8 0,1 2 0,-2-1 0,2 1 0,0 1 0,0 2 0,-1-1 0,2 1 0,-1-3 0,0 1 0,0-1 0,2 0 0,-2-1 0,1-1 0,-1 0 0,0-12 0,0 19 0,0-19 0,1 16 0,-1-16 0,0 0-396,0 15-202,0-15-155,0 0-153,0 0-843,-4 10-1439</inkml:trace>
  <inkml:trace contextRef="#ctx0" brushRef="#br0" timeOffset="2849.2722">21206 3625 644,'0'0'897,"-9"-4"-115,9 4-88,0 0-59,-9-8-47,9 8-68,0 0-73,-4-8-51,4 8-44,0 0-7,8-9-63,-8 9-22,14-7-28,-5 3-31,1 1-29,4-1-18,2 1-34,0-1-17,2 0-22,1 0-4,2 1-28,2-1-5,0 1-9,1 0-10,-4 1-15,1 0-33,-2-1-35,0 1-64,-1 0-53,-3 2-74,0-1-46,-2 1-32,-1 1-43,-12-1-41,23 2-74,-23-2-59,14 4-100,-14-4-768,8 6-1017</inkml:trace>
  <inkml:trace contextRef="#ctx0" brushRef="#br0" timeOffset="3474.2553">21235 3875 67,'-8'8'814,"8"-8"-156,-9 12-60,9-12-85,-4 10-24,4-10-80,0 0-37,2 12-75,-2-12-30,7 7-39,-7-7-25,16 4-49,-16-4-18,21 4-39,-7-4-17,1 0-17,3-1-1,2 0-28,0-1-18,1 0-94,4 0-28,-1-1-83,-1-1-34,1 1 0,0-1-55,1 0-6,-3 0-10,-2-1-18,-2 1 17,-2 0 13,1 2 29,-3-3 40,-1-2 39,-4 3 47,0-1 56,-3-2 74,-6 7 27,13-10 33,-13 10 34,5-12 20,-5 12-1,3-10 17,-3 10-8,0 0 42,0-13 10,0 13-6,0 0-3,0 0-40,0 0 43,-2-12-22,2 12 19,0 0-34,0 0 43,0 0-26,0 0-25,3 11-42,-3-11 12,3 11-33,-3-11 17,1 14-35,-1-14 63,5 20 12,-5-20-2,6 20-35,-3-9-7,-1 0-16,1-1-9,1 1-21,-2-2 7,-2-9-18,7 16 6,-7-16-12,4 13 10,-4-13-9,3 8-4,-3-8-6,0 0 6,0 0-11,0 0 10,0 0-10,0 0 7,0 0-11,0 0 5,0 0-7,-10-3 13,10 3-13,-4-11 13,4 11-15,-2-18 12,2 18-1,1-21 1,0 11-6,2-2 4,1-2-10,2 2 3,-1-3-2,3 4 13,1 1-13,1 0 8,0 1-6,1 3 17,2-3-1,-2 6 18,0-1 3,2 3 24,-13 1 2,24 0-1,-13 3-1,1 0 5,0 2-1,-3 1-6,0 0-7,0 0-11,-2 2-2,0-1-9,-2 2-6,1-1-3,-2 1-1,-4-9-6,6 17-56,-6-17-95,3 14-84,-3-14-129,1 15-140,-1-15-140,0 13-833,0-13-1089</inkml:trace>
  <inkml:trace contextRef="#ctx0" brushRef="#br0" timeOffset="3833.6152">22037 3793 342,'0'0'835,"-4"-8"-124,4 8-104,0 0-74,0 0-69,2-14-34,-2 14-56,0 0-71,11-3-41,-11 3-33,11 3-50,-11-3-29,14 6-28,-6-1-24,1 1-26,-3 1-6,2 3-11,0-3-11,0 1-17,-1 2 3,-1-2-14,1 0 6,-1 1-13,2-1 8,-2 0-13,-1-1 9,0 0-13,-5-7 11,10 11-4,-10-11 30,8 9 19,-8-9 26,8 5-14,-8-5 6,0 0-9,14 4-1,-14-4-4,0 0-6,14-5-2,-14 5-10,10-8-23,-2 2 19,-2 0-6,-1-3-8,2 1-6,2-1-4,-2-3-2,1 2-8,0-1-34,1 1-56,0-3-77,1 2-85,0 0-71,-2 2-108,-1 0-93,2-2-54,0 5-259,1-2-311,-2 0-758</inkml:trace>
  <inkml:trace contextRef="#ctx0" brushRef="#br0" timeOffset="4193.1355">22433 3799 480,'0'0'694,"0"0"-96,4 10-33,-4-10-103,0 0-12,12 4-42,-12-4-61,0 0-49,16 0-36,-16 0-40,13-3-33,-13 3-19,16-4-15,-16 4-28,17-7-22,-10 2 2,-7 5-22,15-9 0,-15 9-14,11-8-4,-11 8-18,8-6-3,-8 6-16,5-8 0,-5 8-11,0 0-2,0 0-7,-4-8 6,4 8-14,0 0 8,0 0-10,-17 1 11,17-1-4,-10 6 2,10-6-1,-12 6-2,12-6 2,-12 12 0,7-4 1,5-8 1,-9 12-1,9-12-2,-7 14 1,7-14 0,-3 14-2,3-14-5,0 12 6,0-12-4,5 9-11,-5-9-56,6 10-47,-6-10-72,10 7-33,-10-7-2,18 7-23,-18-7-83,19 5-48,-19-5-37,22 2-24,-22-2-33,22 0 16,-22 0-432,19-5-441</inkml:trace>
  <inkml:trace contextRef="#ctx0" brushRef="#br0" timeOffset="4614.9832">22669 3841 448,'8'-12'338,"-8"12"-17,5-13-21,-5 13-23,3-11-10,-3 11-10,2-13-11,-2 13 0,3-10-12,-3 10-13,0 0-21,3-14-28,-3 14 1,0 0 33,0 0-26,0 0 12,8-4-70,-8 4 10,0 0-7,8 7 1,-8-7-14,6 6-16,-6-6-19,5 11-12,-5-11-11,8 10-14,-8-10-12,5 12-1,-5-12 1,5 10-18,-5-10 25,4 11-35,-4-11 17,0 0-16,4 14 12,-4-14-18,0 0 21,4 9-19,-4-9 21,0 0-14,0 0 9,5 9-16,-5-9 10,0 0-13,0 0 17,0 0-4,0 0-1,0 0 1,0 0-6,-10-8 3,10 8 0,0 0-11,-4-13 22,4 13 15,-4-13-2,4 13 17,-1-16 16,1 16-21,1-18 16,2 8-1,0 1 24,1-1-1,2 0 12,2 1 6,-1 1 18,0 1 15,3 0-14,-1 0 11,2 2-7,1 2 7,1 1 7,1-1-21,-1 3-3,1 1 0,1 2-16,1 0-10,0 1-3,1 2-8,-3 0-6,0 1-11,0 1-10,-1 3-4,1-2-10,-2 1-4,-1 0-5,-2 1-5,0 0-3,-1-2-56,-1 2-95,0-2-90,-4 2-130,1-2-147,-1 0-188,-3-9-323,0 17-568,0-17-1230</inkml:trace>
  <inkml:trace contextRef="#ctx0" brushRef="#br0" timeOffset="5318.0872">23197 3595 200,'0'0'698,"3"-15"-78,-3 15-34,1-14-45,-1 14-41,2-13-21,-2 13-6,0-12-23,0 12-15,0 0-36,2-13-42,-2 13-35,0 0-61,0 0-13,0 0-15,0 0 16,0 0 3,0 0-22,8 10 0,-5 0-23,0 2-13,-1 3-167,1-1-27,1 3 0,-2 1 0,2 0 0,0 0 0,-2 0 0,2 0 0,-1 2 0,-1-2 0,1 0 0,-1-2 0,1 4 0,-2-6 0,1 1 0,-1-1 0,-1-2 0,1 0 0,-1 0-387,0-12-118,0 18-53,0-18-138,-2 16-142,2-16-810,-4 13-1310</inkml:trace>
  <inkml:trace contextRef="#ctx0" brushRef="#br0" timeOffset="5749.6947">23132 3823 636,'0'0'562,"9"-12"-71,1 6-34,0-3-72,3 1-29,2 0-58,2-1-20,2 1 3,0 1-56,-3 1-28,3-1-22,-3 2-6,1 1-47,1 2 1,-5 0-43,0 2-7,0 2-22,-2 0 19,1 2-40,-3 0 17,0 0-33,-1 2 23,2 1-8,-3 1 0,-1-1-23,1 1 10,0-1-36,-2 2 31,3-2-12,-3 0 18,4 1-20,-3-1 19,2-2-15,1 1 11,1 1-15,0-3 38,-1 1-3,3-1 1,-2-2-27,-10-2 19,22 3-2,-11 0-7,-11-3-1,22-3-5,-10 3 2,-1-3-3,-1 1 0,0-2-2,3 0 1,-5 0 2,0-1 0,-2-2 4,-6 7 0,10-11 1,-10 11 0,4-13-1,-4 13-15,-1-14 13,1 14-9,-10-14 14,4 7-19,-1 0 8,-1 2 2,-2-2 2,0 3-13,-1-1 14,-1 3-17,0-1 14,0 0-28,0 3-24,12 0-112,-23 0-80,10 0-138,1 3-115,0 1-243,0-1-400,0 0-746</inkml:trace>
  <inkml:trace contextRef="#ctx0" brushRef="#br0" timeOffset="6512.144">23700 3768 687,'0'0'745,"0"0"-125,5-8-52,-5 8-84,7-6-37,-7 6-80,13-5-20,-13 5-58,18-4-45,-18 4-13,23 0-11,-11 1-29,4 2-20,-1 0-28,3 1-25,-4 3-19,3-2-19,-5 2-20,2 1-5,-1 0-15,-1-1-3,-2 1-8,-2-1-3,-2 0-3,0 1-5,-2 1-4,-4-9-1,4 12-3,-4-12-1,0 13-6,0-13 4,-3 10-2,3-10-6,0 0 9,-3 11-3,3-11 3,0 0-10,0 0-21,0 0-23,0 0-19,0 0-35,0 0-13,0 0-19,12-10-5,-5 4 7,3-2 7,0-2 13,-1 1-13,3-2 49,-1-1-13,0 4 47,-1-3-20,0 1 18,-1 0 1,1 3 27,-2-1-14,-2 1 28,-6 7-30,10-10 35,-10 10-22,10-4 30,-10 4-28,0 0 26,0 0-16,13 4 31,-13-4-23,0 0 36,8 13-1,-8-13 1,8 9-4,-8-9-4,7 12 17,-7-12-16,13 11 11,-13-11-18,17 8 10,-17-8-17,20 6 11,-9-5-13,0 0 0,-11-1 2,23 0-7,-9-1 0,-3 0 1,2-2 6,5 0-11,-4-2-22,3 0 18,-2-1-12,0 0 12,-2 0-5,1-3 8,-2 1-23,-1-1 30,-3-1-52,0 0 57,-1 3-20,0-1 20,-2 1 28,-5 7 12,6-14-14,-6 14 0,5-9-12,-5 9 4,0 0-16,0 0 13,0 0-20,0 0 12,0 0-13,0 0 24,-9 4 10,7 7 30,0-2 7,-1 3 6,-1 2 29,1 2 78,2 2 53,1 3-13,0 0-8,0 3-26,0 1-3,1 0-7,1 1-14,-2-1-10,1-1-55,1 1-113,-2-4 0,2 0 0,-4-1 0,2-3 0,0 0 0,0-2 0,-2-1 0,2-3 0,-1 1 0,1-12 0,-2 18 0,2-18 0,-4 16 0,4-16 0,-9 9 0,9-9 0,-11 7 0,11-7 0,-18 0 0,8-3 0,-2-1 0,0-4-232,-1-1-526,-3-3-253,1-2-940,1-2-1687</inkml:trace>
  <inkml:trace contextRef="#ctx0" brushRef="#br0" timeOffset="7713.2128">25216 3763 471,'-14'3'735,"14"-3"-122,0 0-39,-11 1-74,11-1-7,0 0-40,0 0-16,0 0-59,0 0-45,0 0-24,15-5-31,-15 5-24,16-7-44,-5 3-6,1-1-39,1-2-31,1 2-17,-1-2-22,1 0-16,1-3 11,-1 1-35,0 1-8,-1-1-21,1-1 7,-1 0-11,0 1 5,-3-2-14,0 2 11,0-1-15,-3 1 11,-1-1-15,-1 1 14,-1 1-23,-4 8 17,4-14-23,-4 14 14,0-13-14,0 13 15,-8-13 8,8 13-13,-11-11-13,11 11 13,-15-7 10,15 7-3,-17-4-29,17 4 63,-22-1-61,22 1 18,-21 2-12,10 0 14,0 2-12,1 0 14,-2 4-13,2-1 10,-2 2-4,2 0 5,1 2-8,-1 0 29,2 2 16,0 2 6,2 2 13,0-3-10,3 7 29,-3 1-4,3-1 6,1 2-4,-2 2 1,1 0-5,2 2-14,-1-1-5,0 5 26,1 2 63,1 3-95,0-3-44,1 2 0,1 0 0,1-2 0,2 1 0,-3-1 0,2-3 0,1 1 0,-3-5 0,3-1 0,-1-2 0,2 0 0,2-1 0,-4-2 0,1-4 0,1-1 0,1 1 0,-2-3 0,1-2 0,1 0 0,-3-4 0,2 2 0,0-2 0,-2 1 0,-4-8 0,11 9 0,-11-9 0,12 6 0,-12-6 0,11 5 0,-11-5 0,13-3 0,-13 3 0,16-4 0,-16 4 0,18-10 0,-7 4 0,0-3 0,1 1-57,0-2-55,1-1-9,-2-1-6,2-1 4,-3-1-9,-1 2 14,-3 0 18,3-3 2,-4 4 8,-1-4 12,-1 5-10,-1-2-13,-4-1-19,1 1 3,-3-1-1,0-2 8,-5 2-35,-1-3 10,-3 0-6,0 3 12,0-4-4,-3 4 31,0 0-10,0 0 37,-1 2-3,3 1 42,1 0-26,1 2 45,3-1-26,0 1 37,1 2-26,4-2 28,4 8-23,0-12 28,0 12-24,10-17 20,-2 8-20,2 2 20,4-3-28,3 1 29,3 0-20,-3 1 27,4-1-25,0 0 8,-4 4-9,1 0 37,-2 1-38,-2 1 40,-1 0-34,1 1 35,-14 2-31,21 2 34,-21-2-22,19 6 32,-19-6-20,14 9 29,-14-9-31,9 14 33,-5-5-19,0-1 10,-4-8-21,9 15 17,-9-15-24,7 17 17,-2-9-18,-1-1-14,-4-7 19,9 14 9,-2-9-23,-7-5-26,10 9-77,-10-9-61,12 6-45,-12-6-56,12 2-60,-12-2-35,13-1-69,-13 1-99,11-4-354,-11 4-446</inkml:trace>
  <inkml:trace contextRef="#ctx0" brushRef="#br0" timeOffset="8041.3382">25687 3825 724,'0'0'658,"-10"7"-57,10-7-70,-7 6-42,7-6-65,0 0-18,-5 8-51,5-8-21,0 0-44,9 8-26,-9-8-16,11 1-26,-11-1-28,19-1-24,-19 1-28,24-4-23,-13 3-19,0-2-12,1-1-12,-1-1-8,-2 2-7,2-2-9,-4 0 5,1 1-3,-8 4-14,12-11-9,-12 11-2,5-13-9,-5 13 1,0-11-13,0 11 3,-8-11-8,8 11 6,-15-10-12,15 10 19,-18-5-21,7 2 6,11 3-16,-23-1-17,23 1-36,-22 1-43,8 2-48,3-2-29,-1 2-51,4 1-50,-1 0-84,9-4-47,-16 10-46,16-10-84,-8 10-152,8-10-326,0 0-639</inkml:trace>
  <inkml:trace contextRef="#ctx0" brushRef="#br0" timeOffset="8338.1924">25961 3766 760,'5'-14'626,"-5"14"-41,7-10-41,-7 10-70,4-12-22,-4 12-34,5-9-18,-5 9-56,4-8-29,-4 8-52,0 0-38,5-8-51,-5 8-19,0 0 2,0 0 11,0 0-18,6 11-15,-6-11 4,2 14-9,-2-14 16,0 24-14,0-11-9,-2 3-16,2 1 2,-2 0-10,2 3-15,0-3-17,0 1-9,0 2-5,0-2-11,0 2 3,0-2-16,2 0-10,0 0-3,-2-2-2,4 0-5,-2-2-58,0-1-90,0-1-73,0-1-48,2-2-66,-1 0-55,1-1-105,1-1-79,-5-7-45,13 12-894,-13-12-1129</inkml:trace>
  <inkml:trace contextRef="#ctx0" brushRef="#br0" timeOffset="8713.1864">26193 4049 571,'7'-7'554,"-1"2"-69,4-2-26,-4-1-43,1 2-43,2-4-58,3 0-7,-2 2-52,-1-1 22,1 0-61,-1-1 13,-1 0-38,0 3 5,0-1-23,-3 0-22,3-1-21,-8 9-24,10-12-12,-10 12-16,4-11-11,-4 11-15,0 0-7,0-13-11,0 13-14,0 0 2,-13-9-3,13 9-5,0 0-3,-18 0-10,18 0 6,-16 5 5,16-5-14,-18 10 21,9-3 25,0 2 35,0 0 48,0 2-17,2 0 9,1 2 26,1-1 2,1 0 23,2 0-21,2 0-11,0 1-8,2-1-5,0-1-13,2 2-19,3-1-10,-2-1-8,6-1-21,-2 0-6,2-2-7,1 1-3,3-3-14,-1-1-14,1-1-41,3-1-93,0-2-95,5 0-80,-3-3-73,4-1-117,1-1-174,2-2-151,2-4-771,1 3-1235</inkml:trace>
  <inkml:trace contextRef="#ctx0" brushRef="#br0" timeOffset="8885.0537">26968 3921 741,'0'0'788,"0"0"-41,0 0-144,0 0-16,12-3-78,-12 3-60,0 0-90,0 0-54,0 0-66,0 0-41,0 0-44,0 0-25,8-5-40,-8 5-76,0 0-130,0 0-99,0 0-188,0 0-158,0 0-902,0 0-1082</inkml:trace>
  <inkml:trace contextRef="#ctx0" brushRef="#br0" timeOffset="10316.0507">20492 4943 391,'0'0'769,"0"0"-82,1-13-65,-1 13-43,0 0-39,1-14-30,-1 14-44,0 0-45,0 0-40,0-13-20,0 13-41,0 0-41,0 0-44,0 0 2,0 0-38,0 0 10,0 0-19,0 0-12,-1 13-25,1-13-9,-1 18-19,1-18-19,-1 22-17,1-10-89,-3-1 0,2 1 0,-1 1 0,1-1 0,0 1 0,-1-2 0,1 0 0,0 1 0,1-12 0,-1 20 0,1-20 0,-2 16-189,2-16-131,-2 11-51,2-11-70,0 0-98,0 15-127,0-15-139,0 0-736,0 0-1177</inkml:trace>
  <inkml:trace contextRef="#ctx0" brushRef="#br0" timeOffset="10597.3025">20351 4957 671,'-14'-3'784,"14"3"-94,0 0-63,-15-3-73,15 3-26,0 0-61,-9-4-65,9 4-48,0 0-56,0 0-43,0 0-32,3-12-30,-3 12-26,12-7-29,-3 1-32,1 2-17,2-1-20,2 1-8,1-2-10,1 2-16,1-1-7,0-1-6,2 2-7,0 0 0,-2-1-34,2 2-68,-2 1-49,-1-2-53,0 1-53,-2 1-23,-1-1-80,-13 3-43,20-1-49,-20 1-52,14 1-130,-14-1-518,0 0-751</inkml:trace>
  <inkml:trace contextRef="#ctx0" brushRef="#br0" timeOffset="10786.303">20346 5111 264,'-6'7'627,"6"-7"-103,-9 8-48,9-8-39,0 0-62,-4 9-57,4-9-48,0 0-53,0 0-57,13 4-15,-13-4-44,15-1-9,-15 1-32,22-2 2,-8-2-64,0 1-75,2 0-84,0 0-80,2-2-22,-2-1-74,2 3-60,0-2-17,-1-2-296,-1 2-215</inkml:trace>
  <inkml:trace contextRef="#ctx0" brushRef="#br0" timeOffset="11200.8187">20663 5022 313,'0'0'475,"0"0"-69,0 0-44,1-14-9,-1 14-20,0 0-37,0 0-36,0 0-14,-2-9-43,2 9-15,0 0-28,0 0-6,0 0-31,0 0 16,0 0-23,-3 9 10,3-9-46,1 12 34,-1-12-34,0 14 17,0-14-13,2 15-15,-2-15-18,1 17 12,-1-17-10,0 17-13,0-17-5,0 16-7,0-16-15,0 13 13,0-13-19,0 14 2,0-14 6,0 0-14,0 15 12,0-15-27,0 0 32,-1 12-3,1-12-2,0 0-3,0 0-12,0 0 9,0 0-6,0 0 12,0 0-6,0 0-7,-9-7 3,9 7-12,1-10 8,-1 10 1,1-15 0,-1 15-5,8-17-18,-8 17 24,6-17-24,0 8 34,-1 1-29,1-1 37,2 2-31,-2-1 40,2 2-13,-2-2 23,4 4-12,-2-1 33,1 2-5,-9 3 14,19-5-12,-19 5 8,18 0-13,-18 0-3,19 5-9,-19-5-4,17 7-11,-17-7-3,14 9 2,-8-3 2,0 1-11,-6-7-5,7 14 2,-7-14-9,4 15-59,-4-15-75,-1 14-101,1-14-135,-3 14-118,3-14-127,-4 12-638,4-12-860</inkml:trace>
  <inkml:trace contextRef="#ctx0" brushRef="#br0" timeOffset="11788.323">21150 5075 640,'0'0'644,"0"0"-74,1-14-47,-1 14-81,-4-10-30,4 10-86,-5-9-8,5 9-36,-9-8-21,9 8-51,-13-5-13,13 5-19,-16-2-27,16 2-18,-18 1-22,18-1-19,-22 4-23,12 0-8,0 0-12,0 1-17,1 0 5,0 1-16,1 1-1,0 1-2,3-1-6,-1 0-4,6-7-5,-6 15 6,6-15-6,-3 12 4,3-12 2,3 12-3,-3-12-12,7 10-33,-7-10-30,13 7-26,-13-7-17,13 3-29,-13-3-26,19 0-29,-19 0-38,20-3-18,-9 0-18,-1-1-27,1-1 13,1 0 25,-1-2 17,2-1 0,-3 0 31,2-1 17,-3 0 15,0-1 24,-2 0 24,2-2 27,-1 1 22,-2-2 31,0-1 25,0 0 41,-2 0 28,-1-2 26,1 1 26,-1 1 15,-1-1 14,0 3 28,-1-1 2,-1 13 27,1-20 18,-1 20-8,-1-17-9,1 17-41,-1-13-4,1 13-30,-3-9 10,3 9-22,0 0 24,0 0-29,0 0 18,0 0-23,-14 4 34,14-4-29,-6 13 23,3-4 9,3-9 0,-4 21-7,3-9 14,0 1-5,-1-1-25,1 1-3,1 0-11,0 0-16,0-1-15,0 0-7,1 0-1,2 0-12,-2-1-12,2 0-7,0-1 6,-3-10-10,6 17-17,-6-17-81,6 17-41,-6-17-65,7 10-93,-7-10-86,7 11-89,-7-11-117,10 8-602,-10-8-791</inkml:trace>
  <inkml:trace contextRef="#ctx0" brushRef="#br0" timeOffset="12163.3094">21362 5095 54,'0'0'791,"0"0"-159,0 0-89,8-7-35,-8 7-91,7-5-5,-7 5-58,12-5-75,-5-1-11,1 1-66,0 1-2,2-1-51,-1-2-7,0 2-31,1 0-8,-1 0-23,-1-2-6,0 3-23,-8 4 5,13-10-19,-13 10 4,9-9-21,-9 9 9,7-7-23,-7 7 6,0 0-7,5-10 11,-5 10-19,0 0 12,0 0-11,-12-5 11,12 5-11,0 0 11,-14 2-15,14-2 11,-12 5-13,12-5 16,-11 7 2,11-7 5,-11 10 13,5-2 4,6-8-1,-9 13 0,9-13 10,-8 17-2,8-17-4,-3 15-2,3-15-11,-1 14-1,1-14 3,1 15-7,-1-15-6,4 14 10,-4-14-15,7 12 0,-7-12-5,9 10-46,-9-10-66,11 8-72,-11-8-92,14 5-100,-14-5-80,15 5-90,-15-5-138,16 2-365,-16-2-666</inkml:trace>
  <inkml:trace contextRef="#ctx0" brushRef="#br0" timeOffset="12413.3242">21625 5037 673,'0'0'672,"-7"-8"-101,7 8-58,0 0-108,0 0 11,0 0-48,0 0 15,0 0-25,0 0-21,0 0-30,0 0-25,10 7-8,-10-7-19,15 9-20,-7-4-19,2 0-27,-1 1-31,1-1-30,2 1-18,-1 0-22,-1 0-11,3-1-19,-1 1-16,-2 0-3,0 0-3,-1-1-16,0 1-6,1 0-52,-1-2-109,-1 2-54,1-2-78,0 1-44,-9-5-88,13 7-83,-13-7-83,10 6-140,-10-6-559,9 4-884</inkml:trace>
  <inkml:trace contextRef="#ctx0" brushRef="#br0" timeOffset="12663.293">21821 5003 452,'0'0'705,"-3"-12"-89,3 12-28,-4-7-94,4 7-20,0 0-73,-2-10-27,2 10-49,0 0-15,0 0-34,-13-3-22,13 3-44,0 0-37,-14 8-31,14-8-28,-14 12-21,6-4-20,0 0-14,-3 1-16,2 2-2,0-1-12,-2 2-6,-2 0-12,1 2-72,-3 0-82,1 1-73,0-3-111,0 0-144,0 1-152,0 0-788,-2-2-1016</inkml:trace>
  <inkml:trace contextRef="#ctx0" brushRef="#br0" timeOffset="13244.3077">20942 5355 612,'0'0'652,"0"0"-76,2-9-26,-2 9-71,0 0-40,0 0-80,3-10-29,-3 10-44,0 0 0,0 0-23,0 0 1,0 0-44,-4 14 0,4-14-52,-4 16-1,1-7-43,2 3-1,-1-2-38,0 2 3,0 0-32,-1 1 8,2-2-31,0 1 13,1 1-29,-2-4 16,1 3-26,1-12 13,-1 20-85,1-20-68,0 14-58,0-14-57,0 14-74,0-14-78,-1 11-77,1-11-71,0 0-170,0 0-364,0 0-700</inkml:trace>
  <inkml:trace contextRef="#ctx0" brushRef="#br0" timeOffset="13478.6665">20897 5418 559,'0'0'586,"1"-14"-75,-1 14-28,4-12-41,-4 12-51,4-9 2,-4 9-46,7-8-28,-7 8-53,9-5-23,-9 5-46,14-2 10,-14 2-37,16 4-2,-5-1-44,-2 2-1,3 0-42,0 2 5,0 1-32,0-1 8,0 2-28,0-1 9,-1 2-26,0-3 18,-2 2-26,2-1 19,-2 0-25,-1-1-7,1-1-82,-1-1-36,-8-5-50,15 11-55,-15-11-55,12 6-66,-12-6-38,12 5-50,-12-5-78,0 0-78,13 3-292,-13-3-443</inkml:trace>
  <inkml:trace contextRef="#ctx0" brushRef="#br0" timeOffset="13728.6616">21206 5366 603,'-1'-20'506,"1"20"-36,0-14-17,0 14-48,-3-15-21,3 15-25,-1-13-18,1 13-37,-1-11-19,1 11-59,0 0-28,0-12-47,0 12-1,0 0-21,0 0 13,0 0-26,0 0 11,0 0-31,0 0 27,0 12-28,0-12 11,0 17-35,0-17 4,1 22-30,-1-10 14,0 0-34,-1 2 17,1-1-29,-1 0 20,1 0-32,-2 1 17,1-2-96,1-1-65,-1 1-77,1-12-109,-2 21-108,2-21-69,-1 20-164,1-20-515,0 12-797</inkml:trace>
  <inkml:trace contextRef="#ctx0" brushRef="#br0" timeOffset="14134.8977">21471 5363 216,'0'0'677,"0"0"-127,-7-8-67,7 8-50,0 0-50,-11-4-37,11 4-48,0 0-48,-16 5-36,16-5-17,-11 7-22,4 0-22,1 1-38,0-2 10,1 2-32,1 1-20,1 0-3,-1 2-21,2 1-6,2-12-4,-4 19-6,4-19-8,2 15-5,-2-15 3,4 17-8,0-9 1,-4-8-5,10 12 3,-10-12-13,16 9 9,-9-4-7,-7-5 7,21 4-28,-21-4 29,18 0-4,-6-1-1,-12 1-2,21-4 0,-10 0-1,0 2-11,-2-3 27,-1 0-18,0 0-4,-1 0 29,-7 5-11,10-13 17,-10 13-21,5-13 19,-5 13-17,1-15 12,-1 15-14,-3-16 7,3 16-20,-8-16 25,3 8-31,-2 2 25,7 6-26,-14-14 23,14 14-22,-14-11 16,14 11-35,-16-7-49,16 7-97,-13-6-101,13 6-113,-15-3-182,15 3-661,-13-2-838</inkml:trace>
  <inkml:trace contextRef="#ctx0" brushRef="#br0" timeOffset="14362.3883">21672 5421 762,'7'7'845,"-7"-7"-74,0 0-72,9 8-64,-9-8-12,0 0-90,9 5-36,-9-5-51,0 0-63,9 3-48,-9-3-61,0 0-50,0 0-41,0 0-42,0 0-26,11 2-20,-11-2-50,0 0-103,0 0-115,0 0-163,0 0-155,0 0-253,0 0-1088,0 0-1539</inkml:trace>
  <inkml:trace contextRef="#ctx0" brushRef="#br0" timeOffset="15391.5035">23183 4989 830,'2'-16'690,"-2"16"-59,2-14-19,-2 14-68,0-17-40,0 17-41,0-14-41,0 14-17,0-12-10,0 12-12,0 0-36,0-16-53,0 16-55,0 0-32,0 0-30,0 0 11,0 0-5,0 0-14,0 0-22,-4 9-17,4-9-18,-3 21-16,3-9-73,-1 2-23,0 1 0,1 0 0,-3 1 0,3-1 0,0 0 0,0-1 0,0 1 0,0-3 0,3 2 0,-3-14 0,1 22-247,-1-22-78,1 19-41,-1-19-69,2 16-72,-2-16-90,1 12-56,-1-12-127,0 0-580,2 11-960</inkml:trace>
  <inkml:trace contextRef="#ctx0" brushRef="#br0" timeOffset="15701.3268">23165 4947 20,'0'0'755,"1"-15"-156,-1 15-51,3-15-68,-3 15-55,5-17-55,0 9-18,0 0-77,2 2-4,-1-1-26,2-1-25,0 2-25,2 2-6,0 0-11,1 1-28,-11 3-27,21-2-20,-21 2-12,21 4-13,-10-2-3,-1 3-8,-2 1 1,-1 0-4,1 1 9,-2 1 12,-2 0-5,0 1-5,-4-9-4,2 14-9,-2-14-10,-2 19-7,2-19-7,-7 17-11,4-9-2,-5 1 1,3-1-9,-3 0-7,2-1-4,-2-1 2,-1 2-7,2-3-51,7-5-74,-13 9-77,13-9-98,-10 8-137,10-8-136,-9 4-161,9-4-608,0 0-944</inkml:trace>
  <inkml:trace contextRef="#ctx0" brushRef="#br0" timeOffset="15966.9604">23512 4890 257,'0'0'812,"0"0"-126,4-10-21,-4 10-117,0 0-43,0 0-55,3-9-76,-3 9-70,0 0-50,0 0-31,0 0-16,0 0-25,0 0-16,0 0-3,0 0-13,-3 11-32,3-11-16,-4 14-19,4-14-18,-4 20-18,2-8-4,0-2-8,0 1-7,0-1-6,2-10-3,-3 20-7,3-20-7,-2 20-69,2-20-70,-2 17-69,2-17-68,-1 13-101,1-13-87,0 0-71,-1 16-130,1-16-547,0 0-817</inkml:trace>
  <inkml:trace contextRef="#ctx0" brushRef="#br0" timeOffset="16391.7091">23514 4896 198,'5'-9'652,"0"1"-106,-5 8-59,10-13-39,-2 7-37,0 1-68,-2-1-4,-6 6-54,18-8 13,-18 8-45,15-5-35,-15 5-43,15-1-30,-15 1-23,13 1-20,-13-1-28,12 5-3,-12-5-12,9 5-13,-9-5 1,4 9-13,-4-9-11,-2 11 0,2-11-3,-5 11-2,5-11-3,-14 11-17,8-4 11,-2-2-5,-1 1-1,0-1-12,2 0-15,-3 0-5,10-5-7,-16 7 11,16-7 2,-13 5 3,13-5 4,-11 4-2,11-4-12,0 0 15,-12 1-1,12-1-3,0 0 12,0 0-24,0 0 23,0 0 9,0 0-3,0 0 5,0 0-4,12 4 2,-12-4 8,10 4 18,-10-4 4,9 8-1,-9-8-5,11 10-12,-11-10 3,13 12 3,-13-12 0,12 12-7,-7-5 0,1 0-1,-6-7-3,12 11-2,-12-11-1,10 12-21,-10-12-58,9 9-84,-9-9-109,10 8-97,-10-8-79,9 7-156,-9-7-483,9 4-699</inkml:trace>
  <inkml:trace contextRef="#ctx0" brushRef="#br0" timeOffset="16783.0912">23839 4917 208,'0'0'604,"0"0"-111,-2-14-68,2 14-33,0 0-44,-8-9-40,8 9-52,0 0-7,0 0-46,-14 1 8,14-1-34,-10 6 3,10-6-49,-9 12 30,9-12-42,-10 12-14,10-12-18,-6 17-14,6-17-15,-5 14-13,5-14-1,0 15-2,0-15 5,2 13-2,-2-13-2,5 9-3,-5-9-1,12 9-26,-12-9 14,14 4-11,-14-4 3,19 2-7,-19-2 0,22 0-5,-11-1 5,1-1-2,-1-1-2,1 0 3,-1-2 5,-1 2-7,-1-2 23,-1 0-6,2-1 19,-3 0-7,-1-2-3,-1 1-6,-1-1-1,-4 8-4,5-18 3,-5 18 11,0-17-5,0 17-10,-3-15-3,3 15 4,-7-16-5,7 16-7,-10-13-11,3 8 5,7 5 2,-14-6-2,14 6-1,-14-4-2,14 4-6,-16 0-61,16 0-71,-16 3-111,16-3-136,-19 5-125,10 0-202,9-5-467,-16 7-788</inkml:trace>
  <inkml:trace contextRef="#ctx0" brushRef="#br0" timeOffset="17079.9553">24153 4880 530,'0'0'778,"0"0"-112,0 0-28,0 0-78,5-9-70,-5 9-69,0 0-67,0 0-75,0 0-52,0 0-34,0 0-31,0 0 4,0 0-2,0 0-8,5 9-11,-5-9-22,0 14-21,0-14-20,0 17-13,0-17-13,1 19-11,-1-19-11,0 20-6,0-20-6,2 21-7,-2-21-5,1 17-70,-1-17-61,2 14-57,-2-14-49,3 11-45,-3-11-81,3 10-53,-3-10-39,5 9-79,-5-9-142,0 0-352,0 0-626</inkml:trace>
  <inkml:trace contextRef="#ctx0" brushRef="#br0" timeOffset="17361.1957">24183 4895 461,'0'0'579,"0"-13"-77,0 13-62,4-11-31,-4 11-70,6-13-30,-6 13-45,7-8 9,-7 8-43,13-7 23,-13 7-26,18-2-29,-18 2-15,21 0-16,-9 2-3,2 1-7,-1 3-15,2-1-5,-3 3 5,-1-1-13,2 1-15,-3 0-7,0 0 0,-3 0-4,0 1-6,-1-2 7,-2 1 0,-4-8-1,6 14-8,-6-14-14,-3 14-14,3-14-9,-6 15-9,-1-9-12,1 1-8,-2 0 2,-3-2-7,1 2-10,-2-3-13,2 1-11,-2 0-63,1-2-74,1 1-78,-1 0-88,11-4-161,-20 4-159,20-4-251,-19 2-472,19-2-958</inkml:trace>
  <inkml:trace contextRef="#ctx0" brushRef="#br0" timeOffset="17881.5381">23943 5414 571,'0'0'714,"0"0"-90,0 0-37,5-8-49,-5 8-67,0 0-32,0 0-66,5-7-32,-5 7-71,0 0-22,0 0-24,0 0 33,0 0-37,0 0-8,7 5-34,-7-5-11,2 10-29,-2-10-24,2 13-28,-2-13-15,0 16-14,0-16-3,1 17-19,-1-17-1,-1 17-14,1-17 2,1 18-5,-1-18-5,0 18-69,0-18-50,2 15-83,-2-15-49,2 14-81,-2-14-90,0 0-84,1 14-96,-1-14-193,0 0-449,0 0-839</inkml:trace>
  <inkml:trace contextRef="#ctx0" brushRef="#br0" timeOffset="18131.7074">23863 5435 171,'0'0'846,"-9"-11"-128,9 11-19,-5-7-109,5 7-38,-5-10-64,5 10-42,0 0-67,0-14-51,0 14-28,6-9-41,-6 9-42,11-9-36,-3 4-30,2 1-42,-1-1-18,3 2-14,0-1-16,1 0-10,3 0-13,-2 3-7,1-2-16,-2 2-54,2-1-73,-2 0-35,0 1-52,-13 1-16,24-2-62,-24 2-50,20 2-18,-20-2-31,16 3-33,-16-3-35,12 5-94,-12-5-77,7 6-252,-7-6-420</inkml:trace>
  <inkml:trace contextRef="#ctx0" brushRef="#br0" timeOffset="18319.195">23895 5533 634,'-9'7'580,"1"-1"-82,0 0-30,8-6-54,-11 8-58,11-8-54,-9 9-11,9-9-6,0 0-36,-6 9-21,6-9-64,0 0-15,0 0-38,8 8-26,-8-8-22,0 0-18,17 2-5,-17-2-48,21-2-88,-21 2-75,24-3-66,-11-1-57,3 2-35,1-1-91,1 0-24,-2 0-485,2-3-504</inkml:trace>
  <inkml:trace contextRef="#ctx0" brushRef="#br0" timeOffset="18549.325">24268 5482 515,'0'0'548,"11"-10"-69,-11 10-41,5-10-35,-5 10-39,3-9-16,-3 9-7,3-12 1,-3 12-55,0 0 10,3-12-55,-3 12 11,0 0-48,0 0-3,3-11-55,-3 11-7,0 0-45,0 0-3,0 0-26,0 0 34,0 0-27,0 0 17,0 0-39,-4 9 16,4-9-40,-1 14 21,1-14-33,-1 14 18,1-14-27,0 18 13,0-18-21,0 16 27,0-16-40,-2 15-41,2-15-86,2 13-45,-2-13-31,0 0-69,-2 16-59,2-16-53,0 0-45,0 13-140,0-13-571,0 0-767</inkml:trace>
  <inkml:trace contextRef="#ctx0" brushRef="#br0" timeOffset="18877.4378">24287 5434 537,'0'0'607,"-1"-13"-63,1 13-33,0 0-42,0-15-47,0 15-49,2-11-19,-2 11-68,5-10-21,-5 10-64,10-10-10,-10 10-25,15-7 23,-15 7-45,20-5-6,-20 5-22,21 0-1,-21 0-35,23 3 10,-23-3-31,22 4 8,-10 1-26,-1-1 20,2 1-31,-4 1 21,1 1-26,1 2 29,-2-1-1,1 1 20,-3 1-35,0-2 20,-2 0-22,0 1 34,-1 0-13,-4-9 11,1 17-8,-1-17 0,-1 17-7,-7-7 3,3-4-15,-3 2 1,-1 1-14,-2-1 1,0 0-12,-1-1 3,-1-3-4,2 3-11,-2-2-7,1-2-44,12-3-83,-20 7-68,20-7-99,-17 1-120,17-1-130,-14 0-124,14 0-841,-12-5-1141</inkml:trace>
  <inkml:trace contextRef="#ctx0" brushRef="#br0" timeOffset="19064.9319">24577 5482 686,'0'0'544,"0"0"-125,0 0-73,10 2-74,-10-2-61,0 0-48,0 0-54,0 0-117,0 0-135,0 0-288,0 0-256,0 0-193</inkml:trace>
  <inkml:trace contextRef="#ctx0" brushRef="#br0" timeOffset="25936.6776">26130 4821 766,'0'0'669,"0"0"-39,3-11-76,-3 11-18,0 0-66,0 0-45,4-10-50,-4 10-58,0 0-40,0 0-37,0 0-18,0 0 3,0 0 9,0 0-8,0 11-11,0-11-9,0 20-13,0-8-20,0 0-14,0 0-23,0 3-9,0 2-22,2-3-14,-2 3-15,2-2-12,-2 1-17,2-2-6,-1-1-4,0 2-9,0-3-9,1 1 4,0-2-14,1-1-15,-3-10-64,2 21-80,-2-21-51,3 15-85,-3-15-58,2 12-47,-2-12-99,2 12-102,-2-12-107,0 0-787,0 0-1113</inkml:trace>
  <inkml:trace contextRef="#ctx0" brushRef="#br0" timeOffset="26250.1576">26137 4877 61,'0'0'728,"0"-15"-146,0 15-79,4-13-19,-4 13-98,5-15-33,2 6-72,0 3 18,1-1-41,-1 2 5,5 0-35,-3 2-20,4-1-27,1 1-6,-1 3-8,1 0-13,1 0-20,-1 0-11,-1 4-8,-1-1-7,1 2-17,-4-2-13,2 2 4,-2 2-9,-3-1 15,-6-6-1,7 14-14,-7-14-10,2 16 2,-2-16-16,-9 18-10,1-9 4,-1 0-16,-3 0-11,-1 2-2,-1-4-2,1 3-4,-3-3-3,1 0-33,1 1-36,-2-1-56,0-3-46,3 3-53,-1-2-85,3-2-84,1-1-112,10-2-128,-17 6-734,17-6-962</inkml:trace>
  <inkml:trace contextRef="#ctx0" brushRef="#br0" timeOffset="26757.5816">26505 4874 563,'0'0'687,"0"0"-88,0 0-27,0 0-86,0-12-18,0 12-75,0 0-39,0 0-66,0 0-54,0 0-7,0 0 9,0 0-22,0 0-13,0 0-19,0 18-15,0-18-4,0 19-29,-2-9-25,0 2-20,2-1-16,-2 0-11,2 0-19,-2 2-5,0-3-7,-1 1-5,3 0-6,0-11-5,-2 18-35,2-18-70,0 17-66,0-17-65,-2 12-53,2-12-103,0 0-97,2 13-72,-2-13-142,0 0-518,0 0-815</inkml:trace>
  <inkml:trace contextRef="#ctx0" brushRef="#br0" timeOffset="27121.5305">26537 4899 533,'0'0'525,"4"-19"-65,-4 19-46,6-17-25,-6 17-51,8-14-9,-8 14-42,11-11 6,-4 4-40,2 2 23,-9 5-50,15-5-28,-15 5-32,17-2-8,-17 2-33,13 2-9,-13-2-31,12 4 3,-12-4-21,8 9-30,-8-9 13,0 10 3,0-10-24,-4 13 7,0-4-26,-2-2 19,2 2-21,-5-3 9,3 2-9,-2-1 6,8-7 3,-13 13-15,13-13-10,-11 9 12,11-9-18,-10 7 12,10-7-21,-6 6 15,6-6-16,0 0 19,0 0-10,0 0 27,0 0-34,0 0 16,6 8-6,-6-8 11,0 0-13,12 6 18,-12-6-15,7 7 17,-7-7-21,9 9 25,-9-9-15,12 10 12,-12-10-17,12 11 20,-12-11-19,14 10 19,-9-4-19,-5-6 2,11 7-87,-11-7-61,11 8-112,-11-8-95,14 5-87,-14-5-152,13 3-510,-13-3-728</inkml:trace>
  <inkml:trace contextRef="#ctx0" brushRef="#br0" timeOffset="27480.8908">26854 4896 285,'0'0'600,"-8"-8"-89,8 8-43,0 0-34,-10-8-68,10 8-22,0 0-54,-13 2-17,13-2-40,-10 4-12,4 2-66,6-6-3,-9 12-44,5-3 13,-2-1-40,6-8 8,-4 17-37,4-17 26,-2 16-49,2-16 28,2 14-27,-2-14 12,7 13-27,-7-13 24,9 12-26,-9-12 21,13 9-32,-13-9 20,14 5-35,-14-5 43,17 3-33,-17-3 24,19 0-25,-19 0 21,20-3-25,-20 3 26,18-4-25,-18 4 32,18-7-40,-18 7 29,13-8-21,-8 1 31,-5 7-18,9-14 3,-9 14-1,9-16 13,-9 16-18,4-16 14,-4 16-17,0-15 14,0 15-25,-4-14 24,4 14-21,-5-10 19,5 10-20,-11-9 15,11 9-33,-13-5-12,13 5-75,-15-3-61,15 3-96,-15 0-85,15 0-136,-20 3-719,20-3-819</inkml:trace>
  <inkml:trace contextRef="#ctx0" brushRef="#br0" timeOffset="27776.4954">27065 4841 792,'0'0'630,"0"0"-76,7-6-23,-7 6-97,0 0-22,0 0-100,0 0-14,9-4-54,-9 4 22,0 0-16,0 0 4,2 10-37,-2-10-26,-2 14-21,2-14-17,-2 16-25,2-16-12,-3 19-17,1-10-21,-2 3-13,2-3-12,2-9-12,-3 20-8,3-20-7,-5 19-7,5-19-4,-2 15-5,2-15-37,-2 14-62,2-14-68,0 11-33,0-11-67,0 0-93,0 12-80,0-12-48,0 0-113,0 0-613,0 0-813</inkml:trace>
  <inkml:trace contextRef="#ctx0" brushRef="#br0" timeOffset="28104.6098">27038 4839 625,'0'0'583,"-4"-8"-73,4 8-40,0 0-66,-5-12-84,5 12-27,0 0-35,5-10 11,-5 10-43,0 0 11,13-4-51,-13 4-6,13 0-35,-13 0 18,20 2-4,-8 1-18,-1-1-23,3 4 15,0 0-23,-1-1 6,1 4-20,-1-3-5,1 3-19,-4-2 2,-1 0-16,0 3 4,0-3-7,-4 3 3,1-3-2,-1 3 7,-5-10 4,7 17-2,-7-17-6,0 14-7,0-14-5,-5 15-11,5-15-1,-9 14-10,3-7-4,-1 1 4,-1-3-14,-2 2-1,1-1 6,0-2-9,0 1-10,0-1-39,0 1-52,-1-2-62,10-3-42,-17 4-100,17-4-87,-16 5-116,16-5-117,-15 2-816,15-2-1043</inkml:trace>
  <inkml:trace contextRef="#ctx0" brushRef="#br0" timeOffset="28734.5999">26665 5358 65,'0'0'749,"0"0"-123,2-16-46,-2 16-32,0 0-47,3-14-64,-3 14-42,0 0-29,0-12-46,0 12-16,0 0-67,0 0-13,4-10-44,-4 10 28,0 0-25,0 0-4,0 0-34,0 14 1,0-14-38,0 14-10,0-14-21,0 16-5,0-16-23,-2 20 2,0-10-24,2 2 5,0-12-13,0 20 5,0-20-13,0 22 6,0-22-35,0 18-42,0-18-64,0 14-52,0-14-46,0 13-43,0-13-62,0 0-85,2 15-81,-2-15-73,0 0-186,0 0-363,0 0-732</inkml:trace>
  <inkml:trace contextRef="#ctx0" brushRef="#br0" timeOffset="28945.2677">26685 5380 582,'0'0'562,"0"0"-90,0-14-27,0 14-41,5-10-46,-5 10-24,0 0 3,9-7-30,-9 7-20,11-3-41,-11 3-11,15 3-56,-15-3-9,19 4-44,-11 1-13,4-2-35,-3 3 5,2-1-36,-1 2 7,0-1-25,-1 1-6,1 0-7,-2-2-7,1 1-9,0 1-55,0-3-44,-2 2-66,-7-6-67,13 8-56,-13-8-54,12 4-38,-12-4-73,11 2-45,-11-2-438,0 0-511</inkml:trace>
  <inkml:trace contextRef="#ctx0" brushRef="#br0" timeOffset="29195.2586">26951 5358 312,'0'0'502,"0"-16"-66,0 16-32,-1-15 5,1 15-22,-4-15-47,4 15 10,-2-14-31,2 14 11,0 0-34,-2-17-31,2 17-41,0 0-36,0-10-2,0 10 4,0 0-1,0 0-10,0 0 12,0 0-40,0 0 17,-5 8-38,5-8 7,0 14-35,0-14 2,0 19-32,0-19 1,2 22-23,-2-22 0,3 21-25,-3-9 11,0 0-21,2 1 7,0-3-72,-2-10-42,5 19-84,-5-19-50,4 17-65,-4-17-67,2 14-71,-2-14-40,5 13 25,-5-13-131,8 9-595,-8-9-781</inkml:trace>
  <inkml:trace contextRef="#ctx0" brushRef="#br0" timeOffset="29648.827">27189 5375 382,'0'0'652,"2"-12"-75,-2 12-21,0 0-41,5-13-54,-5 13-49,0 0-72,2-10-29,-2 10-55,0 0-4,0 0-57,0 0 7,0 0-32,-7 6 6,7-6-49,-2 10 10,2-10-33,-8 15 14,8-15-36,-6 17 18,2-9-43,2 2 12,2-10-33,-7 17 18,7-17-36,-4 16 17,4-16-29,-6 14 20,6-14-25,-4 12 19,4-12-26,-4 9 24,4-9-36,0 0-4,-5 10-56,5-10-24,0 0-46,0 0 9,0 0-26,0 0 3,0 0-23,0 0-4,0 0-2,5-14 26,-5 14 29,1-12 18,-1 12 21,5-17 21,-5 17 16,2-17 0,-2 17 25,6-20 9,-4 11-1,-2 9 16,6-17 10,-6 17 22,7-17 5,-7 17 30,6-12 11,-6 12 9,10-12 6,-10 12 18,11-8 2,-11 8-6,13-2 23,-13 2-29,16 0 13,-7 2-17,2 3 6,-2-2-50,0 2 41,3 2-37,-4-2 14,1 2-32,1-1 16,-1 2-21,-1-1-8,-1 0-5,1 0-3,0 1 2,-2-2-73,1 1-65,-1-1-75,-6-6-81,10 11-75,-10-11-81,9 9-86,-9-9-153,0 0-272,4 9-536</inkml:trace>
  <inkml:trace contextRef="#ctx0" brushRef="#br0" timeOffset="29836.3246">27247 5441 331,'-16'-3'640,"16"3"-91,-11-4-39,11 4-34,-11-3-69,11 3-47,0 0-66,-9-4-55,9 4-25,0 0-38,0 0-44,0 0-62,0 0 22,0 0-21,8-6-13,-8 6-26,10-3 5,-10 3-25,18-2-76,-18 2-63,22-5-77,-11 3-75,3 0-33,-1-1-53,5 1 46,-4-1-61,4 0-59,0-1-262,0 0-208</inkml:trace>
  <inkml:trace contextRef="#ctx0" brushRef="#br0" timeOffset="30039.4429">27512 5350 361,'14'-6'528,"-14"6"-98,8-5-41,-8 5-10,0 0-31,5-7-39,-5 7-33,0 0-12,0 0-1,0 0-6,0 0-18,5-8-19,-5 8-41,0 0-4,0 0-34,0 0 3,0 0-19,0 0 11,0 16-34,0-16-1,0 11-41,0-11-7,0 15-9,0-15-9,0 16-7,0-16-2,0 15-10,0-15-8,1 15 0,-1-15-42,2 12-61,-2-12-48,2 12-86,-2-12-66,0 0-64,0 13-85,0-13-179,0 0-445,0 0-685</inkml:trace>
  <inkml:trace contextRef="#ctx0" brushRef="#br0" timeOffset="30483.5164">27544 5363 23,'0'0'643,"7"-9"-140,-7 9-57,8-5-29,-8 5-33,9-4-60,-9 4-45,14 0-40,-14 0-16,13 4-22,-13-4-6,16 6-8,-9 0-43,2 0-20,-1 2 2,0-1-31,-1 0-12,1 3-18,1 0-6,-2-2-15,0-1-7,0 3-9,-3-3-7,2 0-5,-6-7-13,8 12-41,-8-12-42,8 10-31,-8-10 5,5 8-4,-5-8 15,0 0-3,2 9-9,-2-9 41,0 0 11,0 0 5,0 0 12,0 0 2,0 0 8,12-1 0,-12 1 7,8-8-3,-8 8 4,9-13-9,-2 4 9,3 1-10,-2-2 1,1-1 13,3 1-3,-2-1 5,0 1 6,-1 2 3,0-2 15,0 3 25,0 2 39,-3-2 18,1 1 21,-7 6 2,11-7-7,-11 7 58,11-2-1,-11 2-9,0 0 15,16 1-25,-16-1 26,8 5-35,-8-5 20,8 11-36,-8-11 9,6 12-39,-6-12 0,3 14-33,-3-14 14,4 17-37,-4-17 1,2 20-16,-2-20-1,1 17-3,-1-17-40,0 16-74,0-16-78,1 15-73,-1-15-88,0 12-63,0-12-27,3 15-79,-3-15-179,7 10-324,-7-10-613</inkml:trace>
  <inkml:trace contextRef="#ctx0" brushRef="#br0" timeOffset="30732.2728">28074 5418 389,'0'0'641,"0"-14"-79,0 14-12,0-12-40,0 12-52,0-13-40,0 13-47,0 0-68,0-13-27,0 13-67,0 0-12,0 0-4,4-10 12,-4 10-28,0 0 18,0 0-58,3 12 10,-3-12-46,2 12 3,-2-12-40,4 16-12,-4-16-9,3 18-10,-3-18-5,3 20-7,-3-20-10,2 16-30,-2-16-67,2 16-72,-2-16-43,4 13-78,-4-13-83,0 0-61,1 15-52,-1-15-146,0 0-566,0 0-796</inkml:trace>
  <inkml:trace contextRef="#ctx0" brushRef="#br0" timeOffset="30936.766">28052 5421 671,'3'-17'593,"-3"17"-77,3-15-41,-3 15-43,10-16-37,-6 9-44,2-1-52,-1 0-42,3 2-39,-2-1-41,3 2-36,-3-2-30,2 2-21,1 1-22,-9 4-10,14-8-13,-14 8-15,14-3-7,-14 3-52,12-2-96,-12 2-86,0 0-52,15-1-50,-15 1-76,0 0-21,13 2-97,-13-2-345,0 0-398</inkml:trace>
  <inkml:trace contextRef="#ctx0" brushRef="#br0" timeOffset="31124.2581">28137 5401 415,'0'0'510,"-5"8"-60,5-8-50,0 0-25,-6 10-47,6-10-49,0 0-17,0 0-39,3 10-21,-3-10-39,0 0-15,12 4-44,-12-4-11,12 1-30,-12-1-6,16 0-16,-16 0 3,17 0-28,-17 0-5,16-1-81,-16 1-76,18-2-71,-18 2-85,14-3-66,-14 3-112,0 0-341,18-1-358</inkml:trace>
  <inkml:trace contextRef="#ctx0" brushRef="#br0" timeOffset="31310.2269">28105 5534 619,'0'0'595,"0"0"-90,7 5-53,-7-5-84,0 0-51,18 3-65,-18-3-34,16 0-55,-16 0-6,18-2-46,-18 2-11,16 0-31,-16 0 0,19-1-33,-19 1-59,16-2-116,-16 2-132,18-3-144,-18 3-580,16-2-592</inkml:trace>
  <inkml:trace contextRef="#ctx0" brushRef="#br0" timeOffset="32997.275">29402 4882 677,'0'0'666,"0"0"-82,0 0-41,4-11-57,-4 11-37,0 0-74,0 0-5,-8-9-56,8 9-16,0 0-23,-13-2-9,13 2-33,-14 3-16,4 1-13,1 2-24,-1 1-11,-3 3-21,0 1 9,1 4-26,-1-1-16,1 3-7,1 0-6,-1 0-9,1 0-14,2 0-10,1 0-11,3 0 0,0-3-24,1 1 5,0-1-15,4 0 9,3-2-16,2-2 8,1 3-24,2-4 18,1 1-10,2-3 3,1 1-6,1-1 8,2-3-11,-1 0 9,3-3-10,-3 0 8,2-1-10,1 0 6,-1-2-25,2-2 30,-2 0-3,2 0 7,-2-2-11,1-1 3,-3-2-5,0 1 1,-1-2 0,-1-1 1,0 0-3,-3-1 0,1-3 2,-4 1-5,1 0 0,-2-2 0,-2 0-3,-2 0 4,0 3-6,-2-1 5,-2-1-3,1 1 0,-3 0 4,-2 1 0,-1 3-5,-2-1 5,0 1-3,-3 3-2,2 1 1,-2 0-1,0 4-2,0-1 5,1 2 1,-1 2 0,0 2-4,-1 1 6,0 2 0,1 2 6,3 1-8,2 2 3,1 1 2,3-2-6,1 2 1,3 0 2,3 4-2,1 0 0,2 0-2,2 1 9,1 0-6,0 0-5,1 0 13,-2-3-8,-1-2 1,0 3-10,0-3 10,0 1-12,-2-2-15,-1 0-45,-2 0-40,1-1-27,-3-10-70,0 17-65,0-17-44,-3 16-88,3-16-95,-6 14-103,6-14-148,-9 12-585,9-12-939</inkml:trace>
  <inkml:trace contextRef="#ctx0" brushRef="#br0" timeOffset="33868.1853">29743 5032 693,'0'0'587,"0"0"-66,0 0-33,-3-10-67,3 10-46,0 0-3,0 0-79,0 0-5,-4-9-65,4 9-12,0 0-37,0 0 5,0 0-25,-7 7 10,7-7-18,-4 9-10,4-9-8,-4 16 2,4-16-30,-2 18-12,2-18-14,-3 20-9,3-20-10,1 21-10,-1-21-9,2 20-6,-2-20-6,4 17-7,-4-17-3,7 15 3,-1-8-5,-6-7 0,12 11-1,-4-6-4,-8-5-1,16 7 3,-16-7-6,16 4 3,-16-4-2,19-1-4,-19 1 4,19-5-7,-19 5 11,19-6-12,-10 1 5,1-1-7,-1-3 6,2 3-11,-3-5-2,1 2-24,-1 0 4,0-3-14,-2 1 10,-2 1-21,1-1-2,-1 2-29,-1 0-1,-3 9-54,5-17 12,-5 17-88,3-17-29,-3 17-58,2-14-64,-2 14-120,1-11-150,-1 11-385,1-11-635</inkml:trace>
  <inkml:trace contextRef="#ctx0" brushRef="#br0" timeOffset="34357.9596">30151 5011 263,'0'0'631,"0"0"-101,10-4-46,-10 4-24,0 0-61,0 0-43,0 0-41,5-7-34,-5 7-23,0 0-1,0 0-44,-13-1-13,13 1-36,-13 3 1,13-3-27,-15 5-6,6 0-19,1 0-6,-1 2-23,-1 1-7,1-1-25,2 3-1,-2-3-18,4 3 4,-2-3-20,7-7 5,-6 15-8,6-15 7,-3 13-16,3-13 8,1 11-6,-1-11 9,6 11-12,-6-11 8,10 6-14,-10-6 9,14 7-14,-14-7-6,15 2-33,-15-2-10,18 0-18,-18 0 4,17-4-20,-17 4 30,19-6-14,-19 6 28,15-7-15,-15 7 32,14-10-13,-14 10 21,11-9-10,-11 9 13,8-10-7,-8 10 32,7-13-29,-7 13 40,4-9-4,-4 9 36,4-9-13,-4 9 11,0 0-14,6-10 8,-6 10-18,0 0 19,0 0-4,0 0 13,0 0-26,0 0 7,0 0-17,5 10 7,-5-10-17,0 0 11,4 14-12,-4-14 5,2 10-47,-2-10-48,3 10-75,-3-10-53,4 9-83,-4-9-65,0 0-66,4 13-44,-4-13-186,0 0-280,6 8-513</inkml:trace>
  <inkml:trace contextRef="#ctx0" brushRef="#br0" timeOffset="34811.0732">30296 5061 161,'3'-11'628,"-3"11"-102,0 0-75,2-9-58,-2 9-72,0 0-55,0 0 0,0 0-13,7-7-4,-7 7-32,0 0-1,6 8-32,-6-8-23,0 0-15,5 12 3,-5-12-42,3 12 10,-3-12-41,0 0 10,2 14-30,-2-14-4,0 0-3,2 17 6,-2-17-6,0 0 23,0 12-44,0-12 15,0 0-22,-2 12 10,2-12-16,0 0 17,0 0-10,-3 8 5,3-8-19,0 0 13,0 0-16,0 0 12,-14 3-14,14-3 10,0 0-12,-9-4 13,9 4-18,0 0 14,-8-9-10,8 9 5,-7-10-20,7 10 25,-1-10-11,1 10 17,0-14-18,0 14 8,5-17-11,-1 10-1,1-3 7,0 3-12,2-3 11,0 4 10,1-2 25,0 3 17,1-2 15,0 2 11,0 1-21,0 0 19,-9 4 34,19-2 2,-19 2 5,19 0-8,-19 0-12,18 3 2,-8 1-21,-1 1-6,0 1-20,-1 0-3,-1 1-22,1 1 15,-2 1-26,-1-1 10,1 1-29,-1 0-61,-2-1-64,1 1-69,-4-9-54,3 16-84,-3-16-84,1 14-98,-1-14-93,-1 13-810,1-13-1027</inkml:trace>
  <inkml:trace contextRef="#ctx0" brushRef="#br0" timeOffset="35112.2542">30640 4994 85,'-1'-15'840,"1"15"-154,0-12-35,0 12-72,-1-11-48,1 11-40,0 0-66,0-14-64,0 14-46,0 0-38,0 0-65,0 0-25,0 0 8,0 0 3,0 0 0,0 0-38,0 0-17,1 12-38,-1-12-10,2 15-37,-2-15-1,2 19-6,0-8-16,-2-11-7,3 21 8,-2-12-27,-1-9-40,2 20-74,-2-20-75,4 17-57,-4-17-92,4 14-87,-4-14-109,4 12-60,-4-12-875,3 10-1079</inkml:trace>
  <inkml:trace contextRef="#ctx0" brushRef="#br0" timeOffset="35471.6186">30554 5082 89,'0'0'671,"0"0"-127,0 0-78,5-7-56,-5 7-60,12-4-66,-12 4-48,20-5-25,-9 2-39,0-1-24,5 0-34,-2 0-22,1 2-18,0-3-11,2 1-16,-3-2-3,1 4-19,-1-2 4,-1 0-9,-3 2 8,2 0-6,-12 2 8,15-5 5,-15 5 9,14-3 20,-14 3 20,0 0-11,14 1-2,-14-1-2,7 7-9,-7-7-9,0 0-17,6 9-6,-6-9 0,5 11 0,-5-11-9,3 9 2,-3-9-7,3 12 3,-3-12-6,3 11-2,-3-11 0,4 11 20,-4-11-30,4 9 20,-4-9-27,0 0-15,4 12-63,-4-12-40,0 0-42,6 10-49,-6-10-74,0 0-34,9 7-75,-9-7-31,0 0-482,0 0-483</inkml:trace>
  <inkml:trace contextRef="#ctx0" brushRef="#br0" timeOffset="35784.1124">30775 4960 200,'0'0'748,"-12"6"-150,12-6-60,0 0-54,0 0-53,0 0-47,-4 8-48,4-8-22,0 0-15,13 3-35,-13-3-34,12 0-23,-12 0 1,20-2-11,-10 0-14,-10 2-10,21-4-1,-11 1-20,0-2 12,0 3-17,-10 2-12,15-9 1,-6 4-26,-9 5 5,12-10-28,-12 10-7,7-10-17,-7 10 3,6-9-7,-6 9-18,0 0-15,-3-15-3,3 15-17,-9-5 12,9 5-20,-12-5 14,12 5-18,-15 0 11,15 0-39,-17 1-46,17-1-49,-20 4-58,10 0-55,-2 1-62,2-1-81,1 3-87,-2-3-69,3 1-127,-1 0-719,0 0-986</inkml:trace>
  <inkml:trace contextRef="#ctx0" brushRef="#br0" timeOffset="36095.4373">31141 4960 294,'0'0'779,"-1"-10"-97,1 10-35,-3-10-76,3 10-53,0 0-54,-1-12-50,1 12-62,0 0-44,0 0-50,-2-11-50,2 11-29,0 0 15,0 0-16,0 0-16,-6 8-7,6-8-25,-2 13-17,2-13-20,-2 19-16,2-19 2,0 22-36,0-8 9,2-2-26,-2 0 7,1 3-15,-1-2 5,1-2-13,2 3 7,-2-4-21,0 2-39,0 0-56,2-4-71,-3-8-44,4 20-73,-4-20-56,5 14-101,-5-14-78,4 12-54,-4-12-815,2 12-992</inkml:trace>
  <inkml:trace contextRef="#ctx0" brushRef="#br0" timeOffset="36876.6669">31031 5107 562,'0'0'545,"0"0"-102,0 0-58,4-11-62,-4 11-57,11-4-41,-11 4-35,20-8-18,-8 4-25,2-1-8,2 2-22,-1-1-3,2-1-20,-2 3-10,0-3-1,-2 3 7,0-2-2,-2 3 12,0-2-2,-11 3 12,19-5-30,-19 5 6,13-2-8,-13 2-12,0 0 19,17 0-3,-17 0-3,9 5 1,-9-5-9,9 5-5,-9-5-11,7 10-12,-7-10-5,5 11-8,-5-11-8,5 13-3,-5-13-3,5 12-1,-5-12-5,6 14-4,-6-14 4,5 10-3,-5-10-2,7 10 1,-7-10-2,12 9-2,-12-9-2,15 6 12,-15-6-24,16 4-14,-16-4-7,21 1-2,-21-1-1,20-1-8,-9-2 2,-11 3 1,19-4 12,-19 4 5,16-5 1,-8 0 8,1 0 0,-9 5 4,11-12 17,-5 5-14,-6 7 2,11-14 3,-11 14 1,9-13 4,-9 13 7,6-9 4,-6 9 13,7-10 3,-7 10-6,0 0-8,7-10-1,-7 10 3,0 0 6,0 0 19,0 0 23,0 0-16,0 0-4,0 0-9,5 10 10,-5-10 8,0 14 22,0-14 36,0 24 87,2-11-24,0 4-11,0 2-40,-1 0 25,0 3-13,0 0-26,1 4 8,-2-2-22,1 3 17,-1 0-28,1 0-19,-1 1-10,0-1 4,2 2-22,-4-2 6,2-1-22,-1 1 10,0-1-20,-1-2 11,0-1-16,-2 0 10,1-5-10,0-2 3,-1-1-7,-1 0 5,-2-3-1,1-1 0,-2 0-8,-1-2 5,-1-1 1,-3-1-1,-1-3 3,-1 1-2,-3-3-3,0-1-1,-4-2 8,1-1 1,-2-3-7,1-1 6,0 0 6,1-4 1,3-1 11,0-1 9,4-1-14,0-2-1,3 1-5,3-2-4,4 1-1,1-1-3,2-1 0,3 1-4,2 0-3,2-4 3,4 3-3,-1-2-4,3 0 10,2-1-7,3 1 0,-4 0-1,5 0-1,0 1 2,1-1-1,0 3 1,-3-1-2,2 2-5,-4 1-67,4 1-85,-1-1-105,1 1-121,1-3-114,0 3-169,3-3-183,-2-1-728,2 3-1225</inkml:trace>
  <inkml:trace contextRef="#ctx0" brushRef="#br0" timeOffset="37032.8985">31880 5082 97,'0'0'608,"0"0"-116,0 0-64,10 5-43,-10-5-48,0 0-68,0 0-53,0 0-57,0 0-19,0 0-29,0 0-56,7 5-81,-7-5-75,0 0-89,0 0-171,0 0-466,0 0-364</inkml:trace>
  <inkml:trace contextRef="#ctx0" brushRef="#br0" timeOffset="39986.2505">21228 6091 223,'0'0'755,"1"-13"-122,-1 13-49,0 0-29,-2-13-45,2 13-69,-3-10-10,3 10-62,0 0-11,-8-12-61,8 12-11,0 0-42,-11-7-22,11 7-22,-13-1 1,13 1-18,-14 3-23,14-3-20,-17 10 21,8-2-33,-2 2 7,2 3-53,0-1-1,3 1-7,-3 1-18,4 1 10,-1-1-4,3 2-1,0-1-12,2-2-11,1 1 0,1-2-3,3 3-5,0-1-6,1-1-5,3-1 1,0 0-3,3-3-1,0 0-1,2-3-1,1 3 1,1-4-1,1-2-4,0-1 0,1 0 1,0-2-5,0 0-1,1-2-2,1 0 3,-2-1-4,2-2 5,-1-2-4,0 0 3,-1 0 5,-5-3 4,2 3 5,-1-5 14,-2 1-34,-1 0 0,-3-4 0,-1 2 0,-3-3 0,0 1 0,-2-1 0,-1-1 0,-1 2 0,-2-2 0,0 1 0,-3 2 0,0 1 0,-4-1 0,1 4 0,-1 0 0,-2 3 0,1 0 0,-1 2 0,-1 2 0,2 1-135,-2 1-110,13 1-88,-22 1-64,22-1-111,-20 5-155,12 0-166,8-5-780,-14 10-1262</inkml:trace>
  <inkml:trace contextRef="#ctx0" brushRef="#br0" timeOffset="40681.3043">21422 7167 342,'0'0'671,"-1"-18"-79,1 18-41,-2-21-41,1 10-40,0 0-47,1-2-30,0 13-8,-2-22-1,2 22-8,-3-17-21,3 17-29,-3-14-25,3 14-35,-1-12-6,1 12-61,0 0 31,0 0-9,-6-6 38,6 6-28,-4 11 4,4-11-24,-4 18-211,1-5 0,2 0 0,0 3 0,-1 1 0,0 1 0,1 0 0,-2 1 0,3-1 0,-1 2 0,1-2 0,0 2 0,0-1 0,-1-1 0,1 0 0,-2-1 0,2-2 0,0-1 0,0-3 0,0 2 0,0-13 0,0 20 0,0-20 0,0 16 0,0-16 0,0 13 0,0-13 0,0 0 0,0 17 0,0-17 0,0 0 0,0 0 0,3 11-154,-3-11-700,0 0-212,0 0-862,0 0-1660</inkml:trace>
  <inkml:trace contextRef="#ctx0" brushRef="#br0" timeOffset="41621.1049">21281 8117 657,'0'0'590,"-7"-9"-60,7 9-14,-8-6-33,8 6-35,-7-7-4,7 7-48,0 0-13,-7-10-56,7 10-9,0 0-50,0 0 12,-1-12-29,1 12-6,8-7-26,-8 7-20,13-6 5,-4 2-34,3 2-9,-1 0 3,2 2-30,0 1-27,-1 0-13,0 3-11,2 2-7,-2-1-9,1 4-11,-3-1-1,-2 2-2,0 1-2,-2 1-4,-4 0 3,-2 0-3,-1 2-29,-3-1-18,-1 4 0,-5 0 0,-1 2 0,-1-2 0,-1 0 0,-4 3 0,2 0 0,0-3 0,1-2 0,-3 0 0,3-1 0,1-2 0,0-1 0,2 0 0,1-1 0,2-4 0,2 2 0,-1-2 0,7-6 0,-11 10 0,11-10 0,0 0 0,0 0 0,0 0 0,10 7 0,-10-7 0,18-3 0,-5 0 0,1 2 0,2-4 0,1 2 0,1 0 0,0-1 0,2 1 0,0-1 0,0 1 0,-1-1 0,0 1 0,-1 1 0,-2-1 0,0 1 0,-2-1 0,-1 3 0,-13 0 0,21-3 0,-21 3 0,16-2 0,-16 2 0,14-3 0,-14 3 0,11-1 0,-11 1 0,0 0 0,16-3 0,-16 3 0,0 0 0,0 0 0,11 3-172,-11-3-160,0 0-69,0 0-63,0 0-150,5 9-113,-5-9-187,0 0-537,-1 12-1064</inkml:trace>
  <inkml:trace contextRef="#ctx0" brushRef="#br0" timeOffset="42520.401">21421 9121 292,'-12'-3'713,"12"3"-124,0 0-58,-7-4-27,7 4-42,0 0-69,-4-11-27,4 11-70,0 0-2,2-10-23,-2 10-28,5-8-3,-5 8 1,8-8-28,-8 8-27,14-5-16,-14 5 0,17-2-19,-17 2-29,20 2-2,-8 1-13,-1 0 35,-1 1-71,2 2 47,-3 0-61,0 2 43,0 1-56,-3 1 43,-1 0-47,-2 2 33,-1-2-43,-2 2 19,-2-1-32,-1 2 31,-1 1-36,-3-2 25,0 1-42,-2-1 4,2 0-2,-3 0 3,2 0-1,-1-3 2,-1 0-2,2 0 2,0-1 1,2-2 1,-1 1 1,7-7-1,-11 9 4,11-9 4,-8 6-2,8-6-30,0 0 50,-9 4-35,9-4 35,0 0-35,0 0 31,0 0-43,6-7 39,-6 7-36,10-4 33,-10 4-36,16-8 35,-7 3-34,3 2 34,1-1-28,-2 2 28,3-1-37,-1 0 32,-1 1-35,2 2 44,-2 0-40,-12 0 40,25 2-44,-15 1 43,1 0-38,-2 1 3,0 1 4,0 0 4,-2 2 7,-1 0 16,-2 1 7,-4-8 2,6 15 10,-6-15 2,0 16-1,0-16-3,-5 20 8,1-11-8,-2 0-3,-2 2-2,-2-2 1,0 0 1,-3 1-3,-1-2-4,-2-1-1,-1 1-2,-2 1-1,2-3 0,-2 2-1,2-4-7,-2 1-3,0-1-8,2 0 0,-1-3 0,4 1 0,-1-2 0,2 0 0,0-2 0,2 1 0,-1-3-70,1 0-38,1 1-94,1-2-92,-1-2-97,3 2-129,-1 0-204,2-2-202,1 1-644,-3-1-1215</inkml:trace>
  <inkml:trace contextRef="#ctx0" brushRef="#br0" timeOffset="46230.5689">23418 6166 572,'5'-12'714,"-5"12"-82,1-12-35,-1 12-54,4-10-62,-4 10-21,3-10-53,-3 10-27,0 0-58,2-11-18,-2 11-58,0 0-19,0 0-30,0 0-17,3-11-9,-3 11 4,0 0-21,0 0-17,-3 13 14,3-13-7,-1 15-20,1-15 9,-1 21 7,-1-9-19,2 1-13,-1 4-14,0-2-5,0 2-12,-1-1-10,1-1-23,0 1-44,1-3 0,-3 1 0,2 0 0,0-3 0,1 3 0,-1-4 0,-1 2 0,1 0 0,1-12 0,-3 19 0,3-19 0,-2 17 0,2-17 0,-1 12-176,1-12-125,-2 11-65,2-11-66,0 0-90,-2 12-145,2-12-163,0 0-722,0 0-1192</inkml:trace>
  <inkml:trace contextRef="#ctx0" brushRef="#br0" timeOffset="46839.9229">23736 6240 242,'-11'-8'665,"11"8"-74,-9-7-57,9 7-44,-8-8-36,8 8-41,-6-7-76,6 7-41,-4-11-57,4 11-22,0 0-44,0-15-4,0 15-33,5-12-2,-5 12-32,9-12 17,-3 6-3,3 2 3,0-1-36,0 1 18,3 1-22,-2 0 13,-10 3-41,19 0 11,-19 0-16,18 5 26,-10 0-27,-8-5 12,14 12-23,-14-12 19,7 17-22,-7-17 24,4 19-28,-4-19 24,-1 20-33,-2-9 7,-1-1-17,1 2 17,-3 0-23,1-2 21,-1 0-24,0-1 18,1 0-22,-2-1 22,1-1-27,-1 1 25,2-1-15,5-7 8,-6 10-16,6-10 19,-5 8-22,5-8 19,0 0-22,0 0 23,0 0-24,0 0 22,0 0-22,10 4 21,-10-4-22,14-5 24,-14 5-17,18-7 16,-7 6-24,0-3 25,2 1-18,-1-1 18,1 2-22,1 1 22,-1-1-24,0 1 27,1 1-24,-14 0 22,23 1-24,-13 1 6,-10-2 1,19 6 3,-19-6 3,13 9-1,-13-9 3,9 10 2,-9-10-5,2 12 6,-2-12-1,-1 14 4,1-14-3,-6 12 5,1-4-3,5-8 6,-13 14 18,5-9-21,0 1 19,-1 0-22,-1-1 17,0 0-22,0 0 20,-2 2-23,2-5 15,0 1-17,-2 1 20,2-1-26,0-3 24,10 0-31,-18 3-32,18-3-81,-15 0-46,15 0-80,-14-1-99,14 1-131,-9-5-83,9 5-262,-6-7-370,6 7-813</inkml:trace>
  <inkml:trace contextRef="#ctx0" brushRef="#br0" timeOffset="47418.0372">24162 6234 370,'0'0'764,"0"0"-121,0 0-27,-4-10-67,4 10-56,0 0-71,4-11-37,-4 11-77,6-7 3,-6 7-53,9-7 8,-9 7-43,17-6 4,-17 6-44,17-7 2,-17 7-24,20 0-22,-20 0-17,23 0-1,-13 5-19,1-2-19,-2 2-18,-1 1-11,-1 1-8,0 1-7,-3 1-4,-2 1-18,-2-10 16,2 20-12,-4-9-1,0-1-11,-3 2 1,-3 0-1,1 1-5,0-2 15,-3 2-14,1-4-1,0 3 0,-1-4-1,0 1 7,-1 1-12,4-3 10,-2 0-17,2-1 10,7-6-2,-13 11 0,13-11 1,-7 8 0,7-8 0,-9 7-1,9-7 4,0 0 4,0 0-5,0 0-12,0 0 8,4 7 1,-4-7 1,14-1-1,-14 1-6,18-2 8,-18 2-3,24-2-3,-10 0 4,0 2 0,1 0 10,0-3-14,0 3-1,-1-2 4,2 1 1,-3 1 1,2-1-8,0 1 11,0 0-4,-2-3 4,0 3 0,-1 0 14,-12 0 10,25-2 11,-25 2-15,18-1 6,-18 1-3,15 0-1,-15 0-17,14-1-1,-14 1 1,0 0-3,15-1-2,-15 1 0,0 0-24,12-2-48,-12 2-36,0 0-77,0 0-57,10-2-103,-10 2-97,0 0-141,0 0-120,0 0-838,5-9-1176</inkml:trace>
  <inkml:trace contextRef="#ctx0" brushRef="#br0" timeOffset="49277.339">25051 6139 426,'4'-7'674,"-4"7"-88,0 0-52,6-9-46,-6 9-49,0 0-65,0 0-45,0-12-52,0 12 1,0 0-43,-9-7 0,9 7-49,0 0 16,-11-3-30,11 3 3,-10 3-38,10-3 6,-14 4-39,14-4 16,-15 8-29,5-4 9,4 1-36,-3 2 13,1-1-25,1 1 15,-1-1-25,3 0 10,-2 3-22,7-9 8,-8 15-19,8-15 21,-6 13-19,6-13 29,0 14-4,0-14 4,4 14-11,-4-14 15,8 14-31,-8-14 2,9 13 1,-4-5-17,3-2 10,-1 1-9,1-2 3,1 2-4,0 0-6,-2-1-2,2 0 5,-1 0 0,2 0 5,-1 0-6,0-1 1,-1 0-3,1 1-6,-3 0 1,-6-6 0,13 8 4,-13-8-6,13 8 10,-13-8-7,7 8 7,-7-8-4,7 8-15,-7-8 17,0 0 11,4 11-6,-4-11-5,0 0 10,-5 12-9,5-12-3,-8 5 1,8-5-2,-14 8-2,14-8 0,-19 7 2,7-6-2,3 2-2,-4-1 14,-2-1-10,5 1-3,-4 1 2,1-3-4,13 0-15,-23 1-50,23-1-22,-24-1-76,24 1-55,-19-3-65,11-1-92,-3 0-126,11 4-143,-12-9-246,12 9-366,-10-12-868</inkml:trace>
  <inkml:trace contextRef="#ctx0" brushRef="#br0" timeOffset="49659.114">25064 6140 106,'0'0'847,"0"0"-160,0 0-61,0 0-96,0 0-59,0 0-86,6-11-33,-6 11-63,9-4-32,-9 4-41,18-4 0,-18 4-39,24-4 10,-11 3-30,4-2 13,0 1-31,0 0 6,0 0-3,2 0 0,-2 0-8,1 0-11,-1 1-17,0 0 10,1-2 11,-3 3 0,-1-1-11,-1-2 31,1 2-37,-2 0 36,1 0-61,-13 1-10,22-3-10,-22 3-1,20-2-2,-20 2-6,14-2-8,-14 2-8,14 0-8,-14 0-3,0 0-8,15-3-5,-15 3-3,0 0-17,0 0-51,14 0-39,-14 0-103,0 0-68,0 0-77,0 0-77,0 0-123,0 0-150,0 0-182,0 0-591,0 0-1084</inkml:trace>
  <inkml:trace contextRef="#ctx0" brushRef="#br0" timeOffset="52104.0169">23243 7120 208,'0'0'779,"0"0"-116,2-12-23,-2 12-69,0 0-43,2-10-79,-2 10-17,0 0-64,-2-12-8,2 12-48,0 0-3,0 0-38,-1-11-17,1 11-42,0 0-34,0 0-36,0 0-4,0 0 32,0 0-27,0 0-7,-4 11 12,4-11-8,0 16-25,0-16-14,-1 21 0,1-8 1,0 0-11,-1 1-11,-2 1-30,3-3-50,-1 4 0,-1-1 0,0-1 0,1-1 0,-2 0 0,1 0 0,-1-1 0,2-1 0,-2 0 0,3-11 0,-4 21 0,4-21 0,-2 18 0,2-18 0,-3 14 0,3-14 0,-2 11 0,2-11 0,-3 11-126,3-11-152,0 0-93,-2 12-65,2-12-123,0 0-151,0 0-155,0 0-672,0 0-1171</inkml:trace>
  <inkml:trace contextRef="#ctx0" brushRef="#br0" timeOffset="52651.5844">23468 7221 53,'0'0'852,"-7"-7"-175,7 7-25,-5-7-69,5 7-59,-4-8-67,4 8-43,0 0-94,-3-15-23,3 15-38,5-7 1,-5 7-51,7-11 4,-7 11-50,11-7 17,-11 7-39,15-3 1,-15 3-34,17-2-5,-17 2-21,21 3-3,-12 1-29,1 0 5,-1 2-18,-1 1 4,-1-1-15,-1 2 2,-2 2 7,0-2-13,-3 3-3,-1-11-10,-3 22-1,-1-12 1,-3 2-16,0 2 16,0-2-1,-1 1-3,-3-1 0,2 0-1,-2 0-2,1-2 12,0 0-13,2 0-4,-2-2-9,4 0 12,-1-1 0,1 0 0,6-7-4,-10 9 2,10-9-10,-7 11 10,7-11-3,0 0 2,0 0 2,2 11-2,-2-11-3,10 4 3,-10-4 5,13 0-3,-13 0 0,16 1 0,-16-1 1,21-1 0,-21 1 0,24 0-1,-12-3-1,1 3-5,0-1 10,1-1-6,-2 1-1,2-2 5,-1 2 1,-2 0-1,3-1 0,-2 1 2,-1-2-2,-11 3 3,19-2-1,-19 2 1,16-2-1,-16 2-1,13-2-1,-13 2-7,0 0 6,15-2-3,-15 2-22,0 0-45,0 0-87,10-3-45,-10 3-85,0 0-96,0 0-143,0 0-141,0 0-848,0 0-1146</inkml:trace>
  <inkml:trace contextRef="#ctx0" brushRef="#br0" timeOffset="53135.9445">23967 7232 43,'2'-14'842,"-2"14"-185,0 0-65,-7-11-66,7 11-46,-7-7-90,7 7-11,-9-5-71,9 5-26,-12-5-57,12 5-1,-11-1-37,11 1 2,-13 0-45,13 0-6,-14 3-48,14-3 16,-12 4-26,12-4 6,-11 7-25,11-7 12,-9 10-30,9-10 17,-8 11-29,8-11 16,-4 14-16,4-14 16,2 15-22,-2-15 25,6 18-28,-1-10 18,2-1-24,3 3 19,0-2-27,2-1 19,2 2-26,-1-1 21,2 0-24,-1-2 18,2 1-14,2 1 20,-1 0 6,-2-2 10,2 0-15,-2 0 6,-1 1-11,-1-2 10,-2 0-16,0 1 13,-3-2-7,-8-4 21,15 10 5,-15-10 4,6 7-5,-6-7-5,0 0-9,-1 12 0,1-12-2,-9 7-8,0-3-2,0 0-4,-1 0-3,-2-1 9,0 1-13,0-1 7,-5 0-11,5-1-5,-4 0-16,3 1-46,-2-2-44,2 1-43,-2-2-50,15 0-59,-23 0-51,10-3-105,13 3-91,-19-3-92,19 3-173,-15-9-437,15 9-818</inkml:trace>
  <inkml:trace contextRef="#ctx0" brushRef="#br0" timeOffset="53479.6809">23939 7248 734,'0'0'640,"0"0"-115,4-9-41,-4 9-86,0 0-25,10-7-44,-10 7-40,14-5-35,-14 5-23,18-6-31,-18 6-26,23-3-2,-10 1-10,1-1-21,0 2-11,2-1-6,-2-1 7,2 3-12,-2 0 32,2-1-40,-2-1 7,1 1-15,-2 1 7,1 0-24,-2-1 1,-12 1-32,20 0 8,-20 0-36,15-2 21,-15 2-26,14-1 14,-14 1-25,0 0 15,17 0-20,-17 0 16,0 0-25,0 0 19,14 0-9,-14 0 17,0 0-33,0 0 0,0 0-65,0 0-27,0 0-76,0 0-54,0 0-45,0 0-88,0 0-100,-9 4-111,9-4-240,0 0-327,-13 3-756</inkml:trace>
  <inkml:trace contextRef="#ctx0" brushRef="#br0" timeOffset="55451.249">24471 7221 124,'0'0'652,"10"-8"-105,-10 8-32,12-7-27,-12 7-41,7-7-23,-7 7-34,8-7-10,-8 7-54,0 0-12,9-9-61,-9 9-10,0 0-54,0 0 3,0 0-37,0 0 13,-3-9-14,3 9 12,0 0-34,-15 7 8,15-7-23,-14 9 7,4 0-12,0-1-3,-1 5 11,-1 1-3,-1 2-10,1-1-19,1 2-9,2 0-10,-1-1 1,2 1-11,2-1-12,0 1-10,1-4 21,2 3-37,1-3 27,2 0-39,2-1 28,1 0-38,1-2 32,0 0-35,4-2 33,0 2-36,1-3 29,2-1-29,-1-1 34,3-1-32,-2-1 23,2 0-31,0-3 26,0 0-28,1 0 35,-3 0-36,-11 0 37,23-3-35,-13 0 35,1-1-35,-11 4 33,14-7-35,-14 7 5,10-8 0,-10 8 31,6-10-31,-6 10-2,0 0 6,0-14-2,0 14 5,-7-11-6,7 11 6,-11-7-2,11 7-2,-11-7 3,11 7 0,-15-4 0,15 4-1,-17-3-15,17 3-42,-18 0-44,18 0-43,-20 3-29,20-3-60,-18 4-26,18-4-49,-17 5-47,17-5-74,-10 4-73,10-4-40,-7 5-92,7-5-627,0 0-876</inkml:trace>
  <inkml:trace contextRef="#ctx0" brushRef="#br0" timeOffset="55935.6013">24919 7283 168,'0'0'703,"0"0"-112,-9-5-54,9 5-49,-10-3-41,10 3-38,0 0-33,-18 0-58,18 0-4,-15 1-65,15-1-12,-15 3-49,5 0-20,1 2-17,1 1 2,0 0-35,-1 1 4,3 0-42,-1 1 8,1 0-34,0 3 13,2-1-35,0 0 3,4 1-10,-4-1 15,4-10-26,2 19 17,-2-19-27,4 20 22,1-13-4,2 1-3,-7-8-5,10 14-2,-1-10 1,0 1-24,1-2 24,1 0-26,1-2 27,0 0-23,1 0 16,-1-2-10,0 0 16,2 0-21,-2-2 23,-1 0-24,1-1 23,-1-1-22,-1 1 21,-2-2-15,1-1 27,-3 0-21,3-1 18,-4 0-13,0-3 24,-1 2-30,-1-3 25,-2 1-24,-1 11 18,0-21-23,-1 9 23,-2 1-25,1 2 20,-2-1-25,0 1 22,-1 1-23,0 1 21,-3 0-27,3 0 19,5 7-18,-15-8-31,15 8-82,-14-4-33,14 4-72,-13-3-77,13 3-103,-14 0-53,14 0-114,-10 3-172,10-3-319,0 0-687</inkml:trace>
  <inkml:trace contextRef="#ctx0" brushRef="#br0" timeOffset="56715.845">25256 7195 682,'0'0'635,"5"-12"-49,-5 12-49,0 0-27,0 0-39,1-13-67,-1 13-19,0 0-61,0 0-13,0 0-56,-3-11-3,3 11-57,0 0-1,0 0-37,0 0 12,0 0-29,0 0-3,-11 2-32,11-2 0,-5 12-5,5-12 2,-7 15-11,4-7-7,1 2-3,-2 1-5,1-1-10,0 2-7,0-1-11,-2 1-7,0 1-12,3-3 1,-2 1 14,-1-1-29,2-1-1,0 1 5,-2-2-3,5-8-11,-5 15-2,5-15 1,-4 12 0,4-12-1,-4 10 4,4-10-9,-4 7 2,4-7 5,0 0 1,-1 12-9,1-12 9,0 0 7,0 0-4,11 5 0,-11-5-11,0 0 0,15 1-1,-15-1 3,14-1 0,-14 1-5,19-1-5,-19 1 3,25-1-11,-25 1-2,24-2-1,-13 0-26,1 0-5,-12 2 4,24-4-3,-12 3-5,-1-2-17,-11 3 15,22-4-16,-22 4 29,18-2-11,-18 2 26,16-1-8,-16 1 18,13-4-12,-13 4 19,14-4-16,-14 4 23,11-5-20,-11 5 23,9-5-16,-9 5 18,0 0-21,12-6 23,-12 6-24,0 0 16,4-9-5,-4 9 15,0 0-22,-2-10 24,2 10-26,0 0 30,-6-12-19,6 12 22,-3-8-23,3 8 21,-7-9-22,7 9 20,-5-9-17,5 9 21,-4-11-21,4 11 30,-5-7-11,5 7 31,-4-8-19,4 8 21,0 0-11,-4-11 15,4 11-17,0 0 6,0 0-12,-6-7-1,6 7-19,0 0 7,0 0-9,0 0 12,0 0-8,0 0 23,0 0-9,0 15 17,0-15 0,3 15-12,-3-15 20,3 18-13,-3-18-4,4 20-5,-2-9 8,-1 0 16,1 1-4,0 0 44,2 2-29,-2 0 43,1 0-38,1 1 19,-2-3-42,2 1 21,-2-2-38,2 1 24,-2-2-34,0 1 26,1-2-34,-3-9 29,6 15-40,-6-15 30,4 12-30,-4-12 30,2 11-32,-2-11 32,2 8-38,-2-8 7,0 0-86,3 11-25,-3-11-140,0 0-80,0 0-86,0 0-167,0 0-182,0 0-944,0 0-1395</inkml:trace>
  <inkml:trace contextRef="#ctx0" brushRef="#br0" timeOffset="59047.0441">23607 8009 246,'0'0'839,"0"0"-159,3-14-35,-3 14-76,0 0-51,1-13-55,-1 13-46,0 0-90,-1-10-14,1 10-53,0 0 3,-9-6-53,9 6-3,0 0-24,-14 5 6,14-5-32,-15 9-15,5-3-12,1 2-15,0 1-10,-2 2-10,2-1-4,0 3-5,0-3-12,2 3-12,0-4-11,1 4-7,2-2-1,-1 0-2,1 0-10,3-1 3,1-10 24,1 21-19,0-10-2,3-3 1,1 3-8,3 0-2,0-1 24,2-1-39,2-1 25,0 1-35,2-1 29,-1 1-30,2-2 25,-2-1-38,0 2 27,1-2-24,0 2 26,0-1-32,-3 0 33,2-2-37,-4 1 36,-1 0-33,0-1 33,0-1-31,-1 3 30,-7-7-24,9 10 32,-9-10-27,5 11 24,-5-11-20,-1 9 34,1-9-36,-5 12 26,5-12-35,-11 10 35,11-10-36,-15 9 34,6-5-36,-1 1 28,-2-2-25,1 0 18,-1 1-17,-2-4 16,1 3-45,-1-3-31,2 0-105,12 0-38,-26-2-109,14 1-58,1-3-120,2-1-144,0 0-136,2-1-833,0 0-1263</inkml:trace>
  <inkml:trace contextRef="#ctx0" brushRef="#br0" timeOffset="59328.2876">23570 8081 628,'0'0'694,"-5"-7"-103,5 7-65,0 0-34,0 0-58,3-10-52,-3 10-49,10-4-31,-10 4-37,13-7-4,-13 7-53,20-6 7,-7 4-39,2-3-13,0 3-33,3-1 4,-1-1-36,1 0 7,0 1-35,-2 1 6,1 0-37,-3 0 12,0-1-30,-2 2 17,-12 1-29,22-3 10,-22 3-51,19-2-51,-19 2-93,13-1-63,-13 1-73,12 1-102,-12-1-100,0 0-206,6 6-534,-6-6-861</inkml:trace>
  <inkml:trace contextRef="#ctx0" brushRef="#br0" timeOffset="59812.643">24058 8157 256,'0'0'810,"0"0"-105,1-13-17,-1 13-107,0 0-89,-1-11-52,1 11-62,0 0-50,-4-11-36,4 11-13,0 0-61,-6-8-12,6 8-52,0 0-8,-12-4-32,12 4 12,0 0-38,-13 6 18,6 0-26,1 0 0,0 2-28,0 2 6,-1 1 15,0 2-21,1-1-9,1 3-8,-1 1-7,1-1-3,2 0 42,-1-1-65,1 3 50,2-5-57,0 3 44,1-3-47,1 1 0,1-3 3,1 1 2,2-2 2,1-1-7,2-1 9,0 0 0,1-2-6,1 0 1,0-1 5,2-3 0,-1 1 44,-11-2-57,23 2 51,-23-2-51,21-2 46,-21 2-47,17-7 46,-17 7-51,15-7 4,-15 7-1,10-8 6,-10 8 4,5-12 3,-5 12 1,0-12-3,0 12 2,-3-10 0,3 10-13,-8-12 7,8 12 8,-15-9 0,8 4 0,-5 0-6,2 3 11,0-1-8,-3 1 0,13 2-13,-23-3-24,23 3-45,-22 0-46,22 0-45,-21 2-72,21-2-51,-18 3-117,18-3-118,-13 4-70,13-4-830,-9 3-1044</inkml:trace>
  <inkml:trace contextRef="#ctx0" brushRef="#br0" timeOffset="60443.8956">24395 8146 592,'0'0'720,"0"0"-94,-8-7-22,8 7-82,0 0-59,-9-8-43,9 8-41,0 0-36,-9-11-63,9 11-9,-7-6-43,7 6 7,-11-7-41,11 7-7,-9-10-40,9 10-5,-9-8-34,9 8 0,-12-8 20,12 8-15,-10-8 2,10 8-10,-9-9 2,9 9-24,-10-6-4,10 6-9,-9-7-11,9 7-11,-8-6-5,8 6-2,-7-6-4,7 6-13,0 0-4,-8-7-5,8 7-6,0 0 0,0 0-2,0 0-3,0 0-1,0 0 0,7-7-1,-7 7-4,14 2 25,-14-2-20,18 2 0,-18-2-6,22 3 0,-8-3 8,-3 3-9,2 0 1,-1-2 0,1 2 3,0-2-1,-2 1-8,1-1 10,-12-1-2,20 1 4,-20-1 1,17 2-2,-17-2 5,14 2-5,-14-2 3,0 0 0,16 1-4,-16-1 4,0 0 2,0 0-5,16 1 0,-16-1 3,0 0-5,0 0 3,0 0-1,14 1 0,-14-1 1,0 0 2,0 0-1,0 0-6,0 0 5,0 0 2,0 0 0,0 12 1,0-12-5,-8 9 6,8-9 1,-3 15 2,3-15 0,-6 20 1,4-10 1,-1 3 3,1-2 7,-1 2-1,0-2-7,2 2 26,-1-2-30,-2 1 26,3 0-38,-2 0 31,2 0-33,0-2 28,-1 2-33,2-12 37,-2 21-48,2-21 36,-2 20-28,2-20 27,-1 18-123,1-18-24,0 14-95,0-14-49,-1 12-48,1-12-42,0 0-107,0 14-111,0-14-104,0 0-862,0 0-1188</inkml:trace>
  <inkml:trace contextRef="#ctx0" brushRef="#br0" timeOffset="61102.4001">24744 8176 429,'6'-8'631,"-6"8"-80,0 0-33,6-11-71,-6 11-34,0 0-34,4-13-31,-4 13-30,0 0-22,2-11-32,-2 11-26,0 0-9,-4-13-41,4 13 8,-6-8-30,6 8 1,-5-8-26,5 8 17,-8-9-35,8 9 7,-7-8-28,7 8 8,-9-6-26,9 6-3,-11-8-20,11 8 7,-9-7 3,9 7 0,-10-5 4,10 5 14,-8-5-46,8 5-2,0 0-6,-11-7-7,11 7-4,0 0-1,-8-4-2,8 4-12,0 0-3,0 0 6,0 0-5,0 0-1,0 0-6,0 0 8,13-3 8,-13 3-1,17 1-17,-17-1 7,23 1-2,-23-1 6,25 0-19,-9 0 12,-1 0-3,-1 0 3,1 0-3,-1-1 0,1 0-2,-3 1 0,4-2 0,-3 1 6,-1 0-3,-12 1 12,22-3-14,-22 3 5,17 0-9,-17 0 14,15-3 4,-15 3-4,11-1-8,-11 1 5,0 0-4,15-2 3,-15 2-11,0 0 0,0 0 11,11-4 1,-11 4-13,0 0 11,0 0-12,0 0 3,0 0-3,0 0 11,0 0-10,0 0 8,0 0-5,-8 10 8,8-10-3,-6 11 15,6-11-13,-4 15 19,0-5-12,2 1 0,-1 0 6,1 0-8,0 3 12,0-1-4,-1-1 3,0 1 1,0 1-6,2-2 29,-1 1-39,2 0 30,-2-1-38,2 0 34,0 1-36,0-13 32,0 20-36,0-20 15,2 21-112,-2-21-8,0 18-71,0-18-46,2 16-80,-2-16-91,2 12-114,-2-12-48,4 15-104,-4-15-790,4 8-1078</inkml:trace>
  <inkml:trace contextRef="#ctx0" brushRef="#br0" timeOffset="61446.1415">24815 8207 333,'0'0'577,"0"0"-89,0 0-79,0 0-44,0 0-50,0 0-47,0 0-27,0 0-41,0 0-31,0 0-26,0 0-31,0 0-23,15-5-16,-15 5-24,22-3-33,-11 3-79,1-2-102,2 0-76,0-1-142,0 1-556,-1 0-516</inkml:trace>
  <inkml:trace contextRef="#ctx0" brushRef="#br0" timeOffset="62123.7208">24430 8274 461,'0'0'423,"0"0"-46,0 0-42,0 0-19,-11 3-17,11-3-23,0 0-14,0 0-16,-9 5-2,9-5-2,0 0-2,0 0-20,0 0 6,0 0-39,0 0-19,0 0-30,0 0 6,0 0-32,0 0 7,0 0-38,12 1-3,-12-1-21,18 0-2,-18 0-27,26 0-16,-12 0-91,2-1-120,2-3-107,-2 4-107,2-1-164,0-1-610,-1 1-797</inkml:trace>
  <inkml:trace contextRef="#ctx0" brushRef="#br0" timeOffset="64406.4747">23741 9174 646,'8'-7'575,"-8"7"-29,13-10-32,-13 10-65,7-8-20,-7 8-54,8-11-49,-8 11-45,5-10 7,-5 10-42,5-12-3,-5 12-49,0 0-8,-1-15-18,1 15 6,-5-11-49,5 11 8,-9-9-3,9 9-2,-15-8-15,15 8-1,-22-3-16,22 3-14,-24 1-11,9 0-13,-1 2-6,1 0-13,-2 1-4,3 2 1,-3 0 20,4-1-40,0 3-6,0-1 0,1 0-2,3 0-1,0-2-4,3 2 2,-2-2 1,8-5 0,-6 10-3,6-10-3,0 0 5,3 11 0,-3-11-3,11 5 1,-11-5-3,15 3 3,-15-3 39,21-2-51,-10 1 46,3-1-51,-2 0 62,1-1-70,1 0 39,-3-1-33,3 1 45,-4-1-54,2 1 10,-1-1 4,-11 4 3,17-6 0,-17 6 2,14-5 8,-14 5-11,12-4-1,-12 4 0,0 0 43,12 3-46,-12-3 45,0 0-42,7 9 59,-7-9-31,2 17 71,1-7-48,-3 2 51,2 1-42,0 1 57,-1 2-46,2 1 4,-2 0 0,0 0-5,0 0-2,1 0-9,-1 0-3,0-2-9,2 2-6,-3-5-9,1 2-4,-1-2-3,0 1-4,0-1-5,1 0-1,-1-12 2,-1 19-40,1-19-56,1 16-85,-1-16-73,0 13-86,0-13-51,0 0-106,-1 17-159,1-17-124,0 0-774,0 0-1187</inkml:trace>
  <inkml:trace contextRef="#ctx0" brushRef="#br0" timeOffset="65049.4425">24186 9259 642,'0'0'657,"4"-12"-64,-4 12-50,1-15-41,-1 15-34,2-14-89,-2 14-27,-2-17-33,-1 7-30,3 10-65,-5-17-8,2 9-38,-4-1 16,2 1-44,-1 2-6,-2-1-25,-1 2 8,0 0-18,1-1-6,-4 2-12,0 3-14,2 0-11,10 1-15,-23 0-12,23 0-4,-22 1-8,13 3-1,0 0 28,1 1-44,0 2-2,1-2 2,2 3-3,1 1 0,4-9 2,-1 17-4,1-17 1,5 18-3,0-7-8,4 1 15,0 0-16,4 1 16,0 0-16,2 0 16,1 2-15,-1-3 16,0 0-18,0 0 16,0 0-14,-3-2 14,0 1-16,-2-3 7,0 2-5,-3-3 19,-1 0-21,-2 3 20,-4-10-18,4 14 19,-4-14-18,-1 13 17,1-13-17,-8 13 26,2-7-25,-1 0 10,-3-1-19,1 0 17,0-2-20,0 1 20,-3-1-18,12-3 15,-18 3-17,18-3 16,-16 2-21,16-2 17,-13-3-17,13 3 14,-9-8-26,9 8 12,-4-10-13,4 10 20,2-13-24,2 4 25,2 1-21,-1 0 23,3-3-19,1 0 24,2 0-18,-1-1 23,1 0-20,3 0 21,-2-2 3,1 2-2,-1 1-1,-3 0 1,2 0 1,-2 0 0,-1 1 10,-2-2-9,0 2 5,0 1 0,-4-1 11,1 0-3,-3 10-6,2-17 7,-2 17-4,-4-14-2,4 14-3,-6-13-3,6 13-1,-13-12 0,13 12 18,-13-9-27,13 9-3,-13-5 1,13 5-12,-13-4-50,13 4-68,-13-1-60,13 1-79,0 0-102,-14 0-96,14 0-50,0 0-126,0 0-619,-7 8-876</inkml:trace>
  <inkml:trace contextRef="#ctx0" brushRef="#br0" timeOffset="65408.7909">24489 9172 696,'0'0'740,"0"0"-45,0 0-64,0 0-87,0 0-41,0 0-43,3-10-59,-3 10-36,0 0-35,0 0-40,0 0-1,0 0-87,0 0 4,0 0-81,0 0 23,0 0-44,0 0 55,0 0-54,0 0 32,0 15-48,0-15 40,-2 20-56,1-9 15,1 1-16,-2 0-5,2 3-3,-1-1-7,1 3-2,-1-2-6,0 0-3,-2 2-6,2-1-8,0-1-3,1-1-2,0-2-11,0 3 3,0-3-4,0-12-5,-1 22-2,1-22-2,1 19-2,-1-19 1,0 17-5,0-17-32,0 15-49,0-15-44,1 10-30,-1-10-76,0 0-36,0 14-99,0-14-81,0 0-159,0 0-122,0 0-885,0 0-1265</inkml:trace>
  <inkml:trace contextRef="#ctx0" brushRef="#br0" timeOffset="66024.0901">24811 9249 573,'0'0'658,"-5"-10"-62,5 10-37,-4-11-77,4 11-32,-5-11-79,5 11-34,-4-11-18,4 11-26,-2-12-17,2 12-23,0 0-33,1-17-32,-1 17-27,3-10-18,-3 10-6,11-10-10,-11 10-11,14-9-12,-14 9 0,16-8-22,-4 6-10,-12 2-5,21-1 8,-21 1-19,23 3 3,-12 2-10,-1 0-7,2 2 16,-3 1-26,1 1-8,-4 0-4,-1 0 3,-1 2-1,-1 0 0,-2 1-7,-1 0 1,-3 2-3,-2 0-4,0 1-2,-1-2 4,-4 1 14,2 2-22,-2-2 31,-1-2-47,1 1 12,1-1 1,-1-2-6,1-1 8,1 2-4,1-5 3,-1 3-3,8-9 2,-11 12 9,11-12 1,-8 11 6,8-11-21,-7 7 12,7-7-1,0 0 0,0 0-2,0 0 3,6 11-6,-6-11-2,12 1 2,-12-1 2,20 0 2,-9 2-6,3-2-1,-1 0 5,2 0-5,-1 0 4,1 0 0,0 0-4,1-2 1,-1 2 4,0 0-1,0 0 3,0 0 23,-1-1 14,-1 1 15,1 0 10,-14 0-2,22 0-2,-22 0 4,18 0 2,-18 0-3,16 0 8,-16 0-3,15 0 2,-15 0-10,15-1-37,-15 1-26,0 0 0,15 0 0,-15 0 0,0 0 0,14 0 0,-14 0 0,0 0 0,0 0 0,12-2-37,-12 2-213,0 0-108,0 0-66,0 0-97,0 0-183,0 0-170,-8-8-716,8 8-1242</inkml:trace>
  <inkml:trace contextRef="#ctx0" brushRef="#br0" timeOffset="68871.5577">27056 6159 513,'0'0'630,"10"-9"-75,-10 9-55,6-10-41,-6 10-22,8-11-12,-8 11-71,5-12-17,-5 12-43,10-9 11,-10 9-22,4-9 8,-4 9-46,7-9-7,-7 9-53,0 0-14,4-8-42,-4 8 9,0 0 0,0 0 0,-4 10-8,4-10-6,-7 15-11,3-5-12,-4 3-11,2 2-1,-1-3-22,-1 5 5,-2 2-29,3-1-3,-2 0-11,-2-1 0,2 3-9,0-3 3,0 0-7,-2 0-3,2 0-7,0-5 0,0 4-66,0-5-70,4 0-63,-3 1-40,2-4-65,2 1-52,-2-2-95,6-7-108,-5 9-88,5-9-206,0 0-426,-4 9-879</inkml:trace>
  <inkml:trace contextRef="#ctx0" brushRef="#br0" timeOffset="69161.2132">27065 6139 145,'0'0'805,"5"-14"-156,-5 14-34,4-12-74,-4 12-65,2-8-48,-2 8-65,0 0 11,9-6-45,-9 6-10,0 0-57,21 1-3,-21-1-21,15 9-18,-4-2-7,0 0-33,1 3-12,-1 2-10,0 0-5,3 2-36,-1 1-6,1 1-24,-1-1-10,-2 0-19,1-1-7,-1 3-15,1-2 0,-1-1-5,-3 0 0,2-2-20,-1-1 7,-1 1-13,-1 0-19,1-3-52,-2-1-84,0 1-54,-1-2-48,-1 1-87,-4-8-53,10 10-113,-10-10-110,4 9-82,-4-9-679,0 0-977</inkml:trace>
  <inkml:trace contextRef="#ctx0" brushRef="#br0" timeOffset="69348.7134">27099 6384 211,'0'0'705,"0"0"-137,0 0-71,0 0-76,-12-2-85,12 2-70,0 0-41,0 0-57,14 0-28,-14 0-33,17-4-23,-4 3-102,1-2-131,5-1-167,2 1-697,2-1-618</inkml:trace>
  <inkml:trace contextRef="#ctx0" brushRef="#br0" timeOffset="70191.0111">27103 7214 681,'0'0'745,"-4"-8"-89,4 8-32,0 0-59,-5-11-58,5 11-49,0 0-67,-5-11-53,5 11-50,0 0-28,0 0-52,0 0 22,0 0-31,0 0-1,-6 8-29,6-8-27,-2 18-24,1-7-21,0 2-16,-2 0-13,1 0-16,2 3-9,0-1-9,-2 1-4,2 0-4,-2-1-10,2-2 4,0 2-6,0-3-29,0 1-70,0-1-54,0-12-78,0 20-26,0-20-65,2 16-73,-2-16-77,2 13-90,-2-13-94,0 0-698,5 12-941</inkml:trace>
  <inkml:trace contextRef="#ctx0" brushRef="#br0" timeOffset="70691.0005">27095 7277 213,'2'-15'669,"0"3"-107,0-2-40,3 2-49,-3-2-39,4 2-36,1-2-40,0 4-53,0-3-29,3 4-19,0-1-29,1 2-5,-2 3-13,5 2-19,-5 0-15,3 2-4,-12 1-22,23 4-19,-11-1-12,-5 2-14,1 2-18,-3 1-12,-1 0-10,0 1-10,-3 3-1,-1-12-12,-1 20 2,-3-11-3,-2 5-21,-1-3 10,1 2-22,-4-2 19,-1-2-20,2 3 13,-2-3-21,2 0 16,0-2-19,3-1 19,-2 1-21,0-1 12,8-6-21,-11 8 0,11-8-40,-8 5 22,8-5-21,0 0 23,0 0-21,0 0 31,0 0-22,8-6 27,-8 6-9,13-7-5,-13 7 3,16-7 8,-5 4 3,-11 3 3,22-3 1,-11 2 3,3 0 1,-1 2 2,3 0 3,0 2-1,0 1 1,1 1 0,-2 2 3,-1-1-6,-1 1 12,0 2 12,-3-1 19,-3 2 28,1-3-16,-4 4 30,0-2-14,-4-9 15,0 20-13,0-20 7,-8 18-5,0-9 11,-1-1-20,-2 1-15,0-1-2,-3-1-8,-2 1-8,1-2-5,-3 0-3,0-2-3,2 1-12,-1 0-4,-2-4-1,4 1-39,-1 2-72,3-4-57,-1 0-50,1 1-89,1-4-129,12 3-127,-22-4-111,22 4-812,-14-8-1113</inkml:trace>
  <inkml:trace contextRef="#ctx0" brushRef="#br0" timeOffset="71280.3712">27451 8160 176,'0'0'793,"0"0"-125,8-7-7,-8 7-96,0 0-60,4-12-82,-4 12-54,0 0-38,0 0-36,-5-9-21,5 9-14,-11-4 1,11 4-41,-16 0 7,16 0-28,-22 1-17,8 3-11,1-1-21,-2 1-13,-1 3-16,2 0-6,-4 2-6,2 3-3,1 0 17,0 0-45,0 0 19,4 3-43,0-3 20,2 2-34,4-3 13,1 2-37,-1-3 5,5 4-11,3-4 34,1 1-36,1-2 26,3 0-32,4 1 21,-1-3-31,2-2 33,1 0-32,4 0 21,0-2-26,1-1 34,0-2-34,2 0 29,-1 0-31,-1 0 34,2-2-31,-3-1 22,0 2-25,-2-1 27,0 0-23,-3 1 28,0 0-33,-1-2 33,-12 3-48,18 0-26,-18 0-108,15-3-72,-15 3-82,0 0-110,18 0-131,-18 0-52,0 0-120,9 6-827,-9-6-1200</inkml:trace>
  <inkml:trace contextRef="#ctx0" brushRef="#br0" timeOffset="71875.3807">27247 9144 473,'-2'-11'747,"2"11"-110,0 0-23,-3-13-57,3 13-67,0 0-24,-2-13-62,2 13-33,0 0-58,0 0-16,-2-13-74,2 13-21,0 0-31,0 0 4,0 0-5,0 0-12,-7 13 39,7-13-71,-4 19-13,4-9-19,-2 3-7,0 0 6,1 1-36,-1 2-12,0-2 0,0 2-17,-1 0-2,1-1-5,1-2-5,1 2-3,-1-3-10,0-1-55,1-11-81,0 20-50,0-20-88,0 15-61,0-15-135,2 11-129,-2-11-125,0 0-763,8 6-1108</inkml:trace>
  <inkml:trace contextRef="#ctx0" brushRef="#br0" timeOffset="72266.0019">27236 9070 241,'0'0'703,"-3"-11"-108,3 11-44,0 0-48,-2-13-66,2 13-44,0 0-42,0 0-45,0-13-8,0 13-55,0 0-3,0 0-28,11-6 30,-11 6-35,12 2-7,-12-2-42,15 5 1,-3-1-23,-1 0 3,3 1-12,3 2-11,-1 0-11,0 2-25,4 1-6,-3-1 5,2 1-10,0 2-16,-2-2-10,-1 1-3,1 0-3,0 1-6,-5-1-1,1-1-2,-1 2 4,-2-1-11,-1-1 7,0-1-3,-3 3 8,1-4-12,0 1 16,-3 0-1,-4-9-1,5 15 12,-5-15 13,0 15-17,0-15 0,-5 17-16,-1-10 3,-1 2-8,-4-2 1,2 1-4,-5 0-2,-2 0-10,-1 0 3,-4-1-1,1 0 0,0-1-6,1-2 1,0 1-2,1 0-26,0-3-69,2 1-73,-1-1-105,2 0-71,2-1-134,13-1-188,-20 3-210,20-3-697,-16-2-1216</inkml:trace>
  <inkml:trace contextRef="#ctx0" brushRef="#br0" timeOffset="73450.8005">30222 6118 721,'0'0'746,"-7"-10"-86,7 10-35,-6-12-59,6 12-26,-3-9-43,3 9-69,-6-8-48,6 8-49,0 0-44,-3-9-26,3 9 37,0 0 4,0 0 10,0 0-38,2 16 6,1-6-12,-2 1 8,2 2-137,-1 2-139,1 1 0,-1 2 0,0-1 0,0 2 0,2 0 0,-2 1 0,1-3 0,-2 2 0,2 0 0,-2-1 0,2 0 0,-2-3 0,0 2 0,2-2 0,-2-2 0,0-1 0,2-2-258,-2 1-181,-1-11-65,6 17-63,-6-17-93,4 12-17,-4-12-157,8 10-516,-8-10-951</inkml:trace>
  <inkml:trace contextRef="#ctx0" brushRef="#br0" timeOffset="73825.7786">30519 6249 687,'0'0'621,"-2"-13"-63,2 13-27,-5-9-74,5 9-23,-7-7-62,7 7-3,-12-4-44,12 4-35,-17 0-38,17 0-18,-17 7-13,8-1-24,0 2-14,-1 1-9,2 4-19,0-1-15,2 1-19,2 0-17,-1 1-15,4-1-12,-1-1-3,5 2-18,0-2 1,3 0-10,0-2 9,2 1-13,3-2 21,1-2-27,-1 0 9,5-2 14,-1 0-1,2-3 7,-3 0-1,2-2 2,1-2 4,1 0-11,0-1 21,-2-2 1,1-2-3,-2 2-3,-1-3 12,-1 0-3,0-2-5,-3 0-7,-1 0-45,-1-3-28,-2 0 0,-2-1 0,-3 1 0,-1-1 0,-1 1 0,-2-2 0,-3 2 0,0 0 0,-2 1 0,-1 0 0,-2 2 0,-1 2 0,0 0 0,-2 3 0,4 2-61,-3-1-234,1 3-131,0 0-110,-2 2-195,1 6-212,-2-4-702,1 3-1308</inkml:trace>
  <inkml:trace contextRef="#ctx0" brushRef="#br0" timeOffset="74995.971">29771 7353 39,'0'0'880,"-10"-13"-185,10 13-82,-5-15-47,5 15-54,1-17-49,2 8-29,3-1-51,2-1-31,1 0-16,1 2-28,4 1-35,1 0 9,2 1-12,1 1-54,-2 4-13,1-1-46,-3 3-23,1 3-20,-1-1-14,0 5-16,-3 0-10,-4 0-7,-1 3-5,-3 1-18,0 0-6,-6 2 1,1 0-11,-5 1-2,-2 4-2,-2-2-5,-1-1 1,0 3-6,-2-4-5,1 0-6,-1 1-1,3-4 0,1 0-1,-1 0 0,3-1-4,0-3-2,3 0 2,-2 0 4,7-7-1,-4 11 9,4-11-2,5 9-6,-5-9-4,14 3-36,-2-2-37,1-2-31,4 0-14,2-1-24,4-2-5,2-1 4,0-2-14,5-3 20,0 1 17,1-2 1,-2-1 28,1-1 5,-2 0 28,-1 1 0,-2-2 22,-1 0-1,-4 2 17,-3 2-3,0-2 8,-4 4-4,-2 0 18,1 0-10,-4 2 5,-2 0-5,-6 6 12,8-7-10,-8 7 12,0 0-10,0 0 10,0 0-10,0 0 16,0 0-14,0 0 12,-7 13-10,7-13 11,-4 12-4,4-12 9,-3 16 5,3-16 0,-3 18-1,3-18-2,1 18-5,2-8 3,-1-1 2,-2-9-1,8 17 0,-1-9 8,1 0 26,1 0-2,4 0-7,1-3-4,-1 1-6,4-2-4,-2-1 2,3 0 2,-4-2 8,2-1 18,-1 0 16,0-3 14,-2 2 6,-1-4-1,0 0 19,-1 1 0,-3 0-10,0-4-17,-2 0-1,-1-1-11,-5 9-11,7-20-12,-7 20-1,-2-21-14,0 9 14,-5 1-23,1-2-11,-3 2-1,-1-2-3,0 4-2,-1-1-2,-3 2-4,3 0-38,-2 2-73,0-1-70,2 3-72,-2 1-44,1 2-92,1 0-95,11 1-87,-24 1-40,8 3-208,4-1-382,-2 2-814</inkml:trace>
  <inkml:trace contextRef="#ctx0" brushRef="#br0" timeOffset="75980.4624">29863 8188 759,'6'-18'632,"-6"18"-69,10-14-65,-3 6-38,-1 0-54,2 1-7,0 2-74,3-1-10,0 1-50,0 3-12,3-1-16,-1 2-10,2 1-29,-2 3-28,2 0-18,-3 4-4,1-2-19,-3 4-20,-1 0-3,-3 2-13,-1-1-3,-2 3 3,-3-2-9,-4 4-15,-1 1-5,-4 1-8,0 0-3,-5 1-4,1-1-9,-5 2-4,4-2-1,-1-1-3,1-2 3,0 1-1,1-2-7,3-2 5,-2-1-9,3 0-5,2-1-3,-1-2 2,3 1 0,0 0 8,5-8 8,-3 11 4,3-11-4,4 10-10,-4-10-4,14 3 22,-14-3-33,21 2-2,-7-2-22,1 0-22,4-2-79,-1-1-25,6-2-42,2 1 8,-1-1-52,7-5-16,-1 4-33,0-3 22,-2-1-4,2-3 21,-4 2 51,1-1 9,-3-2 25,-2 1 37,2 2 34,-6-1 2,-3-1 31,0 1 1,-2 0 19,-2 3-5,-3-2 18,0 3 10,-1 0 34,-2 0-15,-6 8 23,8-14-11,-8 14 37,3-12-17,-3 12 49,0 0-13,-2-17 24,2 17-8,0 0 32,-7-10 0,7 10 17,0 0-16,-12-6 8,12 6-7,0 0-12,0 0-5,-13 2-11,13-2-7,-6 6 11,6-6-9,-4 10-13,4-10-20,-1 13 0,1-13 8,2 14-19,2-4 3,0-3-16,1 3-1,3 0 18,1-1 10,0 2 19,0-1-6,2 1 15,-1-1-3,1-1-17,0 1-9,-2-1 5,0 0-5,0-1-15,-3-3-10,1 3-2,-7-8 0,9 13 7,-9-13 11,5 12-6,-5-12 2,-1 11-18,1-11-4,-8 11-4,2-4-25,-2-1-3,-1-1 0,0 0 0,0-1 0,-2 0 0,-1 0-101,0-2-76,12-2-86,-23 1-62,23-1-93,-22-1-105,10-4-147,12 5-118,-19-7-773,10 2-1203</inkml:trace>
  <inkml:trace contextRef="#ctx0" brushRef="#br0" timeOffset="76152.3278">30466 8110 537,'10'-6'846,"1"0"-139,0 3-36,1-3-65,3 2-62,-1 0-75,3-2-60,-1 2-55,3 0-64,-1 1-63,3 0-42,3-2-36,0 1-31,2 1-119,0-1-141,-1 1-204,-3 1-249,-2 0-997,3-1-1243</inkml:trace>
  <inkml:trace contextRef="#ctx0" brushRef="#br0" timeOffset="77230.4923">30084 9203 482,'0'0'735,"-4"-12"-73,4 12-22,-2-12-70,2 12-37,-4-12-28,4 12-39,-5-10-16,5 10-38,-5-10-29,5 10-36,0 0-58,-4-11-49,4 11-35,0 0 48,0 0 24,0 0-2,-8 12-20,8-12-43,-4 19-212,3-7 0,1 1 0,-1 4 0,1 0 0,-2 0 0,2 1 0,0-1 0,2 2 0,-2-1 0,1 0 0,0 0 0,1-1 0,-1 0 0,-1-3 0,1 2 0,2-3 0,-2-1 0,0 1 0,1-2 0,-1-1 0,-1-10 0,4 18 0,-4-18-182,5 12-322,-5-12-37,6 10-116,-6-10-95,8 6-145,-8-6-581,0 0-1101</inkml:trace>
  <inkml:trace contextRef="#ctx0" brushRef="#br0" timeOffset="77808.5848">30438 9324 677,'6'-8'659,"-6"8"-69,10-12-14,-10 12-103,6-14 7,-6 14-24,6-9-54,-6 9-52,4-12-33,-4 12-23,0-12-12,0 12 5,-3-10-33,3 10-30,-8-12-36,8 12-5,-11-10-20,11 10-12,-14-10-10,4 6-34,0-1-17,-1 2-12,0 1-8,1 0-12,-3 0-9,13 2-13,-22-3-6,22 3-9,-19 0-1,19 0-9,-15 3 3,15-3-11,-14 6 13,14-6-4,-9 8-2,9-8-7,-4 11 8,4-11-9,3 15 5,0-8-3,1 4-3,3-2 2,1 1 3,0 1-1,1 1 2,2-2-5,0 2-3,-1 1 6,4-1-1,-2 2 7,-2-4-11,1 3-3,-2-1-2,-1 0 3,1-1 0,-3 1 8,-1-3-10,1 1 2,-2 0 0,-4-10 6,5 17-4,-5-17 0,0 15 5,0-15-5,-5 14 5,5-14-5,-8 14 2,8-14 4,-12 10-4,12-10 0,-15 8-4,15-8 4,-14 5-1,14-5-1,-15 0 3,15 0 1,-15-1-1,15 1-3,-12-7 2,12 7-2,-9-10-5,9 10 4,-5-16-4,5 16 4,1-18-5,1 5 5,4 2 5,0-3-14,3 0 7,0-2 6,1 2-5,3-2-6,-2-1 18,2 2-22,0 0 10,0-1-2,-1 3 6,0-3-1,-3 3 7,0-1 22,-1 2 16,-3 0-2,0 0 7,-4 2-6,0-1-4,-1 11-11,-1-18-5,1 18-5,-6-19-2,1 13-12,-2 0-6,-2-1-34,2 3-84,-1-1-88,8 5-117,-17-5-106,17 5-149,-16 1-186,4 2-1048,12-3-1514</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2:07.803"/>
    </inkml:context>
    <inkml:brush xml:id="br0">
      <inkml:brushProperty name="width" value="0.05292" units="cm"/>
      <inkml:brushProperty name="height" value="0.05292" units="cm"/>
      <inkml:brushProperty name="color" value="#800080"/>
    </inkml:brush>
  </inkml:definitions>
  <inkml:trace contextRef="#ctx0" brushRef="#br0">22525 3655 721,'0'0'787,"4"-11"-73,-4 11-58,5-11-22,-5 11-20,6-8-49,-6 8-54,0 0-69,5-9-49,-5 9-76,0 0-36,0 0-8,0 0-32,0 0 3,0 0-28,-4 14 8,4-14-25,-5 20-40,2-8-159,0 4 0,0-1 0,1 2 0,-1 1 0,1 0 0,-1 0 0,-1 1 0,2-2 0,-3 6 0,1-3 0,-1 0 0,1 1 0,0-3 0,0-2 0,0 1 0,-1-2 0,2-1 0,-1-1-232,1-3-282,3-10-112,-5 19-140,5-19-148,-5 14-713,5-14-1284</inkml:trace>
  <inkml:trace contextRef="#ctx0" brushRef="#br0" timeOffset="469.1208">22483 3860 615,'0'0'673,"7"-10"-86,-7 10-71,12-5-65,-12 5-52,20-7-38,-7 6-99,2-4-2,2 3-75,2 0-12,2-2-75,-3 2 17,3 0-49,1-2 10,-3 1-31,3 1 6,-2 0-33,0-1 5,0 2-48,-1-4 10,-2 4-63,0-2-13,0 0-25,-3 1 5,-2 0-7,-1 1-10,-1-2-3,-1-1 11,-9 4 7,16-8 18,-16 8 22,9-9 12,-9 9 15,5-12 11,-5 12-6,2-13 50,-2 13 46,0-14 17,0 14 38,-1-13 29,1 13 25,-1-17-5,1 17 19,-3-16 34,3 16 3,-2-15 25,2 15 7,-3-12 2,3 12-9,0 0-8,-2-14-37,2 14-26,0 0-39,-3-10-15,3 10-10,0 0 4,0 0 23,-10 7-8,10-7 7,-8 13-14,3-4 4,1 4-6,-1-1-6,-1 5 1,-1-3 0,2 3-16,-1 2-14,-1 0-53,0 1-27,0-3 0,1 1 0,1-1 0,-2-2 0,1 1 0,1 0 0,1-1 0,0 0 0,0 0 0,2-2-121,1 1-195,1-3-78,1 0-86,1 1-96,1-1-105,2-2-69,3 1-794,2 0-1184</inkml:trace>
  <inkml:trace contextRef="#ctx0" brushRef="#br0" timeOffset="1279.9873">23272 4016 539,'5'-11'659,"-1"2"-73,0 0-62,-1-3-54,-3 12-3,1-20-85,-1 20 6,-1-20-43,-2 11-36,-1 1-55,-2 0-16,-2 2-37,-1 1-16,0 1-11,-2 1-18,11 3-22,-25 1-11,12 2-7,-2 2-13,0 0-25,2 3-6,-1 1-1,1 0-15,2 1-1,0-2-17,0 3-6,4 0-12,-1-3 7,4 2-7,0-1 3,4-9 24,-1 14-36,1-14-7,5 12 5,-5-12-16,14 12 19,-14-12-10,18 5 9,-7-2-14,-11-3-2,26-2-26,-13 1-26,2-2 1,1 1 20,-1-3-32,0-2 1,-2 2 11,2-2 7,-2-2 14,-1 0 0,-1 1 11,-2-1 3,0 1 7,-3 1-2,2 1 9,-3-1-6,-5 7 6,10-8-5,-10 8 4,0 0-1,0 0 8,0 0-7,0 0 16,0 0-10,0 0 8,3 8-11,-3-8 16,-4 17-7,4-17 7,-5 17-7,3-5 4,2-12-9,-2 20 11,2-20 1,0 18-4,0-18-7,3 20 8,-3-20-8,9 17 5,-4-11-7,-5-6-1,11 12-18,-3-7-31,2-1-33,0-2 2,2 1-27,1-1 25,3-2 9,5 0 26,0-2-15,5-2 19,-3 0-7,3 0 21,-1-3-8,5-2 26,-2-2-12,1-1 21,-1-1-20,-1-3 17,0-1-9,-3 1 6,-1 0-1,-1-1 14,-6 3-7,0 1 12,-6 1-3,1 3 20,-4 0-6,-3 1 10,-4 8-1,2-14 2,-2 14 23,-5-8 7,5 8 1,-10-7-4,10 7 5,-17-1-2,17 1-3,-14 1-1,14-1-18,-19 5 5,10 0-15,0 2 2,3-2-14,-1 2 6,4 2-12,-1 0 6,0 2-9,4-11 6,-1 20-11,2-8 11,1-2-8,-2-10 5,6 21-4,-3-10 5,3-1-10,-1 2 6,2 1-6,0-1 6,-1-3-3,1 0-1,-2-1-3,-5-8 5,8 16-9,-8-16 14,8 11 15,-8-11 31,5 10 6,-5-10 0,0 0 1,-1 9-8,1-9 1,-8 6 4,8-6-18,-14 2-24,14-2 5,-16 0 0,16 0-7,-23-2-10,10 2 3,0-3-50,0 3-57,-1-3-57,3 1-85,-1-1-63,0 0-145,0 2-148,12 1-191,-22-7-549,22 7-940</inkml:trace>
  <inkml:trace contextRef="#ctx0" brushRef="#br0" timeOffset="1764.3397">24222 3823 245,'0'0'854,"1"-14"-137,-1 14-46,1-15-63,-1 15-65,2-13-36,-2 13-58,0-13-26,0 13-62,0 0-59,1-13-46,-1 13-61,0 0-26,0 0-26,0 0 20,0 0-24,-8 4-11,4 5-3,-1 1-7,-1 5-2,1 1-14,-3 2-10,3 1-12,-1 1-18,-2-1-6,3 1-16,0 0 2,1-3-9,0 0-10,1-1 1,1 0-9,-2-1 0,3 0 1,1-3-5,1 0 5,1 0-8,1-2 12,0-1-11,1 0 1,2-2-6,-6-7-3,13 11 6,-13-11-5,18 6-3,-18-6-1,19 1-3,-19-1-8,23-3-8,-10 1-2,1-4-18,0 0-1,-1-2-8,0 0-4,-1-1 9,0 0 6,-1 1 9,-1-1 3,-1 4 1,0-2 13,-2 2-3,-7 5 0,10-7-2,-10 7 1,0 0 4,0 0 21,15 4-20,-15-4 22,5 8-22,-5-8 21,5 9-21,-5-9 29,6 12-19,-6-12 17,8 13-16,-3-6 14,2-1-24,-1 1 20,3-2-13,1 0-3,2 0 3,2-1 2,-3-1-19,2 1-69,0-3-103,0 1-80,1-2-57,-1 0-136,-1-1-145,1 0-129,0-1-750,1-1-1117</inkml:trace>
  <inkml:trace contextRef="#ctx0" brushRef="#br0" timeOffset="2363.3707">25677 3978 279,'-2'-14'779,"-1"0"-112,1 3-9,0-4-64,-3 0-61,4 1-13,-3 1-61,2-1-33,-1 4-15,0-2-13,2 3-19,1 9-50,-4-17-62,4 17-58,-4-13-44,4 13-13,0 0 0,0 0-3,-10 5 5,10-5 6,-4 18-6,2-5-20,-1 2-71,-1 2-63,2 1 0,-1 2 0,1 2 0,-2 0 0,1 0 0,0-1 0,-1-1 0,2-1 0,0-1 0,0 0 0,-3-1 0,3-2 0,0 0 0,0-3-205,0 0-180,-2-2-103,4-10-62,-4 17-168,4-17-89,-9 14-788,9-14-1247</inkml:trace>
  <inkml:trace contextRef="#ctx0" brushRef="#br0" timeOffset="2957.1033">25321 4060 414,'0'0'644,"4"-11"-77,-4 11-66,14-4-64,-3 2-74,3 2-48,3-1-35,4 1-33,6 0-36,3 0-32,3 0-40,3 0-12,2 0-15,-2 0-24,5 0-4,-3-3-15,4 3-15,-1 0-14,-3 0 19,-2-1-34,-4 0 18,-4-1-26,-1 2 9,-4-1-20,-5 0 22,0 0-5,-5-1 21,-1 0-32,-12 2 15,17-3-31,-17 3 29,0 0-23,0 0 17,0 0-14,0 0-2,0 0 2,-17 0 11,5 2 8,-1 1 5,-3 4 9,1-2 8,-4 3 15,2 1 3,-3 0-2,6 1-2,-4 1-11,5-1-1,1 0-13,1-2-6,2 3-4,2-2-1,3-1-2,4-8-5,-1 13-3,1-13-5,7 12-3,3-7 4,-2-2-26,4 1-41,1-2-41,1-1-23,2-1-14,1-2-2,2 1-5,1-3 3,-3-1 5,2 0 26,-4-1 23,1-2 18,-1 0 10,-1-1 13,-3-1 11,1-1 10,-5 0 8,1 0 9,-1 2 36,0-1 15,-2 3 8,-5 7 15,4-14 19,-4 14-32,7-12 15,-7 12-19,0 0 32,0 0-15,-3-9 9,3 9-9,0 0 1,-6 6 1,6-6-7,-7 10-5,7-10-9,-7 13-5,7-13-4,-4 14-11,4-14-13,-3 16 6,3-16-4,2 14 0,-2-14-3,3 14-10,-3-14-36,6 12-56,-6-12-53,8 8-31,-8-8-84,13 6-63,-13-6-26,16 3-46,-16-3 21,18 0-54,-18 0 48,22-4-39,-11 0 86,5 0-24,-3-1-204,1-3-68</inkml:trace>
  <inkml:trace contextRef="#ctx0" brushRef="#br0" timeOffset="3411.5806">26283 4075 1125,'9'-12'203,"-3"-1"-16,4 0 40,-3-3-26,-1 1 35,-1 0 1,1-1-7,-1 2 6,-2-2-19,1 2-1,-2 1 11,0 4 2,0-1 11,-2 10-56,2-17-27,-2 17-55,3-11-10,-3 11-7,0 0 34,0 0-29,0 0 26,-5 9-23,5-9 23,-4 17-14,2-5 14,-2 3-19,1 0 3,-2 2-13,1 1 7,-1-1-22,1 1-8,0-2-10,1 2-8,-1 1-14,4-3 3,-4 1-14,1-1 6,2-3-14,-1 0 1,2-4-5,0-9 8,-2 21-8,2-21 10,-2 15-9,2-15 8,0 0-15,0 14 10,0-14-11,0 0 6,0 0-8,0 0 6,0 0-9,0 0 6,0 0-7,7-8 8,-7 8-9,9-16-1,-4 7 3,1 2-3,3-3 2,1 1 3,2 0-6,-1-2 0,3 5 1,-1 0 1,4-1 1,-2 2-2,3 1 0,-1 3 1,-2-2 1,-1 6 2,-1-3 0,0 3 0,-1 0-6,1 1 5,-5 1-4,2 1 9,-1-1-1,-3 1 0,2 1-2,-8-7 2,6 13 2,-6-13 2,3 13-1,-3-13 0,-5 13 1,5-13 2,-9 12 4,9-12 7,-11 11 1,2-7 0,-1 2-3,1-1-2,-3-2-5,0 0 10,1 0-10,-2 0-6,-1-1-1,3-2-52,-1 3-46,12-3-96,-22-3-60,11 2-129,11 1-91,-16-7-142,16 7-741,-10-8-957</inkml:trace>
  <inkml:trace contextRef="#ctx0" brushRef="#br0" timeOffset="3661.5854">26786 3889 524,'0'0'716,"10"-9"-102,-10 9-48,4-8-118,-4 8-44,0 0-43,0 0-39,0 0 42,0 0-54,0 0-22,0 0-37,-2 11 11,-2-2-23,-2 1-23,2 1-5,-1 2-39,-1 2-26,1-1-24,-1 1-29,-2-1-16,2 2-3,2 0-33,-3-2 11,3-1-20,-2 3 4,2-4-17,2 1-36,-2-2-18,4 1-104,0-12-94,0 21-88,0-21-105,0 17-101,0-17-150,0 14-779,0-14-1072</inkml:trace>
  <inkml:trace contextRef="#ctx0" brushRef="#br0" timeOffset="4042.3891">26775 4170 207,'0'0'719,"0"0"-113,11-4-66,-11 4-70,16-6-50,-5 2-57,-1 1-33,3 0-34,-2-1-36,5 0-30,-1-1-20,-1 0-23,3 1-6,-2-1-16,3-1-24,-3 1-24,1-1-14,-3 0-20,3 0-4,-4 1-5,-2 1-9,-3-3-11,2 2-10,-9 5-12,11-13-7,-11 13-2,3-10-10,-3 10-3,-3-11-1,3 11-3,-10-7 2,0 3-6,10 4 0,-20-3 11,6 5-14,3-1-3,0 3 2,-5 1 1,3 0 1,-1 4-5,1 0 7,-1 2 0,3-1 2,0 2 21,2 0 20,2 0 7,-1 3 13,3-4-2,3 1-1,2-12-14,2 23-6,2-13-11,1-1-2,1 1-3,6 0-5,-1-1-5,2 0-4,1-2-9,1-1-23,2 1-73,0-4-44,-1 2-71,3-1-116,0-1-87,-1 0-76,0-1-212,0-2-648,3 0-948</inkml:trace>
  <inkml:trace contextRef="#ctx0" brushRef="#br0" timeOffset="4639.4694">27934 3650 316,'0'0'799,"7"-11"-107,-7 11-49,3-9-94,-3 9-60,0 0-41,-5-12-35,5 12-61,-7-6-21,7 6-28,-15-3-14,15 3-16,-23 4-12,9 1-15,-1 1-34,-3 3-13,1 3-24,-2 2-10,1 4-6,0 1-7,-1 3-15,4 2-19,-3 1-12,5 0-10,-1 0-28,3 1-1,3 1-6,-2 0 9,7 2-68,0-2-2,3-1 0,3 0 0,0 1 0,7 1 0,0 0 0,1-2 0,3 0 0,2-4 0,2-1 0,1-3-96,-2-5-272,-1-1-60,3-3-64,-2-2-72,-4 0-74,5-6-21,-7 4-144,3-5-510,-1 0-916</inkml:trace>
  <inkml:trace contextRef="#ctx0" brushRef="#br0" timeOffset="5119.3147">28091 3991 565,'0'0'694,"1"-18"-63,-1 18-43,1-13-92,-1 13-43,2-11-97,-2 11-45,0 0-30,0 0-11,0 0-18,0 0 13,0 0-29,0 0-22,8 8-19,-8-8-17,4 18 8,-3-6-21,1 0-17,0 2-11,1 1-28,-2 0-12,1 1-9,0 0 3,-1-2-27,1 0-1,-2-1-23,3-1 9,-3 0-26,2-2 16,-2-10-22,0 20 21,0-20-31,1 14 28,-1-14-33,0 12 20,0-12-16,0 0 14,-1 13-23,1-13 16,0 0-15,0 0 14,0 0-8,-13-3 1,13 3-17,-7-7 11,7 7-18,-5-15 17,1 4-16,2 1 9,0-3-9,0 0 21,2-2-20,2-2 17,0 0-16,2 0 12,1-4-13,1 1 15,3 2 24,2 1-31,0 0-11,2 2 14,-2 2-13,2 4 24,1 0-19,-1 3 17,2 3-15,-2 1 15,1-1-2,0 6 15,2 0-6,-1 1 41,0 3 6,-2 2 1,-1 2 4,0 4 12,-3-3-3,-1 2-12,0 0-2,-2 1-16,-1 2-2,-3-2-9,1-1-4,-1 0-8,-2 1-1,0-2-7,-2-1-43,1 0-69,-3 0-115,4-12-106,-2 21-118,2-21-130,-7 17-172,7-17-128,-4 13-613,4-13-1108</inkml:trace>
  <inkml:trace contextRef="#ctx0" brushRef="#br0" timeOffset="5384.9272">28741 4001 891,'0'0'778,"0"0"-75,-13-2-71,13 2-36,0 0-64,0 0-34,0 0-18,0 0-16,-9 4-22,9-4-57,0 0-58,16 3-25,-16-3-36,19 6-28,-6-5-46,0 2-26,4 1-43,-1-1-11,2-1-48,-3 1-64,2-1 0,-1 0 0,-2 0 0,0 1 0,0-2-87,0-1-224,0 1-110,-14-1-98,24 0-135,-24 0-105,19 3-960,-19-3-1401</inkml:trace>
  <inkml:trace contextRef="#ctx0" brushRef="#br0" timeOffset="5623.6683">28818 4145 384,'0'0'799,"0"0"-112,-9 6-31,9-6-95,0 0-48,0 0-37,0 0-44,4 15-64,-4-15-31,9 4-39,-9-4-47,14 3-43,-3-1-41,1 1-35,-1-1-25,2-2-25,1 3-18,0-3-75,0 0-102,0 1-103,2-2-100,-5 1-118,3-1-125,0-1-108,0 0-667,-2-1-937</inkml:trace>
  <inkml:trace contextRef="#ctx0" brushRef="#br0" timeOffset="5959.0174">29541 3961 108,'0'0'919,"-9"-8"-135,9 8-65,-6-10-90,6 10-58,-7-8-46,7 8-56,0 0-35,-6-9-35,6 9-50,0 0-56,-5-8-40,5 8-52,0 0 4,0 0-5,0 0-28,0 0-9,-5 13-1,5-13-15,0 14-26,0-14-15,-2 22-20,1-10-14,1 0-18,-1 0-4,0 1-50,-1 1 0,1-2 0,0 1 0,-1-2 0,0 0 0,0 1-116,2-12-127,-2 21-82,2-21-78,-1 18-74,1-18-99,-1 15-105,1-15-88,1 12-692,-1-12-1078</inkml:trace>
  <inkml:trace contextRef="#ctx0" brushRef="#br0" timeOffset="6414.0544">29804 4030 531,'0'0'692,"5"-14"-96,-5 14-42,4-13-78,-4 13-42,3-12-43,-3 12-18,0 0-27,1-14-49,-1 14-40,0 0-25,-5-13-28,5 13-21,0 0-28,-12-4-23,12 4-13,-11 3-14,11-3 0,-13 9-2,5-2-14,1 1-8,2 1-10,-2 1-5,0 2 1,1 0-17,0 0-7,2 1-9,2-1-3,2-12-3,-1 21-1,2-10-9,1-1 0,1-2-4,1 3 3,3-2-4,0-3 3,-1 1-7,3-2-2,3 0 1,-1 1-2,3-5-4,0 2 3,1-3-1,4 0-5,-2-2 5,0 1-3,1-3 13,-3 1-12,2-3 2,-4 1-2,1-3 2,-1 1-4,-2-3 11,-2 2 21,-1-2 4,-3 0-5,1 2-3,-2-2 1,-4 10 12,1-19-15,-1 19-10,-2-17-14,-2 7 13,-3 0-19,1 1 13,-2 0 4,-1 0-12,-2 1-15,-1 0 18,0 1-5,0 1-57,1 0-63,-2 1-63,1 0-62,3 1-76,-1 0-83,10 4-116,-17-4-75,17 4-155,-11-3-551,11 3-905</inkml:trace>
  <inkml:trace contextRef="#ctx0" brushRef="#br0" timeOffset="6773.4084">30111 3661 695,'-4'-9'698,"0"0"-78,4 9-19,-9-15-48,9 15-62,-3-11-31,3 11-64,-4-11-27,4 11-50,-3-9-7,3 9-53,0 0-5,0 0-45,7-9 37,-7 9-5,16 1-32,-6 5-3,7 1 2,0 4-7,6 2 4,1 4-19,-1 1-3,3 3-113,0 3-70,0 2 0,-3 1 0,-5-5 0,0 3 0,-2 6 0,-3-5 0,-3 3 0,-1 0 0,-2 0 0,-6 0 0,-1-2 0,-4 5 0,-1-2 0,-5 0 0,1-1 0,-4-1 0,-1-1 0,-2-2 0,0-1 0,0 0 0,1-4 0,0 0 0,0-4-529,0-2-285,0 0-239,4-3-776,-3-2-1536</inkml:trace>
  <inkml:trace contextRef="#ctx0" brushRef="#br0" timeOffset="14405.9464">18427 5161 264,'-4'-11'870,"4"11"-113,0 0-45,-4-11-87,4 11-44,0 0-61,-4-12-65,4 12-37,0 0-53,-5-9-17,5 9-42,0 0-54,0 0-39,-6-7-2,6 7-8,0 0-17,-5 12 1,5-12-14,-4 15 11,1-4-29,2 0-3,-2 2-98,2 0-54,-1 1 0,0 2 0,1-2 0,-3 2 0,3-1 0,-1 1 0,0-2 0,0 2 0,-1-1 0,0-3 0,2 0 0,-1 1 0,-1-2 0,0-1 0,1 2 0,-1-3-72,-2-1-337,5-8-81,-6 15-95,6-15-129,-8 11-106,8-11-795,-8 6-1270</inkml:trace>
  <inkml:trace contextRef="#ctx0" brushRef="#br0" timeOffset="14690.069">18206 5225 789,'0'0'765,"0"0"-52,-10-7-120,10 7-45,0 0-54,0 0-32,-2-10-61,2 10-44,0 0-35,14-8-30,-14 8-6,17-4-15,-4 2-30,-2-2-36,6 0-32,-1 2-37,4-3-31,0 3-14,-1-2-22,4-2-9,-2 5-19,0-3-3,1 2-10,-2-2-6,1 2-45,-1 0-72,0-1-60,-2 0-54,-2 2-52,-3 0-53,0 0-71,-13 1-31,19-2-41,-19 2-49,11 3-55,-11-3-114,0 0-401,0 0-692</inkml:trace>
  <inkml:trace contextRef="#ctx0" brushRef="#br0" timeOffset="15286.6789">18264 5402 562,'-11'9'603,"2"1"-38,1-5-44,2 3-34,-2-3-72,8-5 1,-7 10-32,7-10-37,-4 9-55,4-9-36,0 0-40,2 9-34,-2-9-32,0 0-33,11 7-20,-11-7-19,14 3-19,-14-3-9,18 0-11,-18 0-7,25-2-17,-10 1-76,2-1-51,2-3-45,0 4-73,2-3-52,-1 0-12,1 1-11,-3 0-34,1-1 26,-1 0 6,0 1 58,-3-2 21,-2 3 71,-2-4 12,1 2 55,-3 1 27,0-2 68,-9 5 35,12-9 10,-12 9 44,7-10 23,-7 10 18,5-8 24,-5 8 21,0 0 8,1-14 12,-1 14-2,0 0 12,1-12 4,-1 12-56,0 0-13,0 0-12,0 0 34,0 0-18,0 0 10,0 0-49,0 0 20,0 0-28,0 0 7,3 15-23,-3-15 4,1 12-30,-1-12-12,2 14-3,-2-14-12,0 14-3,0-14-7,0 15-1,0-15-6,0 12-2,0-12-5,0 0 5,-2 16 0,2-16-3,0 0-2,-2 11-1,2-11 0,0 0 0,0 0-5,-7 6 2,7-6-5,0 0 3,0 0-5,-7-5-3,7 5 7,-4-8-1,4 8-4,0 0 19,0-19-22,0 19 17,2-18-18,1 9 26,1-1-27,1 1 21,0-1-24,3 0 19,1 1-15,1 1 1,0-1 2,1 1 6,0 4 9,-1 1 1,3-2 8,-2 3 39,-11 2-21,23 2 61,-11 0-56,-1 1 24,-2 2-19,0 0 8,-1 0-18,-2 2 9,1-1-22,-4 2 10,1 1-20,-4-9 11,4 18-21,-4-18-24,0 17-104,0-17-102,-1 16-85,1-16-143,-4 15-139,4-15-121,-4 12-712,4-12-1033</inkml:trace>
  <inkml:trace contextRef="#ctx0" brushRef="#br0" timeOffset="15803.7244">19100 5389 352,'7'-9'721,"-1"2"-111,-6 7-47,8-14-79,-8 14-15,1-13-74,-1 13-62,-1-14-39,1 14-42,-9-12-31,9 12-27,-16-7-17,16 7-20,-19-5-23,19 5-11,-22-1-20,9 2-9,1 3-15,-5 0 5,3 2-26,-1 1 14,2 0-34,2 3-3,-2-2-8,3 1-2,-2 1-12,5 1 3,0-2 0,2 2-1,1-3-3,4-8-2,-1 15 1,1-15 5,5 14-12,0-7-1,-5-7-3,13 9-25,-13-9-38,19 5-24,-19-5-33,20 1-19,-8-2-26,2-3 2,-1 1-31,1-2-19,0-1 8,0 0-2,1-1 15,-1-1-16,0-3-6,-2 3 30,1-4 32,-4 0 33,0-1 20,1-1 24,-4 0 16,2-2 13,-3 0 10,0 0 15,-1-1 47,0 0 4,-2 0 38,0 2 9,-1 1 41,-1-1 31,0 3-5,0 1 13,0 11 15,-1-19-16,1 19-1,-2-16-35,2 16 23,-5-10-12,5 10 18,0 0-7,0 0 22,0 0-23,-11 8 18,11-8-8,-4 14-10,4-14 0,-4 20-12,3-8-23,-2 0-1,2 0-42,1 2 11,-1-1-34,-1 0 15,2 0-28,0 2 13,0-1-28,0-3-36,0 2-90,0-1-68,0-12-92,3 21-112,-3-21-114,2 21-86,-2-21-183,3 16-453,-3-16-829</inkml:trace>
  <inkml:trace contextRef="#ctx0" brushRef="#br0" timeOffset="16163.0833">19310 5402 67,'0'0'834,"0"0"-146,9-6-48,-9 6-91,0 0-85,10-8-37,-10 8-76,11-9-11,-3 3-61,1 1-33,0 0-18,1-3-12,3 2-46,-3-2-5,2 1-32,-1 0 11,0 0-45,0-1-17,-3 2-10,-2 0-8,-6 6-8,12-11-11,-12 11-13,8-6-6,-8 6-4,0 0-7,3-10-6,-3 10 7,0 0-11,-10-4-1,10 4-1,-12 4 0,12-4 17,-13 5-24,5 1 21,0-1-25,-1 1 18,2 3-17,-1-1 16,1 0-11,1 1 35,1 2-13,-2-2 0,4 1 5,-1 1 1,4-11-2,-4 19-2,4-19 2,0 17-13,0-17 3,2 15-7,2-8 8,-4-7 11,9 13-37,-9-13-63,12 11-76,-12-11-78,15 6-76,-15-6-125,17 5-88,-17-5-98,17 2-128,-17-2-428,17-2-782</inkml:trace>
  <inkml:trace contextRef="#ctx0" brushRef="#br0" timeOffset="16381.8302">19518 5346 531,'0'0'704,"-4"-10"-85,4 10-27,0 0-82,-4-12-64,4 12-54,0 0 8,0 0-59,0 0 0,9-4-27,-9 4 10,13 4-38,-3 1-26,1 0-18,4 2-27,-2 1-12,2-2-36,-2 2-29,1 1-21,0 1-17,1 0-30,2 0 0,-3 0-11,1 2-19,1 0-16,-4-3-47,1 1-78,0 0-86,-3-2-62,0-2-59,-1 2-46,-1-1-130,0-2-76,-8-5-66,12 10-838,-12-10-1084</inkml:trace>
  <inkml:trace contextRef="#ctx0" brushRef="#br0" timeOffset="16616.1927">19802 5341 583,'0'0'646,"0"0"-100,-1-14-41,1 14-90,0 0-34,-4-10-40,4 10-39,0 0-8,0 0-29,-13 5-31,13-5-52,-13 10-21,5-3-47,2 0-15,-3 1-16,-1 1-15,1 3-13,-1-2-20,0 1 2,1 0-9,-2 0 2,1-1-37,1 1-75,1-1-106,2-2-99,-2 0-85,3-1-72,0 0-202,5-7-407,-9 12-671</inkml:trace>
  <inkml:trace contextRef="#ctx0" brushRef="#br0" timeOffset="16913.2344">20068 5337 713,'0'0'739,"-2"-14"-81,2 14-62,-1-13-70,1 13-58,-1-11-63,1 11-68,0 0-77,-3-11-44,3 11-3,0 0-23,0 0-12,0 0-2,-6 7-11,6-7-40,-3 15-1,3-15-43,-5 19 12,4-8-40,-2 0-13,2 1-5,0 0-6,-1 1 0,1-1-10,0-1-6,0 2-3,-2-2-25,3-11-68,-1 18-65,1-18-50,-3 14-41,3-14-79,-2 12-78,2-12-73,0 0-70,-6 12-145,6-12-377,0 0-679</inkml:trace>
  <inkml:trace contextRef="#ctx0" brushRef="#br0" timeOffset="17116.3451">19992 5379 415,'0'0'522,"4"-16"-36,-4 16-46,6-14-34,0 6-39,-6 8-18,11-12 12,-11 12-15,18-5-52,-18 5 1,18-1-25,-18 1-7,22 4-28,-9-2 7,2 3-39,0 2 9,-1 1-39,3-2 4,-3 2-49,1 0-5,0 1-42,2 1 2,-3 0-33,0-1 7,-1-1-26,-1 1 11,0-1-25,-2-1-10,0 0-86,-2-2-57,0 0-55,0 2-49,-8-7-35,11 5-79,-11-5-54,10 7-36,-10-7-65,0 0-49,0 0-530,16 0-704</inkml:trace>
  <inkml:trace contextRef="#ctx0" brushRef="#br0" timeOffset="17350.7138">20359 5254 276,'0'-12'641,"-1"0"-112,1 12-21,-2-17-30,2 17-82,-1-13-17,1 13-84,0 0-13,0-14-50,0 14 8,0 0-28,0 0 35,0 0-16,0 0-13,9 5-5,-9-5-22,5 14-12,-1-6-11,-1 2-48,-1 1 0,1 1-39,-1 2 1,2 0-34,-2 3 11,0-2-31,0 1 13,-2-4-35,2 3-86,-2-3-83,1 2-78,-1-2-105,1 0-115,-1-1-80,0-11-79,0 19-660,0-19-887</inkml:trace>
  <inkml:trace contextRef="#ctx0" brushRef="#br0" timeOffset="17725.698">20599 5354 264,'0'0'630,"3"-14"-74,-3 14-57,0 0-68,1-12-35,-1 12-43,0 0 6,0 0-33,0 0-37,-10-5-32,10 5-10,-7 6-39,7-6-6,-10 15-38,5-8-17,-1 3-12,2-1-14,-1 1-21,2 2-15,-1-2-9,3 0-8,0 2-10,-1 0-10,2-12-9,3 19-3,-3-19-9,5 18-8,0-12-1,2 2-2,-7-8-5,14 12 1,-14-12-4,16 6 1,-16-6-2,21 4 2,-21-4-6,20 0 0,-20 0-1,22-4-4,-12 2 3,-1-2 6,2 1-4,-3-2 0,0-2-2,-2 2-1,-6 5 1,12-13 1,-12 13-2,5-14 5,-5 14 19,0-16-30,0 16 22,-4-17-22,4 17 26,-10-15-27,5 6 20,0 2-25,-3-1 20,1 3-60,-1-3-59,0 2-61,0-1-78,-1 2-125,2 1-112,-1-1-133,8 5-726,-15-11-949</inkml:trace>
  <inkml:trace contextRef="#ctx0" brushRef="#br0" timeOffset="17913.2007">20842 5303 402,'10'5'796,"-10"-5"-100,0 0-24,10 7-56,-10-7-51,0 0-15,10 2-88,-10-2-29,0 0-45,0 0-58,9 5-65,-9-5-53,0 0-43,0 0-33,0 0-35,0 0-32,0 0-93,11 3-86,-11-3-144,0 0-144,0 0-183,0 0-172,0 0-751,0 0-1133</inkml:trace>
  <inkml:trace contextRef="#ctx0" brushRef="#br0" timeOffset="19076.0488">21854 5101 108,'0'0'928,"0"0"-172,-1-12-39,1 12-89,0 0-39,-2-11-67,2 11-69,0 0-56,0 0-58,-5-7-36,5 7-35,0 0-11,-6 8-19,6-8-17,-4 16-15,2-5-31,-2 4-18,2 0-15,0 1-26,-1-1-20,1 2-19,0-1-13,1 2-10,0-1-10,0 0-9,1 0-7,0 0-9,0-3-72,0-1-60,0 1-81,1-2-28,-1-1-76,1 0-55,-1-11-61,0 17-90,0-17-58,3 12-51,-3-12-190,0 0-396,1 11-809</inkml:trace>
  <inkml:trace contextRef="#ctx0" brushRef="#br0" timeOffset="19354.4116">21850 5170 26,'4'-12'751,"1"3"-137,0 1-80,3-1-36,1 0-49,-2 2-65,4 0-11,3-1-65,-1 3-13,2-1-52,-2 4-17,-1-1-39,1 2-19,-13 1-34,23 0-18,-13 3 8,-1 0 0,0 2-14,-9-5-5,12 11-19,-7-5 3,-5-6-8,3 14-7,-3-14-15,-2 17-6,-2-8-12,-1-1-6,-1-1-8,-2 5 16,-2-2-28,-2-3 17,0 3-27,-1 0 15,0-3-20,-1 2 7,1-3-94,-2 1-59,3-1-72,0-3-87,1 2-126,2-3-85,-1 3-164,10-5-602,-14 1-888</inkml:trace>
  <inkml:trace contextRef="#ctx0" brushRef="#br0" timeOffset="19635.6438">22241 5149 699,'0'0'756,"0"0"-30,0 0-104,0 0-49,0 0-67,0 0-54,0 0-78,0 0-59,-1-11-42,1 11-34,0 0-14,0 0-18,-6 7-18,6-7-22,-6 10-32,3-2-17,3-8-34,-7 19-5,5-10-23,-1 3-11,0-2-8,1 5 4,-2-4-10,2 1-7,-1-1-17,0 1-24,2 0-84,1-12-34,-2 20-80,2-20-50,-3 18-99,3-18-91,-1 13-53,1-13-92,0 0-201,0 14-299,0-14-718</inkml:trace>
  <inkml:trace contextRef="#ctx0" brushRef="#br0" timeOffset="20010.6308">22257 5139 569,'11'-8'626,"0"1"-67,1 1-38,3-1-62,-1 3-17,3-1-80,-4 3-16,1 1-54,0 1-22,-14 0-68,23 2-5,-13 1-18,-10-3-19,15 8-31,-15-8-4,9 14-12,-9-14-23,0 15-17,0-15-15,-6 17-9,1-8-13,-5 1-10,1 0 4,-3-1-10,-1 0-4,1 2 13,-2-5-22,1 2 19,1-1-23,0-2 20,3 0-24,-2 0 14,11-5-21,-16 7 13,16-7-22,-11 1 25,11-1-22,0 0 2,0 0 9,0 0-6,0 0-1,0 0 4,0 0 1,0 0 0,0 0 1,0 0 2,9 7 5,-9-7 24,13 4 18,-13-4 31,18 6-19,-8-2 18,0 0-36,2-1 17,-3 2-18,2-2-4,0 3-25,-2-2 21,1 1-28,-1-1 18,0 1-63,-9-5-71,16 8-101,-16-8-82,15 4-88,-15-4-77,13 5-74,-13-5-134,12 4-511,-12-4-793</inkml:trace>
  <inkml:trace contextRef="#ctx0" brushRef="#br0" timeOffset="20370.0128">22609 5213 333,'0'0'646,"0"0"-92,-1-12-69,1 12-41,0 0-92,0 0-30,-7-5-32,7 5 13,0 0-63,-11 8 3,11-8-41,-6 9-31,6-9-27,-8 12-28,8-12-14,-5 17-25,5-17 16,-6 15-36,6-15 11,-2 14-22,2-14 12,0 14-31,0-14 23,3 10-25,-3-10 14,6 10-26,-6-10 18,9 6-24,-9-6 9,10 4-18,-10-4 22,14 0-12,-14 0 6,17-4-16,-17 4-1,18-7 2,-8 3-2,-1-1 0,0-1 5,0 1-1,-1-3-3,-1 1 0,0-2 1,-2 1 6,-1-2-2,-1 2 2,-3 8 18,4-17-12,-4 17 1,0-13-10,0 13 13,-5-12-12,5 12 10,-9-10-20,9 10 12,-11-9-15,11 9-42,-11-6-98,11 6-88,-11-5-134,11 5-116,-15 1-300,15-1-331,-13-1-733</inkml:trace>
  <inkml:trace contextRef="#ctx0" brushRef="#br0" timeOffset="20631.6625">22863 5134 712,'0'0'763,"0"0"-67,0 0-53,0 0-76,-3-11-73,3 11-72,0 0-79,0 0-61,0 0-58,0 0-33,0 0-11,0 0-1,0 0-6,-6 8-31,6-8-18,-2 15-36,2-15-8,-4 20 5,3-9-34,-2 1 10,0-1-32,1 0 14,1 0-31,-2 1 16,2-1-27,1-11-45,-1 22-87,1-22-42,-1 16-82,1-16-69,1 12-83,-1-12-65,2 10-93,-2-10-205,0 0-315,0 0-701</inkml:trace>
  <inkml:trace contextRef="#ctx0" brushRef="#br0" timeOffset="20928.5276">22825 5125 275,'0'0'618,"5"-9"-92,-5 9-57,8-7-34,-8 7-55,14-3-65,-14 3 15,22 1-37,-10 1-6,4 0-33,-1 4-10,1-2-44,0 2 4,1 2-4,-2-2-17,0 2-26,-2 0-25,0 1-9,0 0-14,-4 0-9,-2-1-6,0 1 2,-4 1 19,-3-10-35,3 17 7,-3-17-35,-4 15 12,0-6-18,-3-1 2,0 1-23,0-1 7,-5 1-19,2-2 18,0 0-18,-4 0 8,2-1-20,1-2 10,-2 2-37,3-1-36,-2-1-84,2-2-51,10-2-82,-17 3-125,17-3-119,-16 4-141,16-4-723,-12-1-987</inkml:trace>
  <inkml:trace contextRef="#ctx0" brushRef="#br0" timeOffset="21235.9341">23698 5235 876,'0'0'830,"4"-7"-117,-4 7-36,0 0-65,2-11-68,-2 11-72,0 0-52,0 0-46,4-9 11,-4 9-142,0 0-30,0 0-24,0 0 7,0 0-12,0 0-13,-3 10-31,3-10-28,-2 12-20,2-12-15,-4 17-16,4-17-10,-3 21-8,3-21-10,-2 20-6,2-20-7,-4 19-28,4-19-65,0 16-62,0-16-63,0 14-40,0-14-89,0 13-26,0-13-97,4 11-107,-4-11-64,0 0-220,0 0-407,0 0-857</inkml:trace>
  <inkml:trace contextRef="#ctx0" brushRef="#br0" timeOffset="21423.4273">23580 5228 67,'0'0'824,"-5"-17"-151,5 17-58,1-12-94,-1 12-51,4-13-70,-4 13-35,9-13-64,-1 7-12,1 1-43,0 1-33,1 0-36,4 0-29,1 2-25,2-1-49,0 2 2,0 1-12,-1 0-25,3 0 0,0 1-52,-2 2-78,2-1-100,-2 2-50,-1-1-77,-2 1-71,2 1-47,-5-1-83,-1 0-584,-2 1-719</inkml:trace>
  <inkml:trace contextRef="#ctx0" brushRef="#br0" timeOffset="21626.5443">23651 5382 472,'-9'5'653,"9"-5"-83,-13 9-38,13-9-91,-8 6 4,8-6-39,0 0-51,-4 8-32,4-8-52,0 0-49,0 0-51,11 6-28,-11-6-11,15 1-47,-15-1 3,24-1-32,-10-1 0,3-1-34,1 2-44,5-2-94,-3 0-109,3-1-93,2 0-46,-1-2-81,1 1-34,-1 0-146,-2-2-271,1 1-456</inkml:trace>
  <inkml:trace contextRef="#ctx0" brushRef="#br0" timeOffset="21829.6721">24128 5274 553,'6'-13'555,"-6"13"-46,5-10-13,-5 10-66,2-11-26,-2 11-30,3-11-6,-3 11-49,0 0-14,3-13-49,-3 13-39,0 0-37,3-10-30,-3 10-36,0 0 5,0 0-15,0 0-15,0 0-10,0 0-14,-3 11-9,3-11-13,-3 12-12,3-12-4,-3 13 17,3-13-23,-2 17 11,2-17-26,-4 18 12,4-18-84,-1 17-56,1-17-80,-3 14-85,3-14-74,-1 16-30,1-16-9,1 13-110,-1-13-627,3 12-750</inkml:trace>
  <inkml:trace contextRef="#ctx0" brushRef="#br0" timeOffset="22157.7763">24171 5208 763,'-4'-9'632,"0"1"-68,4 8-36,-8-13-31,8 13-73,-4-13-28,4 13-80,-2-11-33,2 11-72,0 0-5,4-13-23,-4 13-23,10-5-25,-10 5 8,18 2-24,-6-1-10,0 1-10,3 5-8,1-1 7,3 1-6,0 2-5,-1 0-2,1-1-10,-2 1 8,1 3-22,-2-2 43,-3 0-38,-1 0 3,-1-1-14,-3 1 6,-1 0 14,-5-1-2,-2-9-4,2 18-4,-2-18-3,-4 18-7,-5-8-8,2 0-11,-3-1-2,-1-1-11,0-1 9,-2 3-17,-1-5 8,0 2-51,1-2-100,-1 0-73,0-1-140,4-3-133,-4 3-179,4-1-220,-3-2-620,13-1-1119</inkml:trace>
  <inkml:trace contextRef="#ctx0" brushRef="#br0" timeOffset="22987.642">25446 5161 41,'0'0'894,"-4"-9"-130,4 9-100,-4-9-22,4 9-57,0 0-41,-4-12-75,4 12-67,0 0-45,-3-8-55,3 8-50,0 0-14,0 0-9,0 0-6,-6 6-29,6-6-18,-6 17-8,4-6-20,-2-1-31,2 5-18,0-1-20,-2 1-17,1 2-7,1-3-10,-2 3-9,0-2-14,3 0 3,-1-1-9,1-1-40,-1-1-63,2-1-71,0-11-31,-2 20-73,2-20-55,-2 16-50,2-16-105,2 13-99,-2-13-79,2 11-158,-2-11-436,0 0-854</inkml:trace>
  <inkml:trace contextRef="#ctx0" brushRef="#br0" timeOffset="23272.3361">25377 5223 223,'0'-12'717,"0"0"-115,1-1-72,0 1-31,2 0-89,1-1-24,0 0-80,4 1-4,-1-1-48,3 3-1,2-1-48,1 3-8,2 1-31,-1 0-9,2 2-19,2 5 7,-4 0-22,2 0-4,0 4-23,-3 1-5,1 1-20,-4 1 19,-1 0-33,-3 2 1,0-1-3,-4 2-7,-2-10-6,-2 19-8,-3-11-7,0 3-5,-3-1-4,-1 2 13,-1-2-23,0 0 18,-2 0-26,-2-2-15,3 0-89,-3 1-51,2-1-72,-2 0-81,3-2-83,2-1-82,0 1-131,-2-2-738,2-1-944</inkml:trace>
  <inkml:trace contextRef="#ctx0" brushRef="#br0" timeOffset="23577.6527">25681 5235 550,'0'-13'824,"0"13"-96,0 0-56,-3-11-68,3 11-38,0 0-73,0 0-87,0-12-64,0 12-64,0 0-54,0 0-25,0 0 6,0 0-45,0 0 0,-3 12-7,3-12-38,-3 17-9,3-17-39,-5 21-5,1-10-19,3 0-1,-3 2-15,2-2 1,0 1-15,1-2-43,-2 2-83,3-12-39,-1 20-78,1-20-47,-4 14-80,4-14-72,0 12-74,0-12-109,0 0-775,-2 12-989</inkml:trace>
  <inkml:trace contextRef="#ctx0" brushRef="#br0" timeOffset="23890.1384">25705 5196 300,'9'-9'629,"0"1"-78,1 2-51,-2 0-36,3-1-67,1 2-17,-1 2-74,0-1 25,3 2-43,-3 1-32,-11 1-55,21 0-8,-21 0-31,18 5-7,-10 0-33,-8-5-8,7 10-7,-7-10-43,4 12 2,-4-12-12,-4 12-11,-1-5-8,-1 1-11,-3 1 2,0-2-7,-2 1-4,-1-2-2,3 0-6,0 0-2,0-1-24,0-2-33,9-3 37,-13 7-2,13-7 1,-12 7-2,12-7 0,0 0 0,-11 5 7,11-5 4,0 0-8,0 0 6,0 0-2,7 8 0,-7-8 8,7 5 1,-7-5-3,13 7-4,-13-7 25,13 9-23,-13-9 30,17 8-30,-17-8 1,13 10 5,-2-7-6,-4 2-1,-7-5-74,16 6-69,-5-3-92,-11-3-66,18 5-70,-18-5-57,20 3-86,-20-3-103,23 0-263,-23 0-450</inkml:trace>
  <inkml:trace contextRef="#ctx0" brushRef="#br0" timeOffset="24218.2527">26085 5266 548,'4'-12'491,"-4"12"-60,0 0-66,0-14-49,0 14-32,0 0-24,-8-7-8,8 7-13,0 0-1,-14 2-39,14-2 4,-11 7-39,4-2 6,7-5-8,-9 12-24,9-12-28,-11 14 4,11-14-31,-5 15-6,5-15 7,-2 15-26,2-15 0,2 13 18,-2-13-17,3 13-10,-3-13-13,11 11 20,-11-11-1,13 9-7,-13-9 0,16 7-9,-5-4 4,0-1-8,-1 0-7,1-2 14,-11 0-22,25 0 9,-14-2-25,3 0 19,-5-1-17,3 0 19,-2-1-2,-10 4 22,15-8-26,-10 1 8,-5 7-18,11-12 6,-11 12-4,3-14-1,-3 14-3,0-14 0,0 14-1,-3-17-1,3 17 0,-8-16-10,2 9 7,0-1-13,1 1-46,-1 1-79,-1 1-59,0-1-101,-2 1-110,9 5-101,-15-6-285,15 6-319,-16-3-728</inkml:trace>
  <inkml:trace contextRef="#ctx0" brushRef="#br0" timeOffset="24488.4823">26344 5191 359,'0'0'739,"0"0"-82,0 0-64,0 0-56,9-2-64,-9 2-53,0 0-43,0 0-56,0 0-24,-1 10-46,1-10-13,-4 10-31,4-10-31,-4 16-34,4-16-5,-4 17-45,3-5 3,-3-2-38,4 0 11,-5 2-35,3-2 14,0 1-33,2-11 10,-1 18-90,1-18-65,0 16-50,0-16-63,1 12-90,-1-12-78,4 10-60,-4-10-76,0 0-114,10 5-368,-10-5-643</inkml:trace>
  <inkml:trace contextRef="#ctx0" brushRef="#br0" timeOffset="24754.1008">26361 5213 56,'0'0'660,"-2"-17"-132,2 17-57,2-14-45,-2 14-58,0-12-64,0 12-18,8-8-9,-8 8-23,0 0-2,15-5-56,-15 5 9,14 3-37,-5 0 12,0 1-12,2 2-7,2 0-8,0 2-15,-1 1-18,-1 0 8,1 2-3,-1-4-15,-3 3-16,2-1-3,-3 1 23,-1-1-34,1 1 10,-3 0-24,-2 0 1,0-1 10,-2-9 20,0 20-32,0-20-7,-8 19-14,3-9 3,-1-3-16,-1 0-8,-2 2 11,-2-1-19,2-1 7,-5-1-36,5 0-39,-5-1-92,4-2-63,-1 0-68,-1 1-115,1-1-128,11-3-124,-19 4-817,19-4-1079</inkml:trace>
  <inkml:trace contextRef="#ctx0" brushRef="#br0" timeOffset="25082.2177">27022 5259 186,'0'0'852,"2"-10"-114,-2 10-81,0 0-69,4-12-94,-4 12-57,0 0-73,0 0-36,0 0-31,0 0-16,0 0-22,0 0-22,-12 2-24,12-2-21,-9 13-7,5-6-57,-2 3-5,2-1-33,0 1-8,-1 0-27,3-1 1,-2 1-14,1 1-7,1-2-12,2-9-74,-5 16-61,5-16-70,0 14-58,0-14-61,-2 12-100,2-12-82,0 0-69,2 13-167,-2-13-512,0 0-838</inkml:trace>
  <inkml:trace contextRef="#ctx0" brushRef="#br0" timeOffset="25488.455">26989 5276 550,'0'0'597,"2"-10"-73,-2 10-49,2-10-52,-2 10-59,6-6 7,-6 6-53,0 0-14,17 1-37,-17-1-13,15 6-39,-15-6-27,18 10-19,-9-4-32,3 0 10,-2 3-55,-1-1-17,5 1-12,-5-1-9,3-1-20,-1 2 3,-1-2-8,0-1-8,1 1-8,-2-2-50,1-1-49,-2 1-38,3-2-47,-11-3-58,19 5-33,-19-5-15,17 2-10,-17-2 0,16 0-5,-16 0 29,13-2-5,-13 2 56,14-5 24,-14 5 56,7-8 3,-7 8 47,6-12 20,-6 12 41,5-14 38,-5 14 45,0-20 21,2 10 24,-2-3-11,0 13 44,0-23 42,-2 11 0,2 0 26,0-1-9,-1 2-7,0 1 32,1 10 18,0-17-43,0 17-8,-3-14-45,3 14-13,0-12-36,0 12-12,0 0 10,0 0 23,0 0-20,0 0 4,0 0-27,0 0 12,0 10-15,0-10-17,-2 17-6,0-6-10,2-11-14,0 22-1,0-12 11,0-10-75,0 24-87,0-24-83,0 20-115,0-20-103,2 21-86,-2-21-155,5 17-479,-5-17-761</inkml:trace>
  <inkml:trace contextRef="#ctx0" brushRef="#br0" timeOffset="25976.9464">27521 5320 1,'5'-9'717,"-5"9"-104,8-13-52,-8 13-26,5-10-66,-5 10-27,5-11-78,-5 11-18,0 0-72,5-10-39,-5 10-40,0 0-21,0 0-27,0 0-15,0 0-1,0 0-14,-12 7 0,12-7-12,-9 14-11,5-6-10,-1 1-13,0-1-10,0 2-12,-1-1-9,2-1-9,2 1-6,-2-2-3,-1 3-5,0-3-2,5-7-2,-7 14-4,7-14-2,-2 9-8,2-9 3,-4 10-13,4-10-29,0 0-32,0 0-36,-5 8-9,5-8-8,0 0-4,0 0-2,0 0-4,0 0-5,3-12-17,-3 12 20,6-10 11,-6 10 30,6-17-2,-1 9 29,0-1 2,2 0 25,-3-1-3,2 0 20,-1-2-8,2 3 24,0 0 1,-3 1 35,5-4 45,-3 4-8,2-3 45,1 3-23,-3-1 21,1 3-18,0-2 25,2 2-15,-1 1-19,-8 5 4,14-7 2,-14 7 0,0 0 38,14 2-11,-14-2 0,10 7 2,-10-7-6,8 12-13,-3-4-17,-5-8-8,6 16-8,-2-6 7,0-2-31,-1 2-5,2-1-11,0 1-1,-1-1-1,0 1-4,1-3-3,-1 3-5,-4-10-60,9 14-70,-4-6-84,-5-8-90,8 11-113,-8-11-94,5 10-83,-5-10-802,0 0-987</inkml:trace>
  <inkml:trace contextRef="#ctx0" brushRef="#br0" timeOffset="26164.4433">27507 5375 189,'0'0'798,"-8"-5"-145,8 5-45,0 0-102,0 0-41,4-9-73,-4 9-62,13-7-61,-3 3-61,1 3-47,3-3-27,1 1-32,1 1-22,2-2-6,0 2-27,0 0-68,0-2-105,3 1-85,-2 0-44,2-2-95,3 3-55,1-2-70,-5 0-71,1 1-283,-4-1-368</inkml:trace>
  <inkml:trace contextRef="#ctx0" brushRef="#br0" timeOffset="26367.5605">27899 5276 378,'4'-7'389,"-4"7"-50,0 0-34,0 0-3,-4-8-5,4 8-7,0 0-25,0 0-12,-9-5-1,9 5-27,0 0 9,0 0-19,0 0 16,-14 3-47,14-3-5,0 0-26,-6 9-2,6-9-18,-5 11-20,5-11-6,-6 17-19,6-17-18,-3 20-12,-1-11-7,1 0-15,3-9-7,-4 20-13,4-20 3,-2 19-50,2-19-83,-3 16-118,3-16-99,-4 13-88,4-13-102,-2 14-645,2-14-781</inkml:trace>
  <inkml:trace contextRef="#ctx0" brushRef="#br0" timeOffset="26836.3011">27831 5329 370,'0'0'594,"7"-12"-84,-2 5-61,-5 7-60,9-11-60,-9 11-55,11-8-31,-11 8-35,13-3 7,-13 3-50,14-2 26,-14 2-42,17 3 25,-7 1-20,-1 1-30,0 0-29,0 2-7,-2-1-19,1 1-15,-1 2-8,-1-2-11,-1 0-1,-5-7-18,9 15-26,-9-15-60,4 14-54,-4-14-16,3 10-22,-3-10-11,0 0 6,-2 14-1,2-14 6,0 0-1,-2 10 21,2-10 26,0 0 26,0 0 21,0 0 11,0 0 4,0 0 18,-12-3 4,12 3 10,0 0 1,0 0 8,1-17 5,-1 17 12,4-14 4,0 5 27,1-1 22,-1 0 23,5 0 19,-2-1-1,0 2 24,1-2 6,2 0 14,-3 3 31,1-2-5,-1 3 19,1-1-28,0 1 9,-8 7-20,13-9 13,-13 9-16,12-6 14,-12 6-20,0 0 12,16 1-5,-16-1-4,8 6-19,-8-6-11,7 10-23,-7-10-16,5 15-12,-5-15-11,2 15-11,-2-15-5,0 17-10,0-17-5,0 17-42,0-17-77,0 17-80,0-17-69,0 16-104,0-16-77,0 14-46,0-14-84,6 15-720,-6-15-886</inkml:trace>
  <inkml:trace contextRef="#ctx0" brushRef="#br0" timeOffset="27039.4106">28252 5324 152,'0'0'697,"2"-14"-97,-2 14-43,3-12-58,-3 12-35,1-10-86,-1 10-36,0 0-79,3-14-24,-3 14-56,0 0 6,0 0-16,0 0-6,0 0-23,0 0-22,0 0-19,1 15-21,-1-15-10,0 15-13,0-15-15,-1 16-4,1-16-14,-2 20 6,2-20-13,-1 19-50,1-19-51,0 19-113,0-19-96,0 18-113,0-18-74,-1 14-156,1-14-471,-1 14-720</inkml:trace>
  <inkml:trace contextRef="#ctx0" brushRef="#br0" timeOffset="27275.6252">28286 5229 431,'0'0'723,"4"-13"-107,-4 13-58,10-15-107,-10 15-57,13-10-62,-13 10-38,17-7-24,-17 7-64,19-5-23,-19 5-57,20-1-7,-20 1-45,22 1 1,-22-1-30,18 5 13,-18-5-54,18 7-74,-9-2-103,-9-5-98,9 8-97,-9-8-114,6 9-644,-6-9-742</inkml:trace>
  <inkml:trace contextRef="#ctx0" brushRef="#br0" timeOffset="27447.4966">28295 5317 32,'0'0'676,"0"0"-132,0 0-82,0 0-58,0 0-69,15-1-71,-15 1-40,13 0-41,-13 0-35,18-3-33,-18 3-19,18-1-30,-18 1-2,21-1-28,-21 1-77,15-1-85,-15 1-91,18 0-125,-18 0-576,0 0-486</inkml:trace>
  <inkml:trace contextRef="#ctx0" brushRef="#br0" timeOffset="27650.6124">28249 5424 4,'0'0'736,"-5"9"-109,5-9-81,0 0-45,3 10-88,-3-10-18,7 6-66,-7-6-19,11 7-74,-11-7-20,19 4-67,-8-2-19,2-1-37,-13-1 5,24 2-50,-8-2-26,-4-2-124,2 1-135,1 1-102,-2-2-143,-1 0-677,1 0-774</inkml:trace>
  <inkml:trace contextRef="#ctx0" brushRef="#br0" timeOffset="28869.3243">29049 5222 452,'0'0'608,"8"-6"-71,-8 6-42,5-10-69,-5 10-62,0 0-33,3-10-23,-3 10-38,0 0 3,-7-5-35,7 5-5,0 0-38,-14 5 1,6-1-8,1 2 14,-1 4-21,-1-3-15,0 4-17,0 2 4,1 0-13,1 1-7,-2 0-18,3 1-11,0-2-11,3 0-2,0 2-29,2-4-7,1 1-5,2 0-4,2-1-6,1-1-8,3-1-6,2 0-4,4-3-4,3 1-2,-2-3 12,6-1-17,-1 0-5,-1-3-9,3-2 7,2-1-1,-1 0-5,0-4 4,-1 2-2,1-4 1,-3 1-3,0-3 8,-1 2 2,-4-3-10,0-1 9,-2 0-10,-1-1 12,-2-2 1,-4 0-4,1 1-11,-5-3 20,1 0-21,-3-1 8,0 2-13,-4-1 21,0 1-14,-4-1 10,-1 1-22,-2 1 15,-2 3-6,-1 1 5,-1 2-6,-2 2 7,2 2-9,-2 1 9,1 3-10,0 2 17,2 1-16,0 2 9,1 2-8,2 4 23,2 1-11,1 0-4,4 2-6,2 2-2,2-1 2,1 4 5,2 0 1,1 0 5,1 2-2,1 2 14,-1-1-9,1 0 0,0 1 4,-1-1 0,-1-3 0,0 0 0,-2-1 2,1-1-2,-2 1 15,-1-3-14,0 0-7,-1-1-3,-2-1-1,1 0-52,-2-2-65,-1 0-73,-1 1-87,2-3-71,4-7-133,-13 13-87,13-13-97,-13 11-761,13-11-1032</inkml:trace>
  <inkml:trace contextRef="#ctx0" brushRef="#br0" timeOffset="29416.1757">29586 5267 312,'0'0'742,"-6"-10"-88,6 10-38,-6-10-77,6 10-42,-5-7-74,5 7-37,-6-6-52,6 6-35,0 0-47,-13-4-14,13 4-39,-10 4 10,10-4-13,-9 9-21,4-1-25,-2 0-22,4 0-14,-1 1-24,0 3-21,0-2-6,4-10-14,-3 19-8,3-19-9,0 22 5,0-22-17,4 17-2,0-7 0,1-4-7,-5-6 18,13 12-34,-5-6 10,-8-6-6,19 7-21,-19-7-29,19 4-9,-19-4-19,23 0-6,-11-1-8,0-2 2,0 1 14,-2-3 2,1 2 13,1-5 12,-2 2 10,0-1 12,-1-3-3,2 3 15,-2-2-7,-3 1 11,0-1-7,0 1 16,1 0-11,-3 0 10,1 0-3,-5 8 11,8-12-10,-8 12 12,5-8-10,-5 8 11,6-9-6,-6 9 17,0 0-1,0 0 14,0 0-13,0 0-4,0 0-5,0 0 9,5 11-5,-5-11-1,2 12 1,-2-12-5,0 14 0,0-14 0,2 16-4,-2-16-34,4 17-67,-4-17-71,6 14-23,0-7-73,-6-7-50,12 13-54,-4-9-18,-8-4-23,16 8-30,-5-6 36,-1 1-112,-10-3-310,23 2-361</inkml:trace>
  <inkml:trace contextRef="#ctx0" brushRef="#br0" timeOffset="29791.1773">30011 5361 839,'8'-7'307,"-2"2"-27,-6 5-17,11-15 13,-11 15-13,6-12-20,-6 12-24,1-15-5,-1 15 12,-2-12-4,2 12-28,-8-11 17,8 11 3,-10-10 21,10 10-38,-17-6 6,17 6-16,-18-1-5,18 1-30,-20 4-6,10-2-29,-1 1-5,0 2-19,2 2-13,1-1-13,-1 0-11,3 1-11,2 2-9,4-9-7,-6 13-11,6-13 5,0 13-10,0-13 8,5 11-11,-5-11 5,9 10-13,-9-10 8,15 8-11,-15-8 5,17 4-11,-17-4-12,20 3-28,-20-3 10,23-3-6,-23 3 14,21-3-6,-10 1 19,-2-2-9,0 1 14,1-2-6,-2 0 15,-8 5-10,14-9 10,-14 9-5,11-10 14,-11 10 10,9-7 29,-9 7-7,7-7 10,-7 7-13,7-5 2,-7 5-14,0 0 11,0 0-14,0 0-3,0 0-8,0 0 6,0 0-12,0 0 11,2 10-7,-2-10 2,0 0-15,-2 14-27,2-14-74,0 0-38,2 10-79,-2-10-84,0 0-24,0 0-54,1 14-42,-1-14-71,0 0-69,0 0-397,0 0-553</inkml:trace>
  <inkml:trace contextRef="#ctx0" brushRef="#br0" timeOffset="30213.0233">30147 5325 485,'5'-10'465,"-5"10"-46,6-10-56,-6 10-30,8-7-42,-8 7-36,8-5-14,-8 5-24,0 0-15,11 1-11,-11-1-9,0 0-7,12 8-28,-12-8 16,7 8-44,-7-8 19,5 10-48,-5-10 21,4 12-31,-4-12 27,5 14-36,-5-14 9,5 13-25,-5-13 12,4 11-24,-4-11 2,3 9-17,-3-9 26,0 0-4,2 11 26,-2-11-19,0 0 0,0 0-22,0 0 4,-6 9-17,6-9 13,0 0-16,0 0 6,0 0-12,-11-7 17,11 7-18,0 0 12,-4-10-9,4 10 9,0 0-6,0-16 3,0 16-5,5-17 9,0 9-17,0-1 7,1 1-11,2-1 13,1 0-14,1 2 11,0-1-14,3 3 6,-1-2 19,-1 4 38,3 0 1,-2 1 5,2 0-9,-3 4 18,2-2 5,0 2 0,-2-1 11,2 3-5,-3 2-1,-1-2-10,1 3-5,-2 0-21,-1-1-8,-1 2-7,-2 0-8,1 0-1,-1 1-1,-4-9-10,2 15-4,-2-15-39,0 15-88,0-15-73,-2 14-107,2-14-79,-3 12-130,3-12-86,-6 12-47,6-12-753,-4 9-990</inkml:trace>
  <inkml:trace contextRef="#ctx0" brushRef="#br0" timeOffset="30494.2642">30603 5225 201,'0'-12'786,"1"0"-105,-1 12-50,0-19-67,0 19-34,2-19-19,-2 19-42,0-15-62,0 15-44,0-12-44,0 12-38,0 0-47,1-13-29,-1 13 14,0 0 8,0 0-30,5 8-19,-5-8-33,5 14-19,-4-3-21,0 0-20,-1 1-16,2 1-6,-1-1-9,0 2-18,-1 0-5,0 0-4,0 0-7,0 0-21,0 0-70,0 0-55,0-1-48,0-1-41,-1 1-46,0-3-86,1-10-62,-2 22-106,2-22-61,-2 18-44,2-18-794,-5 14-1020</inkml:trace>
  <inkml:trace contextRef="#ctx0" brushRef="#br0" timeOffset="30791.1287">30499 5336 119,'0'0'635,"9"-9"-110,-9 9-79,16-10-55,-6 4-51,2 1-39,1-1-38,2 1-30,1 1-8,0-1-12,1 0-5,0 1-27,2 1-16,-1 0-7,-3 0-15,2 1 14,-3 0-28,0 0-14,-1 2-7,-13 0-28,23 2 5,-23-2-6,18 4 5,-18-4-20,16 6-6,-16-6-11,13 10-1,-5-5-14,-8-5-1,9 11-14,-9-11 11,9 11-13,-9-11 4,6 12-12,-6-12 11,8 11-17,-8-11 9,5 10-46,-5-10-32,5 6-74,-5-6-37,0 0-89,5 8-68,-5-8-52,0 0-47,0 0-173,0 0-426,0 0-647</inkml:trace>
  <inkml:trace contextRef="#ctx0" brushRef="#br0" timeOffset="31072.3687">30730 5209 728,'0'0'642,"0"0"-78,0 0-46,0 0-77,0-13-56,0 13-34,8-4-33,-8 4-12,11-8-33,-11 8-22,14-6-7,-14 6-18,18-8-12,-11 3-5,2 0-6,-1 0-16,-8 5-20,13-10-18,-7 4-22,-6 6-19,11-11-22,-11 11-11,7-10-15,-7 10 0,3-11-15,-3 11-19,-3-11-2,3 11-9,-4-8-5,4 8-2,-9-8-3,9 8 1,-14-5 6,14 5-17,-14 0-31,14 0-41,-19 3-52,19-3-42,-22 2-35,12 2-73,1 0-31,-1 0-46,1 1-50,1 0-77,8-5-56,-14 10-740,14-10-887</inkml:trace>
  <inkml:trace contextRef="#ctx0" brushRef="#br0" timeOffset="31369.2381">30940 5149 281,'0'0'738,"10"-8"-94,-10 8-53,8-10-86,-8 10-49,7-8-32,-7 8-29,6-9-27,-6 9-50,5-8-27,-5 8-34,0 0-42,8-9-41,-8 9-37,0 0-21,0 0-22,0 0-12,0 0-17,0 0-4,9 10-11,-9-10-6,0 14-3,0-14-15,-2 20-5,2-20 2,-1 21-6,0-10-1,1 0-7,-1 1 3,1-12-10,0 21-39,0-21-78,0 22-46,0-22-58,1 17-57,-1-17-60,1 17-70,-1-17-36,1 12-29,-1-12-148,3 10-439,-3-10-674</inkml:trace>
  <inkml:trace contextRef="#ctx0" brushRef="#br0" timeOffset="32072.3359">30937 5291 575,'0'0'529,"-7"-6"-74,7 6-31,0 0-62,-1-12-60,1 12-53,8-12-22,-8 12-40,15-10-18,-6 5-6,4-2-23,-1 1 1,4 1-9,-2 0 2,0 0-4,0 3-7,-3-3-18,1 2 1,1-1-1,-3 1-13,2 1-12,0-1 2,-12 3-11,23-4 3,-23 4-17,21-2-24,-21 2 11,19-1-9,-19 1-4,19 2-2,-19-2-6,15 8-5,-15-8 1,12 10-4,-12-10 11,7 13-6,-7-13 24,4 13-43,-4-13 17,3 15-11,-3-15 13,2 14-10,-2-14 9,4 13-17,-4-13 15,5 12-16,-5-12 17,9 11-18,-9-11 14,10 8-17,-10-8 10,18 7-8,-9-5 11,3 1-5,0-1 2,-12-2-14,22 1 15,-22-1-14,25-1 10,-13-1-10,0-1 1,-1 1 2,1-2 0,-1-1-8,1 2 13,-1-5 3,1 2-8,-1 0 10,-2 0-2,2 0 16,-3-3 18,0 3 10,-1-3 2,-1 2-19,0 0 30,1-1-16,-7 8 21,10-12-5,-10 12 30,6-10-10,-6 10-9,7-8-11,-7 8-13,6-8-12,-6 8 1,0 0-8,0 0-10,6-5-3,-6 5 14,0 0 13,0 0-4,4 12 6,-4-12 16,0 12-8,0-12-6,0 22-22,-1-11 6,1 6-9,0 1 53,0 7-16,0 1 11,0 4-26,-1 5 3,1 1-18,0 1 9,-2 0-18,1 3 3,-1 5-17,-1-2 12,-1 0-15,1-1 15,-3-2-24,0-6 19,-1 0-3,0-4 13,-2-2 17,0 0 7,-1-1 14,-2-4 8,1-5 1,-2 0 3,0-1-2,0-3-13,-3 0-12,2-3-2,-2-2-9,2-1-2,-1-4-34,0 0 0,-3-1 0,2-3 0,-3-3 0,1-1 0,0-1 0,-2-4 0,1-2 0,1-1 0,1-3 0,3-2 0,0 0 0,3-6 0,3 1 0,4-2 0,3-3 0,2-5 0,6-2-110,5-9-126,8 2-126,6-7-123,8 0-164,5 1-146,6 4-959,1 2-1445</inkml:trace>
  <inkml:trace contextRef="#ctx0" brushRef="#br0" timeOffset="32228.5907">31955 5288 719,'22'0'630,"-2"1"-48,-1 1-58,-2 0-80,-2-1-33,-1 0-43,-14-1-43,25 1-39,-25-1-36,19 3-17,-19-3-20,14 3-22,-14-3-22,14 1-29,-14-1-22,0 0-23,9 3-23,-9-3-14,0 0-26,0 0-85,0 0-90,9 4-102,-9-4-121,0 0-131,0 0-175,0 0-553,0 0-833</inkml:trace>
  <inkml:trace contextRef="#ctx0" brushRef="#br0" timeOffset="33648.8043">19393 6202 394,'0'0'777,"5"-13"-110,-5 13-51,3-11-51,-3 11-54,3-10-23,-3 10-76,4-12-23,-4 12-50,2-11 7,-2 11-28,0 0-30,0-16-31,0 16-26,0 0 6,-3-12-62,3 12-23,0 0-11,-12-1 12,12 1 8,-15 9-6,5-2-2,1 2-7,-2 4-26,-1 0-120,0 3 0,0 0 0,3 1 0,0-1 0,-1 2 0,4-2 0,1 0 0,1-1 0,3 1 0,1-3 0,1 2 0,5-3 0,0 2 0,3-2 0,1 0 0,3-3 0,5 2 0,-3-5 0,4 0 0,2-1 0,-2-1 0,1-1 0,1-3 0,-1 2 0,1-4 0,0 0 0,-3-2 0,3 0 0,-3 0 0,-2-1 0,1-3 0,-4-1 0,1 1 0,-4-1 0,-2-3 0,-2-1 0,0 0 0,-3-2 0,-2 3 0,-2-5 0,-2 0 0,-3-3 0,0 1 0,-3-2 0,0 1 0,-3 1 0,1 1 0,-3-1 0,1 5 0,-1-1 0,0 4 0,1 3 0,-2 0 0,0 3 0,2 1 0,0 4 0,-1 0 0,1 2 0,0 3 0,0 0-211,3 1-310,-1 2-111,2 1-148,1 2-167,-1-1-668,3 2-1269</inkml:trace>
  <inkml:trace contextRef="#ctx0" brushRef="#br0" timeOffset="34357.2149">19688 7212 854,'-1'-13'745,"1"13"-21,-3-11-67,3 11-48,0 0-15,-2-14-84,2 14-39,0 0-55,0 0-48,-2-13-65,2 13-17,0 0 18,0 0-18,0 0-4,-2 17-9,1-7-9,1 2-19,-2 1-245,1 2 0,-2 4 0,2-1 0,1-1 0,-1 3 0,0 0 0,1 0 0,-2-2 0,1-1 0,0 1 0,1 0 0,-2-3 0,2 0 0,0-2 0,-1-3 0,1 2 0,0-12 0,0 18 0,0-18 0,0 16 0,0-16 0,0 13 0,0-13 0,0 0 0,0 15 0,0-15 0,0 0 0,0 0 0,0 13 0,0-13 0,0 0-10,0 0-675,0 0-152,0 0-159,0 0-792,0 0-1486</inkml:trace>
  <inkml:trace contextRef="#ctx0" brushRef="#br0" timeOffset="35310.3061">19538 8170 434,'0'0'772,"-10"-5"-99,10 5-51,-9-6-76,9 6-47,-6-6-61,6 6-7,-4-10-73,4 10-1,0 0-52,3-15-20,-3 15-41,10-11 4,-1 6-20,0 0-23,2 1-9,1 1-20,2 1-9,-1 1-27,3 2-15,-2 4-19,3-1-14,-4 0-18,1 3-9,-1 0-6,-3 1-8,-1 2 8,-3 0 11,-3 0-5,-1 2-10,-4 0-9,-2 2-46,-4 0 0,-5 2 0,-1 1 0,-5 2 0,1 0 0,-4-1 0,1 0 0,0-1 0,0-1 0,3-5 0,1 4 0,1-6 0,3 1 0,0-2 0,3 0 0,1-2 0,0-1 0,9-5 0,-12 9 0,12-9 0,0 0 0,0 0 0,0 0 0,11 10 0,-11-10 0,25 0 0,-8 0 0,2 0 0,3 0 0,1 0 0,1 0 0,2 0 0,2-2 0,-2 1 0,1 1 0,0-1 0,-4 1 0,0-1 0,-4 0 0,3 0 0,-5 0 0,-1 1 0,-3-2 0,1 2 0,-14 0 0,22 0 0,-22 0 0,16-3 0,-16 3 0,16-1 0,-16 1 0,11 0 0,-11 0 0,0 0 0,12-1 0,-12 1 0,0 0 0,0 0 0,0 0 0,0 0 0,0 0 0,0 0 0,0 0 0,0 0 0,0 0-197,0 0-529,0 0-108,-8 9-140,8-9-752,-10 6-1407</inkml:trace>
  <inkml:trace contextRef="#ctx0" brushRef="#br0" timeOffset="36200.9046">19519 8976 585,'0'0'638,"0"0"-67,0 0-15,-9-6-51,9 6-21,0 0-60,0 0-12,-7-6-59,7 6-40,0 0-58,0 0-10,5-11-51,-5 11-2,9-6-44,-9 6 6,14-5-32,-14 5-4,18-3-37,-18 3 3,21 1-28,-9 2 8,2 1-15,-3 1-3,1 3-20,1 0 11,-3 0-3,-2 3 0,-1 0-4,-2 1-4,-1-1 0,-2 1-7,-2 1 42,-2-1-56,0 2 2,-3-1-5,-4 1 2,1 1-1,-1-1-3,-1-2 4,-2 1 1,2-1 0,-1-2-4,-1 1 3,2-1-2,-3 0 0,4-3 0,1 0-1,0-1 2,8-6 3,-13 9-4,13-9 4,-9 8-3,9-8-3,0 0 9,0 0-12,0 0 0,0 0 0,0 0 0,0 0 2,15-4 8,-15 4-17,18-7 8,-8 5-2,2-1-2,1-1 4,-1 1 2,2 1 4,1 1-5,0-1-1,0 1 1,0 2-1,0-1 2,0 2-2,-2-1 5,-1 3-2,0 0 1,-2 1 20,-1 1 8,-1 0 28,-8-6 16,9 13 20,-9-13-9,4 13 5,-4-13 9,-2 16 10,2-16 4,-6 15-1,1-8 1,-2 1-7,-3 1-10,-1-2-96,-2 0 0,0-1 0,-1 1 0,-3-2 0,0 0 0,0-1 0,-1-1 0,0 1 0,-1-1 0,2-2 0,1-1 0,-1 0 0,3-1 0,-1-2-56,1 1-285,-1-1-148,2-3-151,1 4-186,-2-4-1016,6 0-1554</inkml:trace>
  <inkml:trace contextRef="#ctx0" brushRef="#br0" timeOffset="37269.1375">19495 10045 856,'0'0'708,"1"-12"-69,-1 12-104,0 0-42,0 0-83,3-9-14,-3 9-40,0 0-11,0 0-36,0 0-7,-1 14-6,1-14-44,-5 18-21,2-7-8,-2 3-30,1-1-12,-3 3-11,1 1-12,-1 0-17,-1 0-11,0 3 0,-1-4-2,0 1-20,3-3-7,-1 0-10,0 0-11,1-2-5,0 0-4,1-3 3,0 1-65,-1-2-9,6-8 0,-7 15 0,7-15 0,-6 11 0,6-11 0,-4 10 0,4-10 0,0 0 0,-1 10 0,1-10 0,0 0 0,10 4 0,-10-4 0,13 1 0,-13-1 0,19 0 0,-5-1 0,-1-1 0,3 1 0,1 0 0,2-2 0,-1 0 0,1 0 0,0 2 0,1-2 0,-1 0-60,0 1-44,-1-1-3,1 2 1,-2-2 1,-1 3-3,-2-2-4,0 2 20,-2-2 6,-1 0 24,-11 2 3,17-2 22,-17 2-3,17-2 17,-17 2-7,10-3 16,-10 3-2,0 0 6,13-4-9,-13 4 12,0 0-7,6-6 1,-6 6 7,0 0 11,0 0-14,0-13 16,0 13-15,0 0 16,-5-14-11,5 14 19,-5-10-8,5 10 29,-5-10 29,5 10 8,-8-10 7,8 10 7,-8-12-3,8 12 14,-8-10 17,8 10 7,-7-7-3,7 7-12,-6-8-15,6 8-11,0 0-48,-8-6-34,8 6 0,0 0 0,-11 2 0,11-2 0,-7 12 0,7-12 0,-5 16 0,4-5 0,-1 2 0,2 0 0,-1 2 0,2 2 0,-1-1 0,3 4 0,-2-3 0,1 2 0,0-1 0,-1 1 0,2-2 0,0 2 0,-2-3 0,1 1 0,1-1 0,1 0 0,-3 1 0,1-4 0,0 1-365,-1 0-178,0-1-126,2 1-133,-2-2-214,0 0-505,1-2-1153</inkml:trace>
  <inkml:trace contextRef="#ctx0" brushRef="#br0" timeOffset="38034.7332">19464 11428 608,'0'0'565,"8"-13"-71,-8 13-37,6-12-27,-6 12-22,7-13-30,-7 13-12,4-12-34,-4 12-5,4-13-74,-4 13 11,3-11-29,-3 11 13,3-11-42,-3 11-1,0 0-52,-3-11-8,3 11-33,-7-5 12,7 5-28,0 0 11,-19 1-19,19-1 5,-15 7-16,8-2-10,-2 2-9,1 0-12,2 0-15,1 2 1,-1 1-2,2 0-7,2 0 0,1 1-7,4 0-1,1 0 0,2 0-3,3 1-1,1 3 1,3-3-5,1 2-4,0-2 0,0 1 2,2-2-6,-3 0 6,1-1-4,-4 1 6,1-4-3,-1 4 18,-4-5 0,2 2 25,-3-1 24,-5-7 10,7 14 9,-7-14 4,2 12-11,-2-12-20,-6 10-6,-1-3-13,7-7-8,-15 9-10,3-4-3,1-1-5,-4 0-3,-1 0-5,0-1-2,0-1 3,1-1-11,0-1-42,-1 0-54,2-1-45,0-1-88,-1-1-52,1-1-118,2-1-162,2 0-194,1-2-987,4-1-1428</inkml:trace>
  <inkml:trace contextRef="#ctx0" brushRef="#br0" timeOffset="38347.2265">19547 11315 193,'0'0'773,"7"-7"-130,-7 7-41,6-7-70,-6 7-59,10-8-59,-10 8-49,13-4-25,-4 0-26,-9 4-46,23-2-7,-9 1-40,2 0 8,1-1-35,1 2 6,2-1-35,0 1 22,1 0-16,-1 0-6,0 0 2,0 0 3,0-2-8,0 2 0,-2-1 0,1 1-5,-2 0 0,0-3-6,-3 3-2,1-1-105,-2-2-44,0 2 0,-2 0 0,-11 1 0,19-2 0,-19 2 0,16-2 0,-16 2 0,14-1 0,-14 1 0,0 0 0,0 0 0,12 1 0,-12-1 0,0 0 0,0 0-326,0 0-120,-6 10-106,6-10-149,-12 10-112,12-10-879,-13 11-1368</inkml:trace>
  <inkml:trace contextRef="#ctx0" brushRef="#br0" timeOffset="39034.6985">19559 12289 747,'8'-10'662,"-8"10"-35,5-10-36,-5 10-40,4-9-100,-4 9-8,5-10-56,-5 10-26,0 0-36,1-12-38,-1 12-28,0 0-26,-6-6-31,6 6-17,-13 3-11,13-3-6,-19 10-3,7 0-7,1 0-18,-4 4-8,0 1-10,1 6-14,-2-1-16,0 3-15,2-1-10,1 2-6,1-2-9,3 0-12,1-2-11,3 1-4,1-4-5,2 2-2,3-1 0,1-1-5,3-1-1,3-1-3,1-2 4,4 0-4,2-2-3,2-2 0,-1-1 8,2-3-9,0-1-2,0-3-1,1 0 4,-3-1-6,1-1 7,-1 0-3,0-2-1,-3-1 5,0 0-5,-3 0-2,-1-1 2,-2-1-2,-7 6 2,10-13-3,-10 13 0,1-14 4,-1 14-4,-4-15 3,-1 8-5,-3 0-1,1-1 7,-2 3-6,-3-3 0,2 2 0,0 1-4,-3 2-21,3-1-53,-2 1-68,12 3-93,-20-3-74,20 3-78,-18 1-109,18-1-136,-14 5-129,14-5-814,-14 10-1228</inkml:trace>
  <inkml:trace contextRef="#ctx0" brushRef="#br0" timeOffset="39880.7733">19450 13435 79,'0'-14'657,"0"14"-125,0 0-47,0-15-52,0 15-65,-2-10-32,2 10-45,-3-9 17,3 9-45,-5-10 2,5 10-33,-4-11 10,4 11-40,-5-9 5,5 9-16,-6-9 15,6 9 4,-7-8 5,7 8-8,-8-9-13,8 9-16,-9-7-18,9 7 3,-9-9 2,9 9-3,-11-6-18,11 6 2,-7-7-19,7 7-8,0 0-9,-11-7-13,11 7-15,0 0-14,-6-6-16,6 6-6,0 0-10,0 0-8,0 0 1,10-5-10,-10 5 8,19-1-11,-4 1-5,0 0 6,4 0-7,1 0-5,2-3-1,0 3-1,1 0-1,0-3 1,0 2 1,-3 0-4,2-2 7,-2 2-2,-2-2-3,0 3 3,-2-2-3,-2-1 1,-3 1 0,1 0 4,-2-1-6,-10 3-1,14-2 0,-14 2 0,13-4 0,-13 4 0,0 0 0,10-7 0,-10 7 0,0 0 0,0 0 0,0 0 0,0 0 0,-8-6 0,8 6 0,0 0 0,-15 6 0,15-6 0,-14 12 0,7-3 0,-1 2 0,-1 2 0,2 1 0,-2 5 0,0 0 0,2 2 0,0 1 0,1 0 0,-2 1 0,4 1 0,-1 1 0,1 1 0,2-2-10,1 0-447,-1 2-128,-2-1-217,2 2-291,-2-2-566,2-1-1325</inkml:trace>
  <inkml:trace contextRef="#ctx0" brushRef="#br0" timeOffset="40693.2555">19717 14280 509,'0'0'677,"4"-10"-89,-4 10-38,5-12-71,-5 12-34,5-13-53,-5 13-28,4-13-27,-4 13-45,2-16-22,-2 16-2,-3-12-25,3 12-21,-4-15-32,-1 9-22,-1-2-13,-3 2-2,0 1 1,-3 0-16,-2 1-12,-1 3-11,-3-2-7,-1 2-10,1 2 2,-2-1-21,0 3-6,1 2-14,0 0-3,2 1-12,1 1-8,2 0-13,0 3-2,3 0 6,2 0-13,1 2-2,4 0-6,3-2-3,2 2 0,1 0-4,6 2 6,0-3-5,3 4 5,3-1-7,0 0 10,4 0-11,-1-2 6,1 2 14,-2-1-20,3-1 1,-2 0-3,0 0 0,-2-2 4,-4 1 1,0-2 18,0 0-24,-4-1 10,-1-1-9,-1 0 11,-5-7-11,3 14 7,-3-14-4,-3 12 6,3-12-9,-9 13 4,9-13-6,-14 10 7,14-10-12,-19 6 7,10-1-9,9-5 9,-19 2 5,19-2 3,-19 0-5,19 0 2,-20-6-12,20 6 9,-16-7-9,9 0 13,1 1-10,3-5 14,1 3-12,2-5 9,2-2-9,2 1 7,3-5-9,2 0-43,3 1-21,3-3-18,4 2 2,-1 0-34,2-1-14,2 6-19,-6-1-59,2 3-46,-1 3-110,-3 1-102,-4 4-98,2 1-138,-12 3-626,11-3-938</inkml:trace>
  <inkml:trace contextRef="#ctx0" brushRef="#br0" timeOffset="41662.5407">19614 15341 519,'0'0'530,"0"0"-50,0 0-30,15-1-46,-15 1-61,9-6-33,-9 6-5,9-5 15,-9 5-42,10-4 4,-10 4-48,7-9-2,-7 9-10,7-9 17,-7 9-14,4-11-24,-4 11-17,3-11-13,-3 11-14,-1-11 10,1 11-11,-4-12 5,4 12-23,-11-14-14,5 8-11,-2 0-11,1 0-5,-1 1 9,8 5-15,-19-6-17,9 3-11,-3 0-11,13 3-5,-22 0-8,9 3-11,2 0 4,-3 3-5,2 1-8,-1-1 0,1 3-4,2-1-5,-2 2-1,3 0 2,0 0 0,3 1-6,0-2-1,2 0 1,0-1 15,4-8-16,-1 15 0,1-15-1,2 14-4,-2-14 0,7 12 2,-7-12 2,15 9-1,-15-9-2,17 6-1,-5-5 0,-12-1 3,23 0 0,-10-1-1,1-1 0,-3-1 16,2 0-20,0-1 0,-1 1 2,-1-2-3,-1 1 6,-1-1 1,0-1-2,0 0-8,-1 1 8,-8 5 3,13-12 1,-13 12-2,10-7-1,-10 7 0,7-9-3,-7 9-3,8-6-7,-8 6 2,0 0 0,0 0 3,0 0 2,0 0-3,13 3 7,-13-3 3,1 13-2,-1-13 1,0 18 3,-1-7-5,1 3 33,-2-2 4,1 5 8,0-2 2,-3 3 14,3-2-10,0 2 10,-2-1-37,2 0-24,0 3 0,1-4 0,-2 1 0,2-3 0,0 1 0,0-2 0,0-1 0,0 2 0,2-3 0,-2-11 0,0 21 0,0-21 0,2 18 0,-2-18 0,1 16 0,-1-16 0,3 12 0,-3-12 0,1 12 0,-1-12 0,0 0 0,4 13 0,-4-13 0,0 0 0,1 11 0,-1-11 0,0 0 0,0 0 0,0 0-387,-2 10-302,2-10-197,0 0-1077,-14 5-1702</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20:01.346"/>
    </inkml:context>
    <inkml:brush xml:id="br0">
      <inkml:brushProperty name="width" value="0.05292" units="cm"/>
      <inkml:brushProperty name="height" value="0.05292" units="cm"/>
      <inkml:brushProperty name="color" value="#008080"/>
    </inkml:brush>
  </inkml:definitions>
  <inkml:trace contextRef="#ctx0" brushRef="#br0">2970 11038 189,'2'-15'637,"-2"15"-68,0 0-41,1-12-22,-1 12-70,0 0 3,-1-12-84,1 12-7,-2-12-7,2 12-45,0 0 9,0-15-10,0 15-12,0 0-8,0-17 20,0 17-17,0 0-18,2-11-3,-2 11-4,0 0-15,0 0-12,0-13-15,0 13-22,0 0-21,0 0-154,0 0-14,0 0 0,0 0 0,0 0 0,0 0 0,0 0 0,4 12 0,-4-12 0,2 17 0,-1-6 0,1 2 0,-1-1 0,0 3 0,1 1 0,0 0 0,-1 0 0,2-1 0,-2 1 0,0-1 0,1-1 0,-1 3 0,0-3 0,1-1 0,-2 0 0,1 0 0,-1-1 0,0 1 0,1-1 0,-2-2 0,1-10 0,0 21 0,0-21-364,-3 18-174,3-18-113,-4 17-127,4-17-168,-2 12-611,2-12-1199</inkml:trace>
  <inkml:trace contextRef="#ctx0" brushRef="#br0" timeOffset="546.856">3277 11000 275,'7'-7'717,"-7"7"-141,11-10-34,-11 10-53,9-11-11,-9 11-62,8-7-40,-8 7-35,5-10-39,-5 10-41,5-8-29,-5 8-7,0 0-11,4-14-33,-4 14-9,0 0-43,0 0-8,-7-10-2,7 10 7,-10-3-33,10 3-18,-14-1 3,14 1-14,-22 4 3,10-1-2,-3 1-9,0 2-5,0 1-6,0-2 0,-1 2-2,0 3 6,-1 0 2,0 0-3,3 2 9,-1-1-14,5-1-12,-2 2 12,2-2 13,0 1-32,2-1 1,1 2-9,1-3 0,2 2-10,2-2 9,2-9-10,-1 16 10,1-16-10,3 16 14,3-8-18,1-2 41,0 1-48,2-2 17,1 2-17,3-3 12,-1 0-7,4-1 7,-1 1-8,2-1 4,-1-1 11,2-1-10,-1 0 15,1 0-6,-1 1 30,1-1-16,-1-1 15,0 0-3,2-1 5,0 1-10,-5 0-4,3-2-6,-3 2 2,1-1-4,-2 0-4,0 1-13,-1-1 6,-12 1-7,21-2 3,-21 2-7,16 0-46,-16 0-56,16-2-46,-16 2-60,13-1-71,-13 1-62,0 0-30,16-2-118,-16 2-131,0 0-177,0 0-646,15-2-1057</inkml:trace>
  <inkml:trace contextRef="#ctx0" brushRef="#br0" timeOffset="3751.7075">7459 11015 833,'0'0'671,"2"-11"-70,-2 11-50,1-11-36,-1 11-22,3-10-58,-3 10-20,0 0-58,1-14-22,-1 14-53,0 0-9,2-9-37,-2 9-24,0 0-34,0 0 9,0 0 7,0 0-15,0 0-4,0 0-17,7 11 2,-5-1-12,0 1-10,-1 1 0,0 2-13,-1 3-23,3 0-16,-2 1-72,-1 2-14,0 0 0,1-1 0,-1 2 0,0-3 0,1 3 0,-1-1 0,0-1 0,0-1 0,0 0 0,2-1 0,-2-1 0,0-2 0,0 1 0,0-2 0,0-1 0,0 1-215,0-13-118,0 18-77,0-18-61,1 15-117,-1-15-111,0 13-115,0-13-665,0 0-1102</inkml:trace>
  <inkml:trace contextRef="#ctx0" brushRef="#br0" timeOffset="4119.8573">7757 11110 692,'0'0'646,"8"-16"-98,-8 16-34,4-11-65,-4 11-16,2-9-56,-2 9-48,0 0-47,-2-13-49,2 13-35,-8-5-12,8 5-21,-14-4-10,14 4-21,-18 0-14,5 2-13,2 0 8,-3 2-30,0 0 11,-3 1-29,3 2 18,-1-1-23,1 2 17,-2 1-33,4-1 24,-1 2-31,1 1 33,2 0-22,1 0 19,0 2-20,3-1 26,1 1-16,2 0 12,0 0-3,2-1-11,2-1-8,1 1-6,0 0-15,3-1 0,3 1 0,1-2-6,1 0-2,2-3-4,2 0-5,0 0-5,2-2 2,1 0-11,2-3-25,2-1-47,-2-1-63,3-1-30,-1-1-63,0-3-28,2 2-57,0-2-72,0 0-35,-4-1-57,1-1-85,-4 0-722,2-1-892</inkml:trace>
  <inkml:trace contextRef="#ctx0" brushRef="#br0" timeOffset="4572.976">8000 10992 287,'0'0'726,"-6"-9"-128,6 9-41,-3-11-73,3 11-19,1-10-58,-1 10-61,6-9-48,-6 9 9,11-10-59,-5 3 6,-6 7-43,17-8-6,-8 4-38,1 0 5,-10 4-44,19-5-1,-19 5-40,21-1 5,-21 1-38,16 1 12,-16-1-32,17 7 15,-17-7-24,10 10 10,-10-10-32,5 12 26,-5-12-26,-2 16 1,-2-7-1,0 1 1,-4 0-4,0 2 1,-2-2 3,1 0-2,1-1-2,-1 1 2,1-3 2,1 1-2,7-8-3,-12 12 2,12-12-1,-8 9 1,8-9 5,-5 9 16,5-9-15,0 0 17,6 8-25,-6-8 1,12 1 3,-12-1 2,18 0 20,-7-1-27,3 1 21,-1-3-23,2 1 20,1 0-22,2-1 22,-3 1-16,3-1 37,-3 1-7,3 0 36,-1 0-29,-2-1 17,0 2-9,-3-2 4,0 2-5,-1-2-7,-11 3-10,18-1-5,-18 1 0,15-1 0,-15 1-10,10-3 0,-10 3-10,0 0-28,0 0-77,14-1-60,-14 1-103,0 0-70,0 0-169,0 0-153,0 0-951,0 0-1263</inkml:trace>
  <inkml:trace contextRef="#ctx0" brushRef="#br0" timeOffset="5585.9521">11780 11080 796,'0'0'675,"0"0"-71,2-15-49,-2 15-31,0 0-53,2-11-19,-2 11-74,0 0-27,0 0-68,2-12-10,-2 12-53,0 0-7,0 0-19,0 0 11,0 0-21,0 0-15,0 0-2,-1 17-20,1-17-10,-3 19-13,1-7-4,2 1-16,-3 0-24,2 2 18,0 0-51,-1-1 22,1 3-46,0-1 30,1 0-44,-2-2 25,0 1-33,2 0 25,0-2-28,0 0 23,0 0-30,0-1-2,0 1-103,0-13-9,2 18-102,-2-18-61,2 16-53,-2-16-84,2 10-108,-2-10-41,0 0-100,7 8-157,-7-8-323,0 0-766</inkml:trace>
  <inkml:trace contextRef="#ctx0" brushRef="#br0" timeOffset="6039.7576">11762 11230 441,'0'0'599,"0"0"-93,5-11-52,-5 11-26,5-8-42,-5 8-28,10-6-40,-10 6-48,14-8-36,-3 5-45,0 1-13,3-2-85,-1 1 17,4-2-11,-2 2-23,1 1-7,1-2-28,0 1 5,-2 0-21,0-1 5,-2 2-25,1-1-25,-2 0-40,0 1-29,-1-1-21,-1-1-15,0 2-14,-10 2-7,13-6 1,-13 6-5,9-5 11,-9 5 0,7-6 38,-7 6 18,0 0 13,0 0 17,0-15 13,0 15 14,-6-10 30,6 10 17,-6-10 42,6 10 11,-9-12 14,9 12 22,-8-14 16,1 7 33,2 0 11,5 7-8,-8-15-6,8 15 2,-7-13-20,7 13 20,-5-9-35,5 9 14,-5-9-40,5 9 8,0 0 2,-4-8 34,4 8-16,0 0 19,0 0-18,0 0 29,4 10-42,-4-10 22,2 16-13,1-6-2,0 2-11,-2 1 1,2 3-12,-1-1-16,0 1-14,-1 1-9,0-1-7,0 2-9,1-2-8,-2 1-16,0-1 0,0-2-6,0-1 52,0 2-89,-2-4-19,2 3-100,0-14-56,-1 22-56,0-11-50,1-11-114,-1 17-85,1-17-82,0 16-126,0-16-578,1 11-896</inkml:trace>
  <inkml:trace contextRef="#ctx0" brushRef="#br0" timeOffset="6430.3696">12389 11072 771,'4'-11'680,"-4"11"-55,5-17-63,-5 17-71,7-14-28,-7 14-74,2-12-29,-2 12-84,-2-13-11,2 13-49,-7-9-2,7 9-33,-7-7-4,7 7-42,-13 0 6,13 0-38,-18 3 16,9-1-33,0 5 13,-5 0-30,3 2 21,-1 1-21,1 1 12,-1 3-9,2 1 3,-1 0-11,0 3 12,2-1-2,2 1-11,-1 1-7,3-2-8,0-1 5,2 1-20,-1-2 39,4 2-53,-2-4 35,4 2-48,0 0 39,1-1-53,4-1 47,-1 2-45,1-3 40,1-1-45,4 1 37,-1-3-57,-2-1 62,5 1-47,-1-1 43,1-4-87,-1 1-4,1-3-103,-1 1-31,1-3-54,0 0-38,-1-3-44,1 2-54,-1 0-51,-1-2-30,0 0-17,-1 0-50,-1-2-75,1-1-407,-3 0-626</inkml:trace>
  <inkml:trace contextRef="#ctx0" brushRef="#br0" timeOffset="6664.7356">12554 11136 513,'-1'-11'602,"1"11"-89,0-15-31,0 15-30,-3-14-12,3 14-42,0-13-32,0 13-62,0 0-12,0-14-76,0 14 3,0 0-39,0 0 40,0 0-34,0 0 11,0 0-37,0 0 24,0 0-34,0 18 2,0-18-36,3 20-2,-3-6-26,0-1-15,-3 0-15,3 1-12,0 1-9,0-1-8,0 1-5,-2-2-10,2 0-40,0 0-62,0 0-54,0-1-56,-2 0-60,2-12-114,0 20-22,0-20-69,0 17-54,0-17-150,2 15-494,-2-15-777</inkml:trace>
  <inkml:trace contextRef="#ctx0" brushRef="#br0" timeOffset="7055.3572">12732 11112 573,'10'-13'636,"-10"13"-103,5-9-45,-5 9-82,0 0-28,6-9-38,-6 9-19,0 0-38,0 0-17,0 0-53,0 0-18,0 0-51,0 0-7,-11 4-45,11-4 0,-14 8-33,5-3 11,-1 0-27,-3 2 5,1-1-26,0 0 12,-1 1-33,0 0 21,1 0-19,1 0 17,-1-1-20,1 1 19,3-2-27,-2-1 18,10-4-17,-11 10 9,11-10-5,-11 7 19,11-7-22,-7 8 20,7-8-27,0 0 27,-3 12-24,3-12 38,0 0-36,10 11 30,-10-11-19,11 9 22,-3-5-21,0 1 21,1 0-30,2-1 25,-1 0-23,2 2 24,-1 1-23,-1-3 19,5 0-48,-5 3 52,1-3-28,-2 0 22,2 1-18,-2 0 18,0-1-29,-1 0 30,-8-4-23,16 6-18,-16-6-73,13 7-52,-13-7-71,13 4-64,-13-4-65,10 4-82,-10-4-115,12 4-544,-12-4-708</inkml:trace>
  <inkml:trace contextRef="#ctx0" brushRef="#br0" timeOffset="7383.4654">12822 10863 108,'0'0'817,"-8"-12"-191,8 12-90,-7-7-67,7 7-44,0 0-11,0 0-57,-4-8-13,4 8-36,0 0-1,13 6-31,-3-2 19,3 3-34,2 1 27,3 2-24,1 1-18,4 6 1,2-2-1,-2 2-33,-2 2-25,0 0 4,-2 4 21,1-2-18,-5 3-23,0 0-34,-5 2-92,-1-1-46,-1 2 0,-4-2 0,-4 0 0,-2 0 0,-4-1 0,-4 4 0,-1-1 0,-8 3-218,-1 2-197,-4-4-117,-3 1-207,-3 1-237,-3-1-703,1-3-1352</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20:26.484"/>
    </inkml:context>
    <inkml:brush xml:id="br0">
      <inkml:brushProperty name="width" value="0.05292" units="cm"/>
      <inkml:brushProperty name="height" value="0.05292" units="cm"/>
      <inkml:brushProperty name="color" value="#008080"/>
    </inkml:brush>
  </inkml:definitions>
  <inkml:trace contextRef="#ctx0" brushRef="#br0">2296 12143 474,'0'0'652,"0"0"-87,0 0-10,1-11-40,-1 11-63,0 0-2,3-9-42,-3 9-22,0 0-33,1-11-2,-1 11-20,0 0-22,1-10-13,-1 10-24,0 0-32,0 0-30,0 0-27,4-10-28,-4 10-16,0 0 14,0 0 6,6 5-9,-6-5-13,3 12-9,-3-12-11,6 17-66,-2-6-51,-3 1 0,1 0 0,0 2 0,-2-2 0,1 5 0,1-3 0,-2 3 0,0-4 0,0 3 0,0-2 0,-2 1 0,2-3 0,-1 3 0,1-2 0,-1 0 0,1 0 0,-1-1 0,1-12 0,0 21 0,0-21 0,-2 17 0,2-17 0,-1 14 0,1-14 0,0 11 0,0-11 0,0 0 0,0 14 0,0-14 0,0 0-25,0 0-355,0 0-46,0 0-57,0 0-58,0 0-118,0 0-48,-4-12-867,4 12-1221</inkml:trace>
  <inkml:trace contextRef="#ctx0" brushRef="#br0" timeOffset="703.1009">2594 12248 529,'0'0'634,"0"0"-95,0 0-34,0 0-33,0 0-69,-3-9-13,3 9-61,0 0-44,0 0-37,-3-12-30,3 12-21,0 0-18,0-11-13,0 11-5,3-11-16,-3 11-11,7-8-12,-7 8-13,10-10 11,-10 10-4,14-12-3,-6 8-5,1-1-12,3 1-8,-1 2-14,0-3-13,0 4-12,-11 1-9,21 0 1,-21 0-1,19 4-9,-19-4-4,15 7-2,-8-1-4,-7-6-3,8 13-1,-8-13-3,3 16-2,-3-16-2,-3 18-1,1-9 3,-2 1-3,-2 0-3,2-1 2,-1 1-6,-2 0 1,1-3 7,-2 3-13,3-4 15,0 0-12,5-6-1,-8 12 1,8-12 1,-6 8 5,6-8-1,-6 8 1,6-8-2,0 0-2,0 0-4,-7 6 4,7-6 6,0 0-5,0 0-9,0 0-2,0 0 0,5-9 3,-5 9-2,9-5 1,-9 5 2,13-8 1,-13 8 7,17-6-4,-8 3 5,-9 3-13,20-4 1,-20 4-14,18-3 17,-18 3 3,18 2 0,-18-2 3,17 2-1,-7 3 0,-10-5-1,14 7 1,-14-7 0,11 10 0,-11-10-1,9 12 2,-9-12 12,4 12-19,-4-12 17,0 15-10,0-15 10,-3 14-11,0-5 11,-4-1-7,2 0 13,-1 1-16,-2-2 21,0 0 10,-2-2-7,1 3-10,-1-3 12,-3 2-17,2-2 17,-1-1-17,1 0 19,-1 0-25,0-2 22,0 1-30,2-1 12,-3-1-12,13-1 17,-24 0-21,24 0 13,-22-3-46,22 3-30,-22-3-42,12 2-47,10 1-35,-18-5-72,18 5-22,-16-5-96,16 5-104,-13-6-125,13 6-856,-11-2-1091</inkml:trace>
  <inkml:trace contextRef="#ctx0" brushRef="#br0" timeOffset="1328.0791">3070 12293 619,'0'0'616,"0"0"-64,0 0-30,-6-9-36,6 9-74,0 0-21,0 0-50,-3-11-46,3 11-38,0 0-30,0 0-15,4-12 0,-4 12-16,8-9-17,-8 9-6,14-7 15,-5 2-28,0 2 21,2-1-26,-1 1-5,2 1-5,-1 0-42,1 1-15,-12 1-18,22 0-12,-22 0-19,18 2-8,-18-2 0,15 8-10,-15-8 5,11 12-12,-11-12-3,7 14 8,-7-14-3,0 17-13,0-17 1,-7 19-1,4-8-2,-4 1 2,-1 0-5,0-1 10,0 0-11,-2 1-6,1-1-1,-3-1 3,3 0 1,0-1-1,-1 0 1,2-1 0,1-1 5,0-1 1,0 1 0,0-2-4,7-5 32,-10 10-29,10-10 13,-9 7-12,9-7-9,0 0 0,-8 7 4,8-7-5,0 0 5,0 0-3,-6 7 0,6-7 1,0 0 1,0 0 3,0 0 0,12-2 0,-12 2 1,12-2 0,-12 2 2,14-3 0,-2 1 2,-12 2 0,19-3 5,-6 1 5,-2 0 7,1 1 12,2-1 19,-1 2-11,1-2-1,0-1-1,0 2-9,-1 0 2,1-1-9,-2 1 5,1 0-14,0 0 3,-13 1-9,23-2 6,-23 2-13,18 0-22,-18 0-58,18-2-44,-18 2-42,13 0-37,-13 0-49,12-1-32,-12 1-86,0 0-91,12 0-83,-12 0-107,0 0-726,0 0-977</inkml:trace>
  <inkml:trace contextRef="#ctx0" brushRef="#br0" timeOffset="1887.4553">3631 12248 437,'9'-11'678,"-9"11"-102,6-10-14,-6 10-40,4-9-57,-4 9-53,4-10-33,-4 10-40,5-8-55,-5 8-41,0 0-35,4-13-22,-4 13-19,0 0-9,0 0-11,-3-12-16,3 12-17,0 0 15,0 0-35,-11-3 8,11 3-34,0 0 10,-13 3-26,13-3 4,-10 7-1,10-7-18,-9 7-5,9-7 16,-9 9-20,9-9-3,-6 11-7,6-11-2,-7 12 0,7-12 0,-2 11-2,2-11 2,0 12 1,0-12 0,2 12 0,-2-12-4,8 9 0,-8-9 3,12 11-2,-12-11 0,15 7-2,-8-1 0,2-2 0,2-3 0,-1 3 1,0-1 1,3 1-3,-3 1 21,2 0-22,2 0 0,-3 0 8,3 0-2,-2 2-3,-1-2-2,2 1-9,-3 1-1,-1-1 4,1 1 2,-2 0-3,0-2 3,-2 3 2,2-2 2,-8-6 4,10 13 3,-10-13 6,8 12 4,-8-12 2,4 11-7,-4-11 7,1 11 2,-1-11-6,-4 10-4,4-10-3,-6 11 2,6-11-2,-12 13-6,12-13 1,-17 10-3,17-10-3,-18 8 2,18-8-3,-20 7 22,8-6-35,0 2 3,-1-3-5,-1 1-26,1-1-42,1-1-51,-1 1-58,0-3-41,-1 1-37,2-4-68,1 2-43,1-1-118,-3 0-91,3-2-135,1 2-629,2-2-949</inkml:trace>
  <inkml:trace contextRef="#ctx0" brushRef="#br0" timeOffset="2309.3182">3708 12172 642,'0'0'672,"0"0"-111,0 0-27,0 0-51,0 0-49,0 0-57,0 0-53,0 0-39,0 0-21,0 0-24,0 0-33,9-4-18,-9 4 0,15-3 16,-15 3-42,19-3 4,-7 1-38,-1 0 17,3-1-29,0 1 11,3-2-17,0 2 3,-1-2-4,1 2-24,2-2-7,-1 0 2,0 1 7,0-1-15,0 1-5,-1-3-3,1 3-10,-2 0 6,-1 1 13,-2-2-5,0 1-5,-2 1-2,1 0-15,-12 2 7,19-4-16,-19 4 3,15-2-12,-15 2 4,14-3-12,-14 3 4,12-2-12,-12 2 1,0 0-4,14-4 1,-14 4-5,0 0 3,11-3-9,-11 3 8,0 0-8,0 0-11,10-3-38,-10 3-41,0 0-40,0 0-52,0 0-39,10-4-72,-10 4-44,0 0-29,0 0-83,0 0-75,0 0-69,-5-7-131,5 7-577,0 0-903</inkml:trace>
  <inkml:trace contextRef="#ctx0" brushRef="#br0" timeOffset="4152.3706">6215 12123 468,'0'0'328,"0"0"-33,0 0-57,0 0-8,0 0-39,-10-4 5,10 4-29,0 0-8,0 0-8,0 0 22,0 0 18,0 0-1,0 0 19,-2-10 9,2 10 47,0 0 7,4-12-22,-4 12-5,7-9 0,-7 9-7,5-8 4,-5 8-12,5-9-8,-5 9-14,0 0-19,5-10-19,-5 10-17,0 0-9,0 0-25,6-6 5,-6 6-1,0 0-1,0 0 17,8 13-20,-8-13-6,1 12 0,0 0-1,-1 0-4,0 0-15,0 4-13,0 1-5,0 1-10,0 0-6,-1 1-15,0 0-4,0 1-9,-1-1-1,-1 0-25,1 0-5,1-1 0,0 1 0,0-2 0,-1-3 0,1 3 0,0-5 0,1 1 0,-2-1 0,2-12 0,-1 21 0,1-21 0,0 17 0,0-17 0,0 12 0,0-12 0,-1 11 0,1-11 0,0 0-70,0 13-126,0-13-79,0 0-45,0 0-58,0 0-46,0 0-111,0 0-98,0 0-104,0 0-731,0 0-1086</inkml:trace>
  <inkml:trace contextRef="#ctx0" brushRef="#br0" timeOffset="4854.9342">6505 12182 668,'0'0'566,"5"-11"-79,-5 11-37,0 0-32,4-10-49,-4 10-38,0 0-32,-2-12-23,2 12-22,0 0-2,-2-12-49,2 12-18,0 0-33,-4-11-11,4 11-13,0 0 21,-6-11-18,6 11-12,0 0-12,-9-8-15,9 8-12,0 0 3,-11-7 3,11 7 24,0 0-30,-10-6 22,10 6-31,0 0 15,-7-5-27,7 5 9,0 0-28,0 0 20,-8-4-7,8 4-8,0 0-10,0 0 3,0 0-9,13-5 1,-13 5-11,18-3 10,-18 3-13,22-2 1,-10 0-7,1 1 8,1 0-9,0 1 6,0-3-10,0 3 17,1-2-24,0 2 12,0-2-15,-2 1 18,0-1-16,1 1 9,-2 0-7,1 0 7,-13 1-9,19-2 7,-19 2-5,17-1 48,-17 1-55,14-1 11,-14 1 1,13 0 9,-13 0 6,0 0 7,14-3-1,-14 3-5,0 0 8,0 0-18,14 0 6,-14 0-10,0 0 5,0 0-9,2 10 2,-2-10-3,-1 11-3,1-11 2,-4 13 10,-1-4 15,3 3 26,-2-2-5,0 4-10,0 0 4,0 2-13,0-1-4,-1-1-2,0 1 2,2-1 3,0 1 1,-1 0-9,0-1 8,2-3-12,-1 3 10,0-2-17,1-1 4,1 0-5,-3 0 3,4-11 4,-3 18-9,3-18-8,-2 16 10,2-16-9,-3 12 12,3-12-11,-2 11 2,2-11-3,-3 9 1,3-9-28,0 0-41,-1 13-48,1-13-60,0 0-46,-4 8-43,4-8-54,0 0-57,-4 9-100,4-9-77,-7 5-106,7-5-780,0 0-1054</inkml:trace>
  <inkml:trace contextRef="#ctx0" brushRef="#br0" timeOffset="5433.031">7017 12160 263,'4'-12'635,"-4"12"-81,4-8-72,-4 8-43,0 0-24,5-12-20,-5 12-54,0 0-24,4-13-42,-4 13-27,0 0-40,0 0-24,1-13-28,-1 13-14,0 0-15,0 0-14,-1-12-24,1 12-12,0 0-17,0 0-11,0 0-1,0 0 5,0 0 20,-10 4-19,10-4 29,-7 10-16,7-10 19,-6 11-20,6-11 11,-5 16-34,5-16 18,-3 16-37,3-16 21,-2 18-21,2-18 31,1 17-22,-1-17 22,2 18-22,2-10 14,-4-8-22,8 15 15,-1-6-20,-1-2 16,1 1-19,1-1 21,1-1 12,1-1-7,-1 2-18,2-3 10,-1 1-20,0 0 9,-1 2-11,2-4 12,0 1-12,-2 1 7,1 0-9,-1-2 8,0 2-3,-9-5 10,16 7-17,-8-2-4,-8-5-6,13 7 5,-13-7-8,11 5 7,-11-5-6,9 5 8,-9-5-5,0 0 10,8 8-6,-8-8 5,0 0-4,0 0 4,-3 13-5,3-13 5,-7 5-7,7-5 6,-15 7-8,5-2-2,-1-2 5,-2 1-2,-1-1 44,1-1-53,-3 2 2,1 0-3,-1-2 8,-1 1 4,2-1-11,0 0 12,2-1-7,0 0 5,-1-1-72,1 1-66,13-1-52,-23-1-48,23 1-53,-21-2-90,21 2-110,-17-4-99,17 4-136,-13-9-577,13 9-904</inkml:trace>
  <inkml:trace contextRef="#ctx0" brushRef="#br0" timeOffset="5808.0276">7048 12097 604,'0'0'558,"0"0"-83,0 0-44,0 0-36,0 0-63,0 0-9,0 0-25,0 0-7,0 0-15,0 0-45,0 0-27,11-5-24,-11 5-12,18-3-11,-5 2-1,0 0-8,0-1-10,3 0-8,0-1 1,2 1-10,-1-1 21,0 1-27,0 0 4,-1-1-39,0 1 15,-2 0-35,0-1 21,-1 2-41,-1-1 9,0 0-20,-12 2 0,21-1-20,-21 1 10,15-1-16,-15 1 17,14-3-25,-14 3 20,0 0-23,15 0 18,-15 0-35,0 0-9,0 0-63,14 0-15,-14 0-67,0 0-31,0 0-81,0 0-94,0 0-80,0 0-133,-2 15-752,2-15-952</inkml:trace>
  <inkml:trace contextRef="#ctx0" brushRef="#br0" timeOffset="6370.5035">7627 12110 141,'0'0'695,"0"0"-120,0 0-71,0 0-47,3-10-53,-3 10-40,0 0-29,0 0-33,0 0-38,0 0-34,-2-11-33,2 11-28,0 0-8,0 0-41,0 0 0,0 0-34,0 0 14,0 0-8,-11-1 2,11 1-33,-7 6 5,7-6-30,-9 7 22,9-7-16,-7 10 12,7-10-34,-7 12 7,7-12 4,-5 13 15,5-13-25,-2 14 19,2-14-28,0 16 26,0-16-28,1 17 24,-1-17-24,4 15 20,-2-5-17,-2-10 24,7 17-23,-2-10 26,1 1-29,-1 0 29,4 1-22,-1-1 31,1 0-21,0-1 5,1 0 2,1 0 0,0 0-6,-1-3-2,1 3-1,-2-2-3,2 0-3,0 0-3,-1 0-1,-1 0-4,1-3 7,-2 4-11,1-3 2,-1 3-4,-8-6-1,14 5-2,-14-5-4,10 7 2,-10-7 0,11 5-1,-11-5 4,8 6 1,-8-6 0,0 0 4,8 8 0,-8-8 3,0 0 0,0 0 4,-4 10 2,4-10 8,-8 6 0,8-6-2,-12 5-4,12-5-5,-16 5-1,5-2-2,1-2-3,-2 1 1,12-2-4,-24 4 1,11-2 7,0-2 0,0 1-16,-1 1 13,2-2-9,-2 0 1,14 0-6,-25-2-36,14 1-84,11 1-60,-22-2-59,22 2-59,-18-6-79,18 6-89,-15-4-73,15 4-113,-9-9-604,9 9-866</inkml:trace>
  <inkml:trace contextRef="#ctx0" brushRef="#br0" timeOffset="6839.2438">7729 12102 323,'0'0'571,"-14"-1"-82,14 1-50,0 0-18,0 0-53,-15 0-51,15 0-23,0 0-22,0 0-22,0 0-14,0 0-18,-14 0-7,14 0-24,0 0 3,0 0-28,0 0 7,0 0-24,0 0 4,14-4-40,-14 4 13,11-3-28,-11 3 10,21-1-32,-11-2-11,3 2 24,2 0-38,-1 0-1,4-1-4,0 2-5,-2-3 19,4 1-35,-4 2 18,2 0-29,-4-2-1,3 2 1,-3-1-1,1 0 3,-1 1 24,0-1-24,-1-1 25,1 1-16,-14 1 34,22-1-5,-22 1 25,20 0-8,-20 0 23,15-3-10,-15 3-12,13 0-12,-13 0-2,12-2-1,-12 2-13,0 0-3,14 0-11,-14 0-3,0 0-6,12-2 4,-12 2-11,0 0-3,0 0-4,0 0-42,13-1-59,-13 1-74,0 0-46,0 0-81,0 0-57,0 0-105,0 0-73,0 0-73,0 0-178,0 0-399,0 0-796</inkml:trace>
  <inkml:trace contextRef="#ctx0" brushRef="#br0" timeOffset="9211.6645">8483 12104 353,'0'0'357,"8"-7"-22,-8 7-55,6-8-11,-6 8-18,7-9 0,-7 9-5,6-7-13,-6 7 22,7-7-4,-7 7 27,6-7-13,-6 7 19,0 0-30,6-9-12,-6 9-16,0 0-19,0 0-31,3-11-19,-3 11-12,0 0-18,-4-9-15,4 9-16,0 0-13,-12-5-9,12 5-7,0 0 0,-19 2 6,19-2 2,-15 6 12,7-2-32,-2 1 20,1 4-34,-3-1 23,2 1-28,-1 3 20,0 0-25,1 2 29,-2 1-27,1 0 12,1 2-25,0-2 22,1 2-17,1 2 11,2-5-12,-2 3-11,4-2 0,0 0 3,2 2-5,1-2 1,-1-1-1,2 0-2,3 0 2,1-2-1,2 1-2,2-1 1,-1-3 2,2 1-4,4-1 1,-1-2 14,1-1-20,2 0 1,0-3 1,2 0-4,-3-2 1,2-1-1,-1-1 2,4 0-6,-3-1 6,1-2-1,-1-2 1,0 2 2,-1-1-1,-2-1-1,-1-1 11,0 0-6,-3-2 1,0 2-5,-1-3 1,-3 0-9,-1 2 10,-4 8-12,2-15 5,-2 15-7,-4-15 8,4 15-10,-10-10 17,1 5-16,0 1 14,-1 3-11,-3-2 11,2 2-6,-3 1 2,1 1-4,-1 0 12,-3 1-13,1 2 12,0-2-13,3 2-14,0-2-72,1 3-16,1-2-67,0 1-46,2 0-52,9-4-57,-15 4-97,15-4-106,-8 7-117,8-7-676,0 0-930</inkml:trace>
  <inkml:trace contextRef="#ctx0" brushRef="#br0" timeOffset="9889.4245">9048 12154 47,'-7'-6'654,"7"6"-122,0 0-63,0 0-29,-5-7-35,5 7-53,0 0-16,0 0-27,-2-11-20,2 11-24,5-7-24,-5 7-31,8-9-17,-8 9 4,15-9-1,-6 4-8,0 2 2,1 0-35,3 1-3,-2-1-43,3 2 2,-14 1-26,23 0 6,-10 1-38,-1 2 7,-1-1-33,-2 2 16,0 0-28,0 3 12,-3-1-18,-1 2 19,1 0-4,-6-8-23,3 18 21,-3-18-23,-2 19 19,-1-8-23,-3 1 22,-1 1-23,-1-1 30,-1 0-32,-2-1 1,0 1-4,1-1 6,-2 0 4,2-2 0,-2 2 0,3-3-8,-2 1 9,5-2-1,-2-2 2,0 2-1,2-1 2,6-6-2,-9 8 1,9-8 1,-8 8 1,8-8-2,0 0 1,-6 7-2,6-7 1,0 0-1,0 0 1,9 3 0,-9-3 1,13-1-1,-13 1-1,16-2 1,-16 2 19,21-2-28,-7 1 23,-1 0-20,2 1 22,0-3-8,3 3 42,1-3-3,0 1 19,2-1-13,-1 2 8,-1-2-10,2 1-4,-1 0-13,-2 0 3,0-1-15,-4 2 7,-1 0-13,0-2 2,-2 3-5,-11 0-5,19-3-1,-19 3-5,17-1-11,-17 1-12,13-1-41,-13 1-48,0 0-62,13-2-47,-13 2-39,0 0-76,0 0-108,0 0-88,0 0-128,0 0-732,0 0-990</inkml:trace>
  <inkml:trace contextRef="#ctx0" brushRef="#br0" timeOffset="10483.1574">9770 12083 467,'0'0'661,"0"0"-100,0 0-40,-8-7-77,8 7-39,0 0-59,-9-5-29,9 5-39,0 0-37,-13-3-30,13 3-17,0 0-37,-17 3-12,17-3-25,-13 2-23,13-2-13,-14 7-11,14-7-8,-16 8 6,16-8-19,-14 10 20,8-3-27,6-7 15,-12 11-26,7-4 8,5-7-24,-10 17 18,10-17-21,-5 13 16,5-13-20,-1 14 19,1-14-17,1 15 20,-1-15-23,4 15 19,0-7-22,2 0 21,0 0-23,1-3 2,1 2-1,0-1 4,0 0 8,1 0 11,1 0 3,3 1 2,-1-2-5,1-1-1,-1 3-6,2-3 3,-1 2-6,-1-2-3,0 1-4,-2 0 8,2 1-1,-2-4 4,0 3-10,0 0 4,-1-2-3,1 2 0,-10-5-1,15 9 2,-15-9 6,10 9 10,-10-9 12,8 7-6,-8-7-7,4 11 1,-4-11 2,0 0-3,-2 12-4,2-12-4,-6 10-6,6-10 10,-13 10-6,3-6-12,0 1-2,-2 0 0,-2-2-1,0 3-1,-1-3-1,-1 1-1,-2-2 3,2 0 13,-1 0-16,-1 0-5,3-2-40,0 0-45,-1-2-37,1 1-54,1-2-44,0 1-64,0-3-93,1-1-102,2 1-114,2-1-184,0-3-382,1 1-778</inkml:trace>
  <inkml:trace contextRef="#ctx0" brushRef="#br0" timeOffset="10873.7642">9706 12010 566,'0'0'707,"0"0"-140,0 0-51,0 0-77,0 0-5,0 0-50,0 0-49,0 0-52,13-5-51,-13 5-30,20-2-9,-7 0-14,2 1-9,2-1-17,2 0-17,0-1-1,0 1-11,6-1-7,-2-1-2,2 1 29,0 0-32,0 1-9,-1-2 12,2 0-18,-2 0 11,-1 1-20,0-2-6,-2 3-10,-3-2 0,-1 1 1,1 0-13,-2 2-3,-2-2-14,-3 2-12,1-1-4,-12 2-6,19-2-6,-19 2-10,16-3 4,-16 3 5,13-2-5,-13 2-2,11-3-5,-11 3-4,0 0-12,13-1-63,-13 1-44,0 0-36,0 0-35,0 0-37,0 0-48,0 0-83,0 0-107,0 0-101,0 0-146,0 0-610,0 0-926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20:56.5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8080"/>
    </inkml:brush>
  </inkml:definitions>
  <inkml:trace contextRef="#ctx0" brushRef="#br0">8087 12004 353,'0'0'584,"0"0"-110,0 0-64,6-11-20,-6 11-23,0 0-19,4-9-22,-4 9-36,0 0-39,5-8 0,-5 8-39,0 0-11,3-12-55,-3 12 2,0 0-9,2-14 24,-2 14-27,0 0 9,2-13-26,-2 13 17,0 0-46,-3-15 9,3 15-31,0 0 30,-4-14-19,4 14 15,-4-10-29,4 10 21,-5-9-11,5 9-11,-7-11-3,7 11 8,-8-9 7,8 9-8,-8-7-8,8 7-4,-10-7-15,10 7 4,-13-7 6,13 7-8,-14-5 0,14 5 0,-15-5 4,15 5 5,-14-5-3,14 5-17,-18-2 10,18 2 4,-17-2-1,17 2-5,-19-1-2,19 1 4,-16 0-3,16 0-7,-17 0-5,17 0-17,-19 0 12,19 0 1,-17 1-3,17-1-2,-18 1-2,18-1 5,-21 3-11,21-3 5,-20 4-2,20-4 4,-20 6-3,11-3 3,9-3 3,-19 5 6,10-1 0,-1 1 0,10-5-1,-17 7 1,7-2 2,1 0 2,0 0-2,0 0 35,-1 0-38,1 1 30,1 0-52,-2 1-3,2 0 0,-1 0 0,2-2 0,-2 3 0,1-2 0,0 2 0,1 0 0,-2-2 0,1 1 0,2 2 0,-2-1 0,-2 0 0,3-1 0,1 3 0,-2-3 0,2 3 0,0-1 0,0 0 0,0-3 0,1 4 0,-1-1 0,1-1 0,5-8 0,-6 17 0,3-7 0,-1-3 0,4-7 0,-4 19 0,4-19 0,-4 18 0,4-18 0,-5 16 0,5-16 0,-1 17 0,1-17 0,-3 17 0,3-17 0,0 14 0,0-14 0,0 17 0,0-17 0,0 15 0,0-15 0,3 17 0,-3-17 0,1 20 0,-1-20 0,4 18 0,-4-18 0,1 20 0,-1-20 0,4 20 0,-4-20 0,4 21 0,-2-12 0,2 1 0,-1 0 0,1 0 0,-2-1 0,4 1 0,-2-1 0,0 1 0,0 0 0,1-1 0,0 0 0,0 0 0,2 0 0,-2-2 0,1 1 0,1-1 0,-1 3 0,2-4 0,-2 2 0,2-3 0,-2 2 0,3 0 0,0-1 0,-1 0 0,-1 0 0,2 0 0,-1-1 0,0 1 0,2-2 0,-3 1 0,2-2 0,0 1 0,1 0 0,-10-4 0,19 7 0,-19-7 0,20 5 0,-11-1 0,2-2 0,0 0 0,-11-2 0,21 4 0,-21-4 0,21 1 0,-9 2 0,-1-1 0,-11-2 0,23 0 0,-23 0 0,23 0 0,-23 0 0,22 0 0,-10-2 0,-12 2 0,23-3 0,-11 3 0,-2-2 0,-10 2 0,22-4 0,-11 1 0,-11 3 0,21-5 0,-11 2 0,0-1 0,-10 4 0,19-5 0,-9 0 0,1 1 0,-2-1 0,2 1 0,-2-2 0,0 1 0,2-1 0,0-2 0,-1 2 0,1-2 0,0 1 0,-1 0 0,1 0 0,-2-2 0,0 1 0,3-1 0,-3 1 0,0-1 0,0 1 0,0-1 0,-3 1 0,2 0 0,-1 0 0,0-1 0,-1 1 0,1-2 0,0 2 0,-1-1 0,2 0 0,0-1 0,1-1 0,-2 2 0,-1 0 0,0 0 0,-1 1 0,1-1 0,-1-1 0,1 2 0,-2-2 0,-1 3 0,1-4 0,-1 2 0,-3 9 0,5-18 0,-5 18 0,4-18 0,-4 18 0,2-19 0,-2 19 0,1-17 0,-1 17 0,2-18 0,-2 18 0,0-17 0,0 17 0,0-17 0,0 17 0,-2-18 0,2 18 0,-2-17 0,2 17 0,-3-17 0,3 17 0,-6-19 0,2 12 0,4 7 0,-6-17 0,6 17 0,-7-17 0,2 9 0,1 0 0,-2-1 0,1 1 0,0 0 0,1-1 0,-2 2 0,-1-1 0,2 0 0,-1 0 0,-1 0 0,1 2 0,-3-1 0,1-1 0,1 2 0,-1-2 0,-2 0 0,0 1 0,-1 0 0,0 0 0,1 0 0,-2-1 0,-1 2 0,0 1 0,0-2 0,1 4 0,-3-2 0,1 2 0,-3-1 0,2 1 0,-4 2 0,-1 1 0,-1 1 0,-2 0 0,-4 2-529,0 0-160,-4 4-127,5-3-215,-2 0-592,3 2-1279</inkml:trace>
  <inkml:trace contextRef="#ctx0" brushRef="#br1" timeOffset="4558.7849">12211 12092 408,'0'0'637,"0"0"-125,0 0-77,6-7-36,-6 7-36,0 0-8,0 0-11,0 0-50,0 0-15,0 0-43,2 9-33,-2-9-32,0 0 10,-2 16-30,2-16-2,-3 13-9,3-13-20,-1 17-5,-3-8-7,2 2-9,-2-1-45,1 0 20,-1 1-25,-1-1 25,0 2-37,1-2 25,2 2-35,-5-3 15,5 1-25,-3-2 17,1 1-25,4-9 20,-5 15-25,5-15 21,-5 12-23,5-12 28,-3 12 0,3-12 48,3 8-4,-3-8 16,5 7-13,-5-7-16,10 5 6,-10-5-11,15 3 23,-15-3-2,18 0 0,-18 0 4,21 0-10,-21 0 19,24-1-32,-10-1 42,-4 1-63,4 0 33,0 0-44,0 1 34,1-2-40,1 2 36,-3 0-42,0 0 31,1 0-42,-1 2 33,0-1-46,0 1 42,0 1-41,0 1 43,-4-2-40,1 4 2,-1-1 2,1 0 3,-2 3-4,-2-3 8,1 3 0,-1 1 12,-6-9 21,7 15 5,-7-15-3,2 14 7,-2-14 8,0 15 1,0-15-5,-6 17-51,1-8 0,-1-1 0,-1 0 0,-2 0 0,0 0 0,-2 0 0,-1 1 0,1-3 0,-2 0 0,-1 0 0,-1 0 0,1-1 0,-2-1 0,0-1 0,2 1 0,-1-3 0,2 1 0,-3-2 0,1 0 0,0 0 0,0 0 0,0-2-159,1-1-86,-2 0-36,1-1-64,1-1-33,0 0-95,1-2-134,4 0-121,0 1-183,3 0-375,-2-4-891</inkml:trace>
  <inkml:trace contextRef="#ctx0" brushRef="#br1" timeOffset="4980.6451">12311 12144 414,'4'-11'529,"-4"11"-84,0 0-57,0 0-30,0 0-24,0-11-26,0 11-40,0 0 19,0 0-12,0 0-9,0 0-34,0-12-14,0 12-57,0 0 5,0 0-42,0 0 27,5-8-18,-5 8 15,11-4-29,-11 4 17,18-4-26,-7 2 11,3 0-25,1 0 34,3-1-2,0 1-7,4-1-5,1 0-10,4-1 7,0 2-11,-1-1-11,1-1-1,0 0-8,0 2-16,-2-2-6,1 1-8,-5 2-4,0-2 18,-1 1 14,-3 0 0,0 1 7,1 0-1,-5-1 3,0 2-8,-1-2-2,1 2-8,-13 0-7,19-3-6,-19 3-2,15-1-16,-15 1-6,16-3-10,-16 3-4,0 0-5,15-1-3,-15 1-2,0 0-14,14-1-79,-14 1-80,0 0-81,0 0-105,0 0-82,0 0-133,0 0-138,0 0-140,0 0-669,0 0-1139</inkml:trace>
  <inkml:trace contextRef="#ctx0" brushRef="#br1" timeOffset="7680.1504">22117 10336 204,'0'0'641,"0"0"-91,8-8-45,-8 8-32,0 0-18,8-8-29,-8 8-43,0 0-37,0 0-16,7-6-21,-7 6-41,0 0 3,0 0-49,0 0-2,6-8-50,-6 8-9,0 0-37,0 0 30,0 0-2,0 0 10,2 12-16,-2-12 4,-2 14-20,2-14 6,0 22-18,-2-9-6,2 1-32,0-1 7,-1 2-6,0-1-6,1 1 36,-3 2-64,3-3 28,-1-1-41,-1 3 23,1-3-41,0 0 23,0-1-33,-1 1 28,1-2-38,1-11 28,-1 20-31,1-20 32,-3 17-37,3-17 27,-2 14-73,2-14-2,-2 13-95,2-13-14,0 0-109,-2 13-83,2-13-104,0 0-124,0 0-166,-8 7-894,8-7-1312</inkml:trace>
  <inkml:trace contextRef="#ctx0" brushRef="#br1" timeOffset="8367.6218">22463 10378 714,'0'0'648,"0"0"-80,0 0-71,-3-9-41,3 9-56,0 0-48,0 0-69,-2-12-14,2 12-24,0 0-29,3-9-11,-3 9-24,0 0-21,6-11-2,-6 11-41,11-7 30,-11 7-25,17-7 16,-8 3-15,4 1 21,-1 2-20,2 0 20,-2 1-36,4 0 10,-2 1-33,4 2-2,-4 1-5,1 0-19,-2 0-11,0 2-5,-3-2-4,-1 4-3,-1-2-7,-1 1 2,-7-7-3,8 14-2,-8-14-5,1 14 0,-1-14-5,-5 15 4,-1-6-5,-1-2-8,1 0-3,-2-2 4,-1 3-6,0-1 35,2-2-41,-1 2 4,-1-2 17,1-1-22,1 1 0,7-5 0,-13 7 9,13-7-3,-9 6-2,9-6-4,-8 4 5,8-4 0,0 0-3,0 0-1,0 0 1,0 0-1,0 0-1,0 0 1,0 0 3,0 0 3,14-1-2,-14 1 31,17-2-34,-17 2-6,20-1-1,-20 1 4,22-1 2,-8 2-2,-1-1 0,1 2 2,-2-1 0,0 3 2,4 0 3,-5-1 1,1 2-7,-2 1-2,0 0 0,0 1 5,-2 1 43,-2-1-48,0 0 46,0 1-46,-6-8 46,6 16-44,-6-16 54,3 15-29,-3-15 45,0 14-47,0-14 75,-4 12-58,4-12 10,-10 12-8,10-12 26,-13 9-40,13-9 23,-18 7-38,18-7 30,-18 5-39,7-2 32,11-3-28,-20 1 15,20-1-26,-20-1 28,20 1-30,-22-3 35,12 2-41,0-3 17,10 4-54,-21-4 19,11 0-72,0 1-48,1-2-33,0 1-31,9 4-73,-16-8-48,16 8-126,-13-7-145,13 7-145,-8-7-767,8 7-1153</inkml:trace>
  <inkml:trace contextRef="#ctx0" brushRef="#br1" timeOffset="8961.3548">23069 10428 313,'0'0'782,"0"0"-131,-2-13-28,2 13-89,0 0-23,2-14-86,-2 14-28,0 0-67,7-12-2,-7 12-53,12-5-3,-12 5-25,18-6-4,-18 6-31,24-3-11,-11 2-4,3 1-15,-1 0-21,3 1-18,0 2-8,-2 0-11,2 0-20,-2 0-18,-1 2-14,-1 2-12,-1-2-9,-3 2-6,0 0-9,-1 1 2,-4 1-2,0-1-13,-2 1 5,-3-9-9,0 20-4,0-20-3,-8 17-1,2-6-4,-3 0 3,-1-1-3,-1 0 29,-1-2-34,-1 2 24,-1-3-34,2 2 35,-2-2-35,3 1 27,-1-1-31,1-1 21,1-2-21,2 1 32,-1 0-36,9-5 32,-13 7-32,13-7 34,-10 6-32,10-6 35,-9 6-27,9-6 37,0 0-23,0 0 38,-4 7-34,4-7 25,0 0-30,14 3-5,-14-3-2,16 0 0,-16 0 0,24 0 0,-10 1 0,1-1 0,2-1 0,1 1 0,1 0 0,0-1 0,2 1 0,-1-2 0,1 2 0,-1-1 0,-1 1 0,-1-1 0,-3 1 0,1-1 0,-2 1 0,-2-2 0,1 2 0,-13 0 0,19 0 0,-19 0 0,18-2 0,-18 2-81,14 0-174,-14 0-55,0 0-87,17-3-103,-17 3-165,0 0-133,11-6-843,-11 6-1302</inkml:trace>
  <inkml:trace contextRef="#ctx0" brushRef="#br1" timeOffset="9555.0852">23804 10406 342,'0'0'838,"0"0"-163,13-5-15,-13 5-82,0 0-36,9-7-83,-9 7-54,0 0-86,0 0-18,7-5-58,-7 5-10,0 0-62,0 0-13,0 0-35,0 0 6,0 0-33,0 0 13,-10-2-23,10 2 1,-10 4-23,10-4 35,-9 7-51,9-7 4,-10 6-22,10-6 10,-13 11-15,13-11 5,-10 11-6,10-11 8,-9 12-10,9-12-4,-7 11 1,7-11-1,-5 12-3,5-12-2,-2 15 1,2-15 11,1 13 13,-1-13-4,5 16-5,-5-16 5,8 16 41,-3-8-48,0-1 39,1 1-47,1-1 38,0 1-35,0 1 52,-1-2-42,2 0 25,-1 0-34,0 1 21,1-1-38,-2-1 32,2-1-38,-1 3 33,-7-8-39,12 10 28,-12-10-26,11 12 26,-11-12-29,11 10 32,-11-10-35,7 11 38,-7-11-38,7 8 36,-7-8-37,6 9 37,-6-9-27,0 0 33,6 10-27,-6-10 8,0 0 2,3 10 19,-3-10-6,0 0-5,-5 8-5,5-8 31,-8 6-38,8-6 2,-13 1-13,13-1 0,-14 0 0,14 0 0,-20 0 0,8-1 0,0-1 0,-1 0 0,-1-1 0,0 1 0,-2-2-28,1 0-53,1-2-62,0 1 11,1 1-79,0-2-36,2-1-39,-2 1-51,4-3-14,0 2-116,0 0-97,3-3-82,1 3-186,0-4-387,2 2-827</inkml:trace>
  <inkml:trace contextRef="#ctx0" brushRef="#br1" timeOffset="9898.8247">23705 10394 756,'0'0'618,"0"0"-49,11-3-55,-11 3-78,14-2-40,-14 2-49,15-2-23,-2 1-50,-2 0-25,2 1-34,1-1-8,0 0-14,3 1-10,2 0 19,-2-1-37,2 1 20,-1-1-34,0-1 20,1 2-28,-1-1 14,0-1-20,0 2 3,-1-1-2,-2 0-8,0 1-3,-2-2 3,1 1 4,-14 1 4,21-2-5,-21 2-3,18-2-9,-18 2-19,15-2-17,-15 2-18,12-1-43,-12 1-24,0 0 0,14-4 0,-14 4 0,0 0 0,12-3 0,-12 3-75,0 0-102,0 0-68,0 0-24,0 0-66,0 0-31,0 0-51,0 0-106,0 0-69,-10-7-123,10 7-708,-15-2-1030</inkml:trace>
  <inkml:trace contextRef="#ctx0" brushRef="#br1" timeOffset="11226.79">26654 10367 53,'2'-10'568,"-2"10"-106,4-9-58,-4 9 13,3-12-6,-3 12-71,7-12 11,-7 12-2,6-14 13,-6 14-30,5-16-15,-5 16-11,6-12-12,-6 12-5,5-12 11,-5 12-22,7-11-11,-7 11-24,0 0-34,5-10-32,-5 10-26,0 0 14,0 0 10,0 0-9,0 0 8,-10 14-14,3-5 4,-1 4-5,-1 3-11,-3 1-148,-1 1 0,1 1 0,-1 2 0,-3 2 0,3-2 0,-3 2 0,1-2 0,0 1 0,4-4 0,-2 0 0,0-1 0,4 2 0,-4-2 0,3-2 0,1 1 0,-1-4 0,2 0 0,-1-2 0,1 0 0,3 0 0,0-3-287,5-7-92,-11 12-71,11-12-86,-7 7-101,7-7-112,0 0-190,0 0-398,0 0-939</inkml:trace>
  <inkml:trace contextRef="#ctx0" brushRef="#br1" timeOffset="11554.0396">26595 10335 224,'0'0'815,"2"-15"-151,-2 15-60,3-11-70,-3 11-50,2-12-58,-2 12-56,7-12-52,-7 12-29,7-8-21,-7 8-14,13-6-22,-13 6-34,16 0-7,-16 0-2,22 5-8,-8 1-20,-1 1-18,5 3-1,-1 2-27,-2 0-2,1 2-16,-1 1-9,1 0-13,-3 2 0,-2 0-12,3-1-13,-3-1-8,1 0-7,-3 2-5,-1-5 11,-1 2-19,0 0 22,0-2-43,-3 0 28,1-1-32,-3-1 35,4-3-44,-6-7 27,6 17-89,-6-17 0,6 15-82,-6-15-34,4 9-33,-4-9-37,0 0-72,1 12-74,-1-12-42,0 0-43,0 0-49,0 0-108,0 0-547,0 0-806</inkml:trace>
  <inkml:trace contextRef="#ctx0" brushRef="#br1" timeOffset="11788.4195">26547 10502 237,'0'0'848,"-15"-2"-156,15 2-63,0 0-83,-18-1-60,18 1-80,0 0-19,0 0-67,0 0-20,0 0-63,0 0-11,0 0-39,18 0-10,-18 0-46,27 0 1,-8 0-44,0 0 2,4 0-39,0 0 9,-1-1-32,-2 0 13,3 1-58,-2-3-39,-2 2-79,2 1-42,-4-4-87,-3 4-104,1-2-85,-1 1-125,-3 0-771,-2-3-952</inkml:trace>
  <inkml:trace contextRef="#ctx0" brushRef="#br1" timeOffset="12616.6782">30120 10387 547,'0'0'784,"-4"-13"-105,4 13-93,-1-10-21,1 10-57,0 0-30,-3-15-51,3 15-45,0 0-37,-1-11-40,1 11-33,0 0 11,0 0-3,0 0-14,0 0 4,0 0-5,-1 14-5,1-14-18,1 17-14,0-4-16,-1 1-205,2 1-7,-1 2 0,-1 2 0,1-2 0,2 0 0,-3 1 0,2 0 0,0-1 0,-1 0 0,0 0 0,0 2 0,3-4 0,-1 1 0,-1-1 0,1 0 0,-1-2 0,1-2 0,0 0 0,-1-2 0,-2-9 0,3 17 0,-3-17 0,5 13-194,-5-13-283,5 10-78,-5-10-143,0 0-140,10 6-878,-10-6-1396</inkml:trace>
  <inkml:trace contextRef="#ctx0" brushRef="#br1" timeOffset="13255.7496">30640 10398 739,'0'0'639,"0"0"-56,-1-12-33,1 12-81,0 0-6,0 0-57,-5-7-7,5 7-39,0 0-22,0 0-35,-9-7-30,9 7-25,0 0-12,-13-1-12,13 1-19,-10 1-16,10-1-11,-14 6-17,5-1 6,0 1-11,0 3-6,-3-2-22,2 3-9,1 1 5,-2 1-7,2-1-8,0 1-14,-1 3-32,2-3-63,0 2 0,2-1 0,-2 1 0,3 0 0,1-1 0,0 1 0,2-2 0,0 0 0,2 3 0,0-4 0,2 1 0,0 0 0,2-1 0,0 0 0,4-1 0,-3 0 0,2 2 0,2-5 0,2 3 0,0-3 0,1 1 0,0-3 0,1 0 0,2-1 0,0-1 0,1-1 0,0 1 0,0-1 0,-2-2 0,5-2 0,-1-1 0,0 1 0,1-1 0,-2-2 0,2 1 0,-1-5 0,1 1 0,-2-4 0,-2 0 0,2 1 0,-4-4 0,-2 0 0,0-1 0,-2-2 0,-1 0 0,-2 2 0,-3-1 0,-2 0 0,-1 0 0,-2 0 0,-2 0 0,-5-1 0,-1 0 0,-1 1 0,-2 2 0,0 1 0,-4 0 0,2 2 0,-3 1 0,-1 1 0,1 0-281,-3 3-93,0 1-99,4 1-128,-2 5-183,1 0-1008,1 0-1493</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21:27.812"/>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1749 13093 106,'0'0'573,"1"-11"-116,-1 11-49,0 0-41,0 0-28,-1-12-32,1 12-11,0 0-7,0 0-9,0-13-18,0 13-13,0 0 8,0 0-54,-2-14 13,2 14-25,0 0 1,0 0-31,0 0-11,0 0-36,0 0-10,0-12-28,0 12 18,0 0-1,0 0 13,0 0 12,3 10 10,-3-10 11,4 12-31,-4-12-5,4 15-1,0-4-1,-2-1 2,1 2-2,-1 0-31,0 2 12,2 1-24,-1-1 24,-2 2-36,2-2 13,-2-1-31,1 0 15,-2 0-11,2-1 10,-1 1-29,1-2 3,-2 1 8,1 0-4,0 0-18,-1-12 11,2 19-14,-2-19 7,0 18-5,0-18 8,0 17-11,0-17 13,-2 16-15,2-16-18,0 13-86,0-13-47,-1 11-56,1-11-53,0 0-58,-1 14-69,1-14-109,0 0-105,0 0-116,0 0-626,-2 11-949</inkml:trace>
  <inkml:trace contextRef="#ctx0" brushRef="#br0" timeOffset="499.9827">1994 13191 511,'0'0'658,"0"0"-102,0 0-32,0-13-61,0 13-18,0 0-42,0 0-45,1-14-40,-1 14-35,0 0-32,6-13-18,-6 13-17,7-9-21,-7 9-8,14-9-20,-6 3-27,1 2 0,0 2-22,-9 2-16,19-5-24,-19 5-8,18 0-19,-18 0-11,17 0-6,-17 0-21,16 5 13,-16-5-5,13 9 0,-7-4-1,-6-5-3,10 15 0,-10-15-1,3 19-7,-4-9 9,-2 2-11,-1 2-1,-3-1-2,0 2-1,-1-1 3,1-1-3,-3 2-1,2-3-1,-1-1 0,0 2-1,0-1 5,2-3 11,-1 2-14,0-4-1,2 1-7,1-1 3,5-7 1,-11 12 2,11-12 1,-7 7-3,7-7 4,-6 10-1,6-10 2,0 0 7,0 0 3,0 0 1,0 0 23,0 0-29,6 6 8,-6-6 8,14-4 10,-14 4 17,18-5 1,-5 1 7,-2 1-18,2-1 14,0 1-27,2-2 11,-1 1-14,0 2 4,-2-2 0,-1 2-4,2-1-24,-13 3 9,20-4-2,-20 4 2,21-4-53,-21 4-59,15-3-62,-15 3-51,13 0-66,-13 0-70,12-3-91,-12 3-96,0 0-127,13 0-792,-13 0-1072</inkml:trace>
  <inkml:trace contextRef="#ctx0" brushRef="#br0" timeOffset="1015.5898">2490 13144 241,'4'-10'748,"-4"10"-120,0 0-52,1-13-74,-1 13-38,0 0-108,0-12 14,0 12-56,0 0-21,-2-9-53,2 9-16,0 0-35,-7-7-7,7 7-32,0 0-4,0 0-30,-16 2-7,16-2-26,-11 4 5,11-4-11,-9 5-9,9-5-12,-10 9-5,10-9-8,-6 8-4,6-8-4,-7 12-1,7-12-4,-2 11-3,2-11 10,0 13-10,0-13 1,1 14-4,-1-14 8,6 13-5,-6-13 7,8 16-14,-2-8 21,-6-8 3,12 13 2,-4-6-9,1-1 4,-2-1-13,4 2 14,-2-2-15,1 2 6,0-2-16,-1 0 12,2-1-18,-2 0 15,2 0-16,-1 1 11,-10-5 4,16 8-14,-7-4 8,-9-4-6,16 7-19,-16-7 3,11 5 1,-11-5 16,12 6-19,-12-6 17,9 7-26,-9-7 32,6 6-3,-6-6 30,0 0 0,6 8 8,-6-8-11,0 0 4,-2 10-12,2-10-1,-6 8-11,6-8 2,-11 8-15,11-8 2,-15 9 14,6-5-21,0 0 5,-2 0-10,0 0 9,1-2-16,-1 3-23,0-3-58,11-2-46,-21 3-51,21-3-44,-18 1-59,18-1-55,-17-1-107,17 1-121,-14-5-121,14 5-779,-14-10-1094</inkml:trace>
  <inkml:trace contextRef="#ctx0" brushRef="#br0" timeOffset="1390.5858">2480 13135 309,'-8'-8'622,"8"8"-111,0 0-71,0 0-42,0 0-67,0 0-46,0 0-28,0 0-17,0-11-5,0 11-21,0 0 11,14-7-63,-14 7 27,16-5-31,-16 5 15,19-4-25,-8 0 14,3 1-6,0-1 12,2 2-37,0-1 5,1-1-4,1-1 15,0 2-10,1-2-11,-3 1-12,4-1 6,-1 1-6,-1-1-2,-1 2-18,-1-2-13,0 1-13,-1 0 20,-3 0-41,-1 3-16,-1-1 0,-10 2-2,18-4-6,-18 4-5,13-5-2,-13 5-4,12-2-3,-12 2-2,0 0 0,0 0-2,0 0-13,13 0-48,-13 0-48,0 0-38,0 0-57,-5 9-35,5-9-72,-7 5-72,7-5-105,-11 11-83,5-5-169,6-6-531,-15 11-874</inkml:trace>
  <inkml:trace contextRef="#ctx0" brushRef="#br0" timeOffset="1953.0701">3046 13043 185,'11'-7'700,"-11"7"-113,9-5-49,-9 5-50,7-5-28,-7 5-80,0 0-13,10-10-46,-10 10-31,0 0-40,0 0-24,5-7-20,-5 7-17,0 0-14,0 0-13,0 0-8,0 0-14,-13 5-15,13-5-23,-10 9 6,4-3-8,-3 2-2,2-1-4,-2 4-15,2 0-4,-3 1-19,2 1 0,0 0-22,2 1-2,-3 1-12,2-1 3,1 3-14,1-3 4,0 1-5,-1 0 8,3-1-9,-1 1 13,3-2-18,-1-2 2,1 1-6,2-1 7,1 0-4,0 0 5,2-2-7,0 2 9,4-5-14,-2 2 15,2-2-6,2-1 3,-1 1-3,1-3 5,1-1-9,0 1 16,-11-3-12,24 0 30,-24 0-44,23-2 14,-10 1-10,-3-1 9,1 0-10,0-1 16,-11 3-11,17-6 9,-17 6-2,15-6 3,-15 6-9,10-9 9,-10 9-13,8-8 9,-8 8-7,2-11 8,-2 11-9,0 0 8,-1-15-8,1 15 6,-5-8-17,5 8 15,-8-8-8,8 8 10,-11-4-8,11 4 9,-16-2-5,16 2 10,-15 2-12,15-2-9,-19 4-54,9 0-42,10-4-24,-18 7-46,18-7-45,-17 10-27,17-10-88,-15 7-90,15-7-79,-13 11-172,13-11-587,-10 6-875</inkml:trace>
  <inkml:trace contextRef="#ctx0" brushRef="#br0" timeOffset="2455.1316">3511 13152 634,'0'0'632,"0"0"-82,-3-10-47,3 10-47,0 0-71,-6-9-34,6 9-71,0 0-14,-6-6-67,6 6-12,0 0-48,-12 1-2,12-1-40,-10 6 10,10-6-37,-12 11 15,7-2-23,0-1 15,0 2-26,-1-1 13,2 3-23,0-1 16,0 2-12,2-1 5,-1-2-23,2 2 3,-1 0-12,2 0 6,-1-2-14,1-10 12,3 21-15,-3-21 11,4 18-17,-4-18 19,7 16-11,-1-10 10,-6-6-9,12 12 18,-12-12-19,16 8 11,-16-8-13,17 4 12,-17-4-14,18 0 5,-18 0-8,22-4 13,-12 1-11,2 0 14,-2-2-13,3-1 10,-3 1-12,-1-2 18,2-1-21,-2 1 10,-1-3-5,0-1 9,1 0-10,-4 1 12,-1 1-14,-1-4 13,-1 2-9,-1-2 6,-1 1-10,-1 0 9,-3 0-13,0 1 10,0 2 1,-1-2-5,-2 3-1,-1 0-1,0 2-9,-1 0 4,-1 1 0,0 1-2,10 4 7,-21-2-27,21 2-37,-19 0-65,19 0-28,-19 6-72,9-2-56,0 1-81,-1 2-53,4-1-123,-4 2-163,4 0-274,7-8-568</inkml:trace>
  <inkml:trace contextRef="#ctx0" brushRef="#br0" timeOffset="3283.2314">3933 13150 589,'0'0'657,"6"-8"-92,-6 8-39,4-9-25,-4 9-65,4-10-16,-4 10-38,4-7-40,-4 7-44,0 0-31,3-11-35,-3 11-33,0 0-36,0 0-28,4-8-31,-4 8-21,0 0-16,0 0-14,0 0 1,6 7-5,-6-7-4,0 0 9,0 17 13,0-17-5,-1 17-6,1-17 1,-1 19-7,-1-9-13,-1 1-1,2 0-5,-2-1-8,1 1 9,-1-1-14,0 0-13,1-1 10,-1 2-1,3-11-4,-4 16-7,4-16 5,-6 14-2,6-14 4,-4 12-4,4-12 0,-2 10-4,2-10 5,0 0-3,-4 12 4,4-12-5,0 0 3,-4 10 6,4-10 6,0 0-10,0 0 1,0 0-9,0 0 7,1 10-9,-1-10 7,0 0-10,0 0 10,13-1-5,-13 1 13,13-2-16,-13 2 6,15-3-8,-15 3-6,21-5-19,-10 3-8,1-2-6,-1 1-6,3 0 2,0-1-13,2-1 6,-2 1-16,1 1 10,-1-2-16,0 2 16,0-1-10,-1-1 11,0 3-5,-2-2 16,1 0-4,-12 4 24,19-4-10,-9 0 20,-10 4-4,14-5 10,-14 5-4,13-4 12,-13 4-9,11-2 7,-11 2-2,9-6 9,-9 6-8,0 0 9,13-6-1,-13 6 8,0 0-14,6-7 10,-6 7-10,0 0 14,4-8-15,-4 8 21,0 0-22,-2-10 14,2 10-12,0 0 13,-7-12-11,7 12 24,-7-7-10,7 7 20,-9-10 20,9 10 13,-8-7-2,8 7-6,-9-9-7,9 9 14,-7-6 5,7 6-1,-8-6-15,8 6-10,0 0-12,-8-7-3,8 7 3,0 0-13,0 0-2,-10 4 6,10-4 13,-2 10-8,2-10-3,-3 14-2,3-14-3,-1 17 6,1-17 13,0 22 21,1-10 22,0 2-1,1 1-3,-1 1-4,1 1-15,2 0 23,-3 1-24,2-2-1,-2 1-13,2-2 20,-2 2-4,2-2-9,-2-1-10,0-2-6,0 1-3,-1-1 0,3-2-4,-3-10-3,3 19-6,-3-19 1,1 16-7,-1-16-5,1 15-5,-1-15 6,3 10-2,-3-10 26,0 0-30,1 14-14,-1-14-81,0 0-76,0 0-74,0 0-85,-1 11-100,1-11-130,0 0-148,0 0-952,-11-3-1325</inkml:trace>
  <inkml:trace contextRef="#ctx0" brushRef="#br0" timeOffset="5640.5242">6044 13151 486,'0'0'427,"0"0"-58,4-9-38,-4 9-33,0 0-28,2-12-22,-2 12-14,0 0-16,1-14-3,-1 14-23,2-12 24,-2 12-21,0-12 26,0 12 8,1-10-15,-1 10-10,0 0-11,0-16 9,0 16 18,0 0-25,1-15 17,-1 15-34,0 0 7,0-12-25,0 12 10,0 0 11,0 0-41,0-13-19,0 13-8,0 0-16,0 0-12,0 0-16,3-12 1,-3 12-24,0 0-10,0 0 4,0 0-8,0 0-2,0 0 0,-4 12 33,4-12 2,0 14-19,0-14-4,0 18 6,0-18-13,0 21-4,1-8-6,-1-1 3,3 2 14,-2 1-7,-1-1 14,1 3-10,2-2-1,-2 2-7,0-2-2,1 2 1,0-3-3,-1 2 0,2-3-4,-2 0-4,2 0 2,-2-1-9,2-2-1,-3-10-8,2 20-3,2-11 0,-4-9 0,3 14 0,-3-14 0,1 13 0,-1-13 0,2 9 0,-2-9 0,0 0 0,3 15 0,-3-15 0,0 0 0,0 0 0,0 12 0,0-12-56,0 0-100,0 0-76,0 0-65,0 0-41,-6 7-87,6-7-68,0 0-124,0 0-94,0 0-832,-16-2-1179</inkml:trace>
  <inkml:trace contextRef="#ctx0" brushRef="#br0" timeOffset="6218.6302">6343 13157 171,'0'0'633,"6"-9"-110,-6 9-41,5-6-18,-5 6-36,5-8-55,-5 8-6,7-7-45,-7 7-35,0 0-35,5-9-29,-5 9-21,0 0-17,0 0-19,4-10-20,-4 10-19,0 0-19,0 0-19,0 0-19,0 0-10,0 0-7,0 0 2,0 0-6,-12 8-2,12-8-1,-6 9-4,6-9-8,-5 12-4,5-12-4,-4 13-5,4-13-3,-4 14-7,4-14 14,-1 15-9,1-15 9,1 15-10,-1-15 10,3 16-13,-3-16 10,7 15-3,-7-15 8,12 14-6,-6-8-1,2 0 7,-1-2-2,4 1-3,-1 1-10,-1-1 8,2-3-3,0 2 2,0 2 6,0-5-11,0 3 2,0-2 0,-1 2-1,1-1-4,-11-3-1,20 5 0,-20-5-4,16 5 0,-16-5-2,13 4 1,-13-4 11,11 4-11,-11-4 6,10 4 7,-10-4 13,0 0 18,6 9 11,-6-9-18,0 0-1,-4 11-4,4-11-9,-10 7-3,10-7-7,-13 11-10,6-7 1,7-4-1,-18 9-3,8-4 0,0-2-3,-1 1-1,2-2-19,-2 1-45,11-3-39,-19 5-41,19-5-55,-18 2-49,18-2-106,-14-3-72,14 3-86,-13-7-56,13 7-171,-8-12-414,8 12-766</inkml:trace>
  <inkml:trace contextRef="#ctx0" brushRef="#br0" timeOffset="6468.6203">6454 13072 279,'0'0'612,"0"0"-115,2-10-61,-2 10-37,0 0-52,0 0-63,0 0-9,5-8-45,-5 8 11,9-5-2,-9 5-19,14-6-32,-5 3-20,0-3-32,4 1 8,-1 2-35,-1 0 2,1-1-38,-1 0 4,2 1-37,-3 0 16,-10 3-38,20-5 2,-20 5 1,17-4 13,-17 4-24,15-3 11,-15 3-38,13 0-43,-13 0-68,0 0-65,18 0-59,-18 0-53,0 0-68,14 0-59,-14 0-159,0 0-330,13 3-491</inkml:trace>
  <inkml:trace contextRef="#ctx0" brushRef="#br0" timeOffset="7187.3465">6914 13110 330,'0'0'308,"0"0"-58,0 0-30,0 0-27,0 0-10,-10 4-36,10-4 15,0 0-31,0 0 18,0 0-2,0 0 11,-11-3 1,11 3 10,0 0 10,0 0-3,0 0 4,-7-5 3,7 5 21,0 0-30,0 0 14,-8-5-8,8 5 11,0 0-12,0 0-5,-8-9-12,8 9-14,0 0-9,0 0 5,-6-9-2,6 9 15,0 0-40,-6-8 17,6 8-31,0 0 31,-7-5-25,7 5 14,0 0-19,0 0 1,-9-7-21,9 7 7,0 0-17,0 0-1,0 0-17,-7-5-3,7 5-15,0 0-9,0 0-4,0 0-5,0 0-3,0 0 4,0 0-10,0 0 2,0 0-5,14-3 3,-14 3-8,14 0 6,-14 0-7,18 2 9,-18-2-5,21 0 2,-21 0 11,26 0-29,-11 0 9,-2-2 8,1 2-17,-1-1-1,0 1 14,-1-1 2,0-1-5,-12 2 4,22-1-5,-22 1 6,17-1-6,-17 1 2,15-1 1,-15 1 4,11-2-8,-11 2 6,0 0-6,14 0 4,-14 0-4,0 0 3,0 0-2,10 4 2,-10-4-5,0 0 7,0 0-5,-2 13 6,2-13-7,-4 12 4,4-12-2,-6 14 9,2-6-2,0 0-2,-1 3-9,0-2 2,1 0 1,0 1 0,-1 1 1,1-1 1,-1 1-2,1-1 2,0 0 10,2 2-12,-2-3-1,0 2 0,0-2 10,2 3-10,-2-3 1,0 1 1,4-10 0,-5 17-3,5-17-62,-5 15-48,5-15-42,-3 12-43,3-12-56,-4 10-26,4-10-80,0 0-71,-2 11-73,2-11-99,0 0-743,0 0-948</inkml:trace>
  <inkml:trace contextRef="#ctx0" brushRef="#br0" timeOffset="7859.1974">7242 13108 595,'0'0'518,"0"0"-67,0 0-31,3-11-21,-3 11-33,0 0-44,4-8-10,-4 8-24,0 0-33,0 0-23,2-14-23,-2 14-27,0 0-7,0 0 8,0-12-28,0 12 15,0 0-29,0 0-1,-2-12-27,2 12 8,0 0-33,-4-8 13,4 8-11,0 0 30,-8-6-25,8 6 23,0 0-41,0 0 29,-7-6-42,7 6 9,0 0-26,0 0 7,0 0-24,-6-7 8,6 7-18,0 0 9,0 0-21,0 0 12,0 0-13,0 0 6,0 0-20,0 0 23,13-3-17,-13 3 4,0 0-5,21 0 11,-21 0-10,16 0 31,-16 0-42,18 1 21,-18-1-15,23 0 15,-23 0-15,22 0 12,-22 0-10,22 0 10,-22 0-7,20 0 6,-20 0-1,18-1-1,-18 1-2,15 0 3,-15 0-2,15-2 1,-15 2 1,0 0 0,16 0-1,-16 0 5,0 0-5,14-2 7,-14 2 1,0 0 3,0 0 4,11-1-5,-11 1 1,0 0-4,0 0 1,0 0-7,0 0-2,0 0 1,0 0-1,6 8-6,-6-8 4,0 0-10,-6 8 14,6-8-9,-5 11 11,5-11-4,-5 12 6,1-4-7,4-8 8,-6 17-9,6-17 5,-5 19-5,2-10 5,1 1 4,-1 2-8,1-3 1,-1 2-4,2 0 13,-2 1-15,1-2 2,-1 1 0,2 0 4,-2 0-2,3-11 2,-1 21 8,0-11-11,1-10-1,-3 17 7,3-17-50,-1 14-51,1-14-42,-1 12-37,1-12-31,0 0-45,0 16-62,0-16-57,0 0-60,1 11-62,-1-11-105,0 0-697,0 0-897</inkml:trace>
  <inkml:trace contextRef="#ctx0" brushRef="#br0" timeOffset="8499.7997">7789 13017 105,'0'0'610,"5"-8"-120,-5 8-81,5-9-17,-5 9-18,4-8-50,-4 8-5,0 0-15,4-12-24,-4 12-26,0 0-22,4-9-10,-4 9-31,0 0 3,0 0-31,0 0 3,0 0-32,-1-13 7,1 13-26,0 0 25,-11 2-27,11-2 27,-11 8-28,11-8 17,-15 12-34,8-5 18,-1 0-31,0 3 12,-1 0-17,0 2 13,0-1-24,1 1 3,0 0-19,1 2 6,-1-2-13,2 2 12,1 1-8,1-1-6,-1-1-5,2 1-15,0-2-4,-2 1-9,4-1 5,1 1-3,0-2-1,1 1 1,-1 0-10,3 0 6,-1 0-2,2-1 0,-1 0 4,1-2 0,1 3-5,0-5-5,1 3 6,2-2 1,-2 1 30,2-4-38,0 1 1,2 0 2,-10-6-4,17 8 3,-17-8 1,20 4 4,-20-4-3,20 3-1,-20-3 0,21 0 10,-21 0 9,20-3-15,-9 1-1,0-1-10,-2-1 6,-1-1 8,0 1-10,0-2 1,-8 6-1,12-12 4,-12 12 0,9-14-2,-9 14 28,9-16-39,-9 16 11,2-17-1,-2 17-4,0-16 5,0 16 2,-2-14 1,2 14-5,-6-12-10,6 12 14,-8-10-2,8 10 4,-12-5-6,12 5 6,-16-3-6,16 3 2,-16 1 0,6 2 1,-2-2 3,3 4 6,0-1-6,-1 2 1,0-1-9,2 0 1,-2 0-1,3 2-78,0-2-49,7-5-52,-15 11-59,15-11-56,-10 10-110,10-10-129,-9 8-101,9-8-858,-10 7-1126</inkml:trace>
  <inkml:trace contextRef="#ctx0" brushRef="#br0" timeOffset="12036.1657">8273 13130 553,'0'0'505,"0"0"-67,0 0-37,0 0-18,0 0-56,0 0-17,0 0-36,0 0-4,0 0-38,0 0 19,0 0-13,4-9-32,-4 9-33,0 0-24,5-10-20,-5 10-4,0 0-19,8-10 2,-8 10-7,8-8 3,-8 8-16,10-9 12,-2 5-30,-8 4 30,15-8-25,-15 8 5,19-4-27,-19 4 14,17 0-29,-17 0 18,18 4-31,-8-1-4,-3 2-2,0 2-1,-1-2-5,0 3-1,-6-8-1,6 18-1,-6-18-2,-2 17-2,-1-5 0,-1-2-2,-1 2 0,0-2-1,-2 4-4,1-4 2,-2 0-2,2-1 0,-1 1 4,2-3 2,-2 1-2,7-8-7,-9 12 8,9-12 1,-9 9-1,9-9 0,-7 8 0,7-8 3,0 0-9,0 0-1,-8 4 1,8-4-1,0 0 0,0 0 4,0 0-2,8-4 1,-8 4-1,9-5-1,-9 5 5,12-3-4,-12 3 0,15-4 1,-15 4-1,17-3 0,-17 3-2,18 0 3,-18 0 1,19 3-3,-19-3-1,19 4-1,-19-4 6,18 7 0,-18-7 2,15 9-1,-15-9-7,13 10 10,-13-10-7,8 11 11,-8-11 13,5 10-7,-5-10 1,1 13 4,-1-13 7,-1 13 4,1-13-4,-5 13-4,5-13-2,-9 12-2,3-6-6,-1 1-1,7-7-1,-14 10-3,5-5 0,-1 0 0,10-5-1,-17 5-3,6-3 1,11-2-1,-18 3-1,18-3 0,-18 0 1,7-3 21,11 3-26,-19-5-4,9 0 0,0 0 0,0 1-5,1-4 8,-3 1 0,3 0 9,0 0-6,2 0-4,-2 2-22,1-1-32,2-1-25,6 7-9,-13-10-32,13 10-22,-9-9-41,9 9-4,-6-7-65,6 7-44,0 0-53,-6-10-52,6 10-86,0 0-141,3-10-407,-3 10-651</inkml:trace>
  <inkml:trace contextRef="#ctx0" brushRef="#br0" timeOffset="15212.2745">8810 13089 353,'0'0'379,"12"-5"-64,-12 5-1,7-5-44,-7 5 14,9-7-23,-9 7-18,9-6-1,-9 6-2,9-8 8,-9 8-16,9-7 11,-9 7-9,7-5-26,-7 5-14,0 0-10,10-7-31,-10 7-19,0 0-23,0 0-22,0 0-9,0 0 0,0 0-2,0 0-1,0 0 5,-8 7 2,8-7-2,-11 14-5,3-4 0,-1 2 2,0 1-2,0 2-3,-2 2-19,0 1 9,2 1-1,-1-1 10,3 1-13,-1 1 2,0-2-9,3-2-6,-1 0-10,2 0-3,1-2-3,2-3 0,1 3 7,1-3-10,2 0 1,1-1-6,0 0-3,3-1 2,1-2-4,1 1-5,2-1-4,-1-2 1,2-1 2,-1-1 5,2-1-11,1 1-1,-14-3 3,25-2-6,-25 2 1,25-3 2,-12 1-4,-3-1 1,2 1 4,-2-2-3,-1 0 1,-9 4 0,15-9-2,-15 9 0,8-9 4,-8 9-5,4-10-1,-4 10-1,-2-10-1,2 10 2,-7-12 4,7 12-5,-13-9 1,5 4 0,8 5-5,-18-6 3,8 4 4,0 0-12,10 2 7,-21 0 1,21 0-8,-20 1-63,20-1-54,-21 3-46,11 0-65,10-3-22,-16 7-75,16-7-61,-14 10-76,14-10-118,-9 9-706,9-9-900</inkml:trace>
  <inkml:trace contextRef="#ctx0" brushRef="#br0" timeOffset="17987.8108">9344 13084 348,'0'0'441,"0"0"-41,0 0-59,7-6-13,-7 6-22,0 0 0,6-8-2,-6 8-12,0 0 10,0 0-12,7-9-17,-7 9-29,0 0-26,0 0-32,0 0-23,6-7-29,-6 7-24,0 0-18,0 0-11,0 0 1,0 0-4,0 0 23,1 13 13,-1-13-2,-4 13-9,4-13-6,-7 17-13,3-9-6,0 3-7,0-2-13,0 0-8,2 2-5,-2-1 3,-1-1-9,1 1 2,0-1-17,4-9-2,-6 17-6,6-17-1,-4 13-3,4-13-8,-5 14 4,5-14 0,-4 10 2,4-10-3,0 0 3,-5 13-4,5-13 24,0 0 5,-4 9 5,4-9 6,0 0-9,0 0-3,0 0-8,0 0-4,0 0-4,4 9-4,-4-9-7,0 0-1,0 0 5,16-2-1,-16 2-5,12-2 2,-12 2-3,15-3 2,-15 3-3,16-1 8,-16 1-12,19-2 1,-19 2 0,21-2-1,-21 2 1,22-2-2,-22 2 0,23 0-11,-23 0-14,23 0-9,-23 0-12,22-3-6,-11 3-1,-11 0-12,22-1-5,-22 1-2,21-1-2,-21 1-1,20-2-2,-20 2-8,18-1-5,-18 1 27,14-1 21,-14 1 6,13-2 2,-13 2-12,0 0 15,13-2-10,-13 2 19,0 0-7,7-4 21,-7 4-13,0 0 20,0 0-10,0 0 14,4-10 0,-4 10-4,0 0 1,-6-10 0,6 10-2,-5-7 7,5 7-4,-7-9-6,7 9 6,-10-10 1,10 10 3,-10-12 8,3 6 8,7 6 6,-10-11 10,10 11 22,-10-10 12,10 10-2,-6-8-7,6 8-7,-7-7-11,7 7-8,0 0-7,-9-7 0,9 7 7,0 0 8,0 0 4,-6 8 1,6-8 1,-1 10 6,1-10 14,1 16-22,-1-16-7,1 15-5,0-3-2,1-2 1,-1 2-1,0 0-1,-1 0-4,3-2-4,-2 2 4,0 0-6,-1 0 32,0 0-53,0 0 2,1 0 3,-1 0-3,0 0-1,0 0 0,-1-1 1,1-11 0,0 21-6,0-21-44,0 21-44,0-21-58,0 18-35,0-18-37,-1 16-33,1-16-94,-1 13-75,1-13-80,-4 11-148,4-11-605,0 0-866</inkml:trace>
  <inkml:trace contextRef="#ctx0" brushRef="#br0" timeOffset="18719.5584">9977 13246 665,'9'-9'525,"-9"9"-34,6-9-22,-6 9-72,7-11-51,-7 11-56,5-10-11,-5 10 7,3-11-33,-3 11-21,2-13-22,-2 13-26,1-12-19,-1 12-20,-1-12-12,1 12-19,-4-14 2,4 14 15,-8-12-9,8 12 11,-7-12-40,7 12 7,-12-11-25,12 11 19,-14-9-28,14 9 17,-13-6-25,3 2 10,10 4-26,-14-4 16,14 4-29,-13-3 16,13 3-27,-16 0 16,16 0-20,-15 3 1,15-3-7,-15 6 0,15-6 4,-15 8-1,15-8-4,-13 9-4,7-3 5,6-6 0,-9 14 0,2-7 1,7-7 0,-5 13-3,5-13 1,-2 14 16,2-14-20,1 17-1,-1-17 2,6 17 2,1-8-2,-2-1 1,1-1-1,2 3 1,1-3 1,1 3 1,-1-4-6,2 3 4,0-2-5,0 0 2,2 0-2,-3 1 2,1-4-1,-1 3-6,-1-2 10,1 1-1,0 0-1,-1-1-11,-1 0 9,1 0-1,-2 0-2,-7-5 1,13 8 0,-13-8 0,10 9 1,-10-9 5,5 8 1,-5-8 34,0 0-45,-2 12 0,2-12-1,-9 9-17,9-9-18,-13 10 2,4-6-7,-1 0-11,0 0 0,-2 0 9,1-1 7,-1-1 5,12-2 4,-21 3 11,21-3-1,-17 0 1,17 0 2,-15-5-1,15 5 5,-11-10 8,11 10-3,-5-12 3,5 12 0,1-17 3,2 7 0,1 1 1,1-1 0,3-2 0,-1 2 0,4-4 0,-1 4-1,0 0 4,3-2-3,-2 3 18,3-2 13,-1 2 5,1-1 1,-2 2 1,1 0 2,-1-1 20,-1 1-22,1 0 13,-4 2-32,1 2 20,-1-2-28,-8 6 20,14-10-25,-14 10 26,9-7-34,-9 7 12,9-5-20,-9 5-7,0 0-33,10-5-18,-10 5-25,0 0-34,0 0-39,0 0-37,0 0-47,0 0-74,0 0-85,0 0-105,0 0-204,-6 7-424,6-7-758</inkml:trace>
  <inkml:trace contextRef="#ctx0" brushRef="#br0" timeOffset="19172.6687">10290 13104 625,'0'0'628,"0"0"-63,0 0-40,4-8-38,-4 8-42,0 0-60,0 0-44,0 0-32,0 0-39,2-9-25,-2 9-28,0 0-33,0 0-29,0 0-26,0 0 7,0 0-19,0 0 23,0 0-39,0 0-8,0 0 6,5 6 23,-5-6 5,2 11-35,-2-11 1,1 14 40,-1-14-35,4 20-5,-4-20-16,2 21-1,-2-9-10,2-2-15,-2 2 10,1 0-18,-1 0-2,0-12-9,0 22-2,1-10-7,-1 0 1,0 0-16,1-2 5,-1 2-6,0 0 3,0-12-5,0 22 7,0-22-13,2 20 12,-2-20-35,2 20 36,-2-20-17,2 16 8,-2-16 0,1 14-29,-1-14-45,2 13-56,-2-13-38,0 0-36,2 14-32,-2-14-33,0 0-34,1 12-116,-1-12-84,0 0-78,0 0-193,-4 8-452,4-8-831</inkml:trace>
  <inkml:trace contextRef="#ctx0" brushRef="#br0" timeOffset="19844.5191">10590 13148 639,'0'0'568,"7"-8"-74,-7 8-36,6-10-49,-6 10-68,7-8-7,-7 8-17,7-8-25,-7 8-20,6-9-21,-6 9-33,0 0-18,6-9-17,-6 9-17,0 0 16,5-9-40,-5 9 11,0 0-37,0 0 4,0 0-36,0 0 17,0 0-23,0 0 24,-5-7-16,5 7 26,-8 4-17,8-4-1,-9 7-33,9-7 20,-12 10-1,7-3 10,-1-1-6,-2 1 0,2 2 4,1-1-12,-2 1-3,2 1-12,-1 0 3,-2 2-16,3 0 6,1-2-16,0 1 4,0-1-14,1 2 6,0-1-8,-1-1-6,2 3 3,1-3-2,-1 2-4,2-12-4,-1 21-2,1-21-3,0 21-3,0-21 0,3 19-5,-3-19 2,3 20-11,-3-20 19,7 18-7,-7-18 5,7 15-6,-7-15 5,11 14-7,-6-6 9,-5-8-11,14 11 2,-8-5-3,-6-6 6,14 8-5,-14-8 6,17 8-6,-17-8 2,18 3-2,-18-3 4,16 2-7,-16-2 10,19 1-8,-19-1 3,17-1 1,-17 1 3,17-2-5,-17 2 3,16-1-3,-16 1 4,13-4-3,-13 4 5,13-6 3,-13 6-7,10-6-2,-10 6 5,6-8-5,-6 8 7,6-11-11,-6 11 8,4-12-4,-4 12 7,1-10-7,-1 10 3,-1-12-3,1 12 1,-6-10 0,6 10 0,-6-10-5,6 10 8,-11-6-1,11 6 0,-13-4-1,13 4-2,-15-2 2,15 2-1,-16-2-4,16 2 3,-14 2-3,14-2 8,-18 3-7,18-3-74,-18 5-57,18-5-67,-16 4-59,6 1-57,2 0-65,-1-3-42,0 3-108,-1 2-79,-1-2-168,2-1-546,-1 1-929</inkml:trace>
  <inkml:trace contextRef="#ctx0" brushRef="#br1" timeOffset="46355.7265">8494 12968 6,'0'0'495,"0"0"-120,0 0-31,0 0-66,0 0-21,0 0-6,0 0-6,0 0-19,0 0-15,0 0-6,0 0-14,0 0 13,-1-12-9,1 12 6,0 0-15,0 0-16,0 0 0,0 0-15,-2-10-6,2 10-28,0 0 9,0 0-37,-4-12 9,4 12-22,0 0 17,-6-12-29,6 12 11,-4-10-26,4 10 29,-4-9-27,4 9 9,-7-12-20,7 12 27,-6-12-7,6 12 16,-10-14-31,6 6 18,-1 1-17,0 0 36,0-1-7,-1 1-34,0 0 13,0 0-24,-1-1 28,1 3-29,-2-3 18,2 2-33,-2 1 20,0 0-22,0 0 27,-1 0-30,9 5 20,-17-6-22,17 6 25,-18-6-25,18 6 21,-19 0-19,19 0 11,-17 0-14,5 3 13,12-3-11,-21 3 12,8 1-19,3-1 16,-3 1-17,-1 2 16,1 0-1,0-1 4,1 3 4,-1-1-2,2-1 0,0 2-5,-1-1 5,1 1-1,1 1-4,-1-1-1,2 1-4,0 1 0,-1 0 2,2 0 46,0 1-56,3 1 62,-2 1-70,2-1 2,-1 1 3,2 0-1,1 1 4,0 1 3,2-1 2,-1-1 4,1 0 0,0 1 3,1 1-12,0-1 34,0 0-28,1 1 6,-1-1-2,1 3-1,1-1-11,-1-1 0,0 1-4,-1 0 4,2-2-1,-1-1-2,0 1-4,0-2 7,1 3 2,0-3-1,0 2 18,0-2-29,1-1-2,-1 2 7,1-1 0,1-1 9,-1 1-8,1 0-5,0 0 1,0-2 5,0 2-4,1 0 1,1 0 3,-1 0-2,2 0 0,-1-2 12,1 2-14,-1-1 0,0-1-3,1 0 1,-1-2-2,1 1 4,0-2 4,1 3 6,-2-3 28,2 1-45,2 1 42,-1-4-48,-1 2 41,3 0-46,-2-1 49,0-1-47,1 1 46,1-1-26,-2 0 14,1 0-33,-1 0 34,0-2-31,1 2 35,1-3-36,0 3 31,0-3-34,-1 0 38,-10-2-46,22 3 49,-22-3-42,22 0 49,-22 0-53,22-2 39,-11 1-35,0-1 37,1-1-35,-1-1 37,1 1-40,-2-2 40,4 1-34,-2-3 42,0 1-43,0-1 1,-2 0 3,2-3-4,-2 0 2,0 1 11,2-2 3,-3 1-2,0-1-1,1-1-1,-3 0 4,1-2 1,-1 1 0,0 1-2,0-4 3,-1 1 4,0 0-8,1-4 0,0 2-1,-1-1 2,-1 1-1,0 0 2,-1-1-2,0 1 4,-1-1 0,1 0 35,0 1-43,-2-2 41,0 1-45,-1 2 56,0-2-37,-1 1 32,0-1-36,-1 0 33,-2 1-38,1-2 32,-1 2-34,-1 0 33,0 1-39,-3-4 34,1-1-38,-2 3 33,-2-3-38,0 1 17,-2 1-7,-2-3-3,1 3 6,-1 4-4,0-2 2,-2 3 0,-1-1 1,-2 2-12,-1 3-37,0-1-37,-3 5-47,2-1-44,-1 2-78,0 1-43,2 2-67,0 1-115,1 0-95,4 1-120,-2 1-773,4 0-1094</inkml:trace>
  <inkml:trace contextRef="#ctx0" brushRef="#br0" timeOffset="49092.8024">12214 13101 474,'0'0'323,"0"0"-29,0 0-80,0 0 5,0 0-35,0 0 12,0 0-21,0 0 10,2-12-9,-2 12 6,0 0 7,0 0 5,0 0 17,0 0 23,-3-10-38,3 10 60,0 0-28,0 0-12,0 0-32,-2-11 15,2 11-37,0 0-1,0 0-43,2-11 11,-2 11-29,0 0 14,4-14 0,-4 14-16,9-12-4,-3 7-5,1-2-6,4 2-8,-2-3 7,0 0-5,5 2 2,-2-1 3,0 2-6,4 0-2,-4 1-6,1 1-11,-1 1-14,-12 2 3,23-2 31,-23 2-40,21 2-4,-21-2 42,18 5-59,-10-1-1,1 1-1,-9-5 4,9 14-2,-9-14-4,0 15-6,-2-3 6,-2-4-1,-2 6 0,-2-2-10,1 0 18,-3 0-23,1 0 7,-3-2-5,3 3 11,-2-4-12,2 2 4,0-1-5,0-2 8,-1 1-5,2-4 3,2 3 17,6-8-18,-14 10 1,14-10 1,-9 9-8,9-9 4,-7 6-6,7-6 2,0 0 5,-10 5-8,10-5 1,0 0 4,0 0-2,0 0 5,8-6-4,-8 6 6,8-5 1,-8 5-6,10-3-3,-10 3 5,15-4 2,-15 4-5,14-2-1,-14 2 11,18-1-12,-18 1 8,17 1-9,-17-1 9,18 3-9,-18-3 11,19 6-11,-19-6 13,15 8-9,-6-2 9,-1-1-7,-2 3 9,0-3-11,1 4 11,-5-1-1,3 1-1,-5-9-8,5 17 7,-5-17-2,0 17 1,0-17 1,-5 20 6,0-11 10,3 0 20,-5-1 19,1 1-2,-2-1 1,-2 1 11,1-4 18,0 3-3,-2-3-4,-2 0-10,-1-1-3,0-1-18,1-1-6,-3-2-11,1 0-4,1-2-10,-2-1 2,0 1-6,1-5-4,-1 2-8,1-3 3,0 0-8,1-3-39,-3-3-60,4 0-44,-1 0-82,1-2-53,1 2-91,-1-3-73,3 0-149,0 2-117,1 4-923,2 0-1294</inkml:trace>
  <inkml:trace contextRef="#ctx0" brushRef="#br0" timeOffset="54344.3963">21725 8347 250,'2'-12'394,"-2"12"-77,0 0-38,0 0-19,6-10-9,-6 10 1,0 0-2,2-10-19,-2 10-20,0 0-14,4-11 18,-4 11 0,0 0-2,4-11 4,-4 11 0,4-7-25,-4 7 24,5-10-39,-5 10 24,0 0-33,5-11 24,-5 11-35,0 0 11,4-8-40,-4 8 9,0 0-25,0 0-12,5-8-20,-5 8-14,0 0-14,0 0-31,0 0 22,0 0-7,0 0 6,0 0 14,5 11-3,-5-11-3,0 14-5,0-14 29,0 17-33,0-17 48,1 22-50,-1-10 40,0 0-58,2 0 51,-2 3-52,0-1 65,1-2-61,-1 3 43,0-1-56,0-1 1,0-1-15,1 2 27,-1-1-13,0-2-2,1 1 3,-1-12-4,2 21-2,-2-21-2,2 18 4,-2-18-5,3 15 2,-3-15-2,2 16 1,-2-16 8,3 11-10,-3-11 2,1 11-5,-1-11-5,0 0 6,3 13 1,-3-13 1,0 0 1,2 9-4,-2-9 1,0 0-18,0 0-41,0 0-49,1 12-62,-1-12-60,0 0-115,0 0-114,0 0-106,0 0-136,0 0-744,0 0-1059</inkml:trace>
  <inkml:trace contextRef="#ctx0" brushRef="#br0" timeOffset="55019.1678">22214 8371 461,'0'0'545,"-6"-6"-99,6 6-34,-9-4-40,9 4-33,-6-6-29,6 6-7,0 0-10,-8-8-14,8 8-15,0 0-29,-7-8-32,7 8-4,0 0 7,-4-9-20,4 9-16,0 0-8,6-10-14,-6 10-15,7-7 0,-7 7 4,15-9-13,-15 9 5,17-7-15,-17 7-3,21-5-19,-10 3-16,-11 2-14,23-1 1,-23 1-11,21 0-14,-21 0-3,20 2-7,-20-2-8,18 6-6,-18-6 1,14 9 41,-14-9-54,8 14 46,-8-14-58,4 12 42,-4-12-42,-4 17 48,0-8-60,-1 4 50,-3-2-46,-1 2 51,-1-3-53,0 2 52,-2 0-54,-2 0 6,4 0 2,-3-4 3,0 3 1,3-1 1,-2-2 2,3 1-2,-3-1 9,4-1 43,1-2-61,0 2 6,7-7 4,-14 10 3,14-10-1,-9 9 0,9-9 3,-6 7 1,6-7 6,0 0-3,0 0-6,1 10 10,-1-10 1,0 0-7,14 4 5,-14-4 3,17 1 3,-17-1-1,19 2-1,-5-2 4,-1-2 4,2 2 24,-1-1-5,5 0 39,-1 0-48,0-2 58,1 0-51,-1 2 38,0-1-37,0 1 26,-3-1-49,-2 0 39,1 0-57,-2 2 38,-12 0-33,21-3 37,-21 3-54,15-2 52,-15 2-39,15 0 28,-15 0-53,0 0 7,14-3-86,-14 3-38,0 0-50,0 0-65,0 0-68,0 0-109,0 0-143,0 0-85,0 0-875,0 0-1181</inkml:trace>
  <inkml:trace contextRef="#ctx0" brushRef="#br0" timeOffset="55581.6503">22688 8364 444,'0'0'684,"0"0"-106,0-15-37,0 15-46,0 0-40,0-14-76,0 14-31,0 0-67,-1-13-11,1 13-55,0 0-1,-2-11-48,2 11-4,0 0-29,-6-8-23,6 8-15,0 0-17,-10-5-5,10 5-11,0 0-5,-14 2-7,14-2-9,-10 3-17,10-3 11,-10 3 2,10-3-17,-10 7 15,10-7 13,-8 9 1,8-9-5,-8 10 13,8-10-31,-4 13 31,4-13-29,-2 13 51,2-13-39,1 15 39,-1-15-37,4 14 43,0-4-52,1-4 45,1 3-55,2 0 39,2-3-43,0 3 45,2-2-57,-1 3 49,2-5-55,1 2 58,-1 0-64,1-1 53,-1 1-49,2 0 45,-2-2-51,1 0 56,-1 1-50,-2 0 30,2-2-8,-4 1 36,1 0-52,-1-1 43,-9-4-50,15 8 45,-15-8-50,12 8 46,-12-8-35,8 7 56,-8-7-11,0 0 20,1 12-32,-1-12 17,-8 8-40,8-8 30,-13 8-38,13-8 29,-16 6-36,4-3 30,2 1-37,-2-1 34,0-1-40,-1 0 37,-1 1-38,1-3 33,1 2-36,-1 0 22,0-2-77,0 1-13,13-1-85,-24 0-41,12-1-56,12 1-79,-20-2-87,20 2-152,-16-5-151,16 5-840,-12-9-1225</inkml:trace>
  <inkml:trace contextRef="#ctx0" brushRef="#br0" timeOffset="55909.762">22720 8323 82,'0'0'777,"0"0"-179,0 0-79,0 0-50,0 0-52,0-12-40,0 12-51,0 0-28,10-4-56,-10 4 13,12-3-65,-12 3 14,17-1-16,-17 1-17,19-5-4,-6 4-20,-1 0-13,-12 1-9,27-2 5,-10 2-5,-3-1-10,2 0-15,0 1-10,2-1-8,-2 0-13,2 1-8,-2-1-8,-1 1-8,0 0-8,-1-3-7,-1 3-11,-13 0-2,22 0-5,-22 0-2,18 0-2,-18 0 0,14-3-11,-14 3-29,0 0-56,18 0-66,-18 0-87,0 0-61,0 0-99,11 3-100,-11-3-142,0 0-734,0 0-977</inkml:trace>
  <inkml:trace contextRef="#ctx0" brushRef="#br0" timeOffset="56425.3696">23350 8300 448,'0'0'695,"6"-8"-107,-6 8-45,0 0-73,2-11-58,-2 11-32,0 0-23,0 0-51,-1-16-37,1 16-63,0 0-3,-8-8-36,8 8 10,0 0-45,-14 0 12,14 0-14,-14 5 9,5 0-20,9-5-22,-18 9-5,8-2-14,0 3 1,-1 0 16,1 1-55,0 1 33,-1 2-34,2-2-5,-1 2-7,2 1 2,1-1-5,1 2-5,1-3-2,1 3-3,1-3-2,2-1-1,2 1-3,1 1-7,0-3 2,3 1 6,0 1-6,3-1 2,1-4 0,1 2 23,1-1-28,1-2-3,1 1 3,1-2-1,-1-2 2,0 0 2,-1-1-7,0-2 1,1 0 5,-13-1-2,22 0 6,-22 0-4,20-4-1,-20 4 2,16-6-2,-16 6 9,12-8-21,-12 8 12,6-11 0,-6 11-5,3-12-2,-3 12 5,-4-13-2,4 13 2,-8-12 0,8 12 3,-14-12-2,7 7 33,-2 1-42,9 4 0,-21-6 4,10 4 0,11 2-5,-24 0-3,24 0-33,-25 1-58,25-1-53,-23 4-50,12-1-70,11-3-73,-21 5-56,14 2-71,7-7-111,-15 7-708,15-7-899</inkml:trace>
  <inkml:trace contextRef="#ctx0" brushRef="#br0" timeOffset="56909.727">23695 8403 270,'3'-8'646,"1"-1"-62,-4 9-55,5-13-4,-5 13-44,2-12-75,-2 12-58,2-12-48,-2 12-51,-2-12-71,2 12 2,0 0-48,-5-10 3,5 10-11,0 0-14,0 0-9,-16 1-11,16-1-7,-11 7-19,5 0-1,1 0 22,-1 1-18,2 3-10,-1-1-7,1 2-8,1 0-19,1 1 12,0-1-2,1 1 0,1 0-3,1-2-2,1 0-8,1 1 3,0-2-2,1 0-5,2-1-3,2 3 0,-2-5-5,2 1-6,1-1 1,1 0 5,0-3 1,1 1-3,1-1-2,-1-2 0,1 0 1,0-1 0,-1 0 1,-11-1-2,23-1-1,-11 0-1,1-2-7,-2-2 2,2-1 6,-3-1 3,0-1-4,2-1 5,-3-1 5,-1-2 2,-1-3 12,-2 3-15,-2-3 1,-1 1-2,1 0 17,-3 2-1,-1 0-5,1-1-2,-3 1-3,0 0-3,-2 3-6,-1-1-3,1 1 3,-1 1-1,-2-2-5,0 3 0,-1 2 1,2 0-3,-1-1-10,8 6-39,-17-7-63,17 7-59,-16-1-56,16 1-106,-16 0-65,16 0-69,-13 1-49,13-1-134,-11 7-462,11-7-730</inkml:trace>
  <inkml:trace contextRef="#ctx0" brushRef="#br0" timeOffset="57815.9463">24091 8361 408,'7'-6'559,"-7"6"-70,13-8-42,-13 8-39,11-10-54,-11 10-25,8-8-22,-8 8-13,7-8-12,-7 8-41,7-7 0,-7 7-47,7-7-3,-7 7-44,0 0 0,7-4-45,-7 4 10,0 0-36,0 0 16,0 0-21,0 0 27,0 0-12,2 10-14,-2-10-7,-2 12-7,2-12 1,-5 15-2,1-6-4,-1 3-1,1-3-6,0 2 0,0 0-4,0-1-5,-1 2-2,-1-2-5,2 2-6,0-4-1,1 4-9,0-3 4,-1 1-3,4-10-5,-5 18-1,5-18 0,-5 15-3,5-15 0,-5 15-1,5-15-3,-4 10 1,4-10 0,-1 12-3,1-12 2,0 0 6,1 12-2,-1-12-22,0 0 25,9 10-1,-9-10-2,9 5-4,-9-5 2,10 3-3,-10-3 3,17 2 15,-17-2-27,16 2 2,-16-2 6,22 0-2,-22 0 2,20-2 1,-20 2-3,25 0 2,-13-1 0,1 1 5,0-1-5,-1 0-3,1 1 3,-1-2-8,-12 2 3,22-1 8,-22 1 0,18-2-5,-18 2 10,16-3-11,-16 3 2,14-4 0,-14 4 3,14-2-1,-14 2 0,12-3-1,-12 3-4,13-5-2,-13 5 9,8-5-3,-8 5 0,7-7 0,-7 7-4,7-8 7,-7 8 1,5-8-6,-5 8 2,3-10-1,-3 10 2,2-11-2,-2 11-4,1-10 6,-1 10-9,0-12 8,0 12 23,-3-13-31,3 13 29,-5-15-26,5 15 27,-4-12-21,4 12-7,-5-14 3,5 14-7,-4-11 5,4 11 10,-3-11 3,3 11 17,-4-10 1,4 10 2,0 0-1,-4-10-6,4 10-4,0 0-5,-5-9-1,5 9-2,0 0-7,0 0 0,0 0 41,0 0-47,0 0 44,0 0-46,-8 9 47,8-9-40,-1 14 53,1-14-25,-1 20-1,-1-8 4,1-2-4,1 2-1,0 0 0,-2 3 1,0-2 5,2 1 19,-1-2-6,1 4-8,0-3-2,1 3 15,-1-3 40,2 3-44,-2 0-9,2 0-2,-2-3-6,1 0-5,1 0-6,-1-1-5,0-2 7,2 1-6,-2-1-7,-1-10-1,3 18-2,-3-18-2,1 14 2,-1-14-3,4 14 16,-4-14-18,1 11 47,-1-11-64,0 0-20,1 12-73,-1-12-49,0 0-50,0 0-63,0 0-32,0 0-55,-6 6-95,6-6-61,0 0-49,-13-2-178,13 2-531,-13-10-880</inkml:trace>
  <inkml:trace contextRef="#ctx0" brushRef="#br0" timeOffset="59693.5524">26609 8373 333,'0'0'420,"0"0"-71,0 0-49,0 0-25,0 0-21,0 0-17,0 0-22,0 0-24,0 0-7,0 0-9,-5-9-3,5 9 1,0 0-2,0 0-9,0 0 6,0 0 7,0 0-9,0 0 12,0 0-33,0 0 1,0 0-27,2-12 18,-2 12-24,0 0 22,0 0-14,0 0 20,0 0-24,0 0 32,0-10 4,0 10-3,0 0-3,0 0-6,0 0-8,0 0-7,0 0-11,0 0-9,0 0-9,0-13-9,0 13-2,0 0-9,0 0-12,0 0-8,0 0-9,0 0-11,0 0-8,0 0-6,0 0 6,0 0-4,0 0 34,0 0-39,0 0 34,0 0-26,8 7 43,-8-7-28,2 11 30,-2-11-31,2 14 29,-2-14-41,0 20 33,0-9-36,0 0-2,0 3-4,0 0-1,-2-1-8,2 1 8,0 0-5,0 1-5,0-1 3,0 0 3,0-1-9,0 2-1,0-1-2,0-2 2,0 1-2,0-2-4,0-11 6,0 22-4,0-22 2,0 22-2,0-22 2,0 15 4,0-15-11,0 14 6,0-14 0,2 12-5,-2-12-1,-2 12-13,2-12-45,0 0-47,0 12-58,0-12-60,0 0-30,0 0-70,0 0-43,0 0-66,0 0-72,0 0-43,0 0-75,0 0-158,-2-14-381,2 14-780</inkml:trace>
  <inkml:trace contextRef="#ctx0" brushRef="#br0" timeOffset="60349.7793">26627 8450 502,'0'0'493,"-2"-12"-53,2 12-46,0-14-25,0 14-36,0-10-40,0 10-20,2-14-13,-2 14-19,4-12-10,-4 12 0,10-10-37,-4 2-3,3 2-34,0 0 14,5-1-40,-1 3 21,3 0-6,-1 0 16,3 2-37,-2 1 18,0 1-46,-3 0 12,1 3-18,3 1-10,-3 0-9,-5 4-8,0-2-5,1 2-22,-6 1-2,-4-9-1,6 17-2,-6-17-27,-2 21 18,0-11-20,-4 3 21,1-2-29,-5 0 23,0 0-23,-1-1 21,1 1-25,-3-2 17,4 0-16,-3-1 22,4 1-24,-1-2 25,-1-2-25,2 2 25,8-7-26,-13 10 24,13-10-23,-10 7 20,10-7-21,0 0 10,-5 6-11,5-6 25,0 0-25,0 0 25,0 0-26,13-1 22,-13 1-23,13-4 27,-13 4-26,20-4 24,-9 1-25,0 2 27,5-3-27,-3 1 29,3 1-30,-1 2 25,0 0-23,-2-1 25,3 2-22,-3-1 24,1 2-24,-3 0 23,0 0-20,3 1 25,-4 2-26,2 0 21,-5 0-14,1-1 24,-1 4-17,1-2 27,-8-6-14,8 14 25,-8-14-16,5 16 22,-5-16-19,0 17 19,0-17-11,-2 15 12,-3-6-13,1-1-4,-4-1 18,2 0 1,-1 0 3,-2 1-4,-2-1-7,0-1-2,0 0 0,-3-1-1,1-1-4,-1 1 10,3-2-9,-3-1-1,-1 1-6,0-3-3,0 0-10,1 0 11,-3 0-19,3-1-3,-3-1-2,0 0-2,0-1-2,1-1-21,3 1-41,-1 0-42,1-1-55,4 1-54,-5-1-91,5 1-48,0-1-120,-2 0-107,2 0-144,9 4-741,-16-7-1080</inkml:trace>
  <inkml:trace contextRef="#ctx0" brushRef="#br0" timeOffset="61459.1266">30349 8374 500,'-12'-3'617,"12"3"-92,0 0-49,-11-2-31,11 2-33,0 0-17,-12-4-37,12 4-8,0 0-50,-9-4-20,9 4-48,0 0 5,0 0-28,-6-9 11,6 9-31,0 0 2,0 0-37,5-5 3,-5 5-13,10-4 4,-10 4-24,13-3-1,-13 3 16,18-1-19,-5 1-12,-2 1-3,2 1 5,-2-1-17,2 1-13,-1 2-10,-2-2 3,1 3 7,0 0-37,-4 0-5,3 2-3,-3 1-1,-2-2-3,0 2-4,-5-8-3,4 16-4,-4-16 6,-1 18-9,-3-8-2,0 0-5,-2-1 1,-3 3-6,-1-2 5,-1-1-6,-1 1 2,0-1-4,2 1 3,-4-2-3,2 1 2,1-1-4,-2-3 5,1 4 0,0-2-1,1-1-6,2-2 4,1 1-4,0 0-14,8-5 20,-13 7 4,13-7-2,-10 6 14,10-6 1,-9 6-18,9-6-3,0 0 0,0 0 0,0 0 0,0 0 0,0 0 0,0 0 0,14 3 0,-14-3 0,19-2 0,-6 1 0,0 1 0,4-3 0,2 2 0,0-2 0,2 0 0,0 1 0,3 0 0,-1-1 0,-2 0 0,0 1 0,-2-2 0,-1 1 0,1 1 0,-2 1 0,0-1 0,-6 0 0,3 0 0,-14 2 0,19 0 0,-19 0 0,17-3 0,-17 3 0,15-2 0,-15 2 0,12-2 0,-12 2 0,10-1-264,-10 1-85,0 0-64,13-7-32,-13 7-99,0 0-99,10-7-112,-10 7-760,0 0-1147</inkml:trace>
  <inkml:trace contextRef="#ctx0" brushRef="#br0" timeOffset="62021.5929">31030 8330 446,'0'0'670,"0"0"-102,0 0-33,0 0-78,-1-12-17,1 12-75,0 0-10,-7-7-31,7 7-24,0 0-37,-10-4-27,10 4-23,0 0-23,-17 0-19,17 0-10,-11 1 0,11-1-15,-14 6-14,14-6-20,-13 6-14,6 0 11,-1-2-10,1 2 4,2 2-25,-1-1 4,0 0-7,2 4 5,-2-2-5,3 0-13,-1 1-6,0 0-2,1 0-4,1-1-12,-1 3 1,3-12-8,-1 21-1,1-21-6,1 21 1,2-12-15,-1 1 18,1-1-13,1 1-2,-4-10-11,7 17 24,-3-9-15,2-1-11,1 1 7,-1 0-6,1 0 4,-1-3-5,3 0 7,0 1-7,0-2 9,1 1-2,0-1 4,1-3-8,0 1 11,1 0-12,-12-2 0,23 1-11,-12-2 1,-11 1 8,23-2 4,-23 2-1,23-5-8,-13 1 8,-1 0-7,3-1 18,-1-1-13,0-2 3,-1 0-11,-1-1 13,-2-3-12,2 2 9,-2-1-8,-1-2 19,-1 1 6,0 2 16,-2-2-1,-2 0 12,2 3-8,-3 9-5,-3-20-11,-1 8 2,1 3-13,-4-3 2,-1 4-5,-2-2-1,0 1-7,-3 1-2,0 1-43,-1 1-39,-1 0-52,1 0-60,-1 0-58,-1 4-61,1-4-81,0 4-125,-1 1-144,3 0-209,0-1-544,0 2-1025</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22:56.744"/>
    </inkml:context>
    <inkml:brush xml:id="br0">
      <inkml:brushProperty name="width" value="0.05292" units="cm"/>
      <inkml:brushProperty name="height" value="0.05292" units="cm"/>
      <inkml:brushProperty name="color" value="#FF0000"/>
    </inkml:brush>
  </inkml:definitions>
  <inkml:trace contextRef="#ctx0" brushRef="#br0">14382 12237 198,'0'0'572,"0"0"-125,-16 1-114,16-1 17,0 0-25,-17 0-15,17 0-42,0 0-8,-12 0-29,12 0-10,0 0-11,-13 0-3,13 0-9,0 0-17,0 0-67,0 0 30,-14 1-46,14-1 24,0 0-37,0 0 10,0 0-13,0 0 44,0 0-19,7-11-8,0 5-10,4-2-7,3-2-12,3-5-8,4-2-13,8-4-6,4-2-3,3-5-5,8-6-5,0-3-25,8-2 24,-1-4-2,6-3-6,3 0-6,12-12-2,1 0 2,3 0-4,-2-2 4,5 1-8,2-2-3,0 2 7,1-3-5,-1 0-1,0 4-1,0-2-12,-2 2 10,0 1-2,-1 2 6,-2 1-6,-14 10 13,0 1-15,-4 3 11,-3 1-6,-5 5 2,-1 0-4,-13 7-3,-3 4 3,-2 0 3,-9 7-4,-4 2 4,-2 1-1,-4 4-6,0 1-3,-6-2-11,1 5-33,-7 5-32,7-9-39,-7 9-34,0 0-59,0 0-69,0 0-39,-8-5-70,8 5-40,-8 5-149,8-5-497,-16 7-695</inkml:trace>
  <inkml:trace contextRef="#ctx0" brushRef="#br0" timeOffset="531.7005">14973 12385 365,'-9'13'587,"0"1"-133,0-2-109,1 0-64,1-2-44,0 2-39,1-4-39,1 1-22,0 0-27,1-2-20,4-7-17,-7 13-8,7-13-6,-5 12-3,5-12-11,-6 9 7,6-9 4,0 0 10,-3 10 18,3-10 3,0 0-6,0 0-11,9 5-1,-9-5-9,12-5-1,-3-2 5,3-3-8,4-2 6,6-5-16,6-5 8,2-4-2,5-3-8,8-7-3,6-3 16,4-5 0,3-2-15,15-12-1,1-1-13,6-3 11,-1-1-14,4 1 18,1-2-7,1 0 2,-3 0-6,5 3-54,-5-1 61,-2 3-5,-1 4-4,-15 8-11,-3 2 1,-1 2-4,-5 1-15,-3 3 10,-3 3-3,-7 4-7,-8 6 6,-3 2-1,-7 4 2,-3 2-3,-2 4-13,-5 1 6,-1 2 12,-5 4-2,1-2 1,-7 9-4,6-12-5,-6 12-7,0 0-41,0-12-49,0 12-65,0 0-45,-6-9-70,6 9-59,0 0-65,-17-4-142,17 4-376,-14-4-490</inkml:trace>
  <inkml:trace contextRef="#ctx0" brushRef="#br0" timeOffset="1094.835">15911 10500 1,'-14'-6'715,"1"1"-201,3 2-113,1-2-17,9 5-21,-17-5-60,17 5-40,-13-6-53,13 6-25,-11-6-46,11 6-8,0 0-29,-10-5 23,10 5-12,0 0-7,0 0 8,0 0 12,0 0-10,0 0-24,0 0-16,0 0-4,11-4-4,-11 4-10,17 4 0,-7-2 3,4 1-3,4 1 9,1 1 12,5 0-3,3-1-16,5 2-5,3 0-9,0 0-5,8 1-9,1 1-4,0-2-6,2 1-3,0-1-6,1-1-6,0 0 9,1 0 0,-9-3-5,2 1-13,-3-1 9,0 2-9,-3-1 15,-1 1-3,-5-1 21,-2 0-2,0 1 10,-3-1 0,-1 2 2,-5 0-2,0-1 6,-3 3 6,0-1-11,-2 1 13,0 1-12,-3 1 9,-1 0-18,0 3 3,-1 0-13,-2 0 13,-1 4-15,-1 0 14,1 1-19,-1 5 18,-3 0-22,0 3-2,-2 3 0,-1 8-3,-3-1 2,-3 5 12,0 3-27,-3 2 25,-1-1-21,2 1 18,-3 0-22,3 0 20,-2 1-21,1-3 21,1 1-19,1 1 14,-1-4-33,1 0-44,1 0-60,1-2-52,1-4-77,1-1-84,0 0-87,0-1-62,1 1-101,-1-5-630,0-1-830</inkml:trace>
  <inkml:trace contextRef="#ctx0" brushRef="#br0" timeOffset="1766.6778">14789 11301 569,'0'0'448,"-11"-12"-58,6 6-14,-2-2-44,0 0-45,1 1-13,-2-2-19,0 1 17,2 1-6,-1-1 4,0-2-16,1 3-23,-2-2 12,2 1-33,-1 2 5,2-2-44,-1 1 6,-2 2 2,8 5-10,-10-10-10,10 10-23,-8-8-29,8 8-24,0 0-15,-8-6 9,8 6-2,0 0-5,7 7-11,-7-7-8,11 14-9,-3-3-6,2-2-10,-1 3-10,2 2-2,1-2-3,-1 3 14,2 0-16,-1-1 29,-2 1-46,3-3-8,-5 2-81,3-1-38,-2-4-40,0 4-76,-2-4 3,2 0-65,-2 2-46,0-4-28,-3 1-69,-4-8-16,10 11-73,-10-11-463,7 7-611</inkml:trace>
  <inkml:trace contextRef="#ctx0" brushRef="#br0" timeOffset="2204.1627">14856 11383 474,'0'0'439,"-6"-10"-38,6 10-78,-9-12-20,9 12-21,-5-10-39,5 10-33,-6-11-37,6 11-17,0-13-18,0 13-20,2-16-25,1 6-10,2 1-13,0-2-14,4-2-10,0 0-15,0 2-2,0-1-8,1 0-4,-1 1-4,-1-1-5,3 0-12,-1-2-23,-2 2-17,1 1-10,1-1-3,-2 1 8,-2 1 10,1-1-3,-1 3 3,-2-2 4,0 2 8,-4 8 8,5-14 4,-5 14 1,2-16 4,-2 16 0,0-13 4,0 13 1,-3-14 1,3 14 5,-8-13 4,8 13 4,-10-15 36,3 9 11,1 1 0,-2-1 25,-2 1-16,4 0 23,-3 0 27,9 5 7,-16-8-7,16 8 18,-12-7 12,12 7-9,-11-7 8,11 7-38,-11-4 3,11 4-33,0 0 7,-8-5-25,8 5 53,0 0-12,0 0 19,0 0-11,0 0-11,3 13-14,-3-13-13,10 12-2,-3-3-7,1-1-17,-1 3-8,3 0-8,0 0-5,2 5-9,-4-5 3,2 1-5,0 1-3,-1-1-57,1 1-66,-1-2-67,0 0-115,0 1-68,-2-2-115,1 0-107,-1-2-638,-1-1-833</inkml:trace>
  <inkml:trace contextRef="#ctx0" brushRef="#br0" timeOffset="2516.6516">15230 10761 376,'-3'-10'587,"0"1"-95,3 9-53,-7-17 1,7 17-50,-6-14-35,6 14-40,-7-10-38,7 10-93,-8-9 39,8 9-105,-11-7 61,11 7-72,0 0 37,-14 0-69,14 0 41,-11 7-28,11-7 11,-10 12-23,7-3 18,-4-1-30,5 3 3,-1 1-8,2 0 0,-2 1-4,2 0 2,2 2-2,3 0-7,-1 2-10,-1 0-4,3 0-9,0-2-2,3 4-7,1-5 1,-1 1-14,1-2-10,-2 0 17,5-1 1,-2-1-10,-1-1 5,1-1-9,-1-2-49,0 1-38,0-2-42,0-3-63,-9-3-52,15 7-60,-15-7-52,16 1-63,-16-1-69,13-3-115,-13 3-308,15-8-482</inkml:trace>
  <inkml:trace contextRef="#ctx0" brushRef="#br0" timeOffset="2782.2681">15335 10713 572,'-8'-13'499,"0"2"-26,2 0-33,-1 2-26,1 1-66,1 1-22,0 0-7,-2-1-28,7 8-39,-6-11-102,6 11 34,-5-6-36,5 6 23,0 0-53,0 0 32,0 0-33,0 0 2,0 0-23,15 4-9,-7 2-22,0 1-3,2 1-25,-1 0 12,4 3-24,-2-2-1,0 2-3,0 2-4,0-3-2,1 2-6,-3-1-58,2 1-49,-2 0-76,0 0-73,0-2-86,-3 2-51,2 0-106,-3-4-141,0 0-367,2-1-595</inkml:trace>
  <inkml:trace contextRef="#ctx0" brushRef="#br0" timeOffset="3079.1396">15472 10593 465,'-7'-11'521,"7"11"-96,-7-14-10,7 14-65,-7-12-48,7 12-79,-8-5-31,8 5-47,0 0-1,0 0-34,-16 2 5,16-2-18,-8 10-5,8-10-17,-7 15 24,5-4-5,-1-1-13,1 2-13,2 0-4,0 1-8,2 0 18,2 2 5,-1-3 5,3 4-25,-1-4-13,2 2-5,0-2-7,2-2-8,0-1-1,-1 2-7,5-3-3,-4-2-5,2-2-4,-1 0-9,-10-4-8,21 5-61,-21-5-40,19-1-73,-8-2-34,-11 3-62,18-7-27,-9 3-79,-9 4-103,14-13-326,-7 5-349</inkml:trace>
  <inkml:trace contextRef="#ctx0" brushRef="#br0" timeOffset="3313.499">15452 10442 377,'-8'-4'505,"8"4"-55,-14-8-85,14 8-28,-10-4-72,10 4-26,0 0-31,-8-5 46,8 5-6,0 0 5,0 0-2,0 0-18,15-3 4,-15 3-22,20 2-10,-7 0-21,2-1-25,2 1-7,2 0-4,0 1 7,0 2-13,3 0-17,1 2-16,-4-2-19,2 3 18,-1 0-19,-2 2 8,0-1-48,-3 1 13,0 1-31,-4 2 19,0-1-35,-5 3 21,1-2-63,-5 4-97,0 2-86,-4-1-161,0 5-145,-2 1-154,-4 3-768,0 2-1048</inkml:trace>
  <inkml:trace contextRef="#ctx0" brushRef="#br0" timeOffset="4844.7067">14339 13926 312,'-6'-5'675,"-1"-4"-89,1 3-77,-2-2-47,3 2-15,-1-2-27,0 1-38,-1 1-38,7 6-37,-8-10-50,8 10-39,-6-7-38,6 7-30,0 0-16,0 0 0,0 0 5,0 0 3,0 0-14,0 0-5,12 6-16,-4 2-7,1 0-19,0 2-14,3-1-12,-3 2-27,3-1 11,-4 1-26,1 1 17,1 0-25,0-2 16,-1 2-21,-2-2 13,3 1-16,-4-3 21,0-1-23,-1 0 21,-5-7-21,10 12 23,-10-12-21,6 9 18,-6-9-25,0 0 18,0 0-31,0 0 16,0 0-26,0 0 13,-2-12-17,2 12 26,-10-17 1,3 5 0,-1-1 0,-1-4-1,-2 2 3,-1-4-1,1 2 3,-1-1 4,0 1 15,2 1-22,1-2 19,1 5-24,0 1 25,2 1-24,1 1 17,1 1-17,4 9 21,0-14-20,0 14 21,4-7-19,-4 7 21,11-6-22,-11 6 23,17 0-22,-17 0 3,20 3 1,-7 1 5,1 1-2,-1-2 0,3 2 0,-1 2-3,-3-2 2,4 2-1,-3 0 1,0-1-13,0 0 24,0 0-24,-3 0 24,1-1-22,-1-2 24,-1 2-21,-9-5 22,14 7-22,-14-7 24,13 4-22,-13-4 26,0 0-27,15 1 26,-15-1-6,0 0 2,10-8-6,-10 8 1,4-12-1,-4 12-4,-2-14 3,1 2-8,0 0 27,-4-1-25,0-3-1,-2-2-4,-1-1 2,-1 0 2,0 0 6,-2 1-1,2-1-1,-3 0 2,3 4-2,2-2-1,-2 3-1,3 2 0,-1 0 3,2 2-2,1 3-2,-3-2-6,7 9 5,-4-12 3,4 12-1,0 0 1,0 0-2,3-11 4,-3 11-2,0 0 1,15 5 2,-7 0 0,1 0-3,1 2-6,1 0 3,2 3 1,-1 1-1,1 1 5,0 1-4,0-1 6,1 3 0,-1-1-3,1-2 4,-2 1-10,1 1 9,-2-2-6,-2-1-48,0 0-55,2-4-70,-2 3-30,-2-3-74,3 1-69,-4-3-12,1 2-17,-7-7-28,13 7-63,-13-7-49,13 0-23,-13 0-281,12-3-354</inkml:trace>
  <inkml:trace contextRef="#ctx0" brushRef="#br0" timeOffset="5016.5652">14789 13641 381,'0'0'522,"-3"-15"-69,3 15-54,-4-15-5,4 15-31,-2-13-36,2 13-45,0 0-65,-4-11-26,4 11-22,0 0 22,0 0 18,0 0-28,0 0-17,0 0-40,17 5-7,-17-5-24,10 10 1,-10-10-37,11 10 8,-11-10-10,13 14-10,-13-14-9,13 13-7,-8-6-5,0 0-4,1 1-6,-6-8-3,12 14-23,-12-14-73,9 12-76,-9-12-69,6 10-56,-6-10-70,8 8-87,-8-8-129,0 0-392,2 11-553</inkml:trace>
  <inkml:trace contextRef="#ctx0" brushRef="#br0" timeOffset="5204.0589">14757 13474 738,'-6'-8'560,"6"8"-118,-7-11-63,7 11-76,-7-8-71,7 8-44,0 0-36,0 0-31,-4-8-26,4 8-22,0 0-62,0 0-57,0 0-92,11 6-142,-11-6-175,7 9-300,1-4-264</inkml:trace>
  <inkml:trace contextRef="#ctx0" brushRef="#br0" timeOffset="5782.1641">15090 13491 209,'0'0'600,"0"0"-132,2-15-41,-2 15-23,-4-11-67,4 11-60,-8-11-27,3 4-38,-5-1 4,5 2-18,-3-1 4,0-1-14,-2 4-20,3-1 3,-3 1-44,0 0-4,10 4-35,-15 0 2,15 0-26,-17 4 14,17-4-29,-12 13 0,5-5-18,2 1 14,0 3-23,1 3 18,3-1-33,1 0 18,0 1-24,1 2 20,1-2-10,2 2 1,3-3 1,-2 2-8,1-3-3,1 1-2,3-1 3,-2-5 5,1 1-1,0-2-5,1-1-3,-2-2 6,-8-4-8,19 4 0,-19-4-27,15-2-40,-5-1-2,-1-3-25,-1 1 0,0-2-46,0-5 12,-1 1-30,-1 0 16,1-4 3,-3 1 21,-1-1-6,1-1 5,-3-1 9,-2-1 13,-3-1 30,-1-3 8,-1 0 14,-2 1 12,-5-5 4,1 1 8,-5-1-6,2 1 19,-6-2 3,-1 1 8,2 5 10,-1 0 38,1 0-12,0 4 44,-1 0-9,3 4 14,2-1 63,0 4 12,4 0-22,0 1-12,1 1-23,2 2-25,2 2-18,7 4-11,-12-8-8,12 8 21,0 0 14,0 0 5,0 0 3,0 0-25,4 12 16,3-6-24,1 2 15,3 4-18,3-2 24,1 4-23,3-1 13,3 4-28,-2 0 18,0 0-31,4 2 17,-2-2-29,0 2 16,1 1-22,0-1 18,-3 1-2,3 2-5,-4-1-28,3 0-59,-3-1-73,-1-2-87,1 2-74,-5-3-52,0-4-87,-1 3-113,-1-5-493,-3-1-668</inkml:trace>
  <inkml:trace contextRef="#ctx0" brushRef="#br0" timeOffset="6278.0724">15424 13237 296,'0'0'604,"-3"-10"-112,3 10-25,0 0-20,-1-16-76,1 16-22,-3-11-38,3 11-45,-3-10-25,3 10-16,-3-14-21,3 14-40,-6-12-27,6 12-3,-9-13-18,9 13-26,-9-8-13,9 8-31,-14-6 0,14 6-9,-13-2-4,13 2-3,-14 5-5,3 0-3,11-5-4,-13 10-4,7-3-2,-2-2-2,8-5-20,-7 15 21,7-15-21,-5 14 22,5-14-32,1 14 31,-1-14-21,7 15 12,-7-15-17,12 12 29,-4-7-21,3 0 19,0 2-17,-1-5 20,2 2-27,2 0 22,-1-2-19,-1 0 19,0 1-21,-1-1 22,2 1-26,-4-1 19,-9-2-13,19 5 19,-19-5-17,13 2 26,-13-2-45,8 7 44,-8-7-28,0 0 25,4 10-20,-4-10 19,-4 9-20,4-9 18,-11 10-21,5-5 19,-4 0-45,2-2 42,-1 2-31,-1-1 1,-1-1-65,0 0-20,-1-1-15,12-2-40,-21 4-16,21-4-29,-17 3-52,17-3-41,0 0-46,-15 0-24,15 0-39,0 0-431,0 0-382</inkml:trace>
  <inkml:trace contextRef="#ctx0" brushRef="#br0" timeOffset="6746.7982">15600 13100 585,'11'-16'408,"-1"4"-38,-1 0-65,-2 0 33,0 0-30,-1 2-24,-2-1-28,-4 11-22,5-18-28,-5 18-11,0-14-10,0 14 4,-3-12-13,3 12 6,-5-8-23,5 8-17,0 0-44,-14-2 19,14 2-3,-11 5-18,4 1-12,0 2-11,2-1-8,0 3-3,-1-1-6,2 0-12,2 4-2,-2-2-8,3 0-28,0 0 18,1 0-25,0-11 21,2 21-33,2-10 30,0-2-29,-4-9 30,9 13-28,-9-13 26,14 7-22,-14-7 13,16 1 3,-16-1-2,18-4-3,-9 1-5,0-2-1,3-1-5,-5 0 1,4-3 0,-4 0 2,1 1 3,-3-1-2,0-1-19,0 0 26,-2-1-5,0 0-1,-3 11 4,0-21-3,-2 10 8,2 11-1,-4-18-1,4 18 8,-5-17 7,5 17 13,-5-15-2,5 15-7,-3-9-8,3 9-3,0 0-3,-2-10-2,2 10-2,0 0 3,0 0 8,10 2 10,-2 6 30,2 1 28,3 4 17,0 1-29,6 5 29,0-1-29,0 3-1,7 3-1,-2 0 2,1 2-13,1-1-11,1 1-1,-1-3-10,-1 1-11,1 1-4,-1-2-5,-2-3-4,-4-1-4,3 0 0,-2-1-4,-2-1-3,-1-3-12,-3 0-54,0-2-63,-4-2-64,-1-1-67,1-1-82,-3-2-93,-7-6-78,11 8-157,-11-8-657,0 0-925</inkml:trace>
  <inkml:trace contextRef="#ctx0" brushRef="#br0" timeOffset="7958.9853">15878 12842 64,'-11'-4'771,"11"4"-193,-18-5-98,18 5-50,-12-3-61,12 3-75,0 0-36,-13-4-20,13 4-14,0 0-5,0 0-30,0 0 4,5 11-29,-5-11-28,14 10-27,-6-3-20,1-2-17,2 3-16,-2-1-48,1 1 38,3 1-47,-3-2 32,2 0-40,-3-1 45,0 0-43,1-1 31,-1 0-37,-9-5 38,18 6-41,-18-6 43,16 1-45,-16-1 42,15-2-43,-15 2 42,15-10-41,-9 5 37,-6 5 0,8-14-4,-3 4-4,-1 0 1,-3-1-3,0-2-2,-1 1-7,-1-5 6,-2 1-1,0 1 6,-2-1-7,-1 1 9,3 1 24,-1 1 8,1 3 0,-1 1 4,2-1-11,2 10-6,-5-15-7,5 15-5,-3-9-5,3 9-3,0 0-2,0 0-3,0 0-3,0 0-4,13 4 7,-13-4-4,10 10 0,-10-10-1,14 12 1,-6-5-7,0 0 3,-1-1-5,3 1-29,-2-2-20,-1 2-23,2-2-12,-1-1-42,-8-4-7,17 6-10,-17-6 11,18 3-5,-18-3 15,21-3-13,-10 1 10,0-3 3,2-1 39,-1-3 16,0 2 15,0-3 9,-1-3 10,1 2 8,-3-2 7,-1-1 6,-2 2 7,-1-4 3,-1 0 2,-2-1 4,-2 0 8,-1 0-8,-2 0 27,0 2 7,-5 1 22,2-1-8,-1 3 38,-1 1 3,0 1-8,0 3 3,0 0 1,8 7 10,-16-4-2,16 4-15,-16 1-9,16-1-4,-16 10-2,8-5 0,2 4-5,0 0-6,0 2-5,2 0-9,2 0 3,1 1-9,-1 2-8,1-2-4,2-2-11,-1 2-15,3-2 9,-1-1 10,2-1 0,-4-8 2,9 14-6,-9-14 3,10 7-3,-10-7-5,12 1 1,-12-1 1,14-5-2,-14 5-19,14-8 16,-6 1-14,-2 0 16,-1-2 3,0-1-20,0 2 19,-1-4-1,1 0-1,-2 2-2,-1-4 5,0 2-4,-2 0-7,0-3 3,-2 4 0,1-1 9,0 0-1,1 12 2,-2-20 2,2 20-5,-2-14-4,2 14 0,-2-11-2,2 11 3,0 0-3,0 0 8,0 0-4,0 0-1,14 2-1,-14-2 2,10 8-1,-10-8 0,12 12-16,-5-6 19,-1 1-15,1-1 12,2 2-52,-3-3-19,-6-5-32,12 12-29,-12-12-3,12 9-13,-12-9 17,9 8-3,-9-8-9,11 5-11,-11-5-10,0 0 15,15-3 6,-15 3 27,9-5 21,-9 5 20,5-9 16,-5 9 10,4-13 9,-4 13 11,0-16 11,-3 8 6,1-4-12,-2 3 32,-1-4-18,-2 1 38,0 0-2,-1 0 17,-1 2-21,0-2 17,-1 0-14,1 4 22,0-1 18,0-1 9,1 3-18,3 0 12,-1 2-25,6 5 3,-10-11-18,10 11 8,-5-6-5,5 6 29,0 0 2,0 0 28,0 0-18,0 0 8,15 0 0,-15 0 12,14 7-18,-4-2 8,2 2 16,0 1 0,2-1 17,-2 0 2,3 1-14,-2 1-5,2-1-7,-1-1 3,2 0-14,-3 0-13,-1 2-10,1-3-9,-1 0-10,-1 0-5,-2-1-5,0-1 5,-9-4 17,14 8 32,-14-8 14,10 5-11,-10-5-13,0 0-14,0 0-15,0 0-9,8-5-3,-8 5-5,0 0-4,-4-14-4,0 5-3,-1 1 4,1-2-12,-2 0 4,1 1-8,0-4 5,0 1-21,-1 2 20,3-1-14,0 1 8,-2-1-13,3-2-32,-1 2-61,3 11-66,-1-19-19,1 19-96,0-19-51,0 19-28,2-19-68,-2 19-34,3-16-63,-3 16-463,5-15-591</inkml:trace>
  <inkml:trace contextRef="#ctx0" brushRef="#br0" timeOffset="8302.7357">16570 12144 551,'0'0'446,"9"-7"-47,-9 7-60,11-8-16,-11 8-36,9-13-49,-3 7-59,-6 6-10,9-16-25,-9 16 7,5-17-36,-5 17-4,6-17-29,-6 17 5,3-15-16,-3 15 9,1-15-17,-1 15 13,-1-13-4,1 13-1,-2-12-18,2 12-10,-5-6-12,5 6 3,0 0-15,-10-3 8,10 3-15,-9 3 7,9-3-4,-9 11 17,9-11 19,-9 15 16,7-5 21,-1 0 15,2 0-31,1 3 35,1-1-20,3 2 26,1-1-13,1 1 5,3-2 6,2 2 15,3-1-7,-2-1-21,4 0 5,0-3-23,1-1-1,-2-4-30,4 1 8,0-2-29,0-2 18,0-2-26,-3-2 8,3-1-17,2-2 7,-4-3-25,0 0-60,-2-2-74,-2 0-90,0-5-54,-4 3-113,-1-1-66,-2 1-182,-2-4-606,-1 1-861</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1:06.176"/>
    </inkml:context>
    <inkml:brush xml:id="br0">
      <inkml:brushProperty name="width" value="0.05292" units="cm"/>
      <inkml:brushProperty name="height" value="0.05292" units="cm"/>
      <inkml:brushProperty name="color" value="#008080"/>
    </inkml:brush>
  </inkml:definitions>
  <inkml:trace contextRef="#ctx0" brushRef="#br0">2882 6658 718,'0'0'608,"0"0"-48,-1-10-26,1 10-59,0 0-44,0 0-13,0 0-55,-3-12-19,3 12-40,0 0-29,0 0-13,0 0-29,0 0-17,-1-11-16,1 11-29,0 0-22,0 0-24,0 0-39,0 0-20,0 0-13,0 0-7,0 0 57,0 0-12,-2 11 11,2-11-27,-3 17-1,3-17 2,-1 21 8,1-11-8,-3 5-13,2 1-9,1 1-1,-1 2-12,0 0 0,-2-3 2,3 4-9,-1-1-8,-1 1-2,1-2-3,1 1-3,-1-2-6,1 1-4,0-1 0,0-3 1,-2 0-6,4-1 3,-2 1-1,0-1-2,0-2 4,0-11-6,0 20 1,0-20 9,1 17-10,-1-17-19,0 14-65,0-14-57,0 13-58,0-13-56,0 0-42,3 13-74,-3-13-76,0 0-117,0 0-91,0 13-865,0-13-1151</inkml:trace>
  <inkml:trace contextRef="#ctx0" brushRef="#br0" timeOffset="437.4859">3160 6873 197,'0'0'638,"0"0"-132,0 0-80,0 0-51,0 0-62,0 0-56,0 0-15,0 0-39,0 0-20,9 5-29,-9-5 5,0 0-28,5 9 5,-5-9-27,0 0 20,0 0-16,2 13 26,-2-13-14,0 0-8,-1 12-7,1-12 1,0 0-3,-5 8 10,5-8-5,0 0-3,-5 7-2,5-7 4,0 0-8,0 0-10,-12 2-5,12-2 8,0 0 1,0 0-8,-9-5-9,9 5-11,0 0-15,-6-8-15,6 8-9,0 0 0,-1-15-9,1 15-6,2-12-2,-2 12-4,6-10-3,-6 10-3,4-9 4,-4 9-8,7-9-1,-7 9-14,0 0-68,6-9-64,-6 9-66,0 0-78,8-7-100,-8 7-115,0 0-133,0 0-699,0 0-940</inkml:trace>
  <inkml:trace contextRef="#ctx0" brushRef="#br0" timeOffset="1535.7417">4156 6790 412,'12'-6'548,"-12"6"-72,10-7-36,-10 7-34,9-8-45,-9 8 8,8-10-43,-8 10-7,7-8-48,-7 8 22,7-9-35,-7 9-18,5-9-41,-5 9 6,0 0-25,2-11-13,-2 11-38,0 0-17,-5-11-29,5 11-12,-10-4-12,10 4 7,-13-4-20,13 4-9,-18 1-8,18-1-3,-21 3-6,8 1 3,1-2-17,-3 4 6,2 0-4,-1-1-2,1 3-1,1-1-1,-2 2-5,2-2 2,1 2-2,0-2 1,2 2-6,2-2 1,-2 0 0,2 0 1,7-7 3,-10 14 1,10-14 3,-9 11-3,9-11 0,-2 12-4,2-12 3,0 0-3,2 12 5,-2-12-2,9 5 21,-9-5-25,13 6 20,-13-6-21,18 4 21,-7-3-26,1 0 27,2 1-27,-1-2 24,2 3-28,-1-2 26,3 2-25,-1-2 26,1 2-24,-3 0 21,3-2-22,-5 5 0,2-2 4,-3-1 0,1 3 4,-3 0-6,2-1 3,-4 2-2,2-1 10,-2-1 0,-2 2-4,-5-7 7,6 14 2,-6-14-1,1 14 2,-1-14-1,-3 15 0,3-15 1,-9 14 0,2-7 5,-2-1 7,0 0 4,-1 1 5,-4 0 9,3-2 2,-4 0 2,1 0 2,0-1 2,-1-1 0,2-1 18,-1 1 0,1-1-11,-1-2-1,0-2-4,0 0-8,1 1-3,1-4-7,-4 2 1,3-3-5,0-1-8,1 0-11,-1-3-7,2 0 5,-1 1 3,3-2-23,0 2-19,4-1-53,0 1-31,0-1-79,5 10-73,-5-14-88,5 14-115,1-15-107,-1 15-187,9-10-507,-3 2-882</inkml:trace>
  <inkml:trace contextRef="#ctx0" brushRef="#br0" timeOffset="1917.9269">4601 6750 256,'0'0'761,"-5"-8"-142,5 8-9,-4-9-91,4 9-38,-4-8-91,4 8-9,0 0-41,-5-10-30,5 10-36,0 0-30,-4-8-48,4 8-38,0 0-33,0 0-24,0 0-24,0 0 5,0 0 14,-8 6 24,8-6-20,-1 17 4,1-17-7,-3 22 1,1-8-25,1-1-5,1 1 3,-1 3-2,1-2-16,0 3-4,0-2-7,0-2-12,-2 2-3,2-2-4,0 1-6,0-2-2,0 1-1,-1-1 32,2-1-46,-1 0 1,0-12 0,0 22-10,2-11-48,-2-11-49,0 16-50,0-16-55,0 14-39,0-14-48,0 0-89,0 15-67,0-15-74,0 0-115,-3 12-634,3-12-884</inkml:trace>
  <inkml:trace contextRef="#ctx0" brushRef="#br0" timeOffset="2167.918">4385 6938 752,'0'0'654,"-11"-4"-57,11 4-75,0 0-44,-12-5-63,12 5-72,0 0-56,-9-8-47,9 8-47,0 0-29,0 0-15,6-12-15,-6 12 11,13-7-45,-4 2-11,3 3-10,-1-3-16,6 2-9,-2-1-10,3 1-8,0 2-7,2 0 9,-1-2-12,1 3-19,-2-2-14,0 2-90,1 0-58,0 2-97,-1-2-75,0 3-70,-2-1-120,2 3-127,-1-2-368,-3-1-617</inkml:trace>
  <inkml:trace contextRef="#ctx0" brushRef="#br0" timeOffset="2622.9082">4979 6896 600,'0'0'553,"0"0"-85,4-10-73,-4 10-34,0 0-59,-4-11-13,4 11-37,-8-7-23,8 7-24,-12-5-1,12 5-17,-16-4-24,16 4-18,-19 0-20,19 0-15,-20 5-18,7-2 1,1 3-24,-1 3-11,1-1-4,-1 2-12,2 0-9,0 0-4,1 3-16,1-3-3,3 0 5,-1 0-6,4 0-5,-2-1 8,5-9 0,-4 17-17,4-17 12,1 14 0,-1-14-22,8 12 27,-8-12-3,9 10 3,-9-10-17,13 4-26,-13-4-31,17 1-10,-17-1-6,21-2-11,-11-1-6,2 0 26,-1-1-1,0-3 24,0-1 0,0 2 9,-2-5 10,0 3 12,1-2 6,-2 2 5,-2-4 16,0 3 36,-3 0 9,4 2 4,-7 7 18,6-15 13,-6 15-25,5-11 13,-5 11-33,4-10 8,-4 10-36,0 0 14,5-8-23,-5 8 15,0 0-16,0 0 18,4 8-20,-4-8 15,0 0-22,1 15 3,-1-15-2,0 12 2,0-12 1,3 15 2,-3-15-4,1 17 1,-1-17-9,1 16-55,-1-16-89,3 14-105,-3-14-84,2 16-53,-2-16-109,3 14-584,-3-14-702</inkml:trace>
  <inkml:trace contextRef="#ctx0" brushRef="#br0" timeOffset="3226.9134">5127 6938 363,'0'0'629,"0"0"-111,6-14-64,-6 14-67,6-5-61,-6 5-42,9-4-35,-9 4-19,11-5-6,-11 5-22,18 2-30,-18-2-22,19 5-6,-7-2-16,-2 1-24,0 2-19,3 0-22,-3 1-5,2 0-6,-2 2-22,-2-3-1,0 3 4,-3-1-6,2 1-5,-2-1 0,-1 2-4,0-3 16,-4-7 9,3 17 13,-3-17 0,0 16-10,0-16-12,-6 15-3,6-15-8,-7 14 1,7-14 9,-12 11-9,12-11-1,-10 9 4,10-9 0,-10 5-2,10-5-3,-12 3-9,12-3 2,0 0-4,-12-6-1,12 6-2,0 0-7,-4-12 0,4 12-6,4-14-35,-1 6-45,4-1-49,3-3-75,0-1-56,3-1-31,1 2-27,1-3-16,6-2 54,-1 1-14,2-1 54,1 0 10,-1 2 60,-4 2 15,2-4 57,-2 3 70,-3 1 12,1 0 75,-2 1 40,-2 0 61,-3 2 23,0-1 11,0 3 34,0-1 16,-4 1 25,0-2-32,-5 10 23,8-14-23,-8 14-30,8-12-17,-8 12-15,2-11-9,-2 11-2,3-9-19,-3 9-21,0 0-24,2-11-19,-2 11-11,0 0-7,0 0 0,0 0 12,-6 9-8,6-9-7,-6 16-7,3-8-3,-1 5 22,2-2-39,-1 4 19,1 1-27,-1-1 13,0 2-19,1 0 27,1-2-35,-1 2-1,1-1 2,1-2-5,0 1 1,0-2 0,1-1 10,1 0-4,0 0-6,1 1 1,1-2 18,-1-1-29,4 0-37,-1-3-48,3-1-57,-1 0-30,1 1-35,1-4-60,2-1-64,-2 0-52,2 1-53,0-6-52,1 1-134,0 1-399,-3-3-637</inkml:trace>
  <inkml:trace contextRef="#ctx0" brushRef="#br0" timeOffset="3461.2843">5534 6805 376,'-10'2'644,"10"-2"-105,-18 4-78,18-4-73,-11 4-49,11-4-42,0 0-7,-9 6-3,9-6-37,0 0-41,0 0-38,8 8-27,-8-8-28,12 6-30,-12-6-16,21 4-16,-9-1-1,2-2-22,0-1-38,3 1-97,-3-1-84,4 0-99,-1 0-85,3-1-140,-1 0-528,-1 1-654</inkml:trace>
  <inkml:trace contextRef="#ctx0" brushRef="#br0" timeOffset="3867.7047">6292 6912 461,'-18'0'631,"18"0"-87,-17 0-25,17 0-41,-15 0-25,15 0-41,-14 0-8,14 0-42,0 0-19,-16 0-61,16 0-10,0 0-58,0 0-4,-14 0-52,14 0 10,0 0-35,0 0 11,0 0-40,0 0 6,16 0-44,-16 0 6,16 2-30,-16-2 20,23 1-42,-10 0 13,2 0-19,-1 1 9,4-1-30,-4 0-59,4-1-92,0 1-47,0 1-114,-1-2-80,-1 0-106,1 0-76,-3 3-201,2-3-383,-3 0-781</inkml:trace>
  <inkml:trace contextRef="#ctx0" brushRef="#br0" timeOffset="4121.4203">6294 7059 413,'0'0'584,"-11"7"-83,11-7-65,0 0-37,-11 5-50,11-5-37,0 0 0,-6 7-71,6-7 18,0 0-36,6 8-30,-6-8-14,11 4-28,-11-4-27,17 6-21,-17-6-14,22 2-31,-7-1 3,0 0-22,1 1-8,0-2-12,3-2-13,0 4-78,-1-4-90,2 1-91,-2 0-108,3-1-80,-2-1-187,0 0-361,-1 1-586</inkml:trace>
  <inkml:trace contextRef="#ctx0" brushRef="#br0" timeOffset="4715.1547">7126 6822 476,'0'0'615,"-11"-8"-88,11 8-29,-12-8-76,12 8-69,-12-4-47,12 4-9,-14-6-31,14 6-32,-15-3-20,15 3-30,-18 0-21,18 0-22,-18 1-10,8 1 22,0 4-42,-2-3 11,0 5-26,1-1 10,-1 1-34,1 1 21,1 3-37,-3-2 23,4 2-31,0 2 21,-1-2-32,3 1 22,0 1-27,1 1 0,-2-1-12,4 3-3,3-5 8,-2 2-12,3 0 6,0-2-6,2 1-1,2 1-1,-1-1-2,5 0 1,-2 0-3,2-1 1,1-1-2,2 0-2,1-1 3,1-2-4,0 1 5,1-1-4,2-2 0,0 1-2,2-2 1,-1-2 0,0 1 2,2-1-5,-1-3 1,0 3 5,1-3-6,-3 0 3,3-3-3,-3 2 4,2-2-2,-2 0 6,0-2-10,2-2 4,-4 0-5,0 0 35,0-1 6,-2-2 51,0-1-33,1-2 16,-4 0 26,0 0-36,-1-1-9,-3-2 13,0 1 9,-1 0 8,0 0-4,-3-2 7,-2 3 5,-1-2-14,-1 0 1,-1 3-16,-1-2-7,-2 0 0,-1 1-18,0 0-1,-1 3-11,0-3-7,-4 4-8,1-1 4,1 2-11,-3 0 3,0 1-46,-1 3-66,-2 0-51,0 2-94,-2-1-92,2 4-90,-2 2-173,1 2-152,1 0-822,-3 3-1227</inkml:trace>
  <inkml:trace contextRef="#ctx0" brushRef="#br0" timeOffset="6090.1168">7969 6989 216,'0'0'440,"0"0"-76,0 0-73,0 0-28,0 0-61,13 0-7,-13 0-30,0 0 2,0 0-24,0 0-10,8 6-18,-8-6 13,0 0 3,0 0-1,1 11-9,-1-11-18,0 0-1,0 0-17,-5 10 0,5-10-9,0 0 2,-9 9-10,9-9 5,-10 6-20,10-6 4,-9 4-18,9-4 13,-9 3-9,9-3 20,0 0-12,-13 2 17,13-2-1,0 0-11,0 0-9,-11-1-5,11 1-12,0 0 1,0 0-15,0 0 2,0 0 1,2-11 9,-2 11-1,0 0 0,9-8 1,-9 8 1,0 0 2,12-5 13,-12 5 3,0 0-21,12-4-11,-12 4-2,0 0-1,13 0 0,-13 0-7,0 0 2,12 2 1,-12-2 1,0 0-2,9 4 5,-9-4-6,0 0-2,0 0-1,6 11 0,-6-11 9,0 0-3,0 0-10,-2 10 9,2-10 0,0 0-3,-7 8 0,7-8-2,0 0-8,-10 7 5,10-7-3,-9 4 3,9-4 10,0 0-4,-14 3-1,14-3-5,0 0 4,-14 0-3,14 0 1,0 0 2,-13-3 0,13 3 2,0 0-2,-8-7-2,8 7 2,0 0-4,-5-10 5,5 10-1,0 0-1,-2-9 0,2 9 27,0 0-12,5-10-8,-5 10 27,6-8-4,-6 8 26,9-3-28,-9 3 20,12-4-21,-12 4 39,15 0-16,-15 0 21,20 5-16,-11 0 26,4 1-12,-1 3 20,2-1-34,-4 3 13,1-1-35,-1 2-3,0 2-8,-4-1 1,-1 1-7,-1 1 19,-4-1-31,-3 3-6,0-1-88,-5 1-77,-3 1-67,-4 4-140,-1-1-124,-4 2-150,-5 0-707,-2 3-954</inkml:trace>
  <inkml:trace contextRef="#ctx0" brushRef="#br0" timeOffset="12205.9939">8972 6965 8,'0'0'687,"0"0"-164,-8 7-78,8-7-34,0 0-18,0 0-52,0 0-15,-7 7-13,7-7 3,0 0 10,0 0-30,0 0-27,12 3-42,-12-3-5,0 0-43,20 0 3,-20 0-32,20-1 5,-20 1-45,23-3 2,-12 0-29,0 0 3,1 1-28,-1-3 14,1 2-34,-1 0 9,-1 0-28,1-1 21,0-2-6,-1 1-8,-1 2-2,0-1-4,-9 4-1,14-10-3,-14 10-3,12-7-4,-12 7 0,6-10-5,-6 10 0,0 0-4,-1-12-1,1 12-13,-9-7 14,9 7-21,-15-6 29,15 6-26,-22-3 21,22 3-22,-24 1 28,11 1-21,-4 2 12,3-1-12,-1 3 16,-2 0-15,1 2 23,-2 0-23,1 2 20,0 1-25,2 0 31,2 2-26,-1-1 23,5 2-21,2 0 2,0-1 1,0 0 2,3 1 2,3 1 1,-1-2-1,4 0 2,2 1 2,2-1 1,1 0 0,2-2-1,2 2-1,3-1 14,1-2-17,2-1 15,2 0-26,-3-4-20,2 1-60,0-2 1,1-3-52,2 2-2,-2-2-42,1-2 16,1-1-18,-2 1-25,1-3-11,-3 0-3,4-4 15,-2 2-4,-3-5 13,2 2 7,-2-3 22,-1 0 34,-2 1 20,-2 0 34,-1-1 13,-1-1 14,1 1 13,-2 1 16,-1 1 2,-1-2 51,-1 2 52,0 0 23,-1 1 5,0 2 0,-4 7 15,5-17 21,-5 17 16,4-11-12,-4 11-24,4-11-18,-4 11-25,0 0-9,0 0-15,0 0 18,0 0-10,0 0 30,0 0-8,0 0 12,1 12-23,-1-12 16,-1 20-23,1-20 21,-2 22-30,2-11-2,0 1-5,2 1-22,-2-1 27,0 2-11,0-14-6,1 21-7,-1-21-3,1 19-5,3-11-8,-4-8 4,2 15-1,-2-15 0,4 12-2,-4-12-1,7 9-6,-7-9-4,9 5 10,-9-5-4,0 0-5,19-1 5,-10-3-7,-1-1 2,0 1-3,1-4 1,0 0-6,3-3-5,-3 0 19,1-1-27,0 0 27,1-1-22,-2 2 17,1 0-14,-1 1 21,-2 1-20,0-1 18,0 3-22,-7 7 22,11-12-24,-11 12 18,7-7-14,-7 7 17,8-6-27,-8 6 26,0 0-17,0 0 28,11 4-26,-11-4 19,6 8-14,-6-8 2,1 13-3,-1-13 0,2 14 9,-2-14-1,0 15 1,0-15 1,2 18-2,-2-18 1,0 19 2,0-19-5,2 19-53,-2-19-61,2 16-70,1-6-59,2-2-60,-1 2-61,3-4-51,0 2-130,2 2-509,4-6-673</inkml:trace>
  <inkml:trace contextRef="#ctx0" brushRef="#br0" timeOffset="12799.7181">10157 7086 63,'5'-9'665,"-1"-1"-145,-4 10-80,2-14-25,-2 14-83,0-18-32,0 18-6,-3-18-29,-1 10-18,0-2-28,-2 2-9,-1 1 1,1-2-38,-2 4 5,-2-3-27,1 2 0,0 0-37,-2 1 11,0 1-44,0 1 8,-2 1-31,13 2 13,-25 0-42,13 2 23,-1-1-29,-1 3 8,1 2-15,1 1 12,0 0-23,3 2 10,-2 1-13,4 0 2,0 2 4,1 0-4,1 0-1,2-2 1,1 2 0,2-12-13,2 22 10,0-10 6,3-3-3,-1 2-4,1-3-11,2 0-3,0 1-40,2-4-17,0 2-17,1-2-12,2-2-25,-1 0-14,1-3-1,-12 0-7,23 0-3,-11-3 6,0-1-12,0-1-25,0-1 2,1-2-1,0-3 19,-2 2 12,0-8 24,1 2 3,-1-2 28,-1-3 5,0 0 20,-1-1 12,-1-1 29,1 1-5,-3-1 26,0 0 17,0 1 37,-1-1 38,1 2-8,-4 2 24,2 1 21,-1-1 18,-2 2-21,1-2 13,-1 4 21,0 1 21,-1 1-38,0 0 23,0 12-18,0-19-10,0 19-24,0-15-15,0 15-23,-2-13-15,2 13-6,0 0-10,-7-7-9,7 7-2,0 0-3,-11 9 20,11-9 14,-8 19 14,3-7-17,1 1 19,-1 3-4,2 1 30,0 0-31,0 3 9,1 1-35,0 1 12,2-3-27,-1 3 17,2-3-24,1 2 15,-1-1-32,1 3 24,2-5-24,-1 2 18,0-3-20,1 0 0,0-1 0,1-2 2,-1 0 4,1-2-13,0 0-18,0-3-58,2 0-52,-2-3-76,1 1-87,-6-7-67,14 8-69,-14-8-103,16 5-679,-16-5-823</inkml:trace>
  <inkml:trace contextRef="#ctx0" brushRef="#br0" timeOffset="13145.8542">10759 6897 633,'-12'-1'666,"12"1"-77,-20-1-30,20 1-61,-18 0-44,18 0-26,-15-3-57,15 3-28,-13 0-70,13 0-16,0 0-48,-15-2-5,15 2-45,0 0 4,0 0-21,0 0-6,0 0-36,0 0-3,0 0-19,17-1-15,-17 1-13,22 0-6,-10-1-10,1 1-10,2-1-3,-1 1-2,1 0-3,-2 0-60,2-1-71,1 2-65,-2-2-70,1 1-77,-1 0-73,-2-1-69,2 1-74,-14 0-127,21 0-469,-21 0-753</inkml:trace>
  <inkml:trace contextRef="#ctx0" brushRef="#br0" timeOffset="13367.3774">10706 7017 505,'0'0'604,"-12"8"-103,12-8-45,-9 7-56,9-7-36,-7 6-38,7-6 0,0 0-26,0 0-35,0 0-29,4 13-41,-4-13-37,9 6-25,-9-6-20,19 0-29,-7 3 10,2-1-42,-1-2 9,2 0-27,-1 2 7,2-2-29,0-2-6,3 0-91,-1 2-108,0-3-93,1 3-81,-2 0-142,0-3-696,2 0-815</inkml:trace>
  <inkml:trace contextRef="#ctx0" brushRef="#br0" timeOffset="14117.3512">11456 6916 602,'-11'-10'557,"11"10"-79,-9-9-42,9 9-47,-9-8-48,9 8-19,-6-7-25,6 7-8,-7-7-24,7 7-56,0 0-6,-6-8-53,6 8-19,0 0-36,0 0 1,-5-6-38,5 6 11,0 0 6,0 0 36,0 0-18,0 12 19,0-12-16,2 15 25,-2-15-33,3 21 26,-2-10-45,2 2 12,-2-1-37,0 2 19,1-1-29,0-1 14,0 0-28,-2 2-5,1-3-2,0 0-3,-1-11-1,1 21-3,-1-21-1,0 16 25,0-16-31,2 15 4,-2-15 22,1 12-25,-1-12 25,0 0-22,0 14 24,0-14-31,0 0 22,0 0-20,0 0 20,0 0-14,0 0 9,0 0-23,0 0 22,0 0-24,-3-11 25,3 11-22,-1-16 18,1 16-23,1-24 23,1 11-22,-1-1 19,5-2-19,-3 2 29,1-2-27,2 0 20,0-1-22,5 2 16,-1-1-15,1 3 25,3-1-24,-1-1 19,1 3-18,2 1 20,0 0-21,1 2 22,-1 1-20,-1 3 19,1 1-22,0-1 27,0 3-16,-3 0 23,2 4-12,-1-1 45,3 2-27,-2 2 16,1 1 4,-3 1 9,3 3 11,-3 1-4,1 1 2,-3-1-12,-2 2-18,0-1 5,0 2-17,-4 1 4,3-2-12,-7 1 5,2-1 9,-1 0-20,-1 0-7,-1-1 6,-1 1-17,-1-2-51,0 0-78,0 0-50,2-1-76,0-10-48,-7 19-105,7-19-80,-5 13-91,5-13-185,-7 12-443,7-12-823</inkml:trace>
  <inkml:trace contextRef="#ctx0" brushRef="#br0" timeOffset="14463.0604">12058 6941 337,'0'0'797,"0"0"-115,-10-2-60,10 2-71,0 0-76,0 0-32,-9-3-69,9 3-30,0 0-61,0 0-10,0 0-45,0 0 8,0 0-34,0 0 13,0 0-12,0 0-19,0 0-12,13 2-28,-13-2-18,13 0-12,-13 0-18,20 1-4,-20-1-22,24 4-13,-24-4-11,26 1-10,-13 0-7,-13-1-4,25 1-5,-25-1-3,25 0 0,-25 0-6,23 2 1,-23-2-6,19 0-19,-19 0-72,19-2-41,-19 2-81,15 0-32,-15 0-81,14-2-79,-14 2-108,11-3-76,-11 3-116,0 0-688,14-3-986</inkml:trace>
  <inkml:trace contextRef="#ctx0" brushRef="#br0" timeOffset="14853.6763">12564 6742 391,'0'0'718,"0"0"-113,-4-13-38,4 13-74,0 0-17,-4-11-44,4 11-34,0 0-37,-6-11-38,6 11-24,0 0-28,-2-8-31,2 8-36,0 0-33,0 0-43,-7-8-29,7 8-18,0 0-13,0 0-5,0 0 24,-3 13 19,3-13-11,-1 17 18,-1-6 5,2 2 5,-2 1 39,0 4-24,2-2-31,0 1-9,0 1-9,-2-1-10,4 1-6,-4-1-7,2 0 2,0 2-4,0-2 4,0-2-10,2 2-6,-4-3-13,4-1-39,-4 1 0,2-3 0,0-11 0,0 22 0,0-22 0,0 18 0,0-18 0,0 15 0,0-15 0,0 14-110,0-14-116,0 0-92,0 14-70,0-14-122,0 0-198,0 0-244,0 0-625,0 0-1224</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23:29.983"/>
    </inkml:context>
    <inkml:brush xml:id="br0">
      <inkml:brushProperty name="width" value="0.05292" units="cm"/>
      <inkml:brushProperty name="height" value="0.05292" units="cm"/>
      <inkml:brushProperty name="color" value="#FF00FF"/>
    </inkml:brush>
    <inkml:brush xml:id="br1">
      <inkml:brushProperty name="width" value="0.05292" units="cm"/>
      <inkml:brushProperty name="height" value="0.05292" units="cm"/>
      <inkml:brushProperty name="color" value="#FF0000"/>
    </inkml:brush>
  </inkml:definitions>
  <inkml:trace contextRef="#ctx0" brushRef="#br0">2247 14188 260,'0'0'665,"-1"-16"-109,1 16-49,1-16-46,-1 16-50,-1-15-39,1 15-34,-1-13-31,1 13-19,-2-12-24,2 12-26,-1-11-18,1 11-29,0 0-36,-1-11-25,1 11-27,0 0-18,0 0-15,0 0-9,0 0 5,0 0-15,-13 7-7,13-7-2,-5 11-12,5-11-4,-1 14-5,1-14-3,-3 14-6,3-14-3,0 14 0,0-14-1,3 15 0,-3-15-2,4 18 1,-4-18 0,6 15-4,-6-15 1,9 14 0,-9-14 2,13 13-5,-7-7 14,3-1-13,-1 0 12,1-2-15,1 0 9,0 0-11,-1 1 7,2-2-5,1 0 11,-12-2-12,20 5 10,-20-5-8,21 3 8,-21-3-4,19 2 1,-19-2-11,16 3 10,-16-3-5,15 2 5,-15-2-8,10 3 11,-10-3-12,11 3 11,-11-3-2,0 0 10,7 8-8,-7-8 4,0 0-10,-3 14 8,3-14-9,-5 11 7,-1-4-7,1 0 8,-2 1-10,0-1 9,-3 2-10,0-1 6,-1 1-7,0-3 8,0 3-11,-2-2-30,-1 0-61,1 0-46,0-1-56,1-3-83,0 1-97,-2-2-92,4 1-91,-2-1-699,12-2-872</inkml:trace>
  <inkml:trace contextRef="#ctx0" brushRef="#br0" timeOffset="370.407">2172 14175 627,'0'0'671,"0"0"-121,4-9-43,-4 9-70,0 0-30,6-8-54,-6 8-49,12-7-31,-4 2-23,1 0-44,3-2-21,1 1-18,1-2-20,0 1-9,2 1-23,2-4 6,2 2-21,0-2-12,0 0-10,0 2 0,1 0-12,-1-1 0,0 0-15,-1 1-1,-2 2-14,-2 1 4,3-2-15,-4 2 6,0 1-11,0-1-1,-4 1-8,3 0 4,-4 1-10,1 1 6,-10 2-9,19-5 8,-19 5-10,16-4 7,-16 4-10,11-3 10,-11 3-9,11-4 8,-11 4-22,0 0 19,13-3-54,-13 3-61,0 0-71,0 0-77,0 0-127,0 0-99,8 5-143,-8-5-687,-4 9-921</inkml:trace>
  <inkml:trace contextRef="#ctx0" brushRef="#br0" timeOffset="901.6423">2976 14061 79,'0'0'742,"2"-13"-153,-2 13-36,3-10-31,-3 10-61,0 0-29,1-14-77,-1 14 3,0 0-60,-1-11-60,1 11-55,0 0-23,0 0-39,0 0-1,-13 5-10,13-5 11,-13 15-16,7-4-15,-1 1-10,1 3-3,-2 3-20,2 0 0,1 2-14,0-1 3,2 1-19,0-3 3,1 2-13,1 1 3,1-2-9,1 0 6,-1-1-12,1-1 8,2 0-14,1-2 10,0-1 1,-1-3 4,4 0-7,-1-2-3,2-1 2,-1-2-2,3-2 2,-10-3 0,19 2-10,-19-2 11,21-5-9,-9 2 10,0-4-11,0 2 10,0-3-5,-1 1 6,-2 1-6,-1-2 7,-1 1-7,1 0 10,-3 0-13,0-1 13,-5 8-12,4-12 8,-4 12-7,-2-12 7,2 12-11,-8-13 9,1 7-10,7 6 8,-16-9 1,16 9-8,-20-4-3,20 4 9,-24 0-14,12 1 11,-1 2-8,-1 2 8,1-1-11,-1 5 2,1-4-63,0 3-79,1 1-99,1-1-74,2 0-105,-2 2-73,5-3-137,-1 1-583,2-1-829</inkml:trace>
  <inkml:trace contextRef="#ctx0" brushRef="#br0" timeOffset="1526.618">3364 14197 301,'0'0'713,"0"0"-121,5-8-73,-5 8-56,0 0-53,3-9-26,-3 9-82,0 0-19,0-14-48,0 14 5,0 0-37,-3-12-10,3 12-39,-4-10-6,4 10-29,-5-10 0,5 10-7,-5-9 22,5 9-18,-8-10-8,8 10-9,-7-8 2,7 8-10,-7-9-3,7 9 3,-6-7-2,6 7 0,-8-7-8,8 7-19,0 0-2,-7-8-13,7 8-11,0 0-11,0 0-2,-7-7-14,7 7-1,0 0-2,0 0 6,0 0 6,0 0-14,0 0 5,14 2-8,-14-2 10,14 1-14,-14-1 14,18-1-11,-5-2 9,-1 1-7,1 0 7,2-1 1,1-1-5,-2 1-6,2-3 6,-1 2-7,0-1 7,-1 0-9,2 1 10,-4-1-9,-1 1 31,1-1-38,-1 0 12,-1 2-9,0-1 10,-10 4-9,14-5 0,-14 5 8,14-5-1,-14 5 8,11-5-19,-11 5 7,0 0-7,11 0 14,-11 0-9,0 0 13,10 10 0,-10-10-2,4 12-9,-4-12 9,4 22-8,-3-11 7,-1 2-10,1 1 10,1 3-8,-1-1 11,0 2 5,2 2 17,-2 0-8,2 2-3,2 1-6,-3-1-1,2 0 0,-1-1-4,-1 3 8,1-5 30,1-1-44,-2 0 1,1 0-10,-1-1 0,2-2 4,-3 1-3,2-4 1,-2 0-25,0-2-67,-1-10-52,4 17-50,-4-17-64,2 12-95,-2-12-69,2 10-98,-2-10-102,0 0-796,0 0-1028</inkml:trace>
  <inkml:trace contextRef="#ctx0" brushRef="#br0" timeOffset="2198.4692">3933 14195 431,'0'0'564,"0"0"-92,0 0-63,0 0-28,2-11-56,-2 11-36,0 0-31,0 0-20,1-12-17,-1 12 16,0 0-46,0 0 15,-2-13-41,2 13-10,0 0-39,-6-10 2,6 10-20,-7-8 34,7 8-20,-9-7 14,9 7-16,-9-7 5,9 7-2,-11-7-6,11 7-21,-9-4 8,9 4-9,-11-4-1,11 4-19,-11-4 6,11 4-14,0 0 3,-11-3-19,11 3-4,0 0-11,-9-4-2,9 4-13,0 0 0,0 0-5,-11-3-2,11 3-4,0 0 7,0 0-7,0 0 3,0 0-2,12-2 5,-12 2-6,14-3 9,-4 1-6,2 0 3,1-1-3,0 0 1,3-1-1,0 1-3,-1 0 3,2-2 4,0 1-9,1-1 1,-1 2 3,0 0-1,0-3 0,-2 3 1,2-1-2,-3-1-3,1 3 3,-3-3 3,1 2-4,-2 0 2,1-1-1,-12 4 3,19-4-3,-19 4 25,14-5-27,-14 5 1,13-4 4,-13 4 4,10-3 0,-10 3 2,0 0-2,10-5-2,-10 5 6,0 0-2,0 0 8,0 0 11,0 0 0,0 0-1,0 0-5,0 0-2,0 0 15,-1 12 11,1-12-6,-4 16 0,3-6-1,-2 2-1,2 0 0,-3 4 10,3 0-6,-2 1 13,2 3 15,0 1-4,1 0-4,0 2-14,-2 0 14,1 0-19,1-1-4,0 0-8,0-1-8,0-2-1,1 2-11,1-3 7,-1 2-11,0-4 4,0 1-4,1-2 7,-1-1-5,0-1 0,1-4-11,-1 3 9,-1-12-11,2 19 5,-2-19-6,2 14-23,-2-14-56,2 12-66,-2-12-49,2 10-47,-2-10-49,0 0-48,0 0-111,-2 12-107,2-12-119,0 0-800,0 0-1103</inkml:trace>
  <inkml:trace contextRef="#ctx0" brushRef="#br0" timeOffset="5161.058">6445 14170 634,'0'0'484,"0"0"-56,0 0-46,-8-4-35,8 4-45,0 0-30,-10-4-9,10 4-10,0 0-7,-10-6-32,10 6-1,0 0-47,-8-5 12,8 5-41,0 0 6,-4-11-16,4 11 9,0 0-30,4-18 21,-4 18-36,10-14-4,-2 5-6,1 1 11,1-2-12,0 1 0,2-1-6,0 3-23,-1-1 0,-2 3-11,1 0-8,0 1-3,-1 1-10,-9 3-1,18-3-4,-18 3 3,14 5 1,-14-5-6,12 8-2,-12-8-1,6 17-1,-6-17-12,1 20 11,-2-8-9,0 0 10,-2 3-14,-2-1 12,3 1-1,-4-1-1,3-1-2,-3 2-11,1-2 13,0-1-4,0-2 3,1-1 5,1 1-6,3-10 0,-7 14 2,7-14 1,-4 12-3,4-12-3,-4 8 0,4-8 1,0 0-4,0 0 1,0 0 1,0 0 1,0 0 2,13 0 0,-13 0-1,11-5 6,-11 5-9,15-5 4,-15 5-5,15-4 3,-15 4-1,18-3 1,-18 3-1,18-1-1,-18 1-1,15 1-1,-15-1 2,19 6-4,-19-6 4,15 6 11,-8-1-6,-7-5 2,12 12 2,-12-12-1,7 14-2,-7-14 1,4 15-2,-4-15 4,0 14 1,0-14 2,-4 15 16,2-4-20,-2-3 25,-1 1-23,0 0 29,-3 0-24,0-4 33,2 3-25,-3-2 18,0 1-24,0-2 21,0 1-23,-1-2 21,0-2-26,-1 1 24,-1-1-28,12-2 11,-23 0-12,10 0 1,1-2-2,-2-1 2,3 3-2,-4-5-3,0 1-1,3-1-2,2 1 7,-2 0-9,1 0-66,0-1-63,2 1-53,9 4-33,-16-8-77,16 8-106,-12-5-70,12 5-70,-6-6-195,6 6-322,0 0-680</inkml:trace>
  <inkml:trace contextRef="#ctx0" brushRef="#br0" timeOffset="5765.6929">6841 14205 58,'0'0'655,"0"0"-124,0 0-78,-4-10-36,4 10-49,0 0-37,-4-10-51,4 10 6,0 0-27,-3-10 7,3 10-49,0 0 12,1-13-58,-1 13 13,5-12-7,-5 12 1,10-16-15,-2 10 4,-2-2-25,3 1-2,1 2-12,-1 0-17,2 0-21,0 0-13,-11 5-15,19-3-18,-19 3-3,19 1-12,-8 1 1,-11-2-8,16 10 3,-9-3-7,-2 2 0,-3 1-9,1 2 2,-2 1-2,-2-1-4,0 5 3,-2-3-4,0 3-1,0-2-2,-1 1 1,0 0-1,-1-2 0,-1 2-1,0-3-1,2-1 0,-1-1-2,1 0 3,1-2-1,-1 1 17,4-10-19,-8 16-2,8-16 27,-5 11-28,5-11 19,-4 10-20,4-10 2,-4 9 2,4-9 1,0 0 0,0 0 2,0 0-2,0 0 3,4 9 0,-4-9 0,0 0-1,14-7 2,-14 7 1,17-9-1,-8 6 1,2-1-1,-2-1 6,3 1 2,-1-1-6,1 1-2,-2-2 1,1 3-3,0 0-2,-1-1 1,0 0-1,0 3-1,-1-4 1,-9 5 1,18-5-9,-18 5-61,15-5-57,-15 5-65,16-2-52,-16 2-98,15-6-69,-15 6-61,17-5-88,-17 5-173,19-6-293,-10 3-637</inkml:trace>
  <inkml:trace contextRef="#ctx0" brushRef="#br0" timeOffset="6375.0468">7327 14154 65,'-11'-5'682,"11"5"-147,-10-5-78,10 5-39,-9-7-41,9 7-9,-7-5-42,7 5 18,0 0-58,-7-10-15,7 10-64,0 0-10,-1-12-25,1 12 9,4-11-25,-4 11 0,9-9-5,-9 9-16,14-9-18,-14 9-7,15-5-2,-15 5-12,19-1-21,-19 1-11,19 1-11,-19-1-6,21 3-9,-11 0-9,-1 1-5,0 1-1,-1 1-9,0 0 7,-2 2-4,-1 1-2,-1 0-4,-2 1-1,-1 2-2,1 0-3,-4 0 2,0 0-2,1-1 1,-2 5-2,-1-4 1,0 2-4,-1-3 1,0 0-1,1-1 0,1 1-1,-1-2-1,0 0 0,0-1 0,4-8 2,-5 14-1,5-14 0,-4 11 0,4-11 0,0 0 1,-5 11 0,5-11-2,0 0 1,0 0-1,0 0 1,6 9 2,-6-9 8,0 0-15,11-3 5,-11 3 0,9-4-2,-9 4 2,13-4 0,-13 4 3,15-6 0,-6 2-1,-9 4 3,19-6 12,-10 2 15,3 2-1,-1-1 7,-1 1-4,1-1 1,0 1 14,0-1 10,-11 3 6,17-4 8,-17 4-8,16-3-7,-16 3 3,12 0 7,-12 0 11,0 0-4,16-2 14,-16 2-6,0 0 6,0 0-5,14-3 3,-14 3-6,0 0-2,0 0-14,0 0-8,0 0-10,0 0-8,0 0-8,0 0-1,0 0-8,0 0-3,0 0-7,0 0-2,0 0-7,0 0 1,0 0-30,0 0-54,0 0-76,0 0-57,0 0-40,0 0-38,-12 0-38,12 0-32,0 0-57,-12-2-72,12 2-20,0 0-17,0 0-87,-14-2-622,14 2-846</inkml:trace>
  <inkml:trace contextRef="#ctx0" brushRef="#br0" timeOffset="8688.3012">8024 14117 606,'0'0'510,"-9"-7"-67,9 7-35,0 0-23,-6-6-50,6 6-19,0 0-39,-7-7-7,7 7-52,0 0 13,-2-13-70,2 13 32,0 0-47,2-13 21,-2 13-47,9-12 9,-2 4 5,-1 3 4,2-2-15,1 2-9,0 1-17,2-1-13,0 1-15,-2 1-12,2 1-7,-11 2-11,18 0-7,-18 0-5,16 2-1,-16-2-3,15 9-5,-10-2-3,-5-7-3,6 17 0,-6-17-4,-2 25 0,-1-12-1,-2 2-1,-3 3-4,0 0-4,-2 0 0,1 0 1,-1 0 4,-1 0-2,0-1 3,1-1-15,-1 0 15,2-2-1,1-2-2,-1 1 3,2-2-5,-1-1-2,3-1-1,-2-1 2,7-8 3,-10 13 2,10-13-2,-6 11 6,6-11-2,-5 9 5,5-9-3,0 0 12,0 0 4,0 0-2,6 8 1,-6-8-4,10-3-1,-10 3 1,17-3-5,-8-1 1,-9 4 4,20-7 5,-8 4 9,3-1 4,-2-1-5,2 0-4,-2 2 5,2-2-1,-1 1 0,2-1 5,-2 2-2,1-2-3,-3 3-6,-1-1-2,2 0-4,-2-1 0,1 1 5,-2 2-8,-10 1-6,17-4 0,-17 4-11,14-3 9,-14 3 0,11-1-3,-11 1 0,0 0 2,14 0-1,-14 0-1,0 0 2,0 0 2,0 0-2,12 1-3,-12-1 0,0 0-7,0 0-32,0 0-49,0 0-48,0 0-58,0 0-62,-4 8-65,4-8-100,0 0-85,0 0-95,0 0-756,0 0-955</inkml:trace>
  <inkml:trace contextRef="#ctx0" brushRef="#br0" timeOffset="10982.5857">8916 14104 228,'10'-7'551,"-10"7"-74,8-8-50,-8 8-14,9-12-43,-9 12-38,9-12-3,-9 12-42,8-12 7,-8 12-33,6-14-13,-6 14-30,5-13-33,-5 13-22,1-15-16,-1 15-16,-1-14-2,1 14-23,-6-13-15,6 13-18,-10-11-15,10 11 7,-16-8-14,16 8 6,-19-3-10,19 3-7,-22 0 0,11 3 2,-1-1-2,1 2-9,0 0 3,0 2-2,2 0 0,-1-1-5,0 4-2,2-1-1,2 1-2,0-1 10,0 1-17,4 2-5,-1-2-1,3-9 4,1 21-1,-1-21 4,7 21 9,-2-10-9,2 1-1,3-2-1,1 0 0,0 1 9,2-3-1,5 3 3,0-1 0,0-2 7,2 1-9,1-1 12,-3 1-3,2-2-5,-2-2-5,0 2-4,-2 0-2,-1-2-7,0 1 1,-2 1-2,-2-1 1,-1 0 2,-2 1-4,-3 0 20,-1 1-23,-4-8 12,-1 19-18,-2-10 13,-3 4-17,-2-2 18,-2 1-24,0 1 18,-3 0-20,0-4 29,2 3-35,-2-2 30,0-3-22,0 0 19,2-2-17,2 0 17,-3-3-19,12-2 19,-18 0-26,18 0 22,-14-5-21,14 5 22,-9-9-23,9 9 1,-5-15 3,5 15 0,0-19 3,2 7 9,0-2-6,2 0 3,0 0 1,1-2 0,1-1 0,1 0 3,-1-2 2,1 1-1,0 1 3,-2 0-3,-1 2 3,0-2 2,0 3 0,-3 0 2,0 2-2,-2-2 1,0 3-1,-3 0-3,0 1-1,-2 1-1,-2 1-1,0 2 2,-1-1 0,-1 1-3,0 3 0,-2-1 22,1 2-31,-1 0 8,1 1-3,-2 2-23,13-1-62,-24 2-51,12 1-52,2 0-34,0 0-76,2 1-78,1 2-75,7-6-98,-12 11-772,12-11-931</inkml:trace>
  <inkml:trace contextRef="#ctx0" brushRef="#br0" timeOffset="11655.7924">9343 14130 149,'0'0'514,"-10"-4"-103,10 4-54,-8-6-53,8 6-36,-8-4-16,8 4-20,-6-8-18,6 8-8,-5-8-9,5 8-10,0 0-7,-1-16 24,1 16-33,2-12 22,-2 12-39,8-16 33,-3 8-25,1 2-6,3-2-1,0 1-11,-1 2-17,2 1-21,0 2-20,-10 2-15,18-2-10,-18 2-11,18 7-11,-11-2-5,-2 2-20,1 2 11,-2 0-17,-3 2 7,-1 2-14,0-2 12,-3 3-3,-1 1 4,1-1-8,-2 1 2,1-1-1,-1-1-1,-2 0-2,1-2-1,2 1 6,-1-3-17,1 0 4,4-9-1,-6 15 2,6-15 10,-5 11-1,5-11-2,0 0 1,-4 13-14,4-13 12,0 0-4,0 0 1,0 0 5,0 0-3,0 0 0,11-6 0,-11 6-1,13-7-1,-13 7-7,18-6 10,-8 1 6,3 1 10,1-1 14,1 1 20,-2 1-12,1 1 0,0 1 1,-1-1-12,3 2 7,-4 0-6,1 2 2,0-1-4,-2 2-4,0 1-1,-2 0-4,-2 3-4,1-2 1,-8-5-2,9 13 0,-5-4 1,-4-9 6,0 16 7,0-16 6,-4 18 0,0-8-8,-2-1 2,-3 1 20,0 0-26,-2 0 14,0-1-17,0 1 6,-1-3-17,-1 1 18,0 1-27,-1-3 13,2 2-18,-2-3 21,2 0-22,0-2 23,1 2-24,1-3 17,-1 0-48,11-2-25,-20 3-67,20-3-31,-18 0-79,18 0-68,-14-3-85,14 3-129,-14-4-101,14 4-706,-10-7-932</inkml:trace>
  <inkml:trace contextRef="#ctx0" brushRef="#br0" timeOffset="12249.5224">9981 14160 42,'0'0'613,"0"0"-167,0 0-57,0 0-33,0 0-30,-13-1-23,13 1-18,0 0-37,0 0-17,0 0-35,-12-4 3,12 4-16,0 0 27,0 0-41,-7-4 32,7 4-20,0 0-7,0 0-17,0 0-25,2-14-11,-2 14-1,7-8-2,-1 1-5,-6 7 1,15-9-1,-6 4-1,2 1-4,1-1-8,1 0 4,1 2-5,-1 2-21,1-1-13,-14 2-9,24 0-12,-11 1-6,-3 1-6,1 1 3,-3 2-12,0 1-2,-1 1-16,-4 1 9,-3-8-13,2 20 8,-4-9-5,0 4-1,-3-1-2,-2 0-1,-1 1 24,-2 1-24,0 0 17,0 0-20,-3-1 18,3 0-21,0-2 19,0-1-21,0-2 19,1 1-19,1-2 11,0-1-13,3-1 27,-2-2-24,7-5 31,-8 13-31,8-13 20,-8 9-16,8-9 19,0 0-15,-5 7 20,5-7-14,0 0 16,0 0-6,0 0 7,7-5-10,-7 5 12,12-6-5,-12 6 17,15-8-10,-6 2 5,1 2 2,1-1 1,3-1 2,-2 0-3,1 3-14,3-4-5,-4 2 6,1 2-5,-1-1-13,-1 1 9,2 1 5,-1-1-18,0 0-49,0-1-61,-2 1-55,4 2-57,-4-2-19,4-1-70,-2 3-90,2-3-46,-3 1-36,2 1-28,1-2-69,-2 1-109,3 0-279,-2-2-555</inkml:trace>
  <inkml:trace contextRef="#ctx0" brushRef="#br0" timeOffset="12815.2052">10590 14158 338,'0'0'503,"7"-10"-77,-7 10-59,3-11-35,-3 11-33,3-15-32,-3 15-10,0-14-25,0 14-4,-1-14-18,1 14 6,-4-17-42,4 17 13,-7-16-62,2 9 56,5 7-32,-12-14-7,4 9-10,8 5-7,-18-5-6,7 2 9,11 3-7,-23 1-7,10 1-8,1 1-7,-3 2-6,2 1-13,-1 0-10,1 1-13,1 0-13,1 1 3,1 1-19,1 0-8,3-2-3,-1 0-2,7-7-1,-7 15-13,7-15 2,-4 11 2,4-11 0,2 10 1,-2-10 3,7 6-1,-7-6 0,11 3-4,-11-3-5,17 0 5,-17 0-2,19-4-6,-6 1-9,-2-2-7,5 1-5,-4-1 2,4-1-4,-2 0-2,0 0 1,-1 1 1,0-1-1,-1 0 15,-2 3 5,0-3-8,-10 6 7,16-5 2,-16 5-1,13-4-7,-13 4 14,0 0-2,16 1-3,-16-1 2,7 8 2,-7-8 4,2 15-1,-2-15 1,0 21 0,-1-9 2,1 2 3,-2 2 3,0 0 13,1 1 27,-2 2-3,1-2 2,-1 2 2,1 1 34,-1-1-18,2-1 20,-3 1-27,2 0 22,0-2-34,0 3 20,0-3-24,1 0 19,1 1-4,0-5 12,-1 0-17,1 0 0,0 0-13,0-13 1,0 21-13,0-21 6,1 16-9,-1-16-1,0 13-14,0-13 2,1 12-5,-1-12 1,0 0 7,-1 13-36,1-13-78,0 0-48,0 0-112,0 0-89,0 0-133,-2 12-122,2-12-192,0 0-604,0 0-1003</inkml:trace>
  <inkml:trace contextRef="#ctx0" brushRef="#br1" timeOffset="17308.414">8271 14004 348,'0'0'513,"0"0"-59,4-15-66,-4 15-39,1-11-3,-1 11-62,1-12-29,-1 12-14,1-12 3,-1 12-43,-1-14 29,1 14-27,0-14-8,0 14-27,-1-15-5,1 15-4,-5-15 23,5 15-14,-3-13 21,3 13-38,-3-15-5,-1 7-40,4 8 39,-7-14-29,2 5 3,0 2-41,-3-1 25,8 8-17,-12-12-3,5 6-14,-2 0 14,2-1-24,-1 2 3,-1-2-19,-1 4 10,10 3 3,-17-10 4,17 10-5,-19-5 0,9 3-10,10 2-6,-21-3-6,21 3-6,-24 1-1,13 1-1,-1 1-4,-3 0 0,1 3-3,-2 0-3,1 1-2,0 0 12,-1 5-11,-2-2 14,2 4 5,2-2-9,-3 3 3,2-1-8,-2 1 5,3 0-3,0 1 5,1 0-15,-2 0 20,5 1-7,-1 1 7,4 0-8,-2-1 2,1-1-6,3-1 2,0 0-9,-1 2 6,2 0 0,1-1-1,-1 1-5,3 0 3,0 1-5,0-2-2,-1 2-8,2 0 7,2-1-4,-1 0 4,0 0-2,3 0-5,-1-1 2,2-1-1,0 0 2,1-1 0,1 1-5,0-1 4,3 1 0,-1-3-1,2 3 1,1-2 2,1 1 0,0-2 0,-2 0-2,1-2 0,2 0 15,0-1-11,0 0-5,0-2 3,3 0-4,-3 1 5,1-2-5,1 1 6,0-3-4,0 1 3,0 0-5,-1-3 3,2 1-2,-3-2 2,0 1 0,2-4 0,-1 1 0,0-2 2,3 0-3,-1-1-2,1-3 4,1 0 3,-1 2-1,-1-5 1,1 2 3,0-2-2,-5 2 4,2 0-2,-2-2 3,1 1 2,-2 0 0,0-1 3,0 0 1,-2 0-8,0-2 7,-1 1-4,0-2 8,-1 2-11,1-3 5,-3 0-11,1 0-3,-2-3-2,0 1 0,-1-2 0,-2 1 0,2-2 0,-3 0 0,1 1 0,-2-2 0,1 1 0,-2-2 0,-1 1 0,1 2 0,-1-1 0,-2-2 0,0 0 0,-2 0 0,0 1 0,-1 2 0,-1-1 0,-2 1 0,0 0 0,-2 0 0,-2 1 0,1 0 0,-2 0 0,0 2 0,-2 0 0,0 2 0,0 0 0,-1 1 0,0 1 0,-1 0 0,2 2 0,-2 0 0,-2 2 0,5 1 0,-2 1 0,0 2 0,0-1-176,0 3-272,3 2-67,-3 1-179,5-1-127,-3 3-928,3 1-1438</inkml:trace>
  <inkml:trace contextRef="#ctx0" brushRef="#br0" timeOffset="20261.3043">12100 14267 376,'0'0'479,"0"0"-42,-6-9-58,6 9 11,-6-8-20,6 8-55,-5-7-30,5 7-14,-6-8-21,6 8 28,-7-8-58,7 8 43,0 0-22,-9-9-14,9 9-18,0 0 6,-5-9-16,5 9-10,0 0-21,-4-9-33,4 9-9,0 0-5,0-12-16,0 12 0,4-11-4,1 4 6,2 1 12,4-3 0,0 3-5,1-3 14,-1 1-18,5 1 7,-1-1-5,-2 2-21,1 2-11,1-2-8,-3 4-13,1 0-10,1 2-2,-14 0-8,25 2-3,-16 2-10,1 1 3,-1-1 2,1 4-4,-3 2-3,-1 0-1,-3 4-4,-1-2-1,-2 2-4,-1 3-6,-1 0 2,-4 4-4,-1 1 1,-1-1-6,-2 0 4,-1 1-4,0-1-1,0-1 6,-1 0-6,1-3 4,0 1-6,2-1 6,-1-1-8,0-2 6,3-2-4,-2 0 7,-1 0-5,4-3 3,-2 1-1,3-3 3,-1 0-1,2 1 0,4-8-3,-9 11 5,9-11-3,-6 9 12,6-9-11,-6 6 5,6-6-5,0 0 3,-6 8-7,6-8-2,0 0-6,0 0 4,0 0-7,0 0 7,0 0-5,18-5 10,-18 5-5,19-5 2,-8 1 1,4 1 3,-1-4-4,4 1 4,-2 1 0,5-2-4,0 3 2,1-4 4,1 1-4,2 1 3,0-1-5,-3 0 6,3 1-5,-3-2 4,2 3-4,-1-2 4,-2 3-6,2-2 10,-6 2-8,1 0 4,-5 0-6,1 2 10,-3-1-7,1 1 19,-12 2-13,16-5-3,-16 5-3,14-2 0,-14 2 0,12-3 0,-12 3 0,0 0 0,13-2 0,-13 2 0,0 0 0,12-2 0,-12 2 0,0 0 0,0 0 0,0 0 0,11-3 0,-11 3 0,0 0-139,0 0-170,0 0-77,0 0-60,0 0-87,0 0-126,0 0-140,0 0-760,-11-5-1201</inkml:trace>
  <inkml:trace contextRef="#ctx0" brushRef="#br0" timeOffset="23481.3277">21964 7371 208,'0'0'185,"0"0"-17,0 0-55,0 0-4,0 0-9,0 0-63,0 0-114,0 0-188,1-11 82</inkml:trace>
  <inkml:trace contextRef="#ctx0" brushRef="#br0" timeOffset="24012.5578">21975 7345 496,'0'0'357,"11"-5"-69,-11 5-41,0 0-21,0 0-12,10-4-7,-10 4-11,0 0-21,6-7-7,-6 7 9,0 0 6,7-6 3,-7 6-4,0 0 2,9-8 9,-9 8 2,8-7-1,-8 7 25,8-9-35,-8 9 20,8-8-16,-8 8 24,6-6-21,-6 6 17,0 0-33,9-8 18,-9 8-15,0 0-26,0 0-6,5-7-39,-5 7-10,0 0-24,0 0-8,0 0-6,-8 5-7,8-5-15,-12 10 18,5-2-1,2-2-6,-1 3-7,-2 1-4,3-1-4,1 0-1,0 0 1,2 0 34,-1 3-49,1-4 45,2-8-54,-2 19 48,2-19-48,2 16 43,-2-16-50,4 18 42,-4-18-45,9 16 39,-3-10-39,0 1 44,2 1-49,2-2 38,1 2-27,-1-1 27,0-2-35,-1 2 34,4 0-37,-2-1 39,2 1-41,-3 0 35,0-2-5,0-1-5,-1 2-1,1-1-14,-3 0 7,2 0 0,-9-5 1,13 9 1,-13-9-5,10 10 8,-10-10-1,6 9-6,-6-9 2,-2 12-29,2-12 26,-8 9 10,8-9-35,-13 11 35,6-7-34,-5 2 35,2-2-1,-5 0-6,2 0-33,-4 0 40,3-1-34,-2 0 32,-1 0-42,1 0 36,-1-1-31,2-2 15,-1 3-83,1-3 20,1 0-76,-1 0-5,2 0-79,-1 0-37,2-3-20,1 2-41,-1-2-91,2 0-28,1-1-37,0-1 3,3-1-93,6 6-71,-8-15-347,8 15-588</inkml:trace>
  <inkml:trace contextRef="#ctx0" brushRef="#br0" timeOffset="24325.0589">21986 7414 153,'0'0'582,"6"-8"-112,-6 8-62,0 0-24,9-8-22,-9 8-42,0 0-33,8-8-11,-8 8-4,0 0-27,6-8-22,-6 8-6,9-5-32,-9 5 3,11-6-41,-11 6 28,19-6-23,-7 3-4,1-1-15,3 0 31,2 2-31,2-1 6,0 1-34,3-2 14,0 1-26,1-1 22,2 1-22,-1-1 10,0 3-25,-1-4 10,2 3-6,-2 0-14,-4-1-20,-1 1-1,1 1-6,-3-1-6,-3-1-7,-1 3-8,0-1-5,-13 1-5,19-1 0,-19 1-3,16-2 0,-16 2-2,11 2-2,-11-2-29,0 0-61,9 5-56,-9-5-81,0 0-49,-4 8-74,4-8-120,-7 8-114,7-8-138,-8 6-585,8-6-907</inkml:trace>
  <inkml:trace contextRef="#ctx0" brushRef="#br0" timeOffset="24778.7639">22672 7319 394,'5'-8'719,"1"3"-111,-6 5-51,10-12-51,-10 12-20,9-12-69,-9 12-22,6-7-72,-6 7-17,5-8-61,-5 8-16,0 0-66,0 0-16,0 0-46,0 0-6,0 0-34,0 0 16,-18 4-31,10 4 20,-2 2-32,0 3 19,-3 1-21,3 2 26,-2 1-7,1 0-7,2 0 10,0 2-23,-1-1-8,3 0 15,2-3 14,1 0-33,2 2 28,0-3-35,2-1 14,2-1-12,0 0 20,2-3-33,4 3 28,-1-4-32,5 0 24,-1-2-34,3-2 38,0 1-36,3-3 33,-2-1-35,1-2 31,2-1-31,-1-1 24,0 0-18,0-2 28,-2-2-30,0 2 32,-2-1-35,-1-1 6,-3 0 8,-2 1 11,0 0 0,-7 6 9,7-14-8,-7 14 2,2-11-3,-2 11-4,-6-8-1,6 8-3,-11-5 0,11 5-3,-13-5-2,13 5-4,-20 0 4,20 0-4,-22 3-5,11-1-54,0 0-57,-1 2-81,1-1-85,0 3-149,-1-1-79,2-1-127,-1 1-787,11-5-1035</inkml:trace>
  <inkml:trace contextRef="#ctx0" brushRef="#br0" timeOffset="25266.7128">23040 7313 414,'0'0'631,"0"0"-80,0-17-26,0 17-49,0 0-46,-2-17-19,2 17-62,0 0-12,-2-14-63,2 14-13,0 0-38,-3-12 5,3 12-40,0 0 2,-4-7-38,4 7 5,0 0-46,0 0 1,-1-11-43,1 11 14,0 0-34,9-7-1,-9 7-24,21-4 20,-10 4-30,5-4 17,0 1-21,3 0 21,-2 1-20,1 0 31,0-1-21,1 2 25,-1-2-20,0 3 10,-1-3-17,-2 2 10,0 1-13,-2-1 19,-1-1-21,0 4 4,-12-2 1,19 2 33,-19-2 3,14 7 5,-14-7 0,11 13-1,-11-13 3,7 16-7,-7-16-10,1 20 2,-1-8 2,-1-1 31,0 4-39,-1 2 47,0-1-29,1 2 16,0-2-45,-1 0 27,1 2-40,-2 1 19,2-1-29,0-1 25,-1-1-2,2 1-26,0-3 23,0 0-43,0-2 32,0 2-29,0-3 19,0-11-87,2 20-2,-2-20-96,0 15-29,0-15-66,0 13-49,0-13-94,0 0-122,2 12-88,-2-12-57,0 0-733,0 0-1025</inkml:trace>
  <inkml:trace contextRef="#ctx0" brushRef="#br0" timeOffset="25705.6311">23520 7306 149,'-6'-10'700,"6"10"-106,0 0-27,-8-10-24,8 10-65,0 0-28,-6-8-71,6 8-25,0 0-72,0 0-38,-5-8-62,5 8-9,0 0-36,0 0 20,10-6-36,-10 6 8,16-3-39,-16 3 3,22-4-40,-10 3 18,1 1-33,2-3 18,2 3-26,0-3 21,1 3-24,-1-3 11,-1 2-23,1-2 28,0 2-18,-3 0 23,0-2-25,-3 1 18,2 2 7,-13 0-17,19-1-23,-19 1 20,15-1-25,-15 1 25,13 1 2,-13-1 25,11 3-2,-11-3-6,0 0 1,7 12-11,-7-12 4,3 10-5,-3-10 3,-2 16-2,0-6-3,1 1 3,-4 3 20,2 3 48,1 0-49,0-1 20,0 0-21,-2 3 36,1 0-11,1-2-14,-1 1-6,0 0 9,1 1-6,-2-2-2,3-1 8,0 2-32,-1-6 22,1 1-32,1 0 30,0-1-29,-1-1 24,1-11-50,1 16-2,-1-16 0,0 16 0,0-16 0,0 12 0,0-12 0,0 0 0,1 14 0,-1-14 0,0 0 0,0 0 0,0 14 0,0-14-122,0 0-216,0 0-104,0 0-90,0 0-166,0 0-152,0 0-798,0 0-1312</inkml:trace>
  <inkml:trace contextRef="#ctx0" brushRef="#br0" timeOffset="27111.5424">26794 7258 364,'10'-2'507,"-10"2"-61,0 0-43,9-3-1,-9 3-21,0 0-29,10-5 17,-10 5-12,0 0 5,10-6-28,-10 6 1,0 0-43,7-6 13,-7 6-43,0 0 6,4-9-28,-4 9-7,0 0-22,3-9-3,-3 9-21,0 0-23,-3-11-14,3 11-20,-8-7-16,8 7-12,-13-8-8,1 4-8,1 0-4,-3 2 6,-1 1-22,-2-2-2,0 2-3,-1 1-4,0 0-6,0 1-5,-2 2-28,4-1-18,-4 2 0,4 1 0,-2-1 0,3 3 0,1 2 0,-3 0 0,5 2 0,-1 0 0,1 2 0,3-1 0,0 2 0,3 0 0,-2 1 0,4 2 0,-1-2 0,5 0 0,0 1 0,3 1 0,1-2 0,3 1 0,2 1 0,2-3 0,5 0 0,-3 0 0,6-2 0,-2-3 0,4 1 0,1-3 0,-2 1 0,3-2 0,-1-3 0,3 0 0,-5-1 0,3 0 0,-1-1 0,-4-1 0,5 0 0,-3-1 0,-3-1 0,2 1 0,-1 0 0,-3 1 0,-2-1 0,-1-1 0,-1-1 0,3 3 0,-14 0 0,16-2 0,-16 2 0,16-2 0,-16 2 0,11-1 0,-11 1 0,13-1 0,-13 1 0,0 0 0,13-3 0,-13 3 0,0 0 0,9-5-284,-9 5-161,0 0-63,10-7-105,-10 7-97,0 0-108,0 0-709,11-5-1158</inkml:trace>
  <inkml:trace contextRef="#ctx0" brushRef="#br0" timeOffset="28520.1294">29859 7329 9,'0'0'771,"-12"-4"-167,12 4-62,-9-5-21,9 5-87,-10-4-10,10 4-37,-8-5-24,8 5-25,0 0-64,-9-7 13,9 7-27,0 0-24,-7-7-29,7 7-30,0 0-18,2-12-21,-2 12-10,7-8 1,-7 8 6,15-9 1,-5 6-11,0-1 12,2 1-18,0 1-9,3-1-5,-1 3-17,2 0-6,-2 0-19,0 0-4,2 0-22,-3 0 4,3 3-6,-5-1-2,2 4-17,-2-2 9,0 2-11,-3-1 11,-1 3-9,-2 1 9,-2 1 0,-3-10-1,-2 22-5,-3-10 8,-3 2-10,-2 2 4,-1-1-9,-2 0 1,-1 0 17,0 1-26,-3-2 1,3-1-1,-1 0-3,1 1 0,-3-3 1,3 1 31,2-1-21,0-1 14,2 0-35,-2-2 32,3-1-32,1 0 35,0-3-32,8-4 3,-12 12 32,12-12-33,-9 6 27,9-6-21,-7 8 27,7-8-29,0 0 0,0 0 0,0 0 0,10 8 0,-10-8 0,15-3 0,-15 3 0,24-4 0,-8 2 0,0-1 0,5-2 0,3 0 0,-1 0 0,3 0 0,2-1 0,-1 2 0,3-4 0,-3 3 0,-1 1 0,-2 0 0,-2-1 0,-2 2 0,-3-1 0,-2 1 0,-2 1 0,1 0 0,-4 0 0,1-1 0,-11 3 0,16-2 0,-16 2 0,12-3 0,-12 3 0,0 0-49,16-3-216,-16 3-81,0 0-75,0 0-69,0 0-98,0 0-82,0 0-157,0 0-613,0 0-1054</inkml:trace>
  <inkml:trace contextRef="#ctx0" brushRef="#br0" timeOffset="29066.9847">30676 7395 704,'0'0'732,"-3"-10"-106,3 10-15,0-13-70,0 13-42,-2-10-63,2 10-28,-3-11-56,3 11-42,-4-11-42,4 11-44,-6-9-27,6 9-12,-8-9-27,8 9-31,-11-7-15,11 7-30,-13-4-12,13 4-15,-15-3-7,15 3-9,-17 0 2,17 0-9,-19 6-2,19-6 2,-17 6-9,7-3-5,10-3-1,-14 10 1,14-10 0,-13 12-1,8-6-1,5-6 7,-6 14-9,6-14 7,-2 13 2,2-13 8,3 16-1,2-7-12,0-1 8,5 2-6,1-2-2,1 1 0,2-1 0,4 0-6,0 2 16,3-4-11,-3 2 13,3 0-8,0-1 9,-2 0-3,1 0 7,-2-2-7,-1 1 4,-1 0-16,-1-1 8,-1-1-12,-2 2 6,0-2-6,-2 0 9,-1-1 7,-1 3 4,-8-6 10,12 7 18,-12-7 6,7 9 4,-7-9-5,0 0-5,-1 13-5,1-13-14,-11 10-41,3-6 0,-1 0 0,-2 1 0,-1-2 0,-3 1 0,-1-1 0,-1 2 0,1-3 0,-2 1 0,0 0 0,-1-2 0,2 0 0,-2 0 0,3 0 0,0-1-16,2 0-187,-1-1-77,0 0-79,1 0-56,3-3-95,-1 1-140,1-4-117,3 2-814,2-4-1228</inkml:trace>
  <inkml:trace contextRef="#ctx0" brushRef="#br0" timeOffset="29457.5968">30708 7221 698,'0'0'847,"0"0"-89,-9-5-117,9 5-46,0 0-67,0 0-78,0 0-79,0 0-51,0 0-39,7-10-33,-7 10-23,18-3-23,-4 0-35,3 1-26,3-1-15,0 0-7,7 0-1,-1-1-3,1 2-3,3 0-4,-2-2 1,0 1 4,0-1-6,-1 0 0,-1 1 0,-1 1 4,-3 0 3,-3-1 0,-1 1 1,1 0-91,-5 2-24,0-3 0,-3 1 0,-11 2 0,22-2 0,-22 2 0,17-3 0,-17 3 0,14-2 0,-14 2 0,11-1 0,-11 1 0,0 0 0,14-3 0,-14 3 0,0 0 0,11-4 0,-11 4 0,0 0 0,0 0 0,3-7 0,-3 7 0,0 0 0,0 0-460,-7-12-90,7 12-77,-11-3-98,11 3-131,-13-2-719,13 2-1222</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24:35.601"/>
    </inkml:context>
    <inkml:brush xml:id="br0">
      <inkml:brushProperty name="width" value="0.05292" units="cm"/>
      <inkml:brushProperty name="height" value="0.05292" units="cm"/>
      <inkml:brushProperty name="color" value="#A0522D"/>
    </inkml:brush>
    <inkml:brush xml:id="br1">
      <inkml:brushProperty name="width" value="0.05292" units="cm"/>
      <inkml:brushProperty name="height" value="0.05292" units="cm"/>
      <inkml:brushProperty name="color" value="#FF0000"/>
    </inkml:brush>
  </inkml:definitions>
  <inkml:trace contextRef="#ctx0" brushRef="#br0">2586 15075 524,'0'0'535,"0"0"-96,0 0-32,1-12-17,-1 12-44,0 0-8,0 0-7,1-9-22,-1 9-24,0 0-4,0 0-52,0-13 3,0 13-35,0 0-14,-3-10-11,3 10 3,-4-9-12,4 9-19,-5-7-20,5 7-18,-8-10-10,8 10-9,-11-7-6,11 7 9,-11-7-13,11 7-17,-14-4-10,14 4-7,-14-3 14,14 3-24,-16 0-3,16 0 0,-20 4-19,10-1 1,0 2 0,-2 2-4,1 1 0,1-2-4,0 4 1,1-3-2,0 4 0,1-2-2,0 0 0,1 2-3,3-2 2,-1 1-3,2 0 6,0-1-5,3-9 1,-2 17 4,2-17 5,2 15-9,-2-15-2,8 14 4,-8-14 4,13 8-6,-13-8 5,14 4 0,-14-4 8,16 2-10,-16-2 4,20-2 2,-9 1-6,-1-3-7,1 0 5,-1 1-4,0-2 6,-1-1-2,2 0 2,-3-1-2,1 2 3,-1-2-3,-1 0 3,0-1-2,-1 1 4,-6 7-5,9-14 5,-9 14-5,8-16 2,-8 16 6,4-12 0,-4 12 7,4-12 28,-4 12-12,0 0 5,1-15 6,-1 15 9,0 0-19,1-13 13,-1 13-34,0 0 17,0 0-22,0 0 16,0 0-21,0 0 17,0 0-14,0 0 34,4 12-15,-4-12 10,3 16-13,-1-5 18,-1 0-12,2 3-2,0-1 26,-1 3-12,0 2-5,1-2-5,0 0-1,-1 2-9,1-2 0,-2 0-3,2 0-4,-1 0 10,0-1-15,0 2 9,-1-5-16,1 0 15,-1 2-12,0-2 0,3-3-5,-4-9 12,1 20-10,-1-20 7,1 17-4,-1-17-33,0 15-59,0-15-75,0 12-58,0-12-65,0 0-67,-2 14-70,2-14-83,0 0-60,0 0-31,0 0-810,-9 5-1013</inkml:trace>
  <inkml:trace contextRef="#ctx0" brushRef="#br0" timeOffset="765.6003">2997 15057 429,'0'0'594,"4"-11"-102,-4 11-15,1-12-44,-1 12-60,0-12-40,0 12-23,-1-13-26,1 13-16,-4-13-8,4 13-50,-5-9 10,5 9-21,-7-11-20,7 11-35,-8-7-12,8 7-36,-10-7 3,10 7-20,-14 0 0,14 0-18,-13 0-7,13 0 7,-15 7-19,15-7 6,-15 7-17,15-7 6,-14 12 8,8-6-15,0 2 8,-1 1-4,3-2 4,-1 4-13,3-3 0,-1 2-11,3-10 4,-2 19-8,2-19 4,1 20-8,-1-20 7,4 18-6,1-10 6,-1 2-3,1-3 3,1 1-4,1-1 1,1-1 0,0-2-3,2 1-1,2-1 0,-2 1-1,0-1-2,3 0-3,-1 0 1,-1-1 4,1 1-1,-1 0 1,0 0-3,0 0-3,-2-1 3,-9-3-2,18 10-5,-11-6 3,0 3 7,-7-7-1,11 11 0,-11-11-4,8 13 0,-8-13 4,1 15-4,-1-15 5,-1 14-7,-3-4 5,0-1 1,-2-1-2,-1 1 4,1-1-5,-2 0-4,-2 1 5,1-2-3,0-1-1,-2-2-1,2 1 4,-1-2 2,10-3-4,-22 3-3,22-3 5,-20-3-8,9 0 5,11 3-6,-18-8 3,12 4-3,0-3 5,0-1-5,6 8 8,-5-17-6,4 6 9,1 11-8,0-21 8,1 9-1,3-2-1,1 0 1,2-1 0,3-1-5,0 1 6,3-2-1,0-1 5,-1 3-4,4 0 6,-2 0-6,2 1 12,-2-1-11,3 3 1,-3-1-5,-1 4 4,-2 1-6,1-1 1,-1 3-28,-2 0-44,0 1-67,-9 5-52,16-8-95,-16 8-90,11-4-100,-11 4-90,0 0-196,15-4-358,-15 4-735</inkml:trace>
  <inkml:trace contextRef="#ctx0" brushRef="#br0" timeOffset="1171.8352">3515 14943 264,'0'0'723,"0"0"-125,-2-13-45,2 13-49,0 0-44,-2-12-26,2 12-70,0 0-4,-1-11-41,1 11-14,0 0-34,0 0-14,-2-14-8,2 14-28,0 0-17,0 0-28,0 0-14,0 0-31,-3-11-5,3 11-33,0 0 6,0 0-15,0 0 16,0 0-9,3 12-2,-3-12-7,3 14-10,-3-14-2,2 21-13,0-10-8,-1 3-3,2 1-2,-1 4 13,-1-2-3,2 3-8,-2 0-5,2 1-13,-2 2 2,2 0-4,-2-2-4,3 4-4,-2-7-2,0 3-4,0-5-2,-1 4-2,2-1-4,0-2 2,-2-2-1,1 0 1,0 1-1,0-4 1,0 1-7,-1-2 2,-1-11-1,2 19-2,-2-19 2,2 17-32,-2-17-36,1 13-47,-1-13-61,2 12-60,-2-12-68,0 0-51,0 12-67,0-12-78,0 0-71,0 0-20,0 0-201,-7 9-436,7-9-836</inkml:trace>
  <inkml:trace contextRef="#ctx0" brushRef="#br0" timeOffset="1796.8129">3887 15153 452,'-7'-6'481,"7"6"-52,0 0-41,0 0-14,-8-7-29,8 7-43,0 0-14,-8-8-24,8 8 28,0 0-46,-7-6 20,7 6-34,0 0-15,-6-9-20,6 9-3,0 0-32,-4-13-6,4 13-6,0 0 10,1-15-8,-1 15 1,4-11-6,1 3-1,0 0-10,2 0-8,3 0-3,-1-1-18,0 2-9,2-1-8,1 1 6,-2 3-9,2-2-21,-1 3-7,2 1-4,-3-2-6,2 3-4,-12 1-10,20 1 0,-10 3-12,0 0-9,-2 3 5,-1-2-11,-2 4 9,-3 0-14,2 3 12,-3 0-12,-2 3 8,-1 0-14,-1 4 8,-2 0-8,-2 2 7,0 1-15,-3 1 18,-1 4-3,2-8 1,-1 2-6,0-1 3,1-1 1,-2-1-3,3-1-3,0 0 9,0-4-5,1 0 9,1-2-10,0-3 0,1 2 0,0-2 0,5-8 0,-7 13 0,7-13-4,-7 11 1,7-11-4,-4 8 4,4-8 1,0 0-2,0 0 3,2 13 13,-2-13-7,0 0-4,12 4-2,-12-4 6,0 0-13,20 0 3,-20 0-20,20-1 28,-20 1 5,25-2-6,-10 1-2,1-3 7,1 3-8,1-1 1,0-3 3,2 3-2,0-1 1,0 0 13,-1 0 6,1 0 1,-2 0-9,0-1 7,0 2 12,-3 0-1,-2 0-4,1-2 0,-2 4-4,0-3-8,-12 3 3,18-3-1,-18 3-7,15-1 2,-15 1 1,13-1-2,-13 1-7,0 0 5,16-3-2,-16 3-15,0 0-57,0 0-81,10-3-94,-10 3-91,0 0-70,0 0-104,0 0-104,1-13-91,-1 13-844,-6-8-1181</inkml:trace>
  <inkml:trace contextRef="#ctx0" brushRef="#br0" timeOffset="4881.0287">6331 15107 168,'0'0'600,"0"0"-100,14 0-45,-14 0-24,0 0-41,11-3-22,-11 3-45,0 0 3,10-7-59,-10 7 10,0 0-54,10-8-8,-10 8-39,5-7 0,-5 7-16,5-8-3,-5 8-4,5-8-1,-5 8-32,3-9-10,-3 9 2,0 0-6,1-15-24,-1 15-3,-3-9-11,3 9 2,-7-8-16,7 8-6,-8-8-13,8 8-4,-13-4-7,13 4-4,-15-4-7,15 4-1,-22 2-7,22-2 3,-21 4-7,7 1 3,2 0-5,-2 3 2,1-1-5,0 3 2,1-1 2,1 2 0,0-1 1,2 0-3,0 0 6,3-2-8,-1 2 0,2-2 2,1 0 5,0 2-7,4-10 0,-2 14 0,2-14 9,2 12-5,-2-12 1,8 10 2,-8-10-2,14 4 0,-14-4 1,17 3-3,-17-3 7,20 0-6,-8-3 0,0 0-1,0-2-3,2-1 0,-1 1 0,-2-2 0,3 0 0,-2-3-1,-1 3 2,-2-1-3,-1 0 6,0 1-3,-1 0 4,0 0 0,-2 0-6,-5 7 8,9-10 1,-9 10-4,7-10-4,-7 10 4,7-7-7,-7 7 5,0 0-3,0 0 5,0 0-6,0 0 6,5 11-2,-5-11 0,0 14 1,-1-2 0,1-1 1,-2 3 4,2-1 8,0 2 6,2 2 15,-2 0 18,0 0 11,0 2 4,1 0 16,-1 1 18,1-3-15,1 3-12,-1-1-21,0-1-9,0-3-5,1 3 9,-1-7-22,0 2 11,-1-13-31,2 22 18,-2-22-19,2 18 14,-2-18-14,1 13 5,-1-13 8,0 13-13,0-13 2,0 0-1,3 16 1,-3-16-2,0 0-5,0 0-27,-3 9-89,3-9-81,0 0-98,0 0-59,0 0-137,0 0-71,0 0-49,-10-2-261,10 2-340,0 0-821</inkml:trace>
  <inkml:trace contextRef="#ctx0" brushRef="#br0" timeOffset="5427.8846">6713 15060 333,'0'0'533,"2"-10"-87,-2 10-47,1-12-6,-1 12-35,1-9-43,-1 9-14,0 0-56,-1-16 27,1 16-34,0 0 17,-5-10-57,5 10-6,0 0-37,-8-9-4,8 9-26,0 0 20,-15 0-36,15 0-3,-13 8-8,6-2 7,-3 2-10,1 1-5,0 3-14,1 1-14,-3 3-12,4 1-8,-1 2-7,0 0-4,2 0-6,2-1-6,0-1-4,3 2 2,0-1-14,-1 0 10,2-1-15,2 1 11,-1 0-8,1-2 6,2 0-11,0 1 10,1-1-8,1 1 12,4-2-15,-4 0 14,2-1-12,0-1 10,1-2-11,1 0 10,0-3-5,0-1 6,-1-2-11,1-2 13,0 0-14,-10-3 11,21 0-10,-11-2 12,0 0-12,0-1 10,-10 3-8,17-9 3,-11 3-4,2 1 8,-3-3-8,-5 8 4,8-15 1,-8 15 4,1-19-1,-2 9 4,1 10-5,-5-20-5,1 11 0,0 1 1,-2-1-2,6 9 3,-12-13-5,4 8 4,8 5 0,-15-7-6,15 7 4,-15-4 1,15 4 1,-17 2 0,17-2-1,-18 7 2,18-7-1,-16 8 0,8-4-7,-1 3-53,3 0-43,-2-1-73,3 2-22,0-2-103,5-6-52,-9 15-39,9-15-42,-4 9-78,4-9-124,-2 13-286,2-13-492</inkml:trace>
  <inkml:trace contextRef="#ctx0" brushRef="#br0" timeOffset="7524.0794">7139 15262 507,'0'0'473,"0"0"-53,0 0-62,-12 1-36,12-1-17,0 0-34,0 0-20,-11-6-2,11 6-23,0 0 14,-5-7-32,5 7 8,0 0-43,-3-14 14,3 14-35,1-12 20,-1 12-20,6-15 3,-2 7-29,2-1 6,-1 1-3,0 0-2,1 0-19,3-1-3,0 0-21,0 0 1,-1 1-18,2 4-9,-2-3-15,-8 7 0,15-7-13,-15 7 7,17-4-17,-17 4 7,15 0-18,-15 0 8,13 6-4,-13-6-1,10 12-3,-10-12-2,4 19-2,-4-6 2,-1 3-1,-2 1 0,-2 2-12,-2 2 19,0 0-13,-2 0 4,0 1-5,0-1 3,-1 0-4,1-2 7,0 1-10,0-4 1,-3 4 2,3-5 2,3-1 0,-3-3-1,3 0 2,1-2 0,-1 0 1,1 0-2,-1 0 0,6-9 3,-8 11-6,8-11 6,-6 10 2,6-10-5,-4 9 0,4-9 0,0 0-1,0 0 0,0 0 0,-2 8 6,2-8-4,0 0 6,9-3-10,-9 3 7,10-4-3,-10 4 1,15-8-6,-6 4 6,2-1-4,0 1 5,-1 0-1,3 0 3,-3-1-5,2 1 3,0-1-6,0 2 6,0 0-6,0 0 12,0-1-18,-1 2 9,1 0-16,-12 2-71,20-5-85,-10 3-40,-10 2-97,18-1-77,-18 1-35,15 0-42,-15 0-64,16 1-666,-16-1-804</inkml:trace>
  <inkml:trace contextRef="#ctx0" brushRef="#br0" timeOffset="8399.0495">7764 15150 227,'0'0'461,"0"0"-73,0 0-34,0 0-20,6 5-12,-6-5-15,0 0-30,0 0-13,0 0-4,0 0-12,0 0 12,0 0-44,0 0 1,-5 10-17,5-10-59,0 0 29,0 0-25,-13 1-8,13-1-21,0 0 13,-13-1 4,13 1-22,-10-3-14,10 3-6,-14-1 17,14 1-2,-12-2-8,12 2-22,-15-1-11,15 1-5,-11-4 7,11 4-10,-13-2 2,13 2-2,0 0 0,-15-1-5,15 1-10,0 0-7,-11-3-7,11 3-5,0 0 4,0 0-15,0 0-2,-11-3-1,11 3-5,0 0 1,0 0-2,0 0 1,13-4-1,-13 4 1,11-4 0,-11 4 0,19-4 1,-8 3 0,0-2 0,3 0-4,-1 2 1,2-3 4,1 0-5,1-1 0,0 1-1,1 0 1,1-3-1,-1 3 20,0-1-24,0 0 1,0 1 2,-1-1 0,-1 0 2,0-1 5,-1 2-4,0 2 3,-4-3-9,0 2 11,-1-1-12,-10 4 5,18-5-1,-18 5 2,14-6 1,-14 6 5,10-2-2,-10 2 4,9-3-5,-9 3 1,0 0-2,0 0-4,0 0-3,0 0 3,0 0-1,0 0 3,0 0-3,-1 11 3,1-11-3,-11 14 0,6-6 0,-1 3-1,-2 2 6,2 1-1,-1 1 7,1 2 16,-1 3 9,0-2-6,2 3 3,0-1-3,0-1-3,-1-1 5,3 0-11,-1 0 5,0-1-9,2 1 7,-2-1-14,1-2 9,2 3-15,-2-4 14,1-2-16,0 2 7,1-1-5,-1-2 22,-1 0-31,3-11 14,-2 19-14,2-19 17,-3 17-16,3-17 10,-3 14-79,3-14-59,-3 13-61,3-13-79,-4 9-48,4-9-102,-7 9-76,7-9-31,-8 8-120,8-8-619,-11 7-877</inkml:trace>
  <inkml:trace contextRef="#ctx0" brushRef="#br0" timeOffset="8758.4147">7778 15358 6,'0'0'601,"0"0"-125,0 0-48,0 0-30,-13-1-29,13 1-58,0 0-33,0 0-22,0 0-3,0 0-25,0 0 45,0 0-39,0 0 21,0 0-51,9-8 8,1 6-55,0-2-2,2 1-47,0 0-7,4-1-37,-2 0 1,1 1-13,0-1-11,0 1-7,1 0-21,0 0-68,-1-2-51,2 2-81,-1-2-117,0 2-112,1 0-100,-4 0-217,2-1-282,0 1-624</inkml:trace>
  <inkml:trace contextRef="#ctx0" brushRef="#br0" timeOffset="11159.7818">8542 15253 211,'0'0'551,"0"0"-72,6-11-74,-6 11-23,4-9-17,-4 9-53,4-10-3,-4 10-35,4-10-4,-4 10-15,4-11 0,-4 11-9,2-10-4,-2 10 0,4-8-21,-4 8-2,0 0-17,3-9-19,-3 9-20,0 0-23,0 0-28,0 0-18,-4-9-14,4 9-9,0 0-13,-9 9 4,9-9-4,-9 9-7,2-1-1,2 0 5,0 1-25,0 1-7,1-2-1,0 1-4,0 0-4,1 0 2,3-9 0,-3 20-4,3-20-6,-2 19 1,2-19-4,1 18 8,2-9-4,0 0 8,2 2 16,0-3-4,2 1-6,-1-1 2,3-1-2,1 1 18,2 0-27,1-1 9,-2-1-13,4 1 7,0-2-13,1 2 11,-2-2-9,4 2 10,-2-2-12,0-1 12,-1 1-13,2 1 6,-3 0-4,0-2 12,-2-1-12,-2 2 3,1 0-11,-2-3 11,-9-2-5,16 7 19,-16-7 4,10 7 21,-10-7-11,4 9 12,-4-9-18,0 0 8,-4 16-14,4-16 6,-10 13-18,1-6 14,1-2-16,-4 2 9,-1 0-12,0 0 8,-3 0-14,2-3 12,-2 2-16,0-2 12,0 1-14,0-2-23,0 2-82,0-2-65,2 0-66,0-2-107,0-2-53,14 1-127,-22-3-48,11 0-63,2-2-765,3 1-1009</inkml:trace>
  <inkml:trace contextRef="#ctx0" brushRef="#br0" timeOffset="11454.1952">8622 15243 53,'0'0'729,"0"0"-127,0 0-60,0 0-56,2-10-57,-2 10-65,0 0-7,5-8-42,-5 8-27,11-5-68,-11 5-5,14-7-37,-3 3-9,0 0-34,2-1-11,2 0-20,-1 0-9,3-1-29,-2 2 1,2-1-23,-2 0-2,2 0-16,-2 1 6,0-2-18,-1 3 14,2-1-31,-5 1 18,3-1-45,-4 3-54,1-2-85,-11 3-64,20-3-65,-20 3-52,18-1-23,-18 1-65,17-1-107,-17 1-460,19 0-605</inkml:trace>
  <inkml:trace contextRef="#ctx0" brushRef="#br0" timeOffset="12031.4015">9089 15267 608,'0'0'561,"0"0"-85,-12 2-29,12-2-44,0 0-43,-9-4-64,9 4-41,0 0-61,-5-9 4,5 9-24,0 0 9,1-13-49,-1 13 3,7-10-10,-7 10-33,9-12 23,-9 12-33,10-9 10,-10 9-6,15-8-19,-15 8-1,13-6-12,-13 6-10,14 0-20,-14 0-2,13 3 6,-13-3-3,13 6-1,-13-6-4,9 12-1,-9-12-4,5 14-3,-5-14-1,1 15-2,-1-15-15,-2 17 15,-1-7-16,0-1 16,1 1-23,-1-1 22,-1 0-19,-1-1 19,5-8-17,-6 14 16,6-14-13,-6 14 24,6-14-18,-7 9 4,7-9-9,0 0 11,-6 9-19,6-9 3,0 0-3,0 0 12,0 0-12,0 0 21,0 0-21,0 0 19,7-5-18,-7 5 17,9-7-4,-9 7 0,12-7-1,-12 7 1,14-7-3,-14 7 2,14-7 0,-14 7 0,17-4 0,-17 4-1,16-1-5,-16 1 4,17 4 4,-8 0-13,-9-4 17,18 8-11,-11-3 18,0 0 14,0 2 18,0 1-8,-3-1 14,-1 3-9,-3-10 14,4 15-11,-4-15 12,0 19-7,0-19 7,-2 18-13,-1-7 2,-1-1-6,-1-2 1,0 2-14,-2-1 2,0 0-13,-2 0 4,1-2-11,-2-2 1,3 2-3,-2-1 1,-3-2-3,3 1 1,0-2-9,-1 1 8,10-4-8,-18 3 3,18-3-60,-18 0-41,18 0-77,-18-7-22,8 3-85,2 0-76,-1-1-71,2 0-39,7 5-160,-15-11-522,9 3-764</inkml:trace>
  <inkml:trace contextRef="#ctx0" brushRef="#br0" timeOffset="12592.538">9496 15219 365,'0'0'667,"0"0"-115,4-10-37,-4 10-35,0 0-68,3-9-23,-3 9-88,0 0-20,0 0-70,4-9 0,-4 9-72,0 0 7,0 0-32,0 0 5,0 0-25,0 0-2,0 0 1,9 6 13,-9-6 1,3 8-15,-3-8-1,2 15 3,-2-15-15,2 18-21,-2-18-2,1 19-12,1-7 4,-2-2-11,1 2 14,2-2-13,-2 2 16,1 0-18,0-3 0,2 1-13,-2 0 3,1-1-10,2-1 4,-2 1-9,-3-9 3,11 12-3,-11-12-2,11 8-1,-11-8 1,16 5-7,-16-5 2,15 0-3,-15 0 3,19-5-6,-9 0 12,2 1-16,-2-1 6,0-2-4,2-1 4,-2 2 0,-1-2-5,0 1-7,-1-2 8,-2 2 0,0-1 4,2-2 4,-3 2-6,-1 0 0,1 2 6,-5 6-6,7-12 2,-7 12 0,6-10-2,-6 10-1,4-10-4,-4 10 1,0 0 1,5-8 4,-5 8-1,0 0-2,0 0 1,0 0 1,0 0 2,0 0 0,0 0-1,0 0 1,-2 17 1,2-17-2,-1 17 9,1-17-8,-1 24 8,1-11-6,-1-1 8,1 2-9,0 0 8,-2 1-7,2 0 6,-1 2-9,1 0 7,-1-3-7,1 1 8,0-3 0,-3 2 16,3-1-33,0-1-12,0-12-105,0 23-86,0-23-74,0 16-124,0-16-42,4 11-86,-4-11-101,4 10-519,-4-10-773</inkml:trace>
  <inkml:trace contextRef="#ctx0" brushRef="#br0" timeOffset="13155.0108">9921 15271 115,'-2'-15'712,"2"15"-135,-1-11-58,1 11-31,0 0-90,-1-12-44,1 12-35,0 0-10,0 0-34,0 0-24,0 0-32,-7 10-25,7-10-15,-1 12-28,1-12-35,-1 15-5,1-15-29,1 16-13,-1-16-8,5 19 10,-5-19-22,4 20 3,-4-20-20,6 15 5,-6-15-17,8 14 9,-8-14-16,11 11 10,-11-11-14,15 7 8,-15-7-13,17 3 13,-17-3-17,22-4 7,-10 2 0,2-1-6,1-4-6,1 2 15,0-1-1,-2-2-2,3 0-5,-3 1 3,0-3-4,-1 2 3,-2-2-2,1 1-2,-2 0 2,-2 1 3,-1-1-3,-2 1 2,0-1-3,-1 1 2,-4 8-1,4-16-2,-4 16 8,1-13-6,-1 13 1,0 0 0,-1-13 2,1 13 0,0 0 3,-6-8 7,6 8 7,0 0 12,0 0 1,-13 7 12,13-7 8,-10 11 52,6-3-29,-1 4 8,1 3 21,0 0 6,0 2 10,2 5 4,-3-1-2,2 1-1,1 4-5,-1-1-12,2 2 0,-2-1-12,2-2-17,0 1-6,-1-2-10,2 1 0,-1-3-18,1 0-7,1-4-6,-1 0-7,0 1-3,0-4-1,0-1-7,2-1-1,-2-12-2,1 22-2,-1-22-1,0 16-3,0-16-60,0 14-108,0-14-139,0 0-135,-1 12-107,1-12-183,0 0-165,0 0-684,-8 4-1224</inkml:trace>
  <inkml:trace contextRef="#ctx0" brushRef="#br1" timeOffset="15610.3049">8050 15129 104,'-3'-8'515,"3"8"-110,-2-10-65,2 10-38,-2-11-40,2 11-50,-5-12-14,5 12-3,-2-10-27,2 10-28,-4-12-19,4 12-18,-5-12-4,5 12 37,-4-10 14,4 10-1,-4-10-19,4 10-22,-5-9-16,5 9 5,-6-12 16,6 12-6,-6-9-12,6 9 19,-6-10-28,6 10 27,-6-11-40,6 11 19,-7-11-24,7 11 26,-9-13-25,9 13 11,-10-9-17,10 9 8,-13-12-19,13 12 10,-15-9-18,7 3 24,1 1-29,-1 2 8,-2-3 1,1 1 8,0 1-21,-1 0 7,1-2-10,-1 3 7,-2-2-17,2 1 6,0 1-16,-3-2 15,3 2-5,-1 1 13,0 0-17,1 0 12,-1-1-16,11 3 13,-21-4-9,21 4 9,-22-1-13,22 1 5,-18-2-5,18 2 5,-19 2-4,19-2 4,-22 4-13,12-3 9,0 5-10,-3-2 17,3 3-8,-3 1 4,2 0-8,-1 2 7,1 0-6,-1 1 5,2 3 5,-2-3-1,2 4 3,0 2 5,1-1-1,1 2 3,0 2 3,1-2 2,3 0-8,0 2 6,2-1 0,-1 2-13,2-2 0,0 2-2,-1 0 1,2 0 0,0 1-5,2 1 10,-1 0 0,1 2 1,2 0 0,-1 0 8,1-1-15,2-1 1,-1 1-2,2-1 8,-1 2-16,2-4 19,0 1-24,0 0 8,1-1-10,3 0 7,-2 0-17,1 1 23,2-4-13,-1 2 21,2-3-26,-3 0 13,3-1-13,2 2 9,-2-7-5,2 4 27,1-2-18,-2 0 8,3-1-13,-1-1 20,1-2-15,0 1 0,-1-2-1,2 1 3,-3-4-3,-1 2 4,1-3-2,0 2 7,1-3-5,-2-1-5,-1 0 3,1-1 6,0 0-2,0-1-1,-1-1-3,0 0-1,1-2 4,2-1 2,-3 1-4,1-2 6,-1 1 3,2-1 3,-4-2 3,1 2 8,1-4-4,-1 1 0,0 0-4,0-1-3,-2-3 1,2 2-9,-3-1 8,2 0-1,-1-3 10,-2 2 5,3-5 1,-3 2 2,-2-2-9,3-1-3,-3 1-3,1-2 3,-2 1-2,-1-2 6,1 4 20,-2-2 1,0 1-21,-1-1-33,-1 1 0,-1-2 0,1 1 0,-2-1 0,-2 2 0,1-3 0,0 3 0,0-3 0,-2 2 0,0 0 0,0 0 0,0-4 0,-2 3 0,1-2 0,-1 2 0,0-2 0,0 3 0,0-1 0,-3 1 0,3 1 0,-1-2 0,0 2 0,0 2 0,-2 1 0,2-2 0,-2 2 0,1-1 0,-2 1 0,0 3 0,0-3 0,-1 3 0,-2-1 0,1 2 0,-3 0 0,-2 1 0,-3 2 0,-3 0 0,0 0 0,-3 3 0,-1 2 0,-2-1 0,-1 2 0,1 1 0,-1 0 0,-1 3 0,1-2 0,-1 4 0,2-1 0,1 1-181,3 1-234,1-1-45,1 1-71,6 1-109,-3 1-59,3-1-127,3 0-585,2 4-1016</inkml:trace>
  <inkml:trace contextRef="#ctx0" brushRef="#br0" timeOffset="20311.2144">12043 15020 104,'0'0'468,"0"0"-103,0 0-43,0 0-41,0 0-20,0 0-28,0 0-21,0 0-15,0 0 0,-14 0-2,14 0-3,0 0-5,0 0-5,0 0-11,0 0-5,0 0 5,-13 0-37,13 0 17,0 0-38,0 0 11,0 0-37,-14-2 41,14 2-27,0 0 10,0 0-10,-13-1 14,13 1-19,0 0 8,0 0-22,-10-2 2,10 2-17,0 0-2,0 0-7,0 0 10,0 0-21,-13-2 2,13 2-16,0 0 6,0 0-19,0 0 4,0 0-12,0 0 6,0 0-13,0 0 7,0 0-9,0 0 9,0 0-15,0 0 19,0 0-11,0 0 24,10 4 4,-10-4 2,16 0 5,-16 0 11,20 0-16,-7 0 7,1 0-9,-1 0-5,3 0-5,-1-1-1,4 1-6,0-1 2,-1-1-6,0 2 5,0 0-10,1-1 1,-2 0-4,0 1 3,0-2-6,-3 2 4,1-1-4,-1 1 5,-1 0-7,1 0 27,-14 0-32,22 0 5,-22 0-4,18-3 5,-18 3-3,16 0 3,-16 0 0,15-1 0,-15 1-3,0 0 5,17 0-5,-17 0 4,0 0-3,13 0 4,-13 0-3,0 0 5,0 0-4,16 0 6,-16 0-5,0 0 3,0 0-6,0 0 6,0 0-5,13 1 20,-13-1-6,0 0 28,0 0 14,2 15-10,-2-15 6,-4 13-17,4-13-4,-5 18-5,2-9 4,0 2-24,-2 1 22,1 2-7,-1 0-1,1 1 2,-2 0 19,3 2 16,-4 1-3,4-2-12,-1 3-11,0-2 0,1 2-7,-1-1-5,0 0-3,2-2 0,-3 3 12,2-4-19,1 2 11,0-1-15,0-2 9,1-1-35,-2-1 43,2-2-22,1 1 15,0-11-16,-4 19 11,4-19-11,-2 17 21,2-17-14,-2 13 8,2-13-21,-1 12 16,1-12-10,-3 12 13,3-12-22,-1 10 6,1-10-74,-5 10-46,5-10-41,0 0-50,-5 13-36,5-13-57,-4 8-17,4-8-48,-4 8-34,4-8-7,-5 7-38,5-7-20,0 0-156,-8 7-349,8-7-571</inkml:trace>
  <inkml:trace contextRef="#ctx0" brushRef="#br0" timeOffset="20717.4507">12241 15304 172,'0'0'550,"0"0"-131,0 0-70,0 0-44,0 0-30,-11 3-24,11-3-39,0 0 16,0 0 6,0 0 0,0 0-25,0 0-3,15 1-46,-15-1 3,14-1-34,-14 1 14,22-6-58,-9 4 9,-1-1-44,6 0 19,-3-3-12,2 2-16,3-2-9,-1 1-16,2 0-79,1 0-71,-2-3-45,3 2-52,0 0-18,-6 1-36,3-2-53,-1 2-90,-2 1-445,-3-1-429</inkml:trace>
  <inkml:trace contextRef="#ctx0" brushRef="#br0" timeOffset="45235.5732">22244 12322 290,'0'0'563,"0"0"-97,10 3-52,-10-3-15,0 0-25,0 0-27,15 0 2,-15 0-5,0 0-43,14-3-8,-14 3-40,14-5-2,-14 5-42,12-7 11,-12 7-19,11-9-11,-11 9-9,13-8-9,-7 1-9,-6 7-6,10-10-6,-10 10 25,7-12-80,-7 12 43,8-12-66,-8 12 38,4-12-66,-4 12 56,1-12-49,-1 12 35,-3-10-60,3 10 44,-10-10-62,10 10 37,-14-7-52,14 7 49,-22-3-50,10 5 34,-2-1-47,-2 3 51,0 1-52,0 3 53,-3 0-56,2 1 73,0 1-74,1 1 50,1-1-53,1 3 10,1-2 5,4 0-4,1 0-1,1-1 10,3 1 2,1-2 1,3-9 2,-1 17 0,1-17 0,4 16-16,-4-16 24,13 12-3,-13-12 6,15 7-3,-6-4-2,-9-3-7,21 1 7,-21-1-4,24-1 2,-13-1-1,1 0-2,-1-1 1,1 0 0,-1-1 0,0-1 1,0 0 6,-2 0-6,-1-2 8,-1 1-11,2-1 2,-9 7 44,12-13-54,-12 13 49,9-14-50,-9 14 44,8-11-47,-8 11 50,6-12-32,-6 12 51,3-9-41,-3 9 49,6-8-56,-6 8 27,0 0-44,5-8 29,-5 8-26,0 0 56,0 0-23,5 11 33,-5-11-24,4 16 12,-3-5-2,-1 0 7,1 4 9,0 2 2,1 0-5,-2 0 2,0 2-3,1 0-56,0-2 0,-1 1 0,2 0 0,-1 0 0,0-1 0,-1-1 0,1 1 0,1-3 0,-1-1 0,-1-1 0,1 0 0,1 0 0,-2-12 0,2 20 0,-2-20 0,1 16 0,-1-16 0,3 13 0,-3-13 0,0 12-83,0-12-85,0 0-38,3 12-83,-3-12-51,0 0-66,0 0-106,0 0-123,0 0-114,0 0-774,0 0-1156</inkml:trace>
  <inkml:trace contextRef="#ctx0" brushRef="#br0" timeOffset="45860.56">22826 12497 189,'0'0'770,"7"-12"-164,-7 12-49,5-13-40,-5 13-55,6-14-60,-6 14-44,4-17-66,-4 17-10,3-18-71,-3 18 18,0-18-24,0 18-29,-2-20-9,2 20-19,-4-19-22,1 9-8,-1 2 14,0-1-12,-1 2-20,0 0-10,-3 0-4,-1 2-10,0 2-5,-1-3-3,-1 3-5,11 3-8,-22-2-2,22 2-8,-25 1 2,13 0-8,0 3-9,2 1-2,-1-3-1,2 3-4,0 0-3,0 1-7,2 1-1,1-1 1,6-6-2,-7 15-1,7-15 2,-2 15 1,2-15-3,4 17-2,0-8 5,1-1 4,3 1 1,2 1 0,0-1 15,1 2-12,2-1 0,0-1 0,1 0 0,-1 2 17,1-3-20,-1 2-7,2-2-4,-2 1-1,-2 0-1,2-1-3,-1 0 4,-2 0-3,0-2 0,-2 1-1,-1 0 3,1 0-3,-2-1 13,-6-6-4,7 14-13,-7-14 2,1 12 2,-1-12 2,-4 12-10,4-12 6,-10 15-1,2-10-12,1 2-8,-1-2-2,-2 0-9,1 0 6,0-1 5,-2-1-6,11-3 0,-17 1-3,17-1 6,-18-1 10,18 1-2,-16-5 36,9 0-41,7 5-8,-13-10 15,13 10-7,-5-17 14,5 17-5,0-16 3,1 6-4,3-2 7,1 0 0,4 1-13,-1-2-7,3-2-13,3 0-40,0 3-38,4-2-62,-2-1-25,1 1-68,3 1-81,-2 1-55,1 1-66,0-2-33,1 2-84,-1 1-95,-1 0-271,-1 0-543</inkml:trace>
  <inkml:trace contextRef="#ctx0" brushRef="#br0" timeOffset="46219.9146">23141 12305 160,'0'0'625,"10"-9"-99,-10 9-38,6-9-36,-6 9-40,4-9-14,-4 9-21,3-12-37,-3 12-22,1-11-20,-1 11-33,0-12-16,0 12-16,0 0-3,-1-15-7,1 15-15,0 0-10,0-12 25,0 12-72,0 0 24,0 0-75,0-12 23,0 12-66,0 0 62,0 0-42,0 0 47,0 0-29,4 14 27,-4-14-31,3 19 32,-1-8-56,0 3 8,2 3-3,-3 0-6,2-1 4,-1 4 3,0-2 3,0 0-2,0 2-36,-1-1-38,0 0 0,2 1 0,-2-1 0,0 0 0,2-2 0,-2 3 0,2-4 0,-2 1 0,3-2 0,-2 0 0,-1-3 0,2 0 0,-2-2 0,1 1 0,-2-11 0,4 17 0,-4-17 0,1 13 0,-1-13 0,2 12-79,-2-12-231,0 0-95,0 0-47,0 0-118,0 0-132,0 0-129,0 0-704,0 0-1171</inkml:trace>
  <inkml:trace contextRef="#ctx0" brushRef="#br0" timeOffset="46844.8932">23529 12416 853,'0'0'676,"-6"-6"-99,6 6-61,-5-8-31,5 8-64,-6-7-12,6 7-79,0 0-34,-4-10-71,4 10-8,0 0-27,2-14 8,-2 14-20,8-11-4,-8 11-9,10-12-9,-2 6-10,0 1 2,1 0-21,2 0-5,0 0 46,1 1-61,-1 1 28,2 1-62,-13 2 44,25 0-65,-14 3 31,0-1-48,1 2 39,-3 3-51,0-1 33,1 2-34,-3 3 14,-1-2-2,-2 1-11,-2 0-2,-2 2-3,-2 0-5,-1 3-1,-2-1-4,-2-1 1,1 3-3,-3-3 0,1 0-4,-1 0 0,-1-1 3,1 0-3,0-1 0,2 0 7,-2-1-8,1-3 5,2 2-13,0-3 5,-1 1 3,7-7 0,-9 10-1,9-10 1,-8 10 0,8-10 1,-6 6-2,6-6-2,0 0 1,0 0 3,0 0 0,0 0-6,0 0 3,5 7-2,-5-7 1,12-2-3,-12 2 3,17-4-1,-6 1 10,0 1-10,4-4 9,0 4-9,1-2 0,2-1 1,-1 2 7,2-1 3,-3 0-9,2 0 0,0 1 3,-1-1-3,1-1-1,-4 3 6,-1 1 4,1-2 18,-3 1 12,2 0 9,-13 2 3,19-3 0,-19 3 0,15-3 4,-15 3-1,12-3-4,-12 3-46,13-1-3,-13 1 0,0 0 0,11-3 0,-11 3 0,0 0 0,0 0 0,13-1 0,-13 1 0,0 0 0,0 0 0,0 0-132,0 0-95,0 0-66,9-5-36,-9 5-58,0 0-72,0 0-106,0 0-66,-7-5-144,7 5-621,0 0-1000</inkml:trace>
  <inkml:trace contextRef="#ctx0" brushRef="#br0" timeOffset="50177.2365">26602 12283 20,'0'0'793,"0"0"-191,-5-12-81,5 12-33,-2-10-47,2 10-22,0 0-19,-4-11-56,4 11-18,0 0-64,-2-11-1,2 11-50,0 0-7,0 0-38,-5-9-20,5 9-13,0 0 0,0 0-8,0 0-19,0 0 13,0 10-19,0-10 3,0 12-25,0-12 12,0 20-24,0-9 11,0 2-6,0 1 7,-2 1 34,2 3-50,0 0-1,0 1-7,0-1-6,-2 1-9,2 0-3,0 0-11,-2 1 1,2-4-9,0 2 0,0-1-6,0-3 10,0 0-18,-3-2 0,3 1-12,0-1 21,0-12-12,0 19-40,0-19-29,-2 15-67,2-15-26,0 12-88,0-12-62,0 0-69,0 13-110,0-13-78,0 0-107,0 0-702,0 0-978</inkml:trace>
  <inkml:trace contextRef="#ctx0" brushRef="#br0" timeOffset="50614.7206">26532 12364 293,'0'0'712,"-2"-13"-146,2 13-56,0-12-42,0 12-45,2-14-15,-2 14-62,2-13-26,-2 13-54,5-12-20,1 5-39,-6 7 11,10-12-42,-1 7 14,-1 0-31,2-2 7,1 4-25,2-1 20,3 1-12,1 0 0,0 2 11,1-1-44,-3 2-6,4 2-1,-2-1-5,0 2-9,3 0 2,-5 2 0,4 0-11,-2 4-3,1 1 14,-2 0-5,0-1-12,-3 4-13,1-1-5,-3 0 1,-1 1-3,-2 0 5,1-1-11,-3 1-6,-3 0 0,2 2 6,-3-4 2,-2 1-42,0-1-14,-2 4 0,-3-3 0,0 1 0,-1 0 0,-1 0 0,-3-1 0,0-1 0,-3 2 0,-1-1 0,-2-1 0,0 0 0,-1-1 0,-2-1 0,-1 1 0,2-2 0,-2-2 0,3-1 0,0 2 0,1-3 0,-1 0 0,1-3 0,2 0-217,0 1-71,1-4-51,0 1-23,-3 0-36,5-2-72,-1 2-109,1-3-77,-3 0-124,6 1-519,-3-2-903</inkml:trace>
  <inkml:trace contextRef="#ctx0" brushRef="#br0" timeOffset="54307.2603">30229 12333 624,'0'0'677,"0"0"-117,-6-11-23,6 11-88,-5-9 17,5 9-55,0 0-19,-3-13-30,3 13-36,-3-9-28,3 9-21,0 0-17,-1-13-8,1 13-44,0 0-21,0 0-57,-3-13-16,3 13-11,0 0 37,0 0-1,0 0-2,0 0 1,4 11-3,-4-11 15,6 14-14,-6-14-1,8 20-3,-5-10-15,-1 2-9,2 2-17,1 0-91,-1 1 0,-1 2 0,1-2 0,-1 1 0,0 1 0,-1-2 0,-1 1 0,1 0 0,-1-2 0,-1-1 0,0 1 0,0 0 0,0-1 0,-1-2 0,1 3 0,-2-1 0,1-3 0,1-10-4,-1 19-311,1-19-55,-1 17-73,1-17-36,-2 15-109,2-15-82,-1 12-116,1-12-655,0 0-1053</inkml:trace>
  <inkml:trace contextRef="#ctx0" brushRef="#br0" timeOffset="55033.2292">30701 12483 47,'7'-8'779,"-4"-1"-167,1 1-81,-4 8-30,8-15-17,-4 4-78,-1 2-11,-1 0-68,-2 9-6,4-19-57,-4 19-11,0-18-28,-3 7-28,3 11-11,-3-18-31,-1 9-18,-1 2-7,-1 0-23,0-2-13,-2 3 1,-1-1 3,0 1-28,2 2 9,-5-2-27,3 2 12,-1 1-14,-3 2 4,13 1-24,-20-1 8,20 1-18,-19 2-2,7 0 4,3 2 11,9-4 0,-15 8-10,6-3-4,3 1-1,-1 1-1,2 1-1,5-8-4,-9 14 7,7-5 3,2-9 0,-3 18 7,3-18 7,3 22-3,-1-12-1,4 1 21,0 0-3,1 2 4,2 0-9,1-1-2,2 1 5,1 1-4,0-2-3,-1 1 5,2 0-1,-2-3-3,2 1-4,-3-2-7,0 2-6,0-4 3,-1 3-10,-1-3 3,1 1-6,-2-3-5,-1 3-2,-1-2-4,-6-6 4,13 11 0,-13-11-1,6 9 3,-6-9-2,4 9-1,-4-9 1,-4 11-5,4-11 0,-10 6 4,10-6-2,-17 10-8,8-8 2,-2 2-1,-1-1-2,1-2-5,-2 1 1,13-2 1,-22 2-2,22-2 0,-23-3 8,23 3-10,-17-5-11,8 1 7,9 4 2,-13-8-5,13 8-6,-9-11 9,9 11 2,-3-15 0,3 15 5,4-14 0,0 5 5,2-1-3,1 0 9,2-1-3,0 0-4,1 1 5,0-2 0,4 0-4,-1-2-1,-3 3 1,4-2 11,-4 3 11,1-2 18,0-1 7,-2 1 3,0 1 14,0 0-2,-3-2 0,-1 3 0,1 0-18,-2 0-41,-2 0 0,-2 10 0,4-19 0,-4 19 0,0-17 0,0 17 0,-4-12 0,4 12-40,-5-12-166,5 12-65,-5-11-104,5 11-100,-7-7-171,7 7-149,0 0-906,-6-6-1380</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2:21.331"/>
    </inkml:context>
    <inkml:brush xml:id="br0">
      <inkml:brushProperty name="width" value="0.05292" units="cm"/>
      <inkml:brushProperty name="height" value="0.05292" units="cm"/>
      <inkml:brushProperty name="color" value="#FFFFFF"/>
    </inkml:brush>
  </inkml:definitions>
  <inkml:trace contextRef="#ctx0" brushRef="#br0">18450 3575 916,'0'0'740,"-2"-12"-48,2 12-48,-1-13-62,1 13-43,-2-12-60,2 12-21,-3-10 6,3 10-27,-2-12-32,2 12-34,-3-10-26,3 10-22,-2-10-22,2 10-25,0 0-57,-3-8-219,3 8 0,0 0 0,0 0 0,0 0 0,0 0 0,0 0 0,0 0 0,-8 5 0,8-5 0,-2 13 0,2-13 0,-3 17 0,2-6 0,-1 0 0,1-1 0,-1 2 0,2 1 0,-3-1 0,2 0 0,0 1 0,-1 0 0,1 0 0,1-1 0,-1 0 0,0 1 0,-1-1 0,1 0 0,0 0 0,1-12 0,-2 21 0,2-21 0,-2 17 0,2-17 0,-1 14 0,1-14 0,-2 12-605,2-12-151,0 0-89,-1 13-189,1-13-534,0 0-1214</inkml:trace>
  <inkml:trace contextRef="#ctx0" brushRef="#br0" timeOffset="301.764">18436 3510 197,'0'0'846,"0"0"-129,-7-10-61,7 10-73,0 0-30,-5-9-45,5 9-39,0 0-65,-1-11-49,1 11-37,0 0-32,5-14 1,-5 14-53,9-11-9,0 6-37,-1-2 16,1 2-54,3-1-24,2-1-22,0 2-19,1 1-16,1 0-14,-2-2-10,3 3-10,-4 0-6,1 2-8,1 0-5,-2-1-55,-1 2-91,-12 0-66,25 0-42,-25 0-51,20 2-35,-20-2-89,16 3-88,-16-3-64,9 8-71,-9-8-774,1 11-1013</inkml:trace>
  <inkml:trace contextRef="#ctx0" brushRef="#br0" timeOffset="536.1286">18415 3667 716,'0'0'648,"0"0"-79,0 0-59,0 0-93,12 0-14,-12 0-71,15-3-11,-15 3-68,18-5-14,-8 2-65,2 2-14,-2-4-47,1 3-6,1-1-43,-12 3 6,22-2-30,-11 0-7,-11 2-80,19-2-35,-19 2-82,17-1-37,-17 1-47,17 0-48,-17 0-34,0 0-47,16 1-56,-16-1-94,0 0-254,13 3-301</inkml:trace>
  <inkml:trace contextRef="#ctx0" brushRef="#br0" timeOffset="789.0228">18451 3751 239,'0'0'597,"0"0"-84,-9 5-31,9-5-24,0 0-48,0 0-43,-6 11 10,6-11-25,0 0-29,6 7-27,-6-7-21,10 4 12,-10-4-44,15 4 2,-15-4-37,20 6-6,-9-6-37,2 1-12,-1 2-49,0-2-2,0 0-39,0 0 6,1 0-33,-1 1 10,1-1-25,-13-1 0,22 1-82,-22-1-48,24 0-92,-24 0-74,21-2-111,-21 2-105,22-3-94,-22 3-143,18-2-474,-7 0-813</inkml:trace>
  <inkml:trace contextRef="#ctx0" brushRef="#br0" timeOffset="1093.8617">18864 3616 659,'-12'-10'760,"12"10"-60,-9-9-54,9 9-74,-8-8-26,8 8-53,-6-6-67,6 6-46,0 0-8,-3-10-34,3 10-23,0 0-39,7-7-16,-7 7-21,13-3-18,-13 3-24,15 3-8,-15-3-25,21 5-27,-11-1-19,3 4-14,0-2-25,-1 2-79,0 0 0,1 0 0,-1 2 0,-1-2 0,0 2 0,-1-2 0,1 2 0,0-2 0,-2 1 0,-1-3 0,-1 1 0,1 0-53,0-2-226,-2 2-54,-6-7-54,13 9-41,-13-9-93,9 8-96,-9-8-74,7 8-86,-7-8-523,7 6-904</inkml:trace>
  <inkml:trace contextRef="#ctx0" brushRef="#br0" timeOffset="1383.2305">19176 3584 725,'-3'-14'727,"3"14"-50,0 0-48,-1-15-42,1 15-50,0 0-44,-3-12-70,3 12-41,0 0-49,-4-9-47,4 9 6,0 0-39,0 0-1,-16 3-46,16-3-24,-14 9-25,6-4-22,0 3-18,-3 0-4,2 2-22,-1 1-14,-2 0-10,2-1-16,-2 4-9,1-2-9,-2 1 0,2 0-12,-2-2-5,3 1 2,-2-3-6,2 2-8,0-2-26,0 0-86,1 1-83,2-4-50,-1 1-93,1-1-81,7-6-115,-12 9-95,12-9-107,-10 8-782,10-8-1144</inkml:trace>
  <inkml:trace contextRef="#ctx0" brushRef="#br0" timeOffset="1886.0013">18252 3963 759,'-11'3'597,"11"-3"-82,-16 4-48,16-4-70,-13 3-5,13-3-59,-11 4-14,11-4-56,0 0 3,-16 3-60,16-3-9,0 0-4,0 0-44,-13 4-30,13-4-5,0 0-12,0 0-2,0 0 18,0 0 5,0 0-9,0 0-10,0 0-18,6 8-12,-6-8-10,12 3-10,-12-3-7,21 1-6,-8-1-9,3 0-5,2 0-4,4 3-7,1-3 0,5-3-2,9 3 5,0-1-11,5-2 4,7 1-2,3-1-5,2 0 2,2-1-1,-1 1 1,3-1-6,-2 1 9,-1-1-12,-2 0-4,-1 1 7,-4 0-3,-8 2 0,-2-4 3,-7 5 1,-3-1-1,-3 0 2,-3-1-1,-3 1 18,-3 1 15,-1 0 5,-4-1 6,-11 1-12,22 0-3,-22 0-4,14 0 0,-14 0-5,0 0-6,14 1-3,-14-1-10,0 0 7,0 0-4,0 0-5,0 0-31,0 0-86,0 0-81,0 0-124,0 0-113,0 0-92,0 0-84,0 0-857,0 0-1086</inkml:trace>
  <inkml:trace contextRef="#ctx0" brushRef="#br0" timeOffset="2151.6216">19611 3632 230,'9'-5'947,"-9"5"-144,0 0-124,0 0-61,0 0-76,0 0-56,0 0-87,7-9-59,-7 9-60,0 0-53,0 0-49,0 0-30,0 0-35,0 0-21,0 0-31,0 0-67,5-6-134,-5 6-106,0 0-167,0 0-92,0 0-115,0 0-716,0 0-940</inkml:trace>
  <inkml:trace contextRef="#ctx0" brushRef="#br0" timeOffset="2354.7312">19565 3814 126,'0'0'917,"4"9"-135,-4-9-15,8 6-73,-8-6-39,8 5-22,-8-5-41,11 4-41,-11-4-35,10 3-39,-10-3-29,0 0-27,13 2-38,-13-2-154,0 0-229,13 3 0,-13-3 0,0 0 0,0 0 0,0 0 0,13 0 0,-13 0 0,0 0 0,0 0 0,0 0-89,0 0-506,0 0-191,0 0-164,0 0-872,-13-3-1526</inkml:trace>
  <inkml:trace contextRef="#ctx0" brushRef="#br0" timeOffset="12272.4185">21320 3599 326,'0'0'774,"0"0"-105,4-14-38,-4 14-60,0 0-46,3-10-24,-3 10-39,0 0-46,3-12-21,-3 12-16,0 0-29,0 0-41,1-10-64,-1 10-29,0 0-21,0 0 4,0 0-13,0 0-8,-2 14 18,2-14-17,-3 17 9,1-5-87,0 1-101,2-1 0,-1 2 0,1 1 0,-1 1 0,1-2 0,0 2 0,0 1 0,-1-2 0,1 0 0,0 1 0,0-4 0,0 0 0,-2 0 0,2 0 0,0-12 0,0 21 0,0-21 0,0 15 0,0-15 0,0 13 0,0-13-446,0 0-124,2 12-96,-2-12-122,0 0-178,0 0-543,0 0-1136</inkml:trace>
  <inkml:trace contextRef="#ctx0" brushRef="#br0" timeOffset="12569.287">21108 3550 408,'0'0'798,"-14"-1"-110,14 1-24,0 0-76,-16-3-38,16 3-53,0 0-72,0 0-56,-7-4-50,7 4-43,0 0-24,14-8-19,-14 8-41,16-4-18,-2 3-33,2-2-13,3 0-46,-1 2 6,6-1-41,2-1 16,0 0-16,2 1-13,-1 1-10,0 0 0,-1-2-8,-3 3-28,0-1-42,-2 1-54,-1 0-55,-1 0-49,-4 1-53,0-1-38,0 2-54,-3 0-45,-12-2-58,18 3-36,-18-3-186,12 8-450,-12-8-748</inkml:trace>
  <inkml:trace contextRef="#ctx0" brushRef="#br0" timeOffset="12819.275">21100 3813 389,'-8'4'650,"8"-4"-65,-11 10-48,11-10-30,-6 5-78,6-5-3,0 0-45,0 0-18,0 13-47,0-13-25,0 0-29,15 5-33,-15-5-25,17 3-24,-5-2-29,2-1-22,1 1-24,4-1-21,1 1-11,3-1-23,-1 0-7,6 0-12,0 0-36,3-1-72,-2 1-62,0-1-88,2 0-16,0-1-73,-2 1-44,-1 0-57,-1-2-22,-1 2-55,-5-2-45,-2 2-448,-1-3-584</inkml:trace>
  <inkml:trace contextRef="#ctx0" brushRef="#br0" timeOffset="13252.6237">21699 3764 85,'0'0'634,"-4"-9"-144,4 9-43,-5-9-16,5 9-28,-7-7-39,7 7-29,0 0-36,-8-9-35,8 9-9,0 0-68,0 0-1,-6-5-42,6 5 13,0 0-15,0 0 7,-3 9-29,3-9-4,1 11-32,-1-11 5,3 14-23,-3-14 1,2 18-15,-2-18-2,3 21-12,-2-10 34,2 0-20,0-1 2,-1 1-20,-2-11 0,3 18-17,-3-18 18,5 14-23,-5-14 8,1 14-12,-1-14 11,2 9-14,-2-9 13,0 0-15,0 0 7,-1 13-13,1-13 8,0 0-8,0 0 13,0 0-12,0 0 10,-4-13-7,4 13 2,0-12-10,0 12 8,3-18 4,-1 8-10,2 0 11,0-2-14,3 2 10,0-2-9,2 0 14,0 3-13,1-1 8,2 2-9,-1-1 16,2 1-8,-1 3 20,0-1-10,2 3 7,-1-1-8,1 1 14,-14 3-7,26 0 20,-15 2-1,2 0 2,-1 1-5,-2 0-7,0 3-6,0-1-1,-1 5-1,-1-1-4,1-1 1,-3 2-7,-1-1 3,-1 0-1,0 0-10,-1 2-69,-1-1-83,-2-10-54,3 17-91,-3-17-96,1 15-90,-1-15-101,0 14-193,0-14-312,0 0-705</inkml:trace>
  <inkml:trace contextRef="#ctx0" brushRef="#br0" timeOffset="13580.9257">22104 3716 349,'0'0'617,"0"0"-89,0 0-51,8-6-46,-8 6-74,0 0-29,13 6-27,-13-6-49,11 11-5,-5-4-57,2 1 3,-1 1-61,1 2 5,-2 0-37,3-1 10,-3 2-33,1 0 21,0 1 15,1-1 0,0-1-27,-2 1-8,2 0-17,-3-4 21,1 2-16,-1-2 0,0 0-11,-5-8 25,8 13 16,-8-13 15,9 9-6,-9-9-8,8 5 2,-8-5-15,0 0-19,12 0-9,-12 0-14,12-3-8,-12 3-8,11-9-4,-11 9-10,12-12-1,-5 5-1,0-1-25,-1 1-48,1-2-82,-1 2-65,3-4-43,-1 2-102,1 0-66,1 0-60,-1 1-84,-1 0-90,2 1-416,-3 0-688</inkml:trace>
  <inkml:trace contextRef="#ctx0" brushRef="#br0" timeOffset="14329.7137">22543 3822 461,'0'0'652,"9"5"-86,-9-5-58,11 3-37,-11-3-71,14 2-12,-14-2-86,14-1-7,-14 1-54,17-2-12,-17 2-23,15-5-24,-15 5-38,18-4-18,-18 4-21,14-9-27,-14 9-1,10-6-30,-10 6-3,7-9-16,-7 9 6,0 0-20,1-11 9,-1 11-17,0 0 7,-9-5-14,9 5-2,-14-2 3,14 2 10,-14 3-10,3-1 8,2 3 1,-2 0-11,0 2 15,1-1-14,1 2 16,-1 1-6,2-1 2,1-1-8,2 4 15,0-4-15,0 3 10,5-10-10,-4 14 8,4-14-11,2 16 12,-2-16-16,7 14 4,-2-6-26,3-1-22,1 0-62,2-1-6,3 1-43,2-2-28,-1 0-52,3-1-17,0-1-27,1-3-7,0 1-5,-2-1 9,2-2 27,-2 0 16,-1-1 9,0-3 71,-2 1-7,-3-2 93,0 0-5,-3 0 64,0-3 39,-3 2 39,0-2 22,0 2 25,-5 8 19,5-16 40,-5 16 27,3-13 6,-3 13 13,2-10-25,-2 10-14,3-11-39,-3 11-2,0 0-13,0 0 42,0 0 4,0 0-14,0 0-15,0 0-14,9 5-9,-9-5-10,5 12 1,0-4-27,-5-8 7,8 17-23,-4-9-1,0 1-17,-4-9 5,6 17-5,-2-7 12,-4-10-12,7 15-2,-7-15-20,6 14 9,-6-14-5,5 10-6,-5-10-7,4 9 12,-4-9-13,0 0 6,0 0-13,3 8 9,-3-8-12,0 0 6,0 0-7,0 0 8,0-13-14,0 13 6,0-11-5,0 11 11,2-14 1,0 4-4,-2 10-6,5-19 3,-1 8-2,1 1-2,2-2 2,-1 3 3,3-2-7,0 1-5,1 2 8,1 0 3,0 1 10,-2 2 2,2 0 24,1 1-7,-2 1 12,-10 3 8,23-1 16,-23 1 14,20 3-7,-9 1 9,-2 0-2,1 3-4,-1-2 2,-1 3-12,2 1-12,-4 1-8,0-2-7,0 2-8,-1 0 2,1 0 5,-2 2-8,-2-3-23,1 3-63,0-3-90,-1 1-79,-1 1-68,-1-11-120,3 17-96,-3-17-59,3 15-174,-3-15-519,3 11-869</inkml:trace>
  <inkml:trace contextRef="#ctx0" brushRef="#br0" timeOffset="14600.0687">23352 3704 20,'1'-12'740,"0"1"-105,-1 11-63,2-17-51,-2 17-59,2-14-28,-2 14-47,2-12-32,-2 12-52,3-12-64,-3 12-41,0 0 4,5-8-4,-5 8-11,0 0 13,7 8-14,-7-8 2,5 15 29,-3-6-38,2 3-23,1 2-12,-1-1-6,0 2-26,-2 1-18,2 1-18,0 0-17,-1 0-8,-1-3-8,1 1-8,-1 2 2,2-2-27,-3-1-79,1-1-86,-2-1-71,0 0-85,0-12-62,-2 21-133,0-11-102,2-10-124,-8 16-666,8-16-1001</inkml:trace>
  <inkml:trace contextRef="#ctx0" brushRef="#br0" timeOffset="15101.3515">23178 3866 239,'0'0'794,"4"-8"-125,-4 8-70,9-8-75,-9 8-88,14-9-47,-3 5-63,-1-2-31,6 2-75,-1-1-31,2 0-62,-2 1-5,3 0-37,-1 0-1,2-1-33,1 3 2,-2-2-67,2-1-32,-2 1-80,3 2-28,-3-1-39,-3 0-38,0 2-24,-2 0-7,1 0-30,-2 0 20,-12 1 27,20-2 39,-20 2 42,15 0 42,-15 0 23,0 0 33,17 0 36,-17 0 37,0 0 32,0 0 18,0 0 17,0 0 18,0 0 4,5 6 23,-5-6 20,-5 8-9,5-8 2,-9 11 0,4-2 19,0-2 19,0 3-21,1-2-8,0 3-28,0-2 21,1 1-38,0 0 14,0 0-49,3-10 39,-1 20-20,1-20 25,1 17-32,-1-17 9,4 15-21,2-8 16,0 0-17,-6-7 4,11 10-30,-3-5 11,-8-5-22,18 5 11,-18-5-21,19 1 9,-19-1-15,22-1 9,-11-2-16,1 0 12,-2-1-22,1-2 24,0 0-19,-4 0 7,2-1-5,-1-1 14,-3-2 0,0-1-5,-1 1-1,0-2-3,-2 2-14,-2 10 21,-1-21-18,0 10 13,-4 3-18,0 0 17,-2 0-16,1 3 20,-2-2-19,-2 4 17,10 3-22,-18-6-30,18 6-85,-22 0-60,22 0-99,-25 1-104,14 1-92,-1 1-126,0-2-416,2 4-643</inkml:trace>
  <inkml:trace contextRef="#ctx0" brushRef="#br0" timeOffset="15907.7277">23660 3824 452,'0'0'613,"12"-2"-76,-12 2-54,14-5-43,-14 5-86,18 0 4,-18 0-60,21-1 3,-21 1-41,23 1-32,-9-1-35,1 5-53,0-2-1,0 2-36,-2-1 10,2 4-18,-3-1-18,0 0-19,-3 3 3,1-3-26,-2 3 5,-2-1-19,-2-1 9,0 1-14,-4-9-20,4 15 16,-4-15 7,0 14-13,0-14 15,-2 12-15,2-12 9,0 0-17,-2 14 16,2-14-33,0 0 12,0 0-27,-4 10-11,4-10-43,0 0 13,0 0 9,0 0 16,11-4-28,-11 4 19,8-8-30,-2 2 20,1 0 0,-1-1 21,3 2-21,-1-3 45,0-1-11,-2 4 20,3-2-9,-9 7 12,11-10-10,-11 10 12,9-7-7,-9 7 23,10-3-14,-10 3 24,0 0-11,0 0 20,15 3-16,-15-3 26,7 7-15,-7-7 14,9 7-9,-9-7 30,12 7-23,-12-7 22,12 8-35,-12-8 31,16 5-39,-6-1 26,-10-4-29,22 3 23,-10-1-30,0-2 24,-12 0-28,26 0 8,-15-2-26,3 1 43,2-3-27,-3 1 25,2-1-23,-1-1 19,-2-1-26,0 1 27,1 0-29,-3-2 26,-1 2-30,0 0 31,-3-1-34,1 0 35,-7 6-28,9-9 27,-9 9-14,8-8 35,-8 8-29,7-8 26,-7 8-31,0 0 18,8-6 3,-8 6-27,0 0 46,0 0 23,0 0 22,0 0-11,0 14 23,0-14-14,-2 13 2,2-13 20,-5 22 19,4-6-1,0 2 50,-1 2 41,5 4-4,-2 2-10,4 6-8,-2 2-4,1 1-10,3 5-13,-2 4-19,1-4-26,-1 3-15,1-1-19,2-2-12,-5-5-16,2 0-60,-2-2 0,1 1 0,-3-7 0,-1 1 0,-1-5 0,0 1 0,-3-7 0,0 1 0,-2-3 0,-2-1 0,-1-1 0,-1-4 0,-3-2 0,0-1 0,-5-1 0,0-3 0,-2-2 0,-4-4 0,-2-2 0,1 1 0,-3-6 0,-1-1 0,3-1 0,0-6 0,3 1 0,3-3 0,3-2 0,3-2 0,5-1 0,5-1 0,4 0 0,5-4-49,11-8-166,3 0-53,13-4-54,5-1-61,4 0-27,5 1-100,2 4-90,3-1-97,1 6-806,3-4-1130</inkml:trace>
  <inkml:trace contextRef="#ctx0" brushRef="#br0" timeOffset="17198.569">25143 3667 35,'0'0'688,"0"0"-99,-4 11-50,4-11-28,0 0-54,0 0-42,0 0-10,0 0-82,4 9-2,-4-9-66,0 0-16,15-5-36,-15 5-3,12-4-36,-12 4-16,19-8-42,-13 2-16,5 1-13,-1-2-12,-2 1-12,2-2-8,1 0-6,-2-1-10,0 0-2,0-1-7,-3 1-3,1 0-1,-3 0-3,1 0-8,-3-1 2,-2 10-1,2-15-3,-2 15 2,-4-15-4,4 15 0,-9-14 0,9 14-1,-12-12-3,12 12 6,-14-6-3,14 6 4,-13-3 4,13 3 8,-15 0 18,15 0 9,-13 4 10,13-4-2,-14 12 33,7-3 8,3 1-33,-4 1 21,2 3 12,-2 2-10,3 4 22,-3 2 24,3 1 9,-2 6 8,0 2-11,1 2 8,-1 8 3,1-2-13,0 2-17,-1 2-11,3-2-15,0-1-89,-1-4 0,3 0 0,-3-1 0,3 0 0,0-1 0,0 0 0,-1-4 0,2-2 0,-2-2 0,0 1 0,1-2 0,-1-2 0,1 2 0,-1-1 0,0-2 0,1-3 0,1-2 0,1 0 0,0-2 0,1-1 0,4-1 0,-3-2 0,3-1 0,1 0 0,1-2 0,2-2 0,0 0 0,2-1 0,2-3 0,-1 1 0,1-3 0,5 0 0,-1-3 0,-1-2 0,3 2 0,-1-4 0,4 0 0,-4-3 0,0 0 0,-2 0 0,0-1 0,0-2 0,-3-1 0,-1-1 0,-3-1 0,-3 1 0,-2-1 0,-2-2 0,-4 0 0,-2-2 0,-2-2-57,-6 0-44,-2-5-1,-1 4-5,-7-4-7,0 0 1,0 3 1,2 3 24,2 1 9,0 2 5,4 3-12,1 0-1,2 3 8,4 1-7,0-1 8,3 0-28,4 12 8,1-20-4,5 9 25,1-1-2,6 1 20,2-1 2,4 3 19,-1-2-5,4 0 17,-2 3 8,1-2 4,1 3-3,-1 0 3,1-1 8,-2 4-5,-2-1 8,-1 0-5,0 1 5,-4 1-6,1 2 11,-14 1-4,20 0 6,-20 0-9,18 1 8,-18-1-3,14 10 20,-9-3-11,-5-7 10,6 15-7,-2-6 9,-4 2-10,3-2 4,-2 2-10,0 0 5,3-1-5,-4-10 3,4 19-4,0-8 6,-2-2-11,-2-9 8,9 14-25,-1-7-51,-8-7-84,14 9-24,-14-9-56,15 5-58,-15-5-45,17 1-56,-7-3-53,1-1-127,1-2-526,-1 0-714</inkml:trace>
  <inkml:trace contextRef="#ctx0" brushRef="#br0" timeOffset="17535.518">25560 3699 419,'0'0'592,"-14"7"-59,14-7-38,-11 7-38,11-7-42,0 0-25,-3 8-56,3-8-4,0 0-50,7 6-21,-7-6-50,10 3 3,-10-3-43,17 0 2,-17 0-28,18 0 0,-18 0-30,20-3-6,-9-1-23,0 2-3,-1-2-13,1 0 4,-2 0-12,0-1-2,0 0-13,-2-2-6,-7 7-12,8-11-5,-8 11 10,2-11-19,-2 11-6,-4-13 0,4 13-4,-9-9 1,9 9-3,-15-7-2,15 7 1,-16-3 16,16 3-22,-18 0 0,18 0 2,-20 4-35,9-1-45,2 2-74,0 0-43,0 1-81,4 0-73,-1 3-95,6-9-108,-5 13-210,5-13-325,2 14-711</inkml:trace>
  <inkml:trace contextRef="#ctx0" brushRef="#br0" timeOffset="17840.9436">26020 3732 688,'-2'-16'652,"2"16"-76,0-20-53,0 20-69,-3-15-17,3 15-23,-2-14-23,2 14-29,0-11-44,0 11-41,0 0-44,-2-15-45,2 15-40,0 0-30,0 0-18,0 0-13,0 0 6,0 0 6,0 0 30,0 15 0,0-15-8,2 22-4,-2-8-6,0 2 8,2 1-4,-1 0-10,1 3-8,-2-1 13,0 2 5,2 4-10,-2-3-23,2 0-8,-2-1-17,0 1-16,0-1-8,0-1-1,0-1-7,0 0-10,0-2-53,0-2-86,0-2-73,2-1-78,-2 0-74,0-12-46,2 17-112,-2-17-111,1 15-85,-1-15-783,0 0-1111</inkml:trace>
  <inkml:trace contextRef="#ctx0" brushRef="#br0" timeOffset="18231.5564">26193 3993 524,'0'0'684,"13"-3"-85,-13 3-50,19-3-52,-8 0-34,3-1-79,1-1-23,1 2-42,-1-2-43,4-1-42,-4 1-17,1-1-41,-1 0-7,-1 0-23,1 0-17,-1 0-22,-3 1-8,-2-2-25,-1 2-9,0-2-18,-1 1-5,-7 6-11,10-11-5,-10 11-13,2-10 6,-2 10-11,0 0 3,-6-12-1,6 12-3,-13-5-4,13 5 1,-13-2-4,13 2 3,-18 2-1,7 0-7,-1 1 9,3 1-5,-1 2 6,-4 3-5,5-2 17,0 5 30,-1 0 33,0 1 33,3 2-4,0-1 14,2 1 4,1-1 5,2 1 44,2 2-4,0-3-28,4 1-21,0 0-24,6-1-13,-1 0-21,6-2-11,3 0-10,3-2-8,1-2-7,2-1-34,4-2-79,1-1-110,0-4-109,2 0-100,5-5-145,-6 2-213,1-3-1063,8-6-1530</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7:16.861"/>
    </inkml:context>
    <inkml:brush xml:id="br0">
      <inkml:brushProperty name="width" value="0.05292" units="cm"/>
      <inkml:brushProperty name="height" value="0.05292" units="cm"/>
    </inkml:brush>
  </inkml:definitions>
  <inkml:trace contextRef="#ctx0" brushRef="#br0">19386 3754 82,'0'0'907,"0"0"-161,-7-8-45,7 8-61,0 0-18,0 0-47,-4-8-54,4 8-18,0 0-43,0 0-45,0 0-55,0 0-59,0 0-27,0 0-19,0 0-14,0 0 20,0 0-17,0 0-161,0 0-83,1 14 0,-1-14 0,2 19 0,-1-8 0,0 1 0,-1 1 0,1 0 0,-1 1 0,3 3 0,-3-1 0,1 1 0,-1 0 0,0 0 0,0-2 0,0 0 0,0-1 0,0 1 0,0-1 0,0-1 0,0-1 0,0-12 0,1 23 0,-1-23 0,0 18 0,0-18 0,2 14 0,-2-14 0,1 14 0,-1-14 0,0 0 0,1 11-537,-1-11-126,0 0-145,0 0-141,0 0-707,0 0-1321</inkml:trace>
  <inkml:trace contextRef="#ctx0" brushRef="#br0" timeOffset="296.865">19372 3762 431,'0'0'816,"-7"-7"-117,7 7-41,-7-9-97,7 9-35,-7-9-74,7 9-28,-4-9-39,4 9-15,-3-10-22,3 10-42,0 0-27,0-15-41,0 15-11,2-12-27,-2 12-20,7-11-29,-2 4-21,-5 7-24,13-12-15,-5 6-23,1-1-18,2 0 1,1 1-13,2-2-14,-1 4-9,2-2 1,-1 2-9,1 0-43,1 1-66,-4 1-46,0 0-74,-12 2-40,20 0-42,-20 0-78,14 3-104,-14-3-82,7 5-68,-7-5-856,2 13-1116</inkml:trace>
  <inkml:trace contextRef="#ctx0" brushRef="#br0" timeOffset="508.5659">19374 3867 671,'0'0'668,"0"0"-79,0 0-48,7 5-91,-7-5-26,0 0-85,17-1-16,-17 1-34,18-4-60,-18 4-41,20-4-48,-8 3-18,-1-1-27,2 0-19,1-1-15,-1 2-12,0-2-37,0 2-72,0 0-94,0-2-91,1 2-78,-14 1-55,22-2-75,-22 2-134,19 0-373,-19 0-545</inkml:trace>
  <inkml:trace contextRef="#ctx0" brushRef="#br0" timeOffset="727.751">19433 4025 124,'0'0'765,"-10"13"-124,10-13-79,-6 8-79,6-8-50,-3 10-17,3-10-77,0 0-8,2 12-61,-2-12-14,6 6-36,-6-6-14,11 5-42,-11-5-16,16 3-46,-16-3-11,21 3-24,-7-3-2,-2 0-27,2 0-6,-1-1-84,1-1-67,2-1-121,-1 1-115,-2 0-102,0 0-162,-1 0-614,1-3-844</inkml:trace>
  <inkml:trace contextRef="#ctx0" brushRef="#br0" timeOffset="1013.0404">19802 3892 429,'-13'-5'794,"13"5"-99,-13-5-70,13 5-64,0 0-63,-13-7-71,13 7-41,0 0-33,0 0-15,0 0-23,0 0-9,0 0-17,0 0-17,8 9-26,2-4-28,-1 1-13,3 0-7,0 2-19,3 0-16,0-1-38,-2 2-24,2 0-15,-1-1-21,0 2-12,-1-3-8,0 3-12,-1-3-3,-1 2-11,1-1-22,-3 1-33,3-2-94,-3 1-108,0-3-89,-1 2-26,-1-2-82,-7-5-112,14 9-110,-14-9-124,8 6-663,-8-6-1058</inkml:trace>
  <inkml:trace contextRef="#ctx0" brushRef="#br0" timeOffset="1278.656">20046 3838 309,'0'0'713,"0"0"-89,0-11-38,0 11-104,0 0-31,0 0-77,0 0-24,-9 10-58,9-10-5,-12 12-60,5-2-7,-2 1-47,0 1 8,-4 2-26,2 0-5,-1 1-20,-2 1-13,1-1-27,1-1-12,-1 0-20,0 1-6,0-1-17,3-2 0,-2-2-11,3 0-4,2 0-25,-1-2-66,1 0-83,7-8-51,-10 10-97,10-10-103,-7 8-99,7-8-148,0 0-583,0 0-844</inkml:trace>
  <inkml:trace contextRef="#ctx0" brushRef="#br0" timeOffset="1513.0293">20387 3806 596,'0'0'949,"6"-7"-125,-6 7-108,0 0-63,0 0-60,0 0-87,5-8-87,-5 8-67,0 0-62,0 0-61,0 0-44,4-9-43,-4 9-30,0 0-26,0 0-27,0 0-92,0 0-120,0 0-79,0 0-104,0 0-110,0 0-105,0 0-113,0 0-701,0 0-965</inkml:trace>
  <inkml:trace contextRef="#ctx0" brushRef="#br0" timeOffset="1684.8954">20456 3950 63,'0'0'837,"5"10"-135,-5-10-61,5 7-53,-5-7-74,0 0-28,8 11-61,-8-11-62,0 0-71,7 9-36,-7-9-65,0 0-29,7 5-39,-7-5-21,0 0-31,0 0-62,0 0-137,0 0-120,0 0-190,0 0-195,0 0-759,0 0-993</inkml:trace>
  <inkml:trace contextRef="#ctx0" brushRef="#br0" timeOffset="2568.0346">21395 3708 630,'0'0'682,"-1"-16"-56,1 16-43,-1-14-52,1 14 2,0-15-15,0 15-45,0 0-22,-2-15-33,2 15-8,0 0-62,0-13-33,0 13-16,0 0 14,0 0-9,0 0-26,0 0 3,-4 15-83,4-15-198,-3 20 0,2-8 0,1 2 0,-2-1 0,2 1 0,0 1 0,0 2 0,-1-1 0,2 1 0,-1-3 0,0 1 0,0-1 0,2 0 0,-2-1 0,1-1 0,-1 0 0,0-12 0,0 19 0,0-19 0,1 16 0,-1-16 0,0 0-396,0 15-202,0-15-155,0 0-153,0 0-843,-4 10-1439</inkml:trace>
  <inkml:trace contextRef="#ctx0" brushRef="#br0" timeOffset="2849.2722">21206 3625 644,'0'0'897,"-9"-4"-115,9 4-88,0 0-59,-9-8-47,9 8-68,0 0-73,-4-8-51,4 8-44,0 0-7,8-9-63,-8 9-22,14-7-28,-5 3-31,1 1-29,4-1-18,2 1-34,0-1-17,2 0-22,1 0-4,2 1-28,2-1-5,0 1-9,1 0-10,-4 1-15,1 0-33,-2-1-35,0 1-64,-1 0-53,-3 2-74,0-1-46,-2 1-32,-1 1-43,-12-1-41,23 2-74,-23-2-59,14 4-100,-14-4-768,8 6-1017</inkml:trace>
  <inkml:trace contextRef="#ctx0" brushRef="#br0" timeOffset="3474.2553">21235 3875 67,'-8'8'814,"8"-8"-156,-9 12-60,9-12-85,-4 10-24,4-10-80,0 0-37,2 12-75,-2-12-30,7 7-39,-7-7-25,16 4-49,-16-4-18,21 4-39,-7-4-17,1 0-17,3-1-1,2 0-28,0-1-18,1 0-94,4 0-28,-1-1-83,-1-1-34,1 1 0,0-1-55,1 0-6,-3 0-10,-2-1-18,-2 1 17,-2 0 13,1 2 29,-3-3 40,-1-2 39,-4 3 47,0-1 56,-3-2 74,-6 7 27,13-10 33,-13 10 34,5-12 20,-5 12-1,3-10 17,-3 10-8,0 0 42,0-13 10,0 13-6,0 0-3,0 0-40,0 0 43,-2-12-22,2 12 19,0 0-34,0 0 43,0 0-26,0 0-25,3 11-42,-3-11 12,3 11-33,-3-11 17,1 14-35,-1-14 63,5 20 12,-5-20-2,6 20-35,-3-9-7,-1 0-16,1-1-9,1 1-21,-2-2 7,-2-9-18,7 16 6,-7-16-12,4 13 10,-4-13-9,3 8-4,-3-8-6,0 0 6,0 0-11,0 0 10,0 0-10,0 0 7,0 0-11,0 0 5,0 0-7,-10-3 13,10 3-13,-4-11 13,4 11-15,-2-18 12,2 18-1,1-21 1,0 11-6,2-2 4,1-2-10,2 2 3,-1-3-2,3 4 13,1 1-13,1 0 8,0 1-6,1 3 17,2-3-1,-2 6 18,0-1 3,2 3 24,-13 1 2,24 0-1,-13 3-1,1 0 5,0 2-1,-3 1-6,0 0-7,0 0-11,-2 2-2,0-1-9,-2 2-6,1-1-3,-2 1-1,-4-9-6,6 17-56,-6-17-95,3 14-84,-3-14-129,1 15-140,-1-15-140,0 13-833,0-13-1089</inkml:trace>
  <inkml:trace contextRef="#ctx0" brushRef="#br0" timeOffset="3833.6152">22037 3793 342,'0'0'835,"-4"-8"-124,4 8-104,0 0-74,0 0-69,2-14-34,-2 14-56,0 0-71,11-3-41,-11 3-33,11 3-50,-11-3-29,14 6-28,-6-1-24,1 1-26,-3 1-6,2 3-11,0-3-11,0 1-17,-1 2 3,-1-2-14,1 0 6,-1 1-13,2-1 8,-2 0-13,-1-1 9,0 0-13,-5-7 11,10 11-4,-10-11 30,8 9 19,-8-9 26,8 5-14,-8-5 6,0 0-9,14 4-1,-14-4-4,0 0-6,14-5-2,-14 5-10,10-8-23,-2 2 19,-2 0-6,-1-3-8,2 1-6,2-1-4,-2-3-2,1 2-8,0-1-34,1 1-56,0-3-77,1 2-85,0 0-71,-2 2-108,-1 0-93,2-2-54,0 5-259,1-2-311,-2 0-758</inkml:trace>
  <inkml:trace contextRef="#ctx0" brushRef="#br0" timeOffset="4193.1355">22433 3799 480,'0'0'694,"0"0"-96,4 10-33,-4-10-103,0 0-12,12 4-42,-12-4-61,0 0-49,16 0-36,-16 0-40,13-3-33,-13 3-19,16-4-15,-16 4-28,17-7-22,-10 2 2,-7 5-22,15-9 0,-15 9-14,11-8-4,-11 8-18,8-6-3,-8 6-16,5-8 0,-5 8-11,0 0-2,0 0-7,-4-8 6,4 8-14,0 0 8,0 0-10,-17 1 11,17-1-4,-10 6 2,10-6-1,-12 6-2,12-6 2,-12 12 0,7-4 1,5-8 1,-9 12-1,9-12-2,-7 14 1,7-14 0,-3 14-2,3-14-5,0 12 6,0-12-4,5 9-11,-5-9-56,6 10-47,-6-10-72,10 7-33,-10-7-2,18 7-23,-18-7-83,19 5-48,-19-5-37,22 2-24,-22-2-33,22 0 16,-22 0-432,19-5-441</inkml:trace>
  <inkml:trace contextRef="#ctx0" brushRef="#br0" timeOffset="4614.9832">22669 3841 448,'8'-12'338,"-8"12"-17,5-13-21,-5 13-23,3-11-10,-3 11-10,2-13-11,-2 13 0,3-10-12,-3 10-13,0 0-21,3-14-28,-3 14 1,0 0 33,0 0-26,0 0 12,8-4-70,-8 4 10,0 0-7,8 7 1,-8-7-14,6 6-16,-6-6-19,5 11-12,-5-11-11,8 10-14,-8-10-12,5 12-1,-5-12 1,5 10-18,-5-10 25,4 11-35,-4-11 17,0 0-16,4 14 12,-4-14-18,0 0 21,4 9-19,-4-9 21,0 0-14,0 0 9,5 9-16,-5-9 10,0 0-13,0 0 17,0 0-4,0 0-1,0 0 1,0 0-6,-10-8 3,10 8 0,0 0-11,-4-13 22,4 13 15,-4-13-2,4 13 17,-1-16 16,1 16-21,1-18 16,2 8-1,0 1 24,1-1-1,2 0 12,2 1 6,-1 1 18,0 1 15,3 0-14,-1 0 11,2 2-7,1 2 7,1 1 7,1-1-21,-1 3-3,1 1 0,1 2-16,1 0-10,0 1-3,1 2-8,-3 0-6,0 1-11,0 1-10,-1 3-4,1-2-10,-2 1-4,-1 0-5,-2 1-5,0 0-3,-1-2-56,-1 2-95,0-2-90,-4 2-130,1-2-147,-1 0-188,-3-9-323,0 17-568,0-17-1230</inkml:trace>
  <inkml:trace contextRef="#ctx0" brushRef="#br0" timeOffset="5318.0872">23197 3595 200,'0'0'698,"3"-15"-78,-3 15-34,1-14-45,-1 14-41,2-13-21,-2 13-6,0-12-23,0 12-15,0 0-36,2-13-42,-2 13-35,0 0-61,0 0-13,0 0-15,0 0 16,0 0 3,0 0-22,8 10 0,-5 0-23,0 2-13,-1 3-167,1-1-27,1 3 0,-2 1 0,2 0 0,0 0 0,-2 0 0,2 0 0,-1 2 0,-1-2 0,1 0 0,-1-2 0,1 4 0,-2-6 0,1 1 0,-1-1 0,-1-2 0,1 0 0,-1 0-387,0-12-118,0 18-53,0-18-138,-2 16-142,2-16-810,-4 13-1310</inkml:trace>
  <inkml:trace contextRef="#ctx0" brushRef="#br0" timeOffset="5749.6947">23132 3823 636,'0'0'562,"9"-12"-71,1 6-34,0-3-72,3 1-29,2 0-58,2-1-20,2 1 3,0 1-56,-3 1-28,3-1-22,-3 2-6,1 1-47,1 2 1,-5 0-43,0 2-7,0 2-22,-2 0 19,1 2-40,-3 0 17,0 0-33,-1 2 23,2 1-8,-3 1 0,-1-1-23,1 1 10,0-1-36,-2 2 31,3-2-12,-3 0 18,4 1-20,-3-1 19,2-2-15,1 1 11,1 1-15,0-3 38,-1 1-3,3-1 1,-2-2-27,-10-2 19,22 3-2,-11 0-7,-11-3-1,22-3-5,-10 3 2,-1-3-3,-1 1 0,0-2-2,3 0 1,-5 0 2,0-1 0,-2-2 4,-6 7 0,10-11 1,-10 11 0,4-13-1,-4 13-15,-1-14 13,1 14-9,-10-14 14,4 7-19,-1 0 8,-1 2 2,-2-2 2,0 3-13,-1-1 14,-1 3-17,0-1 14,0 0-28,0 3-24,12 0-112,-23 0-80,10 0-138,1 3-115,0 1-243,0-1-400,0 0-746</inkml:trace>
  <inkml:trace contextRef="#ctx0" brushRef="#br0" timeOffset="6512.144">23700 3768 687,'0'0'745,"0"0"-125,5-8-52,-5 8-84,7-6-37,-7 6-80,13-5-20,-13 5-58,18-4-45,-18 4-13,23 0-11,-11 1-29,4 2-20,-1 0-28,3 1-25,-4 3-19,3-2-19,-5 2-20,2 1-5,-1 0-15,-1-1-3,-2 1-8,-2-1-3,-2 0-3,0 1-5,-2 1-4,-4-9-1,4 12-3,-4-12-1,0 13-6,0-13 4,-3 10-2,3-10-6,0 0 9,-3 11-3,3-11 3,0 0-10,0 0-21,0 0-23,0 0-19,0 0-35,0 0-13,0 0-19,12-10-5,-5 4 7,3-2 7,0-2 13,-1 1-13,3-2 49,-1-1-13,0 4 47,-1-3-20,0 1 18,-1 0 1,1 3 27,-2-1-14,-2 1 28,-6 7-30,10-10 35,-10 10-22,10-4 30,-10 4-28,0 0 26,0 0-16,13 4 31,-13-4-23,0 0 36,8 13-1,-8-13 1,8 9-4,-8-9-4,7 12 17,-7-12-16,13 11 11,-13-11-18,17 8 10,-17-8-17,20 6 11,-9-5-13,0 0 0,-11-1 2,23 0-7,-9-1 0,-3 0 1,2-2 6,5 0-11,-4-2-22,3 0 18,-2-1-12,0 0 12,-2 0-5,1-3 8,-2 1-23,-1-1 30,-3-1-52,0 0 57,-1 3-20,0-1 20,-2 1 28,-5 7 12,6-14-14,-6 14 0,5-9-12,-5 9 4,0 0-16,0 0 13,0 0-20,0 0 12,0 0-13,0 0 24,-9 4 10,7 7 30,0-2 7,-1 3 6,-1 2 29,1 2 78,2 2 53,1 3-13,0 0-8,0 3-26,0 1-3,1 0-7,1 1-14,-2-1-10,1-1-55,1 1-113,-2-4 0,2 0 0,-4-1 0,2-3 0,0 0 0,0-2 0,-2-1 0,2-3 0,-1 1 0,1-12 0,-2 18 0,2-18 0,-4 16 0,4-16 0,-9 9 0,9-9 0,-11 7 0,11-7 0,-18 0 0,8-3 0,-2-1 0,0-4-232,-1-1-526,-3-3-253,1-2-940,1-2-1687</inkml:trace>
  <inkml:trace contextRef="#ctx0" brushRef="#br0" timeOffset="7713.2128">25216 3763 471,'-14'3'735,"14"-3"-122,0 0-39,-11 1-74,11-1-7,0 0-40,0 0-16,0 0-59,0 0-45,0 0-24,15-5-31,-15 5-24,16-7-44,-5 3-6,1-1-39,1-2-31,1 2-17,-1-2-22,1 0-16,1-3 11,-1 1-35,0 1-8,-1-1-21,1-1 7,-1 0-11,0 1 5,-3-2-14,0 2 11,0-1-15,-3 1 11,-1-1-15,-1 1 14,-1 1-23,-4 8 17,4-14-23,-4 14 14,0-13-14,0 13 15,-8-13 8,8 13-13,-11-11-13,11 11 13,-15-7 10,15 7-3,-17-4-29,17 4 63,-22-1-61,22 1 18,-21 2-12,10 0 14,0 2-12,1 0 14,-2 4-13,2-1 10,-2 2-4,2 0 5,1 2-8,-1 0 29,2 2 16,0 2 6,2 2 13,0-3-10,3 7 29,-3 1-4,3-1 6,1 2-4,-2 2 1,1 0-5,2 2-14,-1-1-5,0 5 26,1 2 63,1 3-95,0-3-44,1 2 0,1 0 0,1-2 0,2 1 0,-3-1 0,2-3 0,1 1 0,-3-5 0,3-1 0,-1-2 0,2 0 0,2-1 0,-4-2 0,1-4 0,1-1 0,1 1 0,-2-3 0,1-2 0,1 0 0,-3-4 0,2 2 0,0-2 0,-2 1 0,-4-8 0,11 9 0,-11-9 0,12 6 0,-12-6 0,11 5 0,-11-5 0,13-3 0,-13 3 0,16-4 0,-16 4 0,18-10 0,-7 4 0,0-3 0,1 1-57,0-2-55,1-1-9,-2-1-6,2-1 4,-3-1-9,-1 2 14,-3 0 18,3-3 2,-4 4 8,-1-4 12,-1 5-10,-1-2-13,-4-1-19,1 1 3,-3-1-1,0-2 8,-5 2-35,-1-3 10,-3 0-6,0 3 12,0-4-4,-3 4 31,0 0-10,0 0 37,-1 2-3,3 1 42,1 0-26,1 2 45,3-1-26,0 1 37,1 2-26,4-2 28,4 8-23,0-12 28,0 12-24,10-17 20,-2 8-20,2 2 20,4-3-28,3 1 29,3 0-20,-3 1 27,4-1-25,0 0 8,-4 4-9,1 0 37,-2 1-38,-2 1 40,-1 0-34,1 1 35,-14 2-31,21 2 34,-21-2-22,19 6 32,-19-6-20,14 9 29,-14-9-31,9 14 33,-5-5-19,0-1 10,-4-8-21,9 15 17,-9-15-24,7 17 17,-2-9-18,-1-1-14,-4-7 19,9 14 9,-2-9-23,-7-5-26,10 9-77,-10-9-61,12 6-45,-12-6-56,12 2-60,-12-2-35,13-1-69,-13 1-99,11-4-354,-11 4-446</inkml:trace>
  <inkml:trace contextRef="#ctx0" brushRef="#br0" timeOffset="8041.3382">25687 3825 724,'0'0'658,"-10"7"-57,10-7-70,-7 6-42,7-6-65,0 0-18,-5 8-51,5-8-21,0 0-44,9 8-26,-9-8-16,11 1-26,-11-1-28,19-1-24,-19 1-28,24-4-23,-13 3-19,0-2-12,1-1-12,-1-1-8,-2 2-7,2-2-9,-4 0 5,1 1-3,-8 4-14,12-11-9,-12 11-2,5-13-9,-5 13 1,0-11-13,0 11 3,-8-11-8,8 11 6,-15-10-12,15 10 19,-18-5-21,7 2 6,11 3-16,-23-1-17,23 1-36,-22 1-43,8 2-48,3-2-29,-1 2-51,4 1-50,-1 0-84,9-4-47,-16 10-46,16-10-84,-8 10-152,8-10-326,0 0-639</inkml:trace>
  <inkml:trace contextRef="#ctx0" brushRef="#br0" timeOffset="8338.1924">25961 3766 760,'5'-14'626,"-5"14"-41,7-10-41,-7 10-70,4-12-22,-4 12-34,5-9-18,-5 9-56,4-8-29,-4 8-52,0 0-38,5-8-51,-5 8-19,0 0 2,0 0 11,0 0-18,6 11-15,-6-11 4,2 14-9,-2-14 16,0 24-14,0-11-9,-2 3-16,2 1 2,-2 0-10,2 3-15,0-3-17,0 1-9,0 2-5,0-2-11,0 2 3,0-2-16,2 0-10,0 0-3,-2-2-2,4 0-5,-2-2-58,0-1-90,0-1-73,0-1-48,2-2-66,-1 0-55,1-1-105,1-1-79,-5-7-45,13 12-894,-13-12-1129</inkml:trace>
  <inkml:trace contextRef="#ctx0" brushRef="#br0" timeOffset="8713.1864">26193 4049 571,'7'-7'554,"-1"2"-69,4-2-26,-4-1-43,1 2-43,2-4-58,3 0-7,-2 2-52,-1-1 22,1 0-61,-1-1 13,-1 0-38,0 3 5,0-1-23,-3 0-22,3-1-21,-8 9-24,10-12-12,-10 12-16,4-11-11,-4 11-15,0 0-7,0-13-11,0 13-14,0 0 2,-13-9-3,13 9-5,0 0-3,-18 0-10,18 0 6,-16 5 5,16-5-14,-18 10 21,9-3 25,0 2 35,0 0 48,0 2-17,2 0 9,1 2 26,1-1 2,1 0 23,2 0-21,2 0-11,0 1-8,2-1-5,0-1-13,2 2-19,3-1-10,-2-1-8,6-1-21,-2 0-6,2-2-7,1 1-3,3-3-14,-1-1-14,1-1-41,3-1-93,0-2-95,5 0-80,-3-3-73,4-1-117,1-1-174,2-2-151,2-4-771,1 3-1235</inkml:trace>
  <inkml:trace contextRef="#ctx0" brushRef="#br0" timeOffset="8885.0537">26968 3921 741,'0'0'788,"0"0"-41,0 0-144,0 0-16,12-3-78,-12 3-60,0 0-90,0 0-54,0 0-66,0 0-41,0 0-44,0 0-25,8-5-40,-8 5-76,0 0-130,0 0-99,0 0-188,0 0-158,0 0-902,0 0-1082</inkml:trace>
  <inkml:trace contextRef="#ctx0" brushRef="#br0" timeOffset="10316.0507">20492 4943 391,'0'0'769,"0"0"-82,1-13-65,-1 13-43,0 0-39,1-14-30,-1 14-44,0 0-45,0 0-40,0-13-20,0 13-41,0 0-41,0 0-44,0 0 2,0 0-38,0 0 10,0 0-19,0 0-12,-1 13-25,1-13-9,-1 18-19,1-18-19,-1 22-17,1-10-89,-3-1 0,2 1 0,-1 1 0,1-1 0,0 1 0,-1-2 0,1 0 0,0 1 0,1-12 0,-1 20 0,1-20 0,-2 16-189,2-16-131,-2 11-51,2-11-70,0 0-98,0 15-127,0-15-139,0 0-736,0 0-1177</inkml:trace>
  <inkml:trace contextRef="#ctx0" brushRef="#br0" timeOffset="10597.3025">20351 4957 671,'-14'-3'784,"14"3"-94,0 0-63,-15-3-73,15 3-26,0 0-61,-9-4-65,9 4-48,0 0-56,0 0-43,0 0-32,3-12-30,-3 12-26,12-7-29,-3 1-32,1 2-17,2-1-20,2 1-8,1-2-10,1 2-16,1-1-7,0-1-6,2 2-7,0 0 0,-2-1-34,2 2-68,-2 1-49,-1-2-53,0 1-53,-2 1-23,-1-1-80,-13 3-43,20-1-49,-20 1-52,14 1-130,-14-1-518,0 0-751</inkml:trace>
  <inkml:trace contextRef="#ctx0" brushRef="#br0" timeOffset="10786.303">20346 5111 264,'-6'7'627,"6"-7"-103,-9 8-48,9-8-39,0 0-62,-4 9-57,4-9-48,0 0-53,0 0-57,13 4-15,-13-4-44,15-1-9,-15 1-32,22-2 2,-8-2-64,0 1-75,2 0-84,0 0-80,2-2-22,-2-1-74,2 3-60,0-2-17,-1-2-296,-1 2-215</inkml:trace>
  <inkml:trace contextRef="#ctx0" brushRef="#br0" timeOffset="11200.8187">20663 5022 313,'0'0'475,"0"0"-69,0 0-44,1-14-9,-1 14-20,0 0-37,0 0-36,0 0-14,-2-9-43,2 9-15,0 0-28,0 0-6,0 0-31,0 0 16,0 0-23,-3 9 10,3-9-46,1 12 34,-1-12-34,0 14 17,0-14-13,2 15-15,-2-15-18,1 17 12,-1-17-10,0 17-13,0-17-5,0 16-7,0-16-15,0 13 13,0-13-19,0 14 2,0-14 6,0 0-14,0 15 12,0-15-27,0 0 32,-1 12-3,1-12-2,0 0-3,0 0-12,0 0 9,0 0-6,0 0 12,0 0-6,0 0-7,-9-7 3,9 7-12,1-10 8,-1 10 1,1-15 0,-1 15-5,8-17-18,-8 17 24,6-17-24,0 8 34,-1 1-29,1-1 37,2 2-31,-2-1 40,2 2-13,-2-2 23,4 4-12,-2-1 33,1 2-5,-9 3 14,19-5-12,-19 5 8,18 0-13,-18 0-3,19 5-9,-19-5-4,17 7-11,-17-7-3,14 9 2,-8-3 2,0 1-11,-6-7-5,7 14 2,-7-14-9,4 15-59,-4-15-75,-1 14-101,1-14-135,-3 14-118,3-14-127,-4 12-638,4-12-860</inkml:trace>
  <inkml:trace contextRef="#ctx0" brushRef="#br0" timeOffset="11788.323">21150 5075 640,'0'0'644,"0"0"-74,1-14-47,-1 14-81,-4-10-30,4 10-86,-5-9-8,5 9-36,-9-8-21,9 8-51,-13-5-13,13 5-19,-16-2-27,16 2-18,-18 1-22,18-1-19,-22 4-23,12 0-8,0 0-12,0 1-17,1 0 5,0 1-16,1 1-1,0 1-2,3-1-6,-1 0-4,6-7-5,-6 15 6,6-15-6,-3 12 4,3-12 2,3 12-3,-3-12-12,7 10-33,-7-10-30,13 7-26,-13-7-17,13 3-29,-13-3-26,19 0-29,-19 0-38,20-3-18,-9 0-18,-1-1-27,1-1 13,1 0 25,-1-2 17,2-1 0,-3 0 31,2-1 17,-3 0 15,0-1 24,-2 0 24,2-2 27,-1 1 22,-2-2 31,0-1 25,0 0 41,-2 0 28,-1-2 26,1 1 26,-1 1 15,-1-1 14,0 3 28,-1-1 2,-1 13 27,1-20 18,-1 20-8,-1-17-9,1 17-41,-1-13-4,1 13-30,-3-9 10,3 9-22,0 0 24,0 0-29,0 0 18,0 0-23,-14 4 34,14-4-29,-6 13 23,3-4 9,3-9 0,-4 21-7,3-9 14,0 1-5,-1-1-25,1 1-3,1 0-11,0 0-16,0-1-15,0 0-7,1 0-1,2 0-12,-2-1-12,2 0-7,0-1 6,-3-10-10,6 17-17,-6-17-81,6 17-41,-6-17-65,7 10-93,-7-10-86,7 11-89,-7-11-117,10 8-602,-10-8-791</inkml:trace>
  <inkml:trace contextRef="#ctx0" brushRef="#br0" timeOffset="12163.3094">21362 5095 54,'0'0'791,"0"0"-159,0 0-89,8-7-35,-8 7-91,7-5-5,-7 5-58,12-5-75,-5-1-11,1 1-66,0 1-2,2-1-51,-1-2-7,0 2-31,1 0-8,-1 0-23,-1-2-6,0 3-23,-8 4 5,13-10-19,-13 10 4,9-9-21,-9 9 9,7-7-23,-7 7 6,0 0-7,5-10 11,-5 10-19,0 0 12,0 0-11,-12-5 11,12 5-11,0 0 11,-14 2-15,14-2 11,-12 5-13,12-5 16,-11 7 2,11-7 5,-11 10 13,5-2 4,6-8-1,-9 13 0,9-13 10,-8 17-2,8-17-4,-3 15-2,3-15-11,-1 14-1,1-14 3,1 15-7,-1-15-6,4 14 10,-4-14-15,7 12 0,-7-12-5,9 10-46,-9-10-66,11 8-72,-11-8-92,14 5-100,-14-5-80,15 5-90,-15-5-138,16 2-365,-16-2-666</inkml:trace>
  <inkml:trace contextRef="#ctx0" brushRef="#br0" timeOffset="12413.3242">21625 5037 673,'0'0'672,"-7"-8"-101,7 8-58,0 0-108,0 0 11,0 0-48,0 0 15,0 0-25,0 0-21,0 0-30,0 0-25,10 7-8,-10-7-19,15 9-20,-7-4-19,2 0-27,-1 1-31,1-1-30,2 1-18,-1 0-22,-1 0-11,3-1-19,-1 1-16,-2 0-3,0 0-3,-1-1-16,0 1-6,1 0-52,-1-2-109,-1 2-54,1-2-78,0 1-44,-9-5-88,13 7-83,-13-7-83,10 6-140,-10-6-559,9 4-884</inkml:trace>
  <inkml:trace contextRef="#ctx0" brushRef="#br0" timeOffset="12663.293">21821 5003 452,'0'0'705,"-3"-12"-89,3 12-28,-4-7-94,4 7-20,0 0-73,-2-10-27,2 10-49,0 0-15,0 0-34,-13-3-22,13 3-44,0 0-37,-14 8-31,14-8-28,-14 12-21,6-4-20,0 0-14,-3 1-16,2 2-2,0-1-12,-2 2-6,-2 0-12,1 2-72,-3 0-82,1 1-73,0-3-111,0 0-144,0 1-152,0 0-788,-2-2-1016</inkml:trace>
  <inkml:trace contextRef="#ctx0" brushRef="#br0" timeOffset="13244.3077">20942 5355 612,'0'0'652,"0"0"-76,2-9-26,-2 9-71,0 0-40,0 0-80,3-10-29,-3 10-44,0 0 0,0 0-23,0 0 1,0 0-44,-4 14 0,4-14-52,-4 16-1,1-7-43,2 3-1,-1-2-38,0 2 3,0 0-32,-1 1 8,2-2-31,0 1 13,1 1-29,-2-4 16,1 3-26,1-12 13,-1 20-85,1-20-68,0 14-58,0-14-57,0 14-74,0-14-78,-1 11-77,1-11-71,0 0-170,0 0-364,0 0-700</inkml:trace>
  <inkml:trace contextRef="#ctx0" brushRef="#br0" timeOffset="13478.6665">20897 5418 559,'0'0'586,"1"-14"-75,-1 14-28,4-12-41,-4 12-51,4-9 2,-4 9-46,7-8-28,-7 8-53,9-5-23,-9 5-46,14-2 10,-14 2-37,16 4-2,-5-1-44,-2 2-1,3 0-42,0 2 5,0 1-32,0-1 8,0 2-28,0-1 9,-1 2-26,0-3 18,-2 2-26,2-1 19,-2 0-25,-1-1-7,1-1-82,-1-1-36,-8-5-50,15 11-55,-15-11-55,12 6-66,-12-6-38,12 5-50,-12-5-78,0 0-78,13 3-292,-13-3-443</inkml:trace>
  <inkml:trace contextRef="#ctx0" brushRef="#br0" timeOffset="13728.6616">21206 5366 603,'-1'-20'506,"1"20"-36,0-14-17,0 14-48,-3-15-21,3 15-25,-1-13-18,1 13-37,-1-11-19,1 11-59,0 0-28,0-12-47,0 12-1,0 0-21,0 0 13,0 0-26,0 0 11,0 0-31,0 0 27,0 12-28,0-12 11,0 17-35,0-17 4,1 22-30,-1-10 14,0 0-34,-1 2 17,1-1-29,-1 0 20,1 0-32,-2 1 17,1-2-96,1-1-65,-1 1-77,1-12-109,-2 21-108,2-21-69,-1 20-164,1-20-515,0 12-797</inkml:trace>
  <inkml:trace contextRef="#ctx0" brushRef="#br0" timeOffset="14134.8977">21471 5363 216,'0'0'677,"0"0"-127,-7-8-67,7 8-50,0 0-50,-11-4-37,11 4-48,0 0-48,-16 5-36,16-5-17,-11 7-22,4 0-22,1 1-38,0-2 10,1 2-32,1 1-20,1 0-3,-1 2-21,2 1-6,2-12-4,-4 19-6,4-19-8,2 15-5,-2-15 3,4 17-8,0-9 1,-4-8-5,10 12 3,-10-12-13,16 9 9,-9-4-7,-7-5 7,21 4-28,-21-4 29,18 0-4,-6-1-1,-12 1-2,21-4 0,-10 0-1,0 2-11,-2-3 27,-1 0-18,0 0-4,-1 0 29,-7 5-11,10-13 17,-10 13-21,5-13 19,-5 13-17,1-15 12,-1 15-14,-3-16 7,3 16-20,-8-16 25,3 8-31,-2 2 25,7 6-26,-14-14 23,14 14-22,-14-11 16,14 11-35,-16-7-49,16 7-97,-13-6-101,13 6-113,-15-3-182,15 3-661,-13-2-838</inkml:trace>
  <inkml:trace contextRef="#ctx0" brushRef="#br0" timeOffset="14362.3883">21672 5421 762,'7'7'845,"-7"-7"-74,0 0-72,9 8-64,-9-8-12,0 0-90,9 5-36,-9-5-51,0 0-63,9 3-48,-9-3-61,0 0-50,0 0-41,0 0-42,0 0-26,11 2-20,-11-2-50,0 0-103,0 0-115,0 0-163,0 0-155,0 0-253,0 0-1088,0 0-1539</inkml:trace>
  <inkml:trace contextRef="#ctx0" brushRef="#br0" timeOffset="15391.5035">23183 4989 830,'2'-16'690,"-2"16"-59,2-14-19,-2 14-68,0-17-40,0 17-41,0-14-41,0 14-17,0-12-10,0 12-12,0 0-36,0-16-53,0 16-55,0 0-32,0 0-30,0 0 11,0 0-5,0 0-14,0 0-22,-4 9-17,4-9-18,-3 21-16,3-9-73,-1 2-23,0 1 0,1 0 0,-3 1 0,3-1 0,0 0 0,0-1 0,0 1 0,0-3 0,3 2 0,-3-14 0,1 22-247,-1-22-78,1 19-41,-1-19-69,2 16-72,-2-16-90,1 12-56,-1-12-127,0 0-580,2 11-960</inkml:trace>
  <inkml:trace contextRef="#ctx0" brushRef="#br0" timeOffset="15701.3268">23165 4947 20,'0'0'755,"1"-15"-156,-1 15-51,3-15-68,-3 15-55,5-17-55,0 9-18,0 0-77,2 2-4,-1-1-26,2-1-25,0 2-25,2 2-6,0 0-11,1 1-28,-11 3-27,21-2-20,-21 2-12,21 4-13,-10-2-3,-1 3-8,-2 1 1,-1 0-4,1 1 9,-2 1 12,-2 0-5,0 1-5,-4-9-4,2 14-9,-2-14-10,-2 19-7,2-19-7,-7 17-11,4-9-2,-5 1 1,3-1-9,-3 0-7,2-1-4,-2-1 2,-1 2-7,2-3-51,7-5-74,-13 9-77,13-9-98,-10 8-137,10-8-136,-9 4-161,9-4-608,0 0-944</inkml:trace>
  <inkml:trace contextRef="#ctx0" brushRef="#br0" timeOffset="15966.9604">23512 4890 257,'0'0'812,"0"0"-126,4-10-21,-4 10-117,0 0-43,0 0-55,3-9-76,-3 9-70,0 0-50,0 0-31,0 0-16,0 0-25,0 0-16,0 0-3,0 0-13,-3 11-32,3-11-16,-4 14-19,4-14-18,-4 20-18,2-8-4,0-2-8,0 1-7,0-1-6,2-10-3,-3 20-7,3-20-7,-2 20-69,2-20-70,-2 17-69,2-17-68,-1 13-101,1-13-87,0 0-71,-1 16-130,1-16-547,0 0-817</inkml:trace>
  <inkml:trace contextRef="#ctx0" brushRef="#br0" timeOffset="16391.7091">23514 4896 198,'5'-9'652,"0"1"-106,-5 8-59,10-13-39,-2 7-37,0 1-68,-2-1-4,-6 6-54,18-8 13,-18 8-45,15-5-35,-15 5-43,15-1-30,-15 1-23,13 1-20,-13-1-28,12 5-3,-12-5-12,9 5-13,-9-5 1,4 9-13,-4-9-11,-2 11 0,2-11-3,-5 11-2,5-11-3,-14 11-17,8-4 11,-2-2-5,-1 1-1,0-1-12,2 0-15,-3 0-5,10-5-7,-16 7 11,16-7 2,-13 5 3,13-5 4,-11 4-2,11-4-12,0 0 15,-12 1-1,12-1-3,0 0 12,0 0-24,0 0 23,0 0 9,0 0-3,0 0 5,0 0-4,12 4 2,-12-4 8,10 4 18,-10-4 4,9 8-1,-9-8-5,11 10-12,-11-10 3,13 12 3,-13-12 0,12 12-7,-7-5 0,1 0-1,-6-7-3,12 11-2,-12-11-1,10 12-21,-10-12-58,9 9-84,-9-9-109,10 8-97,-10-8-79,9 7-156,-9-7-483,9 4-699</inkml:trace>
  <inkml:trace contextRef="#ctx0" brushRef="#br0" timeOffset="16783.0912">23839 4917 208,'0'0'604,"0"0"-111,-2-14-68,2 14-33,0 0-44,-8-9-40,8 9-52,0 0-7,0 0-46,-14 1 8,14-1-34,-10 6 3,10-6-49,-9 12 30,9-12-42,-10 12-14,10-12-18,-6 17-14,6-17-15,-5 14-13,5-14-1,0 15-2,0-15 5,2 13-2,-2-13-2,5 9-3,-5-9-1,12 9-26,-12-9 14,14 4-11,-14-4 3,19 2-7,-19-2 0,22 0-5,-11-1 5,1-1-2,-1-1-2,1 0 3,-1-2 5,-1 2-7,-1-2 23,-1 0-6,2-1 19,-3 0-7,-1-2-3,-1 1-6,-1-1-1,-4 8-4,5-18 3,-5 18 11,0-17-5,0 17-10,-3-15-3,3 15 4,-7-16-5,7 16-7,-10-13-11,3 8 5,7 5 2,-14-6-2,14 6-1,-14-4-2,14 4-6,-16 0-61,16 0-71,-16 3-111,16-3-136,-19 5-125,10 0-202,9-5-467,-16 7-788</inkml:trace>
  <inkml:trace contextRef="#ctx0" brushRef="#br0" timeOffset="17079.9553">24153 4880 530,'0'0'778,"0"0"-112,0 0-28,0 0-78,5-9-70,-5 9-69,0 0-67,0 0-75,0 0-52,0 0-34,0 0-31,0 0 4,0 0-2,0 0-8,5 9-11,-5-9-22,0 14-21,0-14-20,0 17-13,0-17-13,1 19-11,-1-19-11,0 20-6,0-20-6,2 21-7,-2-21-5,1 17-70,-1-17-61,2 14-57,-2-14-49,3 11-45,-3-11-81,3 10-53,-3-10-39,5 9-79,-5-9-142,0 0-352,0 0-626</inkml:trace>
  <inkml:trace contextRef="#ctx0" brushRef="#br0" timeOffset="17361.1957">24183 4895 461,'0'0'579,"0"-13"-77,0 13-62,4-11-31,-4 11-70,6-13-30,-6 13-45,7-8 9,-7 8-43,13-7 23,-13 7-26,18-2-29,-18 2-15,21 0-16,-9 2-3,2 1-7,-1 3-15,2-1-5,-3 3 5,-1-1-13,2 1-15,-3 0-7,0 0 0,-3 0-4,0 1-6,-1-2 7,-2 1 0,-4-8-1,6 14-8,-6-14-14,-3 14-14,3-14-9,-6 15-9,-1-9-12,1 1-8,-2 0 2,-3-2-7,1 2-10,-2-3-13,2 1-11,-2 0-63,1-2-74,1 1-78,-1 0-88,11-4-161,-20 4-159,20-4-251,-19 2-472,19-2-958</inkml:trace>
  <inkml:trace contextRef="#ctx0" brushRef="#br0" timeOffset="17881.5381">23943 5414 571,'0'0'714,"0"0"-90,0 0-37,5-8-49,-5 8-67,0 0-32,0 0-66,5-7-32,-5 7-71,0 0-22,0 0-24,0 0 33,0 0-37,0 0-8,7 5-34,-7-5-11,2 10-29,-2-10-24,2 13-28,-2-13-15,0 16-14,0-16-3,1 17-19,-1-17-1,-1 17-14,1-17 2,1 18-5,-1-18-5,0 18-69,0-18-50,2 15-83,-2-15-49,2 14-81,-2-14-90,0 0-84,1 14-96,-1-14-193,0 0-449,0 0-839</inkml:trace>
  <inkml:trace contextRef="#ctx0" brushRef="#br0" timeOffset="18131.7074">23863 5435 171,'0'0'846,"-9"-11"-128,9 11-19,-5-7-109,5 7-38,-5-10-64,5 10-42,0 0-67,0-14-51,0 14-28,6-9-41,-6 9-42,11-9-36,-3 4-30,2 1-42,-1-1-18,3 2-14,0-1-16,1 0-10,3 0-13,-2 3-7,1-2-16,-2 2-54,2-1-73,-2 0-35,0 1-52,-13 1-16,24-2-62,-24 2-50,20 2-18,-20-2-31,16 3-33,-16-3-35,12 5-94,-12-5-77,7 6-252,-7-6-420</inkml:trace>
  <inkml:trace contextRef="#ctx0" brushRef="#br0" timeOffset="18319.195">23895 5533 634,'-9'7'580,"1"-1"-82,0 0-30,8-6-54,-11 8-58,11-8-54,-9 9-11,9-9-6,0 0-36,-6 9-21,6-9-64,0 0-15,0 0-38,8 8-26,-8-8-22,0 0-18,17 2-5,-17-2-48,21-2-88,-21 2-75,24-3-66,-11-1-57,3 2-35,1-1-91,1 0-24,-2 0-485,2-3-504</inkml:trace>
  <inkml:trace contextRef="#ctx0" brushRef="#br0" timeOffset="18549.325">24268 5482 515,'0'0'548,"11"-10"-69,-11 10-41,5-10-35,-5 10-39,3-9-16,-3 9-7,3-12 1,-3 12-55,0 0 10,3-12-55,-3 12 11,0 0-48,0 0-3,3-11-55,-3 11-7,0 0-45,0 0-3,0 0-26,0 0 34,0 0-27,0 0 17,0 0-39,-4 9 16,4-9-40,-1 14 21,1-14-33,-1 14 18,1-14-27,0 18 13,0-18-21,0 16 27,0-16-40,-2 15-41,2-15-86,2 13-45,-2-13-31,0 0-69,-2 16-59,2-16-53,0 0-45,0 13-140,0-13-571,0 0-767</inkml:trace>
  <inkml:trace contextRef="#ctx0" brushRef="#br0" timeOffset="18877.4378">24287 5434 537,'0'0'607,"-1"-13"-63,1 13-33,0 0-42,0-15-47,0 15-49,2-11-19,-2 11-68,5-10-21,-5 10-64,10-10-10,-10 10-25,15-7 23,-15 7-45,20-5-6,-20 5-22,21 0-1,-21 0-35,23 3 10,-23-3-31,22 4 8,-10 1-26,-1-1 20,2 1-31,-4 1 21,1 1-26,1 2 29,-2-1-1,1 1 20,-3 1-35,0-2 20,-2 0-22,0 1 34,-1 0-13,-4-9 11,1 17-8,-1-17 0,-1 17-7,-7-7 3,3-4-15,-3 2 1,-1 1-14,-2-1 1,0 0-12,-1-1 3,-1-3-4,2 3-11,-2-2-7,1-2-44,12-3-83,-20 7-68,20-7-99,-17 1-120,17-1-130,-14 0-124,14 0-841,-12-5-1141</inkml:trace>
  <inkml:trace contextRef="#ctx0" brushRef="#br0" timeOffset="19064.9319">24577 5482 686,'0'0'544,"0"0"-125,0 0-73,10 2-74,-10-2-61,0 0-48,0 0-54,0 0-117,0 0-135,0 0-288,0 0-256,0 0-193</inkml:trace>
  <inkml:trace contextRef="#ctx0" brushRef="#br0" timeOffset="25936.6776">26130 4821 766,'0'0'669,"0"0"-39,3-11-76,-3 11-18,0 0-66,0 0-45,4-10-50,-4 10-58,0 0-40,0 0-37,0 0-18,0 0 3,0 0 9,0 0-8,0 11-11,0-11-9,0 20-13,0-8-20,0 0-14,0 0-23,0 3-9,0 2-22,2-3-14,-2 3-15,2-2-12,-2 1-17,2-2-6,-1-1-4,0 2-9,0-3-9,1 1 4,0-2-14,1-1-15,-3-10-64,2 21-80,-2-21-51,3 15-85,-3-15-58,2 12-47,-2-12-99,2 12-102,-2-12-107,0 0-787,0 0-1113</inkml:trace>
  <inkml:trace contextRef="#ctx0" brushRef="#br0" timeOffset="26250.1576">26137 4877 61,'0'0'728,"0"-15"-146,0 15-79,4-13-19,-4 13-98,5-15-33,2 6-72,0 3 18,1-1-41,-1 2 5,5 0-35,-3 2-20,4-1-27,1 1-6,-1 3-8,1 0-13,1 0-20,-1 0-11,-1 4-8,-1-1-7,1 2-17,-4-2-13,2 2 4,-2 2-9,-3-1 15,-6-6-1,7 14-14,-7-14-10,2 16 2,-2-16-16,-9 18-10,1-9 4,-1 0-16,-3 0-11,-1 2-2,-1-4-2,1 3-4,-3-3-3,1 0-33,1 1-36,-2-1-56,0-3-46,3 3-53,-1-2-85,3-2-84,1-1-112,10-2-128,-17 6-734,17-6-962</inkml:trace>
  <inkml:trace contextRef="#ctx0" brushRef="#br0" timeOffset="26757.5816">26505 4874 563,'0'0'687,"0"0"-88,0 0-27,0 0-86,0-12-18,0 12-75,0 0-39,0 0-66,0 0-54,0 0-7,0 0 9,0 0-22,0 0-13,0 0-19,0 18-15,0-18-4,0 19-29,-2-9-25,0 2-20,2-1-16,-2 0-11,2 0-19,-2 2-5,0-3-7,-1 1-5,3 0-6,0-11-5,-2 18-35,2-18-70,0 17-66,0-17-65,-2 12-53,2-12-103,0 0-97,2 13-72,-2-13-142,0 0-518,0 0-815</inkml:trace>
  <inkml:trace contextRef="#ctx0" brushRef="#br0" timeOffset="27121.5305">26537 4899 533,'0'0'525,"4"-19"-65,-4 19-46,6-17-25,-6 17-51,8-14-9,-8 14-42,11-11 6,-4 4-40,2 2 23,-9 5-50,15-5-28,-15 5-32,17-2-8,-17 2-33,13 2-9,-13-2-31,12 4 3,-12-4-21,8 9-30,-8-9 13,0 10 3,0-10-24,-4 13 7,0-4-26,-2-2 19,2 2-21,-5-3 9,3 2-9,-2-1 6,8-7 3,-13 13-15,13-13-10,-11 9 12,11-9-18,-10 7 12,10-7-21,-6 6 15,6-6-16,0 0 19,0 0-10,0 0 27,0 0-34,0 0 16,6 8-6,-6-8 11,0 0-13,12 6 18,-12-6-15,7 7 17,-7-7-21,9 9 25,-9-9-15,12 10 12,-12-10-17,12 11 20,-12-11-19,14 10 19,-9-4-19,-5-6 2,11 7-87,-11-7-61,11 8-112,-11-8-95,14 5-87,-14-5-152,13 3-510,-13-3-728</inkml:trace>
  <inkml:trace contextRef="#ctx0" brushRef="#br0" timeOffset="27480.8908">26854 4896 285,'0'0'600,"-8"-8"-89,8 8-43,0 0-34,-10-8-68,10 8-22,0 0-54,-13 2-17,13-2-40,-10 4-12,4 2-66,6-6-3,-9 12-44,5-3 13,-2-1-40,6-8 8,-4 17-37,4-17 26,-2 16-49,2-16 28,2 14-27,-2-14 12,7 13-27,-7-13 24,9 12-26,-9-12 21,13 9-32,-13-9 20,14 5-35,-14-5 43,17 3-33,-17-3 24,19 0-25,-19 0 21,20-3-25,-20 3 26,18-4-25,-18 4 32,18-7-40,-18 7 29,13-8-21,-8 1 31,-5 7-18,9-14 3,-9 14-1,9-16 13,-9 16-18,4-16 14,-4 16-17,0-15 14,0 15-25,-4-14 24,4 14-21,-5-10 19,5 10-20,-11-9 15,11 9-33,-13-5-12,13 5-75,-15-3-61,15 3-96,-15 0-85,15 0-136,-20 3-719,20-3-819</inkml:trace>
  <inkml:trace contextRef="#ctx0" brushRef="#br0" timeOffset="27776.4954">27065 4841 792,'0'0'630,"0"0"-76,7-6-23,-7 6-97,0 0-22,0 0-100,0 0-14,9-4-54,-9 4 22,0 0-16,0 0 4,2 10-37,-2-10-26,-2 14-21,2-14-17,-2 16-25,2-16-12,-3 19-17,1-10-21,-2 3-13,2-3-12,2-9-12,-3 20-8,3-20-7,-5 19-7,5-19-4,-2 15-5,2-15-37,-2 14-62,2-14-68,0 11-33,0-11-67,0 0-93,0 12-80,0-12-48,0 0-113,0 0-613,0 0-813</inkml:trace>
  <inkml:trace contextRef="#ctx0" brushRef="#br0" timeOffset="28104.6098">27038 4839 625,'0'0'583,"-4"-8"-73,4 8-40,0 0-66,-5-12-84,5 12-27,0 0-35,5-10 11,-5 10-43,0 0 11,13-4-51,-13 4-6,13 0-35,-13 0 18,20 2-4,-8 1-18,-1-1-23,3 4 15,0 0-23,-1-1 6,1 4-20,-1-3-5,1 3-19,-4-2 2,-1 0-16,0 3 4,0-3-7,-4 3 3,1-3-2,-1 3 7,-5-10 4,7 17-2,-7-17-6,0 14-7,0-14-5,-5 15-11,5-15-1,-9 14-10,3-7-4,-1 1 4,-1-3-14,-2 2-1,1-1 6,0-2-9,0 1-10,0-1-39,0 1-52,-1-2-62,10-3-42,-17 4-100,17-4-87,-16 5-116,16-5-117,-15 2-816,15-2-1043</inkml:trace>
  <inkml:trace contextRef="#ctx0" brushRef="#br0" timeOffset="28734.5999">26665 5358 65,'0'0'749,"0"0"-123,2-16-46,-2 16-32,0 0-47,3-14-64,-3 14-42,0 0-29,0-12-46,0 12-16,0 0-67,0 0-13,4-10-44,-4 10 28,0 0-25,0 0-4,0 0-34,0 14 1,0-14-38,0 14-10,0-14-21,0 16-5,0-16-23,-2 20 2,0-10-24,2 2 5,0-12-13,0 20 5,0-20-13,0 22 6,0-22-35,0 18-42,0-18-64,0 14-52,0-14-46,0 13-43,0-13-62,0 0-85,2 15-81,-2-15-73,0 0-186,0 0-363,0 0-732</inkml:trace>
  <inkml:trace contextRef="#ctx0" brushRef="#br0" timeOffset="28945.2677">26685 5380 582,'0'0'562,"0"0"-90,0-14-27,0 14-41,5-10-46,-5 10-24,0 0 3,9-7-30,-9 7-20,11-3-41,-11 3-11,15 3-56,-15-3-9,19 4-44,-11 1-13,4-2-35,-3 3 5,2-1-36,-1 2 7,0-1-25,-1 1-6,1 0-7,-2-2-7,1 1-9,0 1-55,0-3-44,-2 2-66,-7-6-67,13 8-56,-13-8-54,12 4-38,-12-4-73,11 2-45,-11-2-438,0 0-511</inkml:trace>
  <inkml:trace contextRef="#ctx0" brushRef="#br0" timeOffset="29195.2586">26951 5358 312,'0'0'502,"0"-16"-66,0 16-32,-1-15 5,1 15-22,-4-15-47,4 15 10,-2-14-31,2 14 11,0 0-34,-2-17-31,2 17-41,0 0-36,0-10-2,0 10 4,0 0-1,0 0-10,0 0 12,0 0-40,0 0 17,-5 8-38,5-8 7,0 14-35,0-14 2,0 19-32,0-19 1,2 22-23,-2-22 0,3 21-25,-3-9 11,0 0-21,2 1 7,0-3-72,-2-10-42,5 19-84,-5-19-50,4 17-65,-4-17-67,2 14-71,-2-14-40,5 13 25,-5-13-131,8 9-595,-8-9-781</inkml:trace>
  <inkml:trace contextRef="#ctx0" brushRef="#br0" timeOffset="29648.827">27189 5375 382,'0'0'652,"2"-12"-75,-2 12-21,0 0-41,5-13-54,-5 13-49,0 0-72,2-10-29,-2 10-55,0 0-4,0 0-57,0 0 7,0 0-32,-7 6 6,7-6-49,-2 10 10,2-10-33,-8 15 14,8-15-36,-6 17 18,2-9-43,2 2 12,2-10-33,-7 17 18,7-17-36,-4 16 17,4-16-29,-6 14 20,6-14-25,-4 12 19,4-12-26,-4 9 24,4-9-36,0 0-4,-5 10-56,5-10-24,0 0-46,0 0 9,0 0-26,0 0 3,0 0-23,0 0-4,0 0-2,5-14 26,-5 14 29,1-12 18,-1 12 21,5-17 21,-5 17 16,2-17 0,-2 17 25,6-20 9,-4 11-1,-2 9 16,6-17 10,-6 17 22,7-17 5,-7 17 30,6-12 11,-6 12 9,10-12 6,-10 12 18,11-8 2,-11 8-6,13-2 23,-13 2-29,16 0 13,-7 2-17,2 3 6,-2-2-50,0 2 41,3 2-37,-4-2 14,1 2-32,1-1 16,-1 2-21,-1-1-8,-1 0-5,1 0-3,0 1 2,-2-2-73,1 1-65,-1-1-75,-6-6-81,10 11-75,-10-11-81,9 9-86,-9-9-153,0 0-272,4 9-536</inkml:trace>
  <inkml:trace contextRef="#ctx0" brushRef="#br0" timeOffset="29836.3246">27247 5441 331,'-16'-3'640,"16"3"-91,-11-4-39,11 4-34,-11-3-69,11 3-47,0 0-66,-9-4-55,9 4-25,0 0-38,0 0-44,0 0-62,0 0 22,0 0-21,8-6-13,-8 6-26,10-3 5,-10 3-25,18-2-76,-18 2-63,22-5-77,-11 3-75,3 0-33,-1-1-53,5 1 46,-4-1-61,4 0-59,0-1-262,0 0-208</inkml:trace>
  <inkml:trace contextRef="#ctx0" brushRef="#br0" timeOffset="30039.4429">27512 5350 361,'14'-6'528,"-14"6"-98,8-5-41,-8 5-10,0 0-31,5-7-39,-5 7-33,0 0-12,0 0-1,0 0-6,0 0-18,5-8-19,-5 8-41,0 0-4,0 0-34,0 0 3,0 0-19,0 0 11,0 16-34,0-16-1,0 11-41,0-11-7,0 15-9,0-15-9,0 16-7,0-16-2,0 15-10,0-15-8,1 15 0,-1-15-42,2 12-61,-2-12-48,2 12-86,-2-12-66,0 0-64,0 13-85,0-13-179,0 0-445,0 0-685</inkml:trace>
  <inkml:trace contextRef="#ctx0" brushRef="#br0" timeOffset="30483.5164">27544 5363 23,'0'0'643,"7"-9"-140,-7 9-57,8-5-29,-8 5-33,9-4-60,-9 4-45,14 0-40,-14 0-16,13 4-22,-13-4-6,16 6-8,-9 0-43,2 0-20,-1 2 2,0-1-31,-1 0-12,1 3-18,1 0-6,-2-2-15,0-1-7,0 3-9,-3-3-7,2 0-5,-6-7-13,8 12-41,-8-12-42,8 10-31,-8-10 5,5 8-4,-5-8 15,0 0-3,2 9-9,-2-9 41,0 0 11,0 0 5,0 0 12,0 0 2,0 0 8,12-1 0,-12 1 7,8-8-3,-8 8 4,9-13-9,-2 4 9,3 1-10,-2-2 1,1-1 13,3 1-3,-2-1 5,0 1 6,-1 2 3,0-2 15,0 3 25,0 2 39,-3-2 18,1 1 21,-7 6 2,11-7-7,-11 7 58,11-2-1,-11 2-9,0 0 15,16 1-25,-16-1 26,8 5-35,-8-5 20,8 11-36,-8-11 9,6 12-39,-6-12 0,3 14-33,-3-14 14,4 17-37,-4-17 1,2 20-16,-2-20-1,1 17-3,-1-17-40,0 16-74,0-16-78,1 15-73,-1-15-88,0 12-63,0-12-27,3 15-79,-3-15-179,7 10-324,-7-10-613</inkml:trace>
  <inkml:trace contextRef="#ctx0" brushRef="#br0" timeOffset="30732.2728">28074 5418 389,'0'0'641,"0"-14"-79,0 14-12,0-12-40,0 12-52,0-13-40,0 13-47,0 0-68,0-13-27,0 13-67,0 0-12,0 0-4,4-10 12,-4 10-28,0 0 18,0 0-58,3 12 10,-3-12-46,2 12 3,-2-12-40,4 16-12,-4-16-9,3 18-10,-3-18-5,3 20-7,-3-20-10,2 16-30,-2-16-67,2 16-72,-2-16-43,4 13-78,-4-13-83,0 0-61,1 15-52,-1-15-146,0 0-566,0 0-796</inkml:trace>
  <inkml:trace contextRef="#ctx0" brushRef="#br0" timeOffset="30936.766">28052 5421 671,'3'-17'593,"-3"17"-77,3-15-41,-3 15-43,10-16-37,-6 9-44,2-1-52,-1 0-42,3 2-39,-2-1-41,3 2-36,-3-2-30,2 2-21,1 1-22,-9 4-10,14-8-13,-14 8-15,14-3-7,-14 3-52,12-2-96,-12 2-86,0 0-52,15-1-50,-15 1-76,0 0-21,13 2-97,-13-2-345,0 0-398</inkml:trace>
  <inkml:trace contextRef="#ctx0" brushRef="#br0" timeOffset="31124.2581">28137 5401 415,'0'0'510,"-5"8"-60,5-8-50,0 0-25,-6 10-47,6-10-49,0 0-17,0 0-39,3 10-21,-3-10-39,0 0-15,12 4-44,-12-4-11,12 1-30,-12-1-6,16 0-16,-16 0 3,17 0-28,-17 0-5,16-1-81,-16 1-76,18-2-71,-18 2-85,14-3-66,-14 3-112,0 0-341,18-1-358</inkml:trace>
  <inkml:trace contextRef="#ctx0" brushRef="#br0" timeOffset="31310.2269">28105 5534 619,'0'0'595,"0"0"-90,7 5-53,-7-5-84,0 0-51,18 3-65,-18-3-34,16 0-55,-16 0-6,18-2-46,-18 2-11,16 0-31,-16 0 0,19-1-33,-19 1-59,16-2-116,-16 2-132,18-3-144,-18 3-580,16-2-592</inkml:trace>
  <inkml:trace contextRef="#ctx0" brushRef="#br0" timeOffset="32997.275">29402 4882 677,'0'0'666,"0"0"-82,0 0-41,4-11-57,-4 11-37,0 0-74,0 0-5,-8-9-56,8 9-16,0 0-23,-13-2-9,13 2-33,-14 3-16,4 1-13,1 2-24,-1 1-11,-3 3-21,0 1 9,1 4-26,-1-1-16,1 3-7,1 0-6,-1 0-9,1 0-14,2 0-10,1 0-11,3 0 0,0-3-24,1 1 5,0-1-15,4 0 9,3-2-16,2-2 8,1 3-24,2-4 18,1 1-10,2-3 3,1 1-6,1-1 8,2-3-11,-1 0 9,3-3-10,-3 0 8,2-1-10,1 0 6,-1-2-25,2-2 30,-2 0-3,2 0 7,-2-2-11,1-1 3,-3-2-5,0 1 1,-1-2 0,-1-1 1,0 0-3,-3-1 0,1-3 2,-4 1-5,1 0 0,-2-2 0,-2 0-3,-2 0 4,0 3-6,-2-1 5,-2-1-3,1 1 0,-3 0 4,-2 1 0,-1 3-5,-2-1 5,0 1-3,-3 3-2,2 1 1,-2 0-1,0 4-2,0-1 5,1 2 1,-1 2 0,0 2-4,-1 1 6,0 2 0,1 2 6,3 1-8,2 2 3,1 1 2,3-2-6,1 2 1,3 0 2,3 4-2,1 0 0,2 0-2,2 1 9,1 0-6,0 0-5,1 0 13,-2-3-8,-1-2 1,0 3-10,0-3 10,0 1-12,-2-2-15,-1 0-45,-2 0-40,1-1-27,-3-10-70,0 17-65,0-17-44,-3 16-88,3-16-95,-6 14-103,6-14-148,-9 12-585,9-12-939</inkml:trace>
  <inkml:trace contextRef="#ctx0" brushRef="#br0" timeOffset="33868.1853">29743 5032 693,'0'0'587,"0"0"-66,0 0-33,-3-10-67,3 10-46,0 0-3,0 0-79,0 0-5,-4-9-65,4 9-12,0 0-37,0 0 5,0 0-25,-7 7 10,7-7-18,-4 9-10,4-9-8,-4 16 2,4-16-30,-2 18-12,2-18-14,-3 20-9,3-20-10,1 21-10,-1-21-9,2 20-6,-2-20-6,4 17-7,-4-17-3,7 15 3,-1-8-5,-6-7 0,12 11-1,-4-6-4,-8-5-1,16 7 3,-16-7-6,16 4 3,-16-4-2,19-1-4,-19 1 4,19-5-7,-19 5 11,19-6-12,-10 1 5,1-1-7,-1-3 6,2 3-11,-3-5-2,1 2-24,-1 0 4,0-3-14,-2 1 10,-2 1-21,1-1-2,-1 2-29,-1 0-1,-3 9-54,5-17 12,-5 17-88,3-17-29,-3 17-58,2-14-64,-2 14-120,1-11-150,-1 11-385,1-11-635</inkml:trace>
  <inkml:trace contextRef="#ctx0" brushRef="#br0" timeOffset="34357.9596">30151 5011 263,'0'0'631,"0"0"-101,10-4-46,-10 4-24,0 0-61,0 0-43,0 0-41,5-7-34,-5 7-23,0 0-1,0 0-44,-13-1-13,13 1-36,-13 3 1,13-3-27,-15 5-6,6 0-19,1 0-6,-1 2-23,-1 1-7,1-1-25,2 3-1,-2-3-18,4 3 4,-2-3-20,7-7 5,-6 15-8,6-15 7,-3 13-16,3-13 8,1 11-6,-1-11 9,6 11-12,-6-11 8,10 6-14,-10-6 9,14 7-14,-14-7-6,15 2-33,-15-2-10,18 0-18,-18 0 4,17-4-20,-17 4 30,19-6-14,-19 6 28,15-7-15,-15 7 32,14-10-13,-14 10 21,11-9-10,-11 9 13,8-10-7,-8 10 32,7-13-29,-7 13 40,4-9-4,-4 9 36,4-9-13,-4 9 11,0 0-14,6-10 8,-6 10-18,0 0 19,0 0-4,0 0 13,0 0-26,0 0 7,0 0-17,5 10 7,-5-10-17,0 0 11,4 14-12,-4-14 5,2 10-47,-2-10-48,3 10-75,-3-10-53,4 9-83,-4-9-65,0 0-66,4 13-44,-4-13-186,0 0-280,6 8-513</inkml:trace>
  <inkml:trace contextRef="#ctx0" brushRef="#br0" timeOffset="34811.0732">30296 5061 161,'3'-11'628,"-3"11"-102,0 0-75,2-9-58,-2 9-72,0 0-55,0 0 0,0 0-13,7-7-4,-7 7-32,0 0-1,6 8-32,-6-8-23,0 0-15,5 12 3,-5-12-42,3 12 10,-3-12-41,0 0 10,2 14-30,-2-14-4,0 0-3,2 17 6,-2-17-6,0 0 23,0 12-44,0-12 15,0 0-22,-2 12 10,2-12-16,0 0 17,0 0-10,-3 8 5,3-8-19,0 0 13,0 0-16,0 0 12,-14 3-14,14-3 10,0 0-12,-9-4 13,9 4-18,0 0 14,-8-9-10,8 9 5,-7-10-20,7 10 25,-1-10-11,1 10 17,0-14-18,0 14 8,5-17-11,-1 10-1,1-3 7,0 3-12,2-3 11,0 4 10,1-2 25,0 3 17,1-2 15,0 2 11,0 1-21,0 0 19,-9 4 34,19-2 2,-19 2 5,19 0-8,-19 0-12,18 3 2,-8 1-21,-1 1-6,0 1-20,-1 0-3,-1 1-22,1 1 15,-2 1-26,-1-1 10,1 1-29,-1 0-61,-2-1-64,1 1-69,-4-9-54,3 16-84,-3-16-84,1 14-98,-1-14-93,-1 13-810,1-13-1027</inkml:trace>
  <inkml:trace contextRef="#ctx0" brushRef="#br0" timeOffset="35112.2542">30640 4994 85,'-1'-15'840,"1"15"-154,0-12-35,0 12-72,-1-11-48,1 11-40,0 0-66,0-14-64,0 14-46,0 0-38,0 0-65,0 0-25,0 0 8,0 0 3,0 0 0,0 0-38,0 0-17,1 12-38,-1-12-10,2 15-37,-2-15-1,2 19-6,0-8-16,-2-11-7,3 21 8,-2-12-27,-1-9-40,2 20-74,-2-20-75,4 17-57,-4-17-92,4 14-87,-4-14-109,4 12-60,-4-12-875,3 10-1079</inkml:trace>
  <inkml:trace contextRef="#ctx0" brushRef="#br0" timeOffset="35471.6186">30554 5082 89,'0'0'671,"0"0"-127,0 0-78,5-7-56,-5 7-60,12-4-66,-12 4-48,20-5-25,-9 2-39,0-1-24,5 0-34,-2 0-22,1 2-18,0-3-11,2 1-16,-3-2-3,1 4-19,-1-2 4,-1 0-9,-3 2 8,2 0-6,-12 2 8,15-5 5,-15 5 9,14-3 20,-14 3 20,0 0-11,14 1-2,-14-1-2,7 7-9,-7-7-9,0 0-17,6 9-6,-6-9 0,5 11 0,-5-11-9,3 9 2,-3-9-7,3 12 3,-3-12-6,3 11-2,-3-11 0,4 11 20,-4-11-30,4 9 20,-4-9-27,0 0-15,4 12-63,-4-12-40,0 0-42,6 10-49,-6-10-74,0 0-34,9 7-75,-9-7-31,0 0-482,0 0-483</inkml:trace>
  <inkml:trace contextRef="#ctx0" brushRef="#br0" timeOffset="35784.1124">30775 4960 200,'0'0'748,"-12"6"-150,12-6-60,0 0-54,0 0-53,0 0-47,-4 8-48,4-8-22,0 0-15,13 3-35,-13-3-34,12 0-23,-12 0 1,20-2-11,-10 0-14,-10 2-10,21-4-1,-11 1-20,0-2 12,0 3-17,-10 2-12,15-9 1,-6 4-26,-9 5 5,12-10-28,-12 10-7,7-10-17,-7 10 3,6-9-7,-6 9-18,0 0-15,-3-15-3,3 15-17,-9-5 12,9 5-20,-12-5 14,12 5-18,-15 0 11,15 0-39,-17 1-46,17-1-49,-20 4-58,10 0-55,-2 1-62,2-1-81,1 3-87,-2-3-69,3 1-127,-1 0-719,0 0-986</inkml:trace>
  <inkml:trace contextRef="#ctx0" brushRef="#br0" timeOffset="36095.4373">31141 4960 294,'0'0'779,"-1"-10"-97,1 10-35,-3-10-76,3 10-53,0 0-54,-1-12-50,1 12-62,0 0-44,0 0-50,-2-11-50,2 11-29,0 0 15,0 0-16,0 0-16,-6 8-7,6-8-25,-2 13-17,2-13-20,-2 19-16,2-19 2,0 22-36,0-8 9,2-2-26,-2 0 7,1 3-15,-1-2 5,1-2-13,2 3 7,-2-4-21,0 2-39,0 0-56,2-4-71,-3-8-44,4 20-73,-4-20-56,5 14-101,-5-14-78,4 12-54,-4-12-815,2 12-992</inkml:trace>
  <inkml:trace contextRef="#ctx0" brushRef="#br0" timeOffset="36876.6669">31031 5107 562,'0'0'545,"0"0"-102,0 0-58,4-11-62,-4 11-57,11-4-41,-11 4-35,20-8-18,-8 4-25,2-1-8,2 2-22,-1-1-3,2-1-20,-2 3-10,0-3-1,-2 3 7,0-2-2,-2 3 12,0-2-2,-11 3 12,19-5-30,-19 5 6,13-2-8,-13 2-12,0 0 19,17 0-3,-17 0-3,9 5 1,-9-5-9,9 5-5,-9-5-11,7 10-12,-7-10-5,5 11-8,-5-11-8,5 13-3,-5-13-3,5 12-1,-5-12-5,6 14-4,-6-14 4,5 10-3,-5-10-2,7 10 1,-7-10-2,12 9-2,-12-9-2,15 6 12,-15-6-24,16 4-14,-16-4-7,21 1-2,-21-1-1,20-1-8,-9-2 2,-11 3 1,19-4 12,-19 4 5,16-5 1,-8 0 8,1 0 0,-9 5 4,11-12 17,-5 5-14,-6 7 2,11-14 3,-11 14 1,9-13 4,-9 13 7,6-9 4,-6 9 13,7-10 3,-7 10-6,0 0-8,7-10-1,-7 10 3,0 0 6,0 0 19,0 0 23,0 0-16,0 0-4,0 0-9,5 10 10,-5-10 8,0 14 22,0-14 36,0 24 87,2-11-24,0 4-11,0 2-40,-1 0 25,0 3-13,0 0-26,1 4 8,-2-2-22,1 3 17,-1 0-28,1 0-19,-1 1-10,0-1 4,2 2-22,-4-2 6,2-1-22,-1 1 10,0-1-20,-1-2 11,0-1-16,-2 0 10,1-5-10,0-2 3,-1-1-7,-1 0 5,-2-3-1,1-1 0,-2 0-8,-1-2 5,-1-1 1,-3-1-1,-1-3 3,-1 1-2,-3-3-3,0-1-1,-4-2 8,1-1 1,-2-3-7,1-1 6,0 0 6,1-4 1,3-1 11,0-1 9,4-1-14,0-2-1,3 1-5,3-2-4,4 1-1,1-1-3,2-1 0,3 1-4,2 0-3,2-4 3,4 3-3,-1-2-4,3 0 10,2-1-7,3 1 0,-4 0-1,5 0-1,0 1 2,1-1-1,0 3 1,-3-1-2,2 2-5,-4 1-67,4 1-85,-1-1-105,1 1-121,1-3-114,0 3-169,3-3-183,-2-1-728,2 3-1225</inkml:trace>
  <inkml:trace contextRef="#ctx0" brushRef="#br0" timeOffset="37032.8985">31880 5082 97,'0'0'608,"0"0"-116,0 0-64,10 5-43,-10-5-48,0 0-68,0 0-53,0 0-57,0 0-19,0 0-29,0 0-56,7 5-81,-7-5-75,0 0-89,0 0-171,0 0-466,0 0-364</inkml:trace>
  <inkml:trace contextRef="#ctx0" brushRef="#br0" timeOffset="39986.2505">21228 6091 223,'0'0'755,"1"-13"-122,-1 13-49,0 0-29,-2-13-45,2 13-69,-3-10-10,3 10-62,0 0-11,-8-12-61,8 12-11,0 0-42,-11-7-22,11 7-22,-13-1 1,13 1-18,-14 3-23,14-3-20,-17 10 21,8-2-33,-2 2 7,2 3-53,0-1-1,3 1-7,-3 1-18,4 1 10,-1-1-4,3 2-1,0-1-12,2-2-11,1 1 0,1-2-3,3 3-5,0-1-6,1-1-5,3-1 1,0 0-3,3-3-1,0 0-1,2-3-1,1 3 1,1-4-1,1-2-4,0-1 0,1 0 1,0-2-5,0 0-1,1-2-2,1 0 3,-2-1-4,2-2 5,-1-2-4,0 0 3,-1 0 5,-5-3 4,2 3 5,-1-5 14,-2 1-34,-1 0 0,-3-4 0,-1 2 0,-3-3 0,0 1 0,-2-1 0,-1-1 0,-1 2 0,-2-2 0,0 1 0,-3 2 0,0 1 0,-4-1 0,1 4 0,-1 0 0,-2 3 0,1 0 0,-1 2 0,-1 2 0,2 1-135,-2 1-110,13 1-88,-22 1-64,22-1-111,-20 5-155,12 0-166,8-5-780,-14 10-1262</inkml:trace>
  <inkml:trace contextRef="#ctx0" brushRef="#br0" timeOffset="40681.3043">21422 7167 342,'0'0'671,"-1"-18"-79,1 18-41,-2-21-41,1 10-40,0 0-47,1-2-30,0 13-8,-2-22-1,2 22-8,-3-17-21,3 17-29,-3-14-25,3 14-35,-1-12-6,1 12-61,0 0 31,0 0-9,-6-6 38,6 6-28,-4 11 4,4-11-24,-4 18-211,1-5 0,2 0 0,0 3 0,-1 1 0,0 1 0,1 0 0,-2 1 0,3-1 0,-1 2 0,1-2 0,0 2 0,0-1 0,-1-1 0,1 0 0,-2-1 0,2-2 0,0-1 0,0-3 0,0 2 0,0-13 0,0 20 0,0-20 0,0 16 0,0-16 0,0 13 0,0-13 0,0 0 0,0 17 0,0-17 0,0 0 0,0 0 0,3 11-154,-3-11-700,0 0-212,0 0-862,0 0-1660</inkml:trace>
  <inkml:trace contextRef="#ctx0" brushRef="#br0" timeOffset="41621.1049">21281 8117 657,'0'0'590,"-7"-9"-60,7 9-14,-8-6-33,8 6-35,-7-7-4,7 7-48,0 0-13,-7-10-56,7 10-9,0 0-50,0 0 12,-1-12-29,1 12-6,8-7-26,-8 7-20,13-6 5,-4 2-34,3 2-9,-1 0 3,2 2-30,0 1-27,-1 0-13,0 3-11,2 2-7,-2-1-9,1 4-11,-3-1-1,-2 2-2,0 1-2,-2 1-4,-4 0 3,-2 0-3,-1 2-29,-3-1-18,-1 4 0,-5 0 0,-1 2 0,-1-2 0,-1 0 0,-4 3 0,2 0 0,0-3 0,1-2 0,-3 0 0,3-1 0,1-2 0,0-1 0,2 0 0,1-1 0,2-4 0,2 2 0,-1-2 0,7-6 0,-11 10 0,11-10 0,0 0 0,0 0 0,0 0 0,10 7 0,-10-7 0,18-3 0,-5 0 0,1 2 0,2-4 0,1 2 0,1 0 0,0-1 0,2 1 0,0-1 0,0 1 0,-1-1 0,0 1 0,-1 1 0,-2-1 0,0 1 0,-2-1 0,-1 3 0,-13 0 0,21-3 0,-21 3 0,16-2 0,-16 2 0,14-3 0,-14 3 0,11-1 0,-11 1 0,0 0 0,16-3 0,-16 3 0,0 0 0,0 0 0,11 3-172,-11-3-160,0 0-69,0 0-63,0 0-150,5 9-113,-5-9-187,0 0-537,-1 12-1064</inkml:trace>
  <inkml:trace contextRef="#ctx0" brushRef="#br0" timeOffset="42520.401">21421 9121 292,'-12'-3'713,"12"3"-124,0 0-58,-7-4-27,7 4-42,0 0-69,-4-11-27,4 11-70,0 0-2,2-10-23,-2 10-28,5-8-3,-5 8 1,8-8-28,-8 8-27,14-5-16,-14 5 0,17-2-19,-17 2-29,20 2-2,-8 1-13,-1 0 35,-1 1-71,2 2 47,-3 0-61,0 2 43,0 1-56,-3 1 43,-1 0-47,-2 2 33,-1-2-43,-2 2 19,-2-1-32,-1 2 31,-1 1-36,-3-2 25,0 1-42,-2-1 4,2 0-2,-3 0 3,2 0-1,-1-3 2,-1 0-2,2 0 2,0-1 1,2-2 1,-1 1 1,7-7-1,-11 9 4,11-9 4,-8 6-2,8-6-30,0 0 50,-9 4-35,9-4 35,0 0-35,0 0 31,0 0-43,6-7 39,-6 7-36,10-4 33,-10 4-36,16-8 35,-7 3-34,3 2 34,1-1-28,-2 2 28,3-1-37,-1 0 32,-1 1-35,2 2 44,-2 0-40,-12 0 40,25 2-44,-15 1 43,1 0-38,-2 1 3,0 1 4,0 0 4,-2 2 7,-1 0 16,-2 1 7,-4-8 2,6 15 10,-6-15 2,0 16-1,0-16-3,-5 20 8,1-11-8,-2 0-3,-2 2-2,-2-2 1,0 0 1,-3 1-3,-1-2-4,-2-1-1,-1 1-2,-2 1-1,2-3 0,-2 2-1,2-4-7,-2 1-3,0-1-8,2 0 0,-1-3 0,4 1 0,-1-2 0,2 0 0,0-2 0,2 1 0,-1-3-70,1 0-38,1 1-94,1-2-92,-1-2-97,3 2-129,-1 0-204,2-2-202,1 1-644,-3-1-1215</inkml:trace>
  <inkml:trace contextRef="#ctx0" brushRef="#br0" timeOffset="46230.5689">23418 6166 572,'5'-12'714,"-5"12"-82,1-12-35,-1 12-54,4-10-62,-4 10-21,3-10-53,-3 10-27,0 0-58,2-11-18,-2 11-58,0 0-19,0 0-30,0 0-17,3-11-9,-3 11 4,0 0-21,0 0-17,-3 13 14,3-13-7,-1 15-20,1-15 9,-1 21 7,-1-9-19,2 1-13,-1 4-14,0-2-5,0 2-12,-1-1-10,1-1-23,0 1-44,1-3 0,-3 1 0,2 0 0,0-3 0,1 3 0,-1-4 0,-1 2 0,1 0 0,1-12 0,-3 19 0,3-19 0,-2 17 0,2-17 0,-1 12-176,1-12-125,-2 11-65,2-11-66,0 0-90,-2 12-145,2-12-163,0 0-722,0 0-1192</inkml:trace>
  <inkml:trace contextRef="#ctx0" brushRef="#br0" timeOffset="46839.9229">23736 6240 242,'-11'-8'665,"11"8"-74,-9-7-57,9 7-44,-8-8-36,8 8-41,-6-7-76,6 7-41,-4-11-57,4 11-22,0 0-44,0-15-4,0 15-33,5-12-2,-5 12-32,9-12 17,-3 6-3,3 2 3,0-1-36,0 1 18,3 1-22,-2 0 13,-10 3-41,19 0 11,-19 0-16,18 5 26,-10 0-27,-8-5 12,14 12-23,-14-12 19,7 17-22,-7-17 24,4 19-28,-4-19 24,-1 20-33,-2-9 7,-1-1-17,1 2 17,-3 0-23,1-2 21,-1 0-24,0-1 18,1 0-22,-2-1 22,1-1-27,-1 1 25,2-1-15,5-7 8,-6 10-16,6-10 19,-5 8-22,5-8 19,0 0-22,0 0 23,0 0-24,0 0 22,0 0-22,10 4 21,-10-4-22,14-5 24,-14 5-17,18-7 16,-7 6-24,0-3 25,2 1-18,-1-1 18,1 2-22,1 1 22,-1-1-24,0 1 27,1 1-24,-14 0 22,23 1-24,-13 1 6,-10-2 1,19 6 3,-19-6 3,13 9-1,-13-9 3,9 10 2,-9-10-5,2 12 6,-2-12-1,-1 14 4,1-14-3,-6 12 5,1-4-3,5-8 6,-13 14 18,5-9-21,0 1 19,-1 0-22,-1-1 17,0 0-22,0 0 20,-2 2-23,2-5 15,0 1-17,-2 1 20,2-1-26,0-3 24,10 0-31,-18 3-32,18-3-81,-15 0-46,15 0-80,-14-1-99,14 1-131,-9-5-83,9 5-262,-6-7-370,6 7-813</inkml:trace>
  <inkml:trace contextRef="#ctx0" brushRef="#br0" timeOffset="47418.0372">24162 6234 370,'0'0'764,"0"0"-121,0 0-27,-4-10-67,4 10-56,0 0-71,4-11-37,-4 11-77,6-7 3,-6 7-53,9-7 8,-9 7-43,17-6 4,-17 6-44,17-7 2,-17 7-24,20 0-22,-20 0-17,23 0-1,-13 5-19,1-2-19,-2 2-18,-1 1-11,-1 1-8,0 1-7,-3 1-4,-2 1-18,-2-10 16,2 20-12,-4-9-1,0-1-11,-3 2 1,-3 0-1,1 1-5,0-2 15,-3 2-14,1-4-1,0 3 0,-1-4-1,0 1 7,-1 1-12,4-3 10,-2 0-17,2-1 10,7-6-2,-13 11 0,13-11 1,-7 8 0,7-8 0,-9 7-1,9-7 4,0 0 4,0 0-5,0 0-12,0 0 8,4 7 1,-4-7 1,14-1-1,-14 1-6,18-2 8,-18 2-3,24-2-3,-10 0 4,0 2 0,1 0 10,0-3-14,0 3-1,-1-2 4,2 1 1,-3 1 1,2-1-8,0 1 11,0 0-4,-2-3 4,0 3 0,-1 0 14,-12 0 10,25-2 11,-25 2-15,18-1 6,-18 1-3,15 0-1,-15 0-17,14-1-1,-14 1 1,0 0-3,15-1-2,-15 1 0,0 0-24,12-2-48,-12 2-36,0 0-77,0 0-57,10-2-103,-10 2-97,0 0-141,0 0-120,0 0-838,5-9-1176</inkml:trace>
  <inkml:trace contextRef="#ctx0" brushRef="#br0" timeOffset="49277.339">25051 6139 426,'4'-7'674,"-4"7"-88,0 0-52,6-9-46,-6 9-49,0 0-65,0 0-45,0-12-52,0 12 1,0 0-43,-9-7 0,9 7-49,0 0 16,-11-3-30,11 3 3,-10 3-38,10-3 6,-14 4-39,14-4 16,-15 8-29,5-4 9,4 1-36,-3 2 13,1-1-25,1 1 15,-1-1-25,3 0 10,-2 3-22,7-9 8,-8 15-19,8-15 21,-6 13-19,6-13 29,0 14-4,0-14 4,4 14-11,-4-14 15,8 14-31,-8-14 2,9 13 1,-4-5-17,3-2 10,-1 1-9,1-2 3,1 2-4,0 0-6,-2-1-2,2 0 5,-1 0 0,2 0 5,-1 0-6,0-1 1,-1 0-3,1 1-6,-3 0 1,-6-6 0,13 8 4,-13-8-6,13 8 10,-13-8-7,7 8 7,-7-8-4,7 8-15,-7-8 17,0 0 11,4 11-6,-4-11-5,0 0 10,-5 12-9,5-12-3,-8 5 1,8-5-2,-14 8-2,14-8 0,-19 7 2,7-6-2,3 2-2,-4-1 14,-2-1-10,5 1-3,-4 1 2,1-3-4,13 0-15,-23 1-50,23-1-22,-24-1-76,24 1-55,-19-3-65,11-1-92,-3 0-126,11 4-143,-12-9-246,12 9-366,-10-12-868</inkml:trace>
  <inkml:trace contextRef="#ctx0" brushRef="#br0" timeOffset="49659.114">25064 6140 106,'0'0'847,"0"0"-160,0 0-61,0 0-96,0 0-59,0 0-86,6-11-33,-6 11-63,9-4-32,-9 4-41,18-4 0,-18 4-39,24-4 10,-11 3-30,4-2 13,0 1-31,0 0 6,0 0-3,2 0 0,-2 0-8,1 0-11,-1 1-17,0 0 10,1-2 11,-3 3 0,-1-1-11,-1-2 31,1 2-37,-2 0 36,1 0-61,-13 1-10,22-3-10,-22 3-1,20-2-2,-20 2-6,14-2-8,-14 2-8,14 0-8,-14 0-3,0 0-8,15-3-5,-15 3-3,0 0-17,0 0-51,14 0-39,-14 0-103,0 0-68,0 0-77,0 0-77,0 0-123,0 0-150,0 0-182,0 0-591,0 0-1084</inkml:trace>
  <inkml:trace contextRef="#ctx0" brushRef="#br0" timeOffset="52104.0169">23243 7120 208,'0'0'779,"0"0"-116,2-12-23,-2 12-69,0 0-43,2-10-79,-2 10-17,0 0-64,-2-12-8,2 12-48,0 0-3,0 0-38,-1-11-17,1 11-42,0 0-34,0 0-36,0 0-4,0 0 32,0 0-27,0 0-7,-4 11 12,4-11-8,0 16-25,0-16-14,-1 21 0,1-8 1,0 0-11,-1 1-11,-2 1-30,3-3-50,-1 4 0,-1-1 0,0-1 0,1-1 0,-2 0 0,1 0 0,-1-1 0,2-1 0,-2 0 0,3-11 0,-4 21 0,4-21 0,-2 18 0,2-18 0,-3 14 0,3-14 0,-2 11 0,2-11 0,-3 11-126,3-11-152,0 0-93,-2 12-65,2-12-123,0 0-151,0 0-155,0 0-672,0 0-1171</inkml:trace>
  <inkml:trace contextRef="#ctx0" brushRef="#br0" timeOffset="52651.5844">23468 7221 53,'0'0'852,"-7"-7"-175,7 7-25,-5-7-69,5 7-59,-4-8-67,4 8-43,0 0-94,-3-15-23,3 15-38,5-7 1,-5 7-51,7-11 4,-7 11-50,11-7 17,-11 7-39,15-3 1,-15 3-34,17-2-5,-17 2-21,21 3-3,-12 1-29,1 0 5,-1 2-18,-1 1 4,-1-1-15,-1 2 2,-2 2 7,0-2-13,-3 3-3,-1-11-10,-3 22-1,-1-12 1,-3 2-16,0 2 16,0-2-1,-1 1-3,-3-1 0,2 0-1,-2 0-2,1-2 12,0 0-13,2 0-4,-2-2-9,4 0 12,-1-1 0,1 0 0,6-7-4,-10 9 2,10-9-10,-7 11 10,7-11-3,0 0 2,0 0 2,2 11-2,-2-11-3,10 4 3,-10-4 5,13 0-3,-13 0 0,16 1 0,-16-1 1,21-1 0,-21 1 0,24 0-1,-12-3-1,1 3-5,0-1 10,1-1-6,-2 1-1,2-2 5,-1 2 1,-2 0-1,3-1 0,-2 1 2,-1-2-2,-11 3 3,19-2-1,-19 2 1,16-2-1,-16 2-1,13-2-1,-13 2-7,0 0 6,15-2-3,-15 2-22,0 0-45,0 0-87,10-3-45,-10 3-85,0 0-96,0 0-143,0 0-141,0 0-848,0 0-1146</inkml:trace>
  <inkml:trace contextRef="#ctx0" brushRef="#br0" timeOffset="53135.9445">23967 7232 43,'2'-14'842,"-2"14"-185,0 0-65,-7-11-66,7 11-46,-7-7-90,7 7-11,-9-5-71,9 5-26,-12-5-57,12 5-1,-11-1-37,11 1 2,-13 0-45,13 0-6,-14 3-48,14-3 16,-12 4-26,12-4 6,-11 7-25,11-7 12,-9 10-30,9-10 17,-8 11-29,8-11 16,-4 14-16,4-14 16,2 15-22,-2-15 25,6 18-28,-1-10 18,2-1-24,3 3 19,0-2-27,2-1 19,2 2-26,-1-1 21,2 0-24,-1-2 18,2 1-14,2 1 20,-1 0 6,-2-2 10,2 0-15,-2 0 6,-1 1-11,-1-2 10,-2 0-16,0 1 13,-3-2-7,-8-4 21,15 10 5,-15-10 4,6 7-5,-6-7-5,0 0-9,-1 12 0,1-12-2,-9 7-8,0-3-2,0 0-4,-1 0-3,-2-1 9,0 1-13,0-1 7,-5 0-11,5-1-5,-4 0-16,3 1-46,-2-2-44,2 1-43,-2-2-50,15 0-59,-23 0-51,10-3-105,13 3-91,-19-3-92,19 3-173,-15-9-437,15 9-818</inkml:trace>
  <inkml:trace contextRef="#ctx0" brushRef="#br0" timeOffset="53479.6809">23939 7248 734,'0'0'640,"0"0"-115,4-9-41,-4 9-86,0 0-25,10-7-44,-10 7-40,14-5-35,-14 5-23,18-6-31,-18 6-26,23-3-2,-10 1-10,1-1-21,0 2-11,2-1-6,-2-1 7,2 3-12,-2 0 32,2-1-40,-2-1 7,1 1-15,-2 1 7,1 0-24,-2-1 1,-12 1-32,20 0 8,-20 0-36,15-2 21,-15 2-26,14-1 14,-14 1-25,0 0 15,17 0-20,-17 0 16,0 0-25,0 0 19,14 0-9,-14 0 17,0 0-33,0 0 0,0 0-65,0 0-27,0 0-76,0 0-54,0 0-45,0 0-88,0 0-100,-9 4-111,9-4-240,0 0-327,-13 3-756</inkml:trace>
  <inkml:trace contextRef="#ctx0" brushRef="#br0" timeOffset="55451.249">24471 7221 124,'0'0'652,"10"-8"-105,-10 8-32,12-7-27,-12 7-41,7-7-23,-7 7-34,8-7-10,-8 7-54,0 0-12,9-9-61,-9 9-10,0 0-54,0 0 3,0 0-37,0 0 13,-3-9-14,3 9 12,0 0-34,-15 7 8,15-7-23,-14 9 7,4 0-12,0-1-3,-1 5 11,-1 1-3,-1 2-10,1-1-19,1 2-9,2 0-10,-1-1 1,2 1-11,2-1-12,0 1-10,1-4 21,2 3-37,1-3 27,2 0-39,2-1 28,1 0-38,1-2 32,0 0-35,4-2 33,0 2-36,1-3 29,2-1-29,-1-1 34,3-1-32,-2-1 23,2 0-31,0-3 26,0 0-28,1 0 35,-3 0-36,-11 0 37,23-3-35,-13 0 35,1-1-35,-11 4 33,14-7-35,-14 7 5,10-8 0,-10 8 31,6-10-31,-6 10-2,0 0 6,0-14-2,0 14 5,-7-11-6,7 11 6,-11-7-2,11 7-2,-11-7 3,11 7 0,-15-4 0,15 4-1,-17-3-15,17 3-42,-18 0-44,18 0-43,-20 3-29,20-3-60,-18 4-26,18-4-49,-17 5-47,17-5-74,-10 4-73,10-4-40,-7 5-92,7-5-627,0 0-876</inkml:trace>
  <inkml:trace contextRef="#ctx0" brushRef="#br0" timeOffset="55935.6013">24919 7283 168,'0'0'703,"0"0"-112,-9-5-54,9 5-49,-10-3-41,10 3-38,0 0-33,-18 0-58,18 0-4,-15 1-65,15-1-12,-15 3-49,5 0-20,1 2-17,1 1 2,0 0-35,-1 1 4,3 0-42,-1 1 8,1 0-34,0 3 13,2-1-35,0 0 3,4 1-10,-4-1 15,4-10-26,2 19 17,-2-19-27,4 20 22,1-13-4,2 1-3,-7-8-5,10 14-2,-1-10 1,0 1-24,1-2 24,1 0-26,1-2 27,0 0-23,1 0 16,-1-2-10,0 0 16,2 0-21,-2-2 23,-1 0-24,1-1 23,-1-1-22,-1 1 21,-2-2-15,1-1 27,-3 0-21,3-1 18,-4 0-13,0-3 24,-1 2-30,-1-3 25,-2 1-24,-1 11 18,0-21-23,-1 9 23,-2 1-25,1 2 20,-2-1-25,0 1 22,-1 1-23,0 1 21,-3 0-27,3 0 19,5 7-18,-15-8-31,15 8-82,-14-4-33,14 4-72,-13-3-77,13 3-103,-14 0-53,14 0-114,-10 3-172,10-3-319,0 0-687</inkml:trace>
  <inkml:trace contextRef="#ctx0" brushRef="#br0" timeOffset="56715.845">25256 7195 682,'0'0'635,"5"-12"-49,-5 12-49,0 0-27,0 0-39,1-13-67,-1 13-19,0 0-61,0 0-13,0 0-56,-3-11-3,3 11-57,0 0-1,0 0-37,0 0 12,0 0-29,0 0-3,-11 2-32,11-2 0,-5 12-5,5-12 2,-7 15-11,4-7-7,1 2-3,-2 1-5,1-1-10,0 2-7,0-1-11,-2 1-7,0 1-12,3-3 1,-2 1 14,-1-1-29,2-1-1,0 1 5,-2-2-3,5-8-11,-5 15-2,5-15 1,-4 12 0,4-12-1,-4 10 4,4-10-9,-4 7 2,4-7 5,0 0 1,-1 12-9,1-12 9,0 0 7,0 0-4,11 5 0,-11-5-11,0 0 0,15 1-1,-15-1 3,14-1 0,-14 1-5,19-1-5,-19 1 3,25-1-11,-25 1-2,24-2-1,-13 0-26,1 0-5,-12 2 4,24-4-3,-12 3-5,-1-2-17,-11 3 15,22-4-16,-22 4 29,18-2-11,-18 2 26,16-1-8,-16 1 18,13-4-12,-13 4 19,14-4-16,-14 4 23,11-5-20,-11 5 23,9-5-16,-9 5 18,0 0-21,12-6 23,-12 6-24,0 0 16,4-9-5,-4 9 15,0 0-22,-2-10 24,2 10-26,0 0 30,-6-12-19,6 12 22,-3-8-23,3 8 21,-7-9-22,7 9 20,-5-9-17,5 9 21,-4-11-21,4 11 30,-5-7-11,5 7 31,-4-8-19,4 8 21,0 0-11,-4-11 15,4 11-17,0 0 6,0 0-12,-6-7-1,6 7-19,0 0 7,0 0-9,0 0 12,0 0-8,0 0 23,0 0-9,0 15 17,0-15 0,3 15-12,-3-15 20,3 18-13,-3-18-4,4 20-5,-2-9 8,-1 0 16,1 1-4,0 0 44,2 2-29,-2 0 43,1 0-38,1 1 19,-2-3-42,2 1 21,-2-2-38,2 1 24,-2-2-34,0 1 26,1-2-34,-3-9 29,6 15-40,-6-15 30,4 12-30,-4-12 30,2 11-32,-2-11 32,2 8-38,-2-8 7,0 0-86,3 11-25,-3-11-140,0 0-80,0 0-86,0 0-167,0 0-182,0 0-944,0 0-1395</inkml:trace>
  <inkml:trace contextRef="#ctx0" brushRef="#br0" timeOffset="59047.0441">23607 8009 246,'0'0'839,"0"0"-159,3-14-35,-3 14-76,0 0-51,1-13-55,-1 13-46,0 0-90,-1-10-14,1 10-53,0 0 3,-9-6-53,9 6-3,0 0-24,-14 5 6,14-5-32,-15 9-15,5-3-12,1 2-15,0 1-10,-2 2-10,2-1-4,0 3-5,0-3-12,2 3-12,0-4-11,1 4-7,2-2-1,-1 0-2,1 0-10,3-1 3,1-10 24,1 21-19,0-10-2,3-3 1,1 3-8,3 0-2,0-1 24,2-1-39,2-1 25,0 1-35,2-1 29,-1 1-30,2-2 25,-2-1-38,0 2 27,1-2-24,0 2 26,0-1-32,-3 0 33,2-2-37,-4 1 36,-1 0-33,0-1 33,0-1-31,-1 3 30,-7-7-24,9 10 32,-9-10-27,5 11 24,-5-11-20,-1 9 34,1-9-36,-5 12 26,5-12-35,-11 10 35,11-10-36,-15 9 34,6-5-36,-1 1 28,-2-2-25,1 0 18,-1 1-17,-2-4 16,1 3-45,-1-3-31,2 0-105,12 0-38,-26-2-109,14 1-58,1-3-120,2-1-144,0 0-136,2-1-833,0 0-1263</inkml:trace>
  <inkml:trace contextRef="#ctx0" brushRef="#br0" timeOffset="59328.2876">23570 8081 628,'0'0'694,"-5"-7"-103,5 7-65,0 0-34,0 0-58,3-10-52,-3 10-49,10-4-31,-10 4-37,13-7-4,-13 7-53,20-6 7,-7 4-39,2-3-13,0 3-33,3-1 4,-1-1-36,1 0 7,0 1-35,-2 1 6,1 0-37,-3 0 12,0-1-30,-2 2 17,-12 1-29,22-3 10,-22 3-51,19-2-51,-19 2-93,13-1-63,-13 1-73,12 1-102,-12-1-100,0 0-206,6 6-534,-6-6-861</inkml:trace>
  <inkml:trace contextRef="#ctx0" brushRef="#br0" timeOffset="59812.643">24058 8157 256,'0'0'810,"0"0"-105,1-13-17,-1 13-107,0 0-89,-1-11-52,1 11-62,0 0-50,-4-11-36,4 11-13,0 0-61,-6-8-12,6 8-52,0 0-8,-12-4-32,12 4 12,0 0-38,-13 6 18,6 0-26,1 0 0,0 2-28,0 2 6,-1 1 15,0 2-21,1-1-9,1 3-8,-1 1-7,1-1-3,2 0 42,-1-1-65,1 3 50,2-5-57,0 3 44,1-3-47,1 1 0,1-3 3,1 1 2,2-2 2,1-1-7,2-1 9,0 0 0,1-2-6,1 0 1,0-1 5,2-3 0,-1 1 44,-11-2-57,23 2 51,-23-2-51,21-2 46,-21 2-47,17-7 46,-17 7-51,15-7 4,-15 7-1,10-8 6,-10 8 4,5-12 3,-5 12 1,0-12-3,0 12 2,-3-10 0,3 10-13,-8-12 7,8 12 8,-15-9 0,8 4 0,-5 0-6,2 3 11,0-1-8,-3 1 0,13 2-13,-23-3-24,23 3-45,-22 0-46,22 0-45,-21 2-72,21-2-51,-18 3-117,18-3-118,-13 4-70,13-4-830,-9 3-1044</inkml:trace>
  <inkml:trace contextRef="#ctx0" brushRef="#br0" timeOffset="60443.8956">24395 8146 592,'0'0'720,"0"0"-94,-8-7-22,8 7-82,0 0-59,-9-8-43,9 8-41,0 0-36,-9-11-63,9 11-9,-7-6-43,7 6 7,-11-7-41,11 7-7,-9-10-40,9 10-5,-9-8-34,9 8 0,-12-8 20,12 8-15,-10-8 2,10 8-10,-9-9 2,9 9-24,-10-6-4,10 6-9,-9-7-11,9 7-11,-8-6-5,8 6-2,-7-6-4,7 6-13,0 0-4,-8-7-5,8 7-6,0 0 0,0 0-2,0 0-3,0 0-1,0 0 0,7-7-1,-7 7-4,14 2 25,-14-2-20,18 2 0,-18-2-6,22 3 0,-8-3 8,-3 3-9,2 0 1,-1-2 0,1 2 3,0-2-1,-2 1-8,1-1 10,-12-1-2,20 1 4,-20-1 1,17 2-2,-17-2 5,14 2-5,-14-2 3,0 0 0,16 1-4,-16-1 4,0 0 2,0 0-5,16 1 0,-16-1 3,0 0-5,0 0 3,0 0-1,14 1 0,-14-1 1,0 0 2,0 0-1,0 0-6,0 0 5,0 0 2,0 0 0,0 12 1,0-12-5,-8 9 6,8-9 1,-3 15 2,3-15 0,-6 20 1,4-10 1,-1 3 3,1-2 7,-1 2-1,0-2-7,2 2 26,-1-2-30,-2 1 26,3 0-38,-2 0 31,2 0-33,0-2 28,-1 2-33,2-12 37,-2 21-48,2-21 36,-2 20-28,2-20 27,-1 18-123,1-18-24,0 14-95,0-14-49,-1 12-48,1-12-42,0 0-107,0 14-111,0-14-104,0 0-862,0 0-1188</inkml:trace>
  <inkml:trace contextRef="#ctx0" brushRef="#br0" timeOffset="61102.4001">24744 8176 429,'6'-8'631,"-6"8"-80,0 0-33,6-11-71,-6 11-34,0 0-34,4-13-31,-4 13-30,0 0-22,2-11-32,-2 11-26,0 0-9,-4-13-41,4 13 8,-6-8-30,6 8 1,-5-8-26,5 8 17,-8-9-35,8 9 7,-7-8-28,7 8 8,-9-6-26,9 6-3,-11-8-20,11 8 7,-9-7 3,9 7 0,-10-5 4,10 5 14,-8-5-46,8 5-2,0 0-6,-11-7-7,11 7-4,0 0-1,-8-4-2,8 4-12,0 0-3,0 0 6,0 0-5,0 0-1,0 0-6,0 0 8,13-3 8,-13 3-1,17 1-17,-17-1 7,23 1-2,-23-1 6,25 0-19,-9 0 12,-1 0-3,-1 0 3,1 0-3,-1-1 0,1 0-2,-3 1 0,4-2 0,-3 1 6,-1 0-3,-12 1 12,22-3-14,-22 3 5,17 0-9,-17 0 14,15-3 4,-15 3-4,11-1-8,-11 1 5,0 0-4,15-2 3,-15 2-11,0 0 0,0 0 11,11-4 1,-11 4-13,0 0 11,0 0-12,0 0 3,0 0-3,0 0 11,0 0-10,0 0 8,0 0-5,-8 10 8,8-10-3,-6 11 15,6-11-13,-4 15 19,0-5-12,2 1 0,-1 0 6,1 0-8,0 3 12,0-1-4,-1-1 3,0 1 1,0 1-6,2-2 29,-1 1-39,2 0 30,-2-1-38,2 0 34,0 1-36,0-13 32,0 20-36,0-20 15,2 21-112,-2-21-8,0 18-71,0-18-46,2 16-80,-2-16-91,2 12-114,-2-12-48,4 15-104,-4-15-790,4 8-1078</inkml:trace>
  <inkml:trace contextRef="#ctx0" brushRef="#br0" timeOffset="61446.1415">24815 8207 333,'0'0'577,"0"0"-89,0 0-79,0 0-44,0 0-50,0 0-47,0 0-27,0 0-41,0 0-31,0 0-26,0 0-31,0 0-23,15-5-16,-15 5-24,22-3-33,-11 3-79,1-2-102,2 0-76,0-1-142,0 1-556,-1 0-516</inkml:trace>
  <inkml:trace contextRef="#ctx0" brushRef="#br0" timeOffset="62123.7208">24430 8274 461,'0'0'423,"0"0"-46,0 0-42,0 0-19,-11 3-17,11-3-23,0 0-14,0 0-16,-9 5-2,9-5-2,0 0-2,0 0-20,0 0 6,0 0-39,0 0-19,0 0-30,0 0 6,0 0-32,0 0 7,0 0-38,12 1-3,-12-1-21,18 0-2,-18 0-27,26 0-16,-12 0-91,2-1-120,2-3-107,-2 4-107,2-1-164,0-1-610,-1 1-797</inkml:trace>
  <inkml:trace contextRef="#ctx0" brushRef="#br0" timeOffset="64406.4747">23741 9174 646,'8'-7'575,"-8"7"-29,13-10-32,-13 10-65,7-8-20,-7 8-54,8-11-49,-8 11-45,5-10 7,-5 10-42,5-12-3,-5 12-49,0 0-8,-1-15-18,1 15 6,-5-11-49,5 11 8,-9-9-3,9 9-2,-15-8-15,15 8-1,-22-3-16,22 3-14,-24 1-11,9 0-13,-1 2-6,1 0-13,-2 1-4,3 2 1,-3 0 20,4-1-40,0 3-6,0-1 0,1 0-2,3 0-1,0-2-4,3 2 2,-2-2 1,8-5 0,-6 10-3,6-10-3,0 0 5,3 11 0,-3-11-3,11 5 1,-11-5-3,15 3 3,-15-3 39,21-2-51,-10 1 46,3-1-51,-2 0 62,1-1-70,1 0 39,-3-1-33,3 1 45,-4-1-54,2 1 10,-1-1 4,-11 4 3,17-6 0,-17 6 2,14-5 8,-14 5-11,12-4-1,-12 4 0,0 0 43,12 3-46,-12-3 45,0 0-42,7 9 59,-7-9-31,2 17 71,1-7-48,-3 2 51,2 1-42,0 1 57,-1 2-46,2 1 4,-2 0 0,0 0-5,0 0-2,1 0-9,-1 0-3,0-2-9,2 2-6,-3-5-9,1 2-4,-1-2-3,0 1-4,0-1-5,1 0-1,-1-12 2,-1 19-40,1-19-56,1 16-85,-1-16-73,0 13-86,0-13-51,0 0-106,-1 17-159,1-17-124,0 0-774,0 0-1187</inkml:trace>
  <inkml:trace contextRef="#ctx0" brushRef="#br0" timeOffset="65049.4425">24186 9259 642,'0'0'657,"4"-12"-64,-4 12-50,1-15-41,-1 15-34,2-14-89,-2 14-27,-2-17-33,-1 7-30,3 10-65,-5-17-8,2 9-38,-4-1 16,2 1-44,-1 2-6,-2-1-25,-1 2 8,0 0-18,1-1-6,-4 2-12,0 3-14,2 0-11,10 1-15,-23 0-12,23 0-4,-22 1-8,13 3-1,0 0 28,1 1-44,0 2-2,1-2 2,2 3-3,1 1 0,4-9 2,-1 17-4,1-17 1,5 18-3,0-7-8,4 1 15,0 0-16,4 1 16,0 0-16,2 0 16,1 2-15,-1-3 16,0 0-18,0 0 16,0 0-14,-3-2 14,0 1-16,-2-3 7,0 2-5,-3-3 19,-1 0-21,-2 3 20,-4-10-18,4 14 19,-4-14-18,-1 13 17,1-13-17,-8 13 26,2-7-25,-1 0 10,-3-1-19,1 0 17,0-2-20,0 1 20,-3-1-18,12-3 15,-18 3-17,18-3 16,-16 2-21,16-2 17,-13-3-17,13 3 14,-9-8-26,9 8 12,-4-10-13,4 10 20,2-13-24,2 4 25,2 1-21,-1 0 23,3-3-19,1 0 24,2 0-18,-1-1 23,1 0-20,3 0 21,-2-2 3,1 2-2,-1 1-1,-3 0 1,2 0 1,-2 0 0,-1 1 10,-2-2-9,0 2 5,0 1 0,-4-1 11,1 0-3,-3 10-6,2-17 7,-2 17-4,-4-14-2,4 14-3,-6-13-3,6 13-1,-13-12 0,13 12 18,-13-9-27,13 9-3,-13-5 1,13 5-12,-13-4-50,13 4-68,-13-1-60,13 1-79,0 0-102,-14 0-96,14 0-50,0 0-126,0 0-619,-7 8-876</inkml:trace>
  <inkml:trace contextRef="#ctx0" brushRef="#br0" timeOffset="65408.7909">24489 9172 696,'0'0'740,"0"0"-45,0 0-64,0 0-87,0 0-41,0 0-43,3-10-59,-3 10-36,0 0-35,0 0-40,0 0-1,0 0-87,0 0 4,0 0-81,0 0 23,0 0-44,0 0 55,0 0-54,0 0 32,0 15-48,0-15 40,-2 20-56,1-9 15,1 1-16,-2 0-5,2 3-3,-1-1-7,1 3-2,-1-2-6,0 0-3,-2 2-6,2-1-8,0-1-3,1-1-2,0-2-11,0 3 3,0-3-4,0-12-5,-1 22-2,1-22-2,1 19-2,-1-19 1,0 17-5,0-17-32,0 15-49,0-15-44,1 10-30,-1-10-76,0 0-36,0 14-99,0-14-81,0 0-159,0 0-122,0 0-885,0 0-1265</inkml:trace>
  <inkml:trace contextRef="#ctx0" brushRef="#br0" timeOffset="66024.0901">24811 9249 573,'0'0'658,"-5"-10"-62,5 10-37,-4-11-77,4 11-32,-5-11-79,5 11-34,-4-11-18,4 11-26,-2-12-17,2 12-23,0 0-33,1-17-32,-1 17-27,3-10-18,-3 10-6,11-10-10,-11 10-11,14-9-12,-14 9 0,16-8-22,-4 6-10,-12 2-5,21-1 8,-21 1-19,23 3 3,-12 2-10,-1 0-7,2 2 16,-3 1-26,1 1-8,-4 0-4,-1 0 3,-1 2-1,-1 0 0,-2 1-7,-1 0 1,-3 2-3,-2 0-4,0 1-2,-1-2 4,-4 1 14,2 2-22,-2-2 31,-1-2-47,1 1 12,1-1 1,-1-2-6,1-1 8,1 2-4,1-5 3,-1 3-3,8-9 2,-11 12 9,11-12 1,-8 11 6,8-11-21,-7 7 12,7-7-1,0 0 0,0 0-2,0 0 3,6 11-6,-6-11-2,12 1 2,-12-1 2,20 0 2,-9 2-6,3-2-1,-1 0 5,2 0-5,-1 0 4,1 0 0,0 0-4,1-2 1,-1 2 4,0 0-1,0 0 3,0 0 23,-1-1 14,-1 1 15,1 0 10,-14 0-2,22 0-2,-22 0 4,18 0 2,-18 0-3,16 0 8,-16 0-3,15 0 2,-15 0-10,15-1-37,-15 1-26,0 0 0,15 0 0,-15 0 0,0 0 0,14 0 0,-14 0 0,0 0 0,0 0 0,12-2-37,-12 2-213,0 0-108,0 0-66,0 0-97,0 0-183,0 0-170,-8-8-716,8 8-1242</inkml:trace>
  <inkml:trace contextRef="#ctx0" brushRef="#br0" timeOffset="68871.5577">27056 6159 513,'0'0'630,"10"-9"-75,-10 9-55,6-10-41,-6 10-22,8-11-12,-8 11-71,5-12-17,-5 12-43,10-9 11,-10 9-22,4-9 8,-4 9-46,7-9-7,-7 9-53,0 0-14,4-8-42,-4 8 9,0 0 0,0 0 0,-4 10-8,4-10-6,-7 15-11,3-5-12,-4 3-11,2 2-1,-1-3-22,-1 5 5,-2 2-29,3-1-3,-2 0-11,-2-1 0,2 3-9,0-3 3,0 0-7,-2 0-3,2 0-7,0-5 0,0 4-66,0-5-70,4 0-63,-3 1-40,2-4-65,2 1-52,-2-2-95,6-7-108,-5 9-88,5-9-206,0 0-426,-4 9-879</inkml:trace>
  <inkml:trace contextRef="#ctx0" brushRef="#br0" timeOffset="69161.2132">27065 6139 145,'0'0'805,"5"-14"-156,-5 14-34,4-12-74,-4 12-65,2-8-48,-2 8-65,0 0 11,9-6-45,-9 6-10,0 0-57,21 1-3,-21-1-21,15 9-18,-4-2-7,0 0-33,1 3-12,-1 2-10,0 0-5,3 2-36,-1 1-6,1 1-24,-1-1-10,-2 0-19,1-1-7,-1 3-15,1-2 0,-1-1-5,-3 0 0,2-2-20,-1-1 7,-1 1-13,-1 0-19,1-3-52,-2-1-84,0 1-54,-1-2-48,-1 1-87,-4-8-53,10 10-113,-10-10-110,4 9-82,-4-9-679,0 0-977</inkml:trace>
  <inkml:trace contextRef="#ctx0" brushRef="#br0" timeOffset="69348.7134">27099 6384 211,'0'0'705,"0"0"-137,0 0-71,0 0-76,-12-2-85,12 2-70,0 0-41,0 0-57,14 0-28,-14 0-33,17-4-23,-4 3-102,1-2-131,5-1-167,2 1-697,2-1-618</inkml:trace>
  <inkml:trace contextRef="#ctx0" brushRef="#br0" timeOffset="70191.0111">27103 7214 681,'0'0'745,"-4"-8"-89,4 8-32,0 0-59,-5-11-58,5 11-49,0 0-67,-5-11-53,5 11-50,0 0-28,0 0-52,0 0 22,0 0-31,0 0-1,-6 8-29,6-8-27,-2 18-24,1-7-21,0 2-16,-2 0-13,1 0-16,2 3-9,0-1-9,-2 1-4,2 0-4,-2-1-10,2-2 4,0 2-6,0-3-29,0 1-70,0-1-54,0-12-78,0 20-26,0-20-65,2 16-73,-2-16-77,2 13-90,-2-13-94,0 0-698,5 12-941</inkml:trace>
  <inkml:trace contextRef="#ctx0" brushRef="#br0" timeOffset="70691.0005">27095 7277 213,'2'-15'669,"0"3"-107,0-2-40,3 2-49,-3-2-39,4 2-36,1-2-40,0 4-53,0-3-29,3 4-19,0-1-29,1 2-5,-2 3-13,5 2-19,-5 0-15,3 2-4,-12 1-22,23 4-19,-11-1-12,-5 2-14,1 2-18,-3 1-12,-1 0-10,0 1-10,-3 3-1,-1-12-12,-1 20 2,-3-11-3,-2 5-21,-1-3 10,1 2-22,-4-2 19,-1-2-20,2 3 13,-2-3-21,2 0 16,0-2-19,3-1 19,-2 1-21,0-1 12,8-6-21,-11 8 0,11-8-40,-8 5 22,8-5-21,0 0 23,0 0-21,0 0 31,0 0-22,8-6 27,-8 6-9,13-7-5,-13 7 3,16-7 8,-5 4 3,-11 3 3,22-3 1,-11 2 3,3 0 1,-1 2 2,3 0 3,0 2-1,0 1 1,1 1 0,-2 2 3,-1-1-6,-1 1 12,0 2 12,-3-1 19,-3 2 28,1-3-16,-4 4 30,0-2-14,-4-9 15,0 20-13,0-20 7,-8 18-5,0-9 11,-1-1-20,-2 1-15,0-1-2,-3-1-8,-2 1-8,1-2-5,-3 0-3,0-2-3,2 1-12,-1 0-4,-2-4-1,4 1-39,-1 2-72,3-4-57,-1 0-50,1 1-89,1-4-129,12 3-127,-22-4-111,22 4-812,-14-8-1113</inkml:trace>
  <inkml:trace contextRef="#ctx0" brushRef="#br0" timeOffset="71280.3712">27451 8160 176,'0'0'793,"0"0"-125,8-7-7,-8 7-96,0 0-60,4-12-82,-4 12-54,0 0-38,0 0-36,-5-9-21,5 9-14,-11-4 1,11 4-41,-16 0 7,16 0-28,-22 1-17,8 3-11,1-1-21,-2 1-13,-1 3-16,2 0-6,-4 2-6,2 3-3,1 0 17,0 0-45,0 0 19,4 3-43,0-3 20,2 2-34,4-3 13,1 2-37,-1-3 5,5 4-11,3-4 34,1 1-36,1-2 26,3 0-32,4 1 21,-1-3-31,2-2 33,1 0-32,4 0 21,0-2-26,1-1 34,0-2-34,2 0 29,-1 0-31,-1 0 34,2-2-31,-3-1 22,0 2-25,-2-1 27,0 0-23,-3 1 28,0 0-33,-1-2 33,-12 3-48,18 0-26,-18 0-108,15-3-72,-15 3-82,0 0-110,18 0-131,-18 0-52,0 0-120,9 6-827,-9-6-1200</inkml:trace>
  <inkml:trace contextRef="#ctx0" brushRef="#br0" timeOffset="71875.3807">27247 9144 473,'-2'-11'747,"2"11"-110,0 0-23,-3-13-57,3 13-67,0 0-24,-2-13-62,2 13-33,0 0-58,0 0-16,-2-13-74,2 13-21,0 0-31,0 0 4,0 0-5,0 0-12,-7 13 39,7-13-71,-4 19-13,4-9-19,-2 3-7,0 0 6,1 1-36,-1 2-12,0-2 0,0 2-17,-1 0-2,1-1-5,1-2-5,1 2-3,-1-3-10,0-1-55,1-11-81,0 20-50,0-20-88,0 15-61,0-15-135,2 11-129,-2-11-125,0 0-763,8 6-1108</inkml:trace>
  <inkml:trace contextRef="#ctx0" brushRef="#br0" timeOffset="72266.0019">27236 9070 241,'0'0'703,"-3"-11"-108,3 11-44,0 0-48,-2-13-66,2 13-44,0 0-42,0 0-45,0-13-8,0 13-55,0 0-3,0 0-28,11-6 30,-11 6-35,12 2-7,-12-2-42,15 5 1,-3-1-23,-1 0 3,3 1-12,3 2-11,-1 0-11,0 2-25,4 1-6,-3-1 5,2 1-10,0 2-16,-2-2-10,-1 1-3,1 0-3,0 1-6,-5-1-1,1-1-2,-1 2 4,-2-1-11,-1-1 7,0-1-3,-3 3 8,1-4-12,0 1 16,-3 0-1,-4-9-1,5 15 12,-5-15 13,0 15-17,0-15 0,-5 17-16,-1-10 3,-1 2-8,-4-2 1,2 1-4,-5 0-2,-2 0-10,-1 0 3,-4-1-1,1 0 0,0-1-6,1-2 1,0 1-2,1 0-26,0-3-69,2 1-73,-1-1-105,2 0-71,2-1-134,13-1-188,-20 3-210,20-3-697,-16-2-1216</inkml:trace>
  <inkml:trace contextRef="#ctx0" brushRef="#br0" timeOffset="73450.8005">30222 6118 721,'0'0'746,"-7"-10"-86,7 10-35,-6-12-59,6 12-26,-3-9-43,3 9-69,-6-8-48,6 8-49,0 0-44,-3-9-26,3 9 37,0 0 4,0 0 10,0 0-38,2 16 6,1-6-12,-2 1 8,2 2-137,-1 2-139,1 1 0,-1 2 0,0-1 0,0 2 0,2 0 0,-2 1 0,1-3 0,-2 2 0,2 0 0,-2-1 0,2 0 0,-2-3 0,0 2 0,2-2 0,-2-2 0,0-1 0,2-2-258,-2 1-181,-1-11-65,6 17-63,-6-17-93,4 12-17,-4-12-157,8 10-516,-8-10-951</inkml:trace>
  <inkml:trace contextRef="#ctx0" brushRef="#br0" timeOffset="73825.7786">30519 6249 687,'0'0'621,"-2"-13"-63,2 13-27,-5-9-74,5 9-23,-7-7-62,7 7-3,-12-4-44,12 4-35,-17 0-38,17 0-18,-17 7-13,8-1-24,0 2-14,-1 1-9,2 4-19,0-1-15,2 1-19,2 0-17,-1 1-15,4-1-12,-1-1-3,5 2-18,0-2 1,3 0-10,0-2 9,2 1-13,3-2 21,1-2-27,-1 0 9,5-2 14,-1 0-1,2-3 7,-3 0-1,2-2 2,1-2 4,1 0-11,0-1 21,-2-2 1,1-2-3,-2 2-3,-1-3 12,-1 0-3,0-2-5,-3 0-7,-1 0-45,-1-3-28,-2 0 0,-2-1 0,-3 1 0,-1-1 0,-1 1 0,-2-2 0,-3 2 0,0 0 0,-2 1 0,-1 0 0,-2 2 0,-1 2 0,0 0 0,-2 3 0,4 2-61,-3-1-234,1 3-131,0 0-110,-2 2-195,1 6-212,-2-4-702,1 3-1308</inkml:trace>
  <inkml:trace contextRef="#ctx0" brushRef="#br0" timeOffset="74995.971">29771 7353 39,'0'0'880,"-10"-13"-185,10 13-82,-5-15-47,5 15-54,1-17-49,2 8-29,3-1-51,2-1-31,1 0-16,1 2-28,4 1-35,1 0 9,2 1-12,1 1-54,-2 4-13,1-1-46,-3 3-23,1 3-20,-1-1-14,0 5-16,-3 0-10,-4 0-7,-1 3-5,-3 1-18,0 0-6,-6 2 1,1 0-11,-5 1-2,-2 4-2,-2-2-5,-1-1 1,0 3-6,-2-4-5,1 0-6,-1 1-1,3-4 0,1 0-1,-1 0 0,3-1-4,0-3-2,3 0 2,-2 0 4,7-7-1,-4 11 9,4-11-2,5 9-6,-5-9-4,14 3-36,-2-2-37,1-2-31,4 0-14,2-1-24,4-2-5,2-1 4,0-2-14,5-3 20,0 1 17,1-2 1,-2-1 28,1-1 5,-2 0 28,-1 1 0,-2-2 22,-1 0-1,-4 2 17,-3 2-3,0-2 8,-4 4-4,-2 0 18,1 0-10,-4 2 5,-2 0-5,-6 6 12,8-7-10,-8 7 12,0 0-10,0 0 10,0 0-10,0 0 16,0 0-14,0 0 12,-7 13-10,7-13 11,-4 12-4,4-12 9,-3 16 5,3-16 0,-3 18-1,3-18-2,1 18-5,2-8 3,-1-1 2,-2-9-1,8 17 0,-1-9 8,1 0 26,1 0-2,4 0-7,1-3-4,-1 1-6,4-2-4,-2-1 2,3 0 2,-4-2 8,2-1 18,-1 0 16,0-3 14,-2 2 6,-1-4-1,0 0 19,-1 1 0,-3 0-10,0-4-17,-2 0-1,-1-1-11,-5 9-11,7-20-12,-7 20-1,-2-21-14,0 9 14,-5 1-23,1-2-11,-3 2-1,-1-2-3,0 4-2,-1-1-2,-3 2-4,3 0-38,-2 2-73,0-1-70,2 3-72,-2 1-44,1 2-92,1 0-95,11 1-87,-24 1-40,8 3-208,4-1-382,-2 2-814</inkml:trace>
  <inkml:trace contextRef="#ctx0" brushRef="#br0" timeOffset="75980.4624">29863 8188 759,'6'-18'632,"-6"18"-69,10-14-65,-3 6-38,-1 0-54,2 1-7,0 2-74,3-1-10,0 1-50,0 3-12,3-1-16,-1 2-10,2 1-29,-2 3-28,2 0-18,-3 4-4,1-2-19,-3 4-20,-1 0-3,-3 2-13,-1-1-3,-2 3 3,-3-2-9,-4 4-15,-1 1-5,-4 1-8,0 0-3,-5 1-4,1-1-9,-5 2-4,4-2-1,-1-1-3,1-2 3,0 1-1,1-2-7,3-2 5,-2-1-9,3 0-5,2-1-3,-1-2 2,3 1 0,0 0 8,5-8 8,-3 11 4,3-11-4,4 10-10,-4-10-4,14 3 22,-14-3-33,21 2-2,-7-2-22,1 0-22,4-2-79,-1-1-25,6-2-42,2 1 8,-1-1-52,7-5-16,-1 4-33,0-3 22,-2-1-4,2-3 21,-4 2 51,1-1 9,-3-2 25,-2 1 37,2 2 34,-6-1 2,-3-1 31,0 1 1,-2 0 19,-2 3-5,-3-2 18,0 3 10,-1 0 34,-2 0-15,-6 8 23,8-14-11,-8 14 37,3-12-17,-3 12 49,0 0-13,-2-17 24,2 17-8,0 0 32,-7-10 0,7 10 17,0 0-16,-12-6 8,12 6-7,0 0-12,0 0-5,-13 2-11,13-2-7,-6 6 11,6-6-9,-4 10-13,4-10-20,-1 13 0,1-13 8,2 14-19,2-4 3,0-3-16,1 3-1,3 0 18,1-1 10,0 2 19,0-1-6,2 1 15,-1-1-3,1-1-17,0 1-9,-2-1 5,0 0-5,0-1-15,-3-3-10,1 3-2,-7-8 0,9 13 7,-9-13 11,5 12-6,-5-12 2,-1 11-18,1-11-4,-8 11-4,2-4-25,-2-1-3,-1-1 0,0 0 0,0-1 0,-2 0 0,-1 0-101,0-2-76,12-2-86,-23 1-62,23-1-93,-22-1-105,10-4-147,12 5-118,-19-7-773,10 2-1203</inkml:trace>
  <inkml:trace contextRef="#ctx0" brushRef="#br0" timeOffset="76152.3278">30466 8110 537,'10'-6'846,"1"0"-139,0 3-36,1-3-65,3 2-62,-1 0-75,3-2-60,-1 2-55,3 0-64,-1 1-63,3 0-42,3-2-36,0 1-31,2 1-119,0-1-141,-1 1-204,-3 1-249,-2 0-997,3-1-1243</inkml:trace>
  <inkml:trace contextRef="#ctx0" brushRef="#br0" timeOffset="77230.4923">30084 9203 482,'0'0'735,"-4"-12"-73,4 12-22,-2-12-70,2 12-37,-4-12-28,4 12-39,-5-10-16,5 10-38,-5-10-29,5 10-36,0 0-58,-4-11-49,4 11-35,0 0 48,0 0 24,0 0-2,-8 12-20,8-12-43,-4 19-212,3-7 0,1 1 0,-1 4 0,1 0 0,-2 0 0,2 1 0,0-1 0,2 2 0,-2-1 0,1 0 0,0 0 0,1-1 0,-1 0 0,-1-3 0,1 2 0,2-3 0,-2-1 0,0 1 0,1-2 0,-1-1 0,-1-10 0,4 18 0,-4-18-182,5 12-322,-5-12-37,6 10-116,-6-10-95,8 6-145,-8-6-581,0 0-1101</inkml:trace>
  <inkml:trace contextRef="#ctx0" brushRef="#br0" timeOffset="77808.5848">30438 9324 677,'6'-8'659,"-6"8"-69,10-12-14,-10 12-103,6-14 7,-6 14-24,6-9-54,-6 9-52,4-12-33,-4 12-23,0-12-12,0 12 5,-3-10-33,3 10-30,-8-12-36,8 12-5,-11-10-20,11 10-12,-14-10-10,4 6-34,0-1-17,-1 2-12,0 1-8,1 0-12,-3 0-9,13 2-13,-22-3-6,22 3-9,-19 0-1,19 0-9,-15 3 3,15-3-11,-14 6 13,14-6-4,-9 8-2,9-8-7,-4 11 8,4-11-9,3 15 5,0-8-3,1 4-3,3-2 2,1 1 3,0 1-1,1 1 2,2-2-5,0 2-3,-1 1 6,4-1-1,-2 2 7,-2-4-11,1 3-3,-2-1-2,-1 0 3,1-1 0,-3 1 8,-1-3-10,1 1 2,-2 0 0,-4-10 6,5 17-4,-5-17 0,0 15 5,0-15-5,-5 14 5,5-14-5,-8 14 2,8-14 4,-12 10-4,12-10 0,-15 8-4,15-8 4,-14 5-1,14-5-1,-15 0 3,15 0 1,-15-1-1,15 1-3,-12-7 2,12 7-2,-9-10-5,9 10 4,-5-16-4,5 16 4,1-18-5,1 5 5,4 2 5,0-3-14,3 0 7,0-2 6,1 2-5,3-2-6,-2-1 18,2 2-22,0 0 10,0-1-2,-1 3 6,0-3-1,-3 3 7,0-1 22,-1 2 16,-3 0-2,0 0 7,-4 2-6,0-1-4,-1 11-11,-1-18-5,1 18-5,-6-19-2,1 13-12,-2 0-6,-2-1-34,2 3-84,-1-1-88,8 5-117,-17-5-106,17 5-149,-16 1-186,4 2-1048,12-3-1514</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2:07.803"/>
    </inkml:context>
    <inkml:brush xml:id="br0">
      <inkml:brushProperty name="width" value="0.05292" units="cm"/>
      <inkml:brushProperty name="height" value="0.05292" units="cm"/>
      <inkml:brushProperty name="color" value="#800080"/>
    </inkml:brush>
  </inkml:definitions>
  <inkml:trace contextRef="#ctx0" brushRef="#br0">22525 3655 721,'0'0'787,"4"-11"-73,-4 11-58,5-11-22,-5 11-20,6-8-49,-6 8-54,0 0-69,5-9-49,-5 9-76,0 0-36,0 0-8,0 0-32,0 0 3,0 0-28,-4 14 8,4-14-25,-5 20-40,2-8-159,0 4 0,0-1 0,1 2 0,-1 1 0,1 0 0,-1 0 0,-1 1 0,2-2 0,-3 6 0,1-3 0,-1 0 0,1 1 0,0-3 0,0-2 0,0 1 0,-1-2 0,2-1 0,-1-1-232,1-3-282,3-10-112,-5 19-140,5-19-148,-5 14-713,5-14-1284</inkml:trace>
  <inkml:trace contextRef="#ctx0" brushRef="#br0" timeOffset="469.1208">22483 3860 615,'0'0'673,"7"-10"-86,-7 10-71,12-5-65,-12 5-52,20-7-38,-7 6-99,2-4-2,2 3-75,2 0-12,2-2-75,-3 2 17,3 0-49,1-2 10,-3 1-31,3 1 6,-2 0-33,0-1 5,0 2-48,-1-4 10,-2 4-63,0-2-13,0 0-25,-3 1 5,-2 0-7,-1 1-10,-1-2-3,-1-1 11,-9 4 7,16-8 18,-16 8 22,9-9 12,-9 9 15,5-12 11,-5 12-6,2-13 50,-2 13 46,0-14 17,0 14 38,-1-13 29,1 13 25,-1-17-5,1 17 19,-3-16 34,3 16 3,-2-15 25,2 15 7,-3-12 2,3 12-9,0 0-8,-2-14-37,2 14-26,0 0-39,-3-10-15,3 10-10,0 0 4,0 0 23,-10 7-8,10-7 7,-8 13-14,3-4 4,1 4-6,-1-1-6,-1 5 1,-1-3 0,2 3-16,-1 2-14,-1 0-53,0 1-27,0-3 0,1 1 0,1-1 0,-2-2 0,1 1 0,1 0 0,1-1 0,0 0 0,0 0 0,2-2-121,1 1-195,1-3-78,1 0-86,1 1-96,1-1-105,2-2-69,3 1-794,2 0-1184</inkml:trace>
  <inkml:trace contextRef="#ctx0" brushRef="#br0" timeOffset="1279.9873">23272 4016 539,'5'-11'659,"-1"2"-73,0 0-62,-1-3-54,-3 12-3,1-20-85,-1 20 6,-1-20-43,-2 11-36,-1 1-55,-2 0-16,-2 2-37,-1 1-16,0 1-11,-2 1-18,11 3-22,-25 1-11,12 2-7,-2 2-13,0 0-25,2 3-6,-1 1-1,1 0-15,2 1-1,0-2-17,0 3-6,4 0-12,-1-3 7,4 2-7,0-1 3,4-9 24,-1 14-36,1-14-7,5 12 5,-5-12-16,14 12 19,-14-12-10,18 5 9,-7-2-14,-11-3-2,26-2-26,-13 1-26,2-2 1,1 1 20,-1-3-32,0-2 1,-2 2 11,2-2 7,-2-2 14,-1 0 0,-1 1 11,-2-1 3,0 1 7,-3 1-2,2 1 9,-3-1-6,-5 7 6,10-8-5,-10 8 4,0 0-1,0 0 8,0 0-7,0 0 16,0 0-10,0 0 8,3 8-11,-3-8 16,-4 17-7,4-17 7,-5 17-7,3-5 4,2-12-9,-2 20 11,2-20 1,0 18-4,0-18-7,3 20 8,-3-20-8,9 17 5,-4-11-7,-5-6-1,11 12-18,-3-7-31,2-1-33,0-2 2,2 1-27,1-1 25,3-2 9,5 0 26,0-2-15,5-2 19,-3 0-7,3 0 21,-1-3-8,5-2 26,-2-2-12,1-1 21,-1-1-20,-1-3 17,0-1-9,-3 1 6,-1 0-1,-1-1 14,-6 3-7,0 1 12,-6 1-3,1 3 20,-4 0-6,-3 1 10,-4 8-1,2-14 2,-2 14 23,-5-8 7,5 8 1,-10-7-4,10 7 5,-17-1-2,17 1-3,-14 1-1,14-1-18,-19 5 5,10 0-15,0 2 2,3-2-14,-1 2 6,4 2-12,-1 0 6,0 2-9,4-11 6,-1 20-11,2-8 11,1-2-8,-2-10 5,6 21-4,-3-10 5,3-1-10,-1 2 6,2 1-6,0-1 6,-1-3-3,1 0-1,-2-1-3,-5-8 5,8 16-9,-8-16 14,8 11 15,-8-11 31,5 10 6,-5-10 0,0 0 1,-1 9-8,1-9 1,-8 6 4,8-6-18,-14 2-24,14-2 5,-16 0 0,16 0-7,-23-2-10,10 2 3,0-3-50,0 3-57,-1-3-57,3 1-85,-1-1-63,0 0-145,0 2-148,12 1-191,-22-7-549,22 7-940</inkml:trace>
  <inkml:trace contextRef="#ctx0" brushRef="#br0" timeOffset="1764.3397">24222 3823 245,'0'0'854,"1"-14"-137,-1 14-46,1-15-63,-1 15-65,2-13-36,-2 13-58,0-13-26,0 13-62,0 0-59,1-13-46,-1 13-61,0 0-26,0 0-26,0 0 20,0 0-24,-8 4-11,4 5-3,-1 1-7,-1 5-2,1 1-14,-3 2-10,3 1-12,-1 1-18,-2-1-6,3 1-16,0 0 2,1-3-9,0 0-10,1-1 1,1 0-9,-2-1 0,3 0 1,1-3-5,1 0 5,1 0-8,1-2 12,0-1-11,1 0 1,2-2-6,-6-7-3,13 11 6,-13-11-5,18 6-3,-18-6-1,19 1-3,-19-1-8,23-3-8,-10 1-2,1-4-18,0 0-1,-1-2-8,0 0-4,-1-1 9,0 0 6,-1 1 9,-1-1 3,-1 4 1,0-2 13,-2 2-3,-7 5 0,10-7-2,-10 7 1,0 0 4,0 0 21,15 4-20,-15-4 22,5 8-22,-5-8 21,5 9-21,-5-9 29,6 12-19,-6-12 17,8 13-16,-3-6 14,2-1-24,-1 1 20,3-2-13,1 0-3,2 0 3,2-1 2,-3-1-19,2 1-69,0-3-103,0 1-80,1-2-57,-1 0-136,-1-1-145,1 0-129,0-1-750,1-1-1117</inkml:trace>
  <inkml:trace contextRef="#ctx0" brushRef="#br0" timeOffset="2363.3707">25677 3978 279,'-2'-14'779,"-1"0"-112,1 3-9,0-4-64,-3 0-61,4 1-13,-3 1-61,2-1-33,-1 4-15,0-2-13,2 3-19,1 9-50,-4-17-62,4 17-58,-4-13-44,4 13-13,0 0 0,0 0-3,-10 5 5,10-5 6,-4 18-6,2-5-20,-1 2-71,-1 2-63,2 1 0,-1 2 0,1 2 0,-2 0 0,1 0 0,0-1 0,-1-1 0,2-1 0,0-1 0,0 0 0,-3-1 0,3-2 0,0 0 0,0-3-205,0 0-180,-2-2-103,4-10-62,-4 17-168,4-17-89,-9 14-788,9-14-1247</inkml:trace>
  <inkml:trace contextRef="#ctx0" brushRef="#br0" timeOffset="2957.1033">25321 4060 414,'0'0'644,"4"-11"-77,-4 11-66,14-4-64,-3 2-74,3 2-48,3-1-35,4 1-33,6 0-36,3 0-32,3 0-40,3 0-12,2 0-15,-2 0-24,5 0-4,-3-3-15,4 3-15,-1 0-14,-3 0 19,-2-1-34,-4 0 18,-4-1-26,-1 2 9,-4-1-20,-5 0 22,0 0-5,-5-1 21,-1 0-32,-12 2 15,17-3-31,-17 3 29,0 0-23,0 0 17,0 0-14,0 0-2,0 0 2,-17 0 11,5 2 8,-1 1 5,-3 4 9,1-2 8,-4 3 15,2 1 3,-3 0-2,6 1-2,-4 1-11,5-1-1,1 0-13,1-2-6,2 3-4,2-2-1,3-1-2,4-8-5,-1 13-3,1-13-5,7 12-3,3-7 4,-2-2-26,4 1-41,1-2-41,1-1-23,2-1-14,1-2-2,2 1-5,1-3 3,-3-1 5,2 0 26,-4-1 23,1-2 18,-1 0 10,-1-1 13,-3-1 11,1-1 10,-5 0 8,1 0 9,-1 2 36,0-1 15,-2 3 8,-5 7 15,4-14 19,-4 14-32,7-12 15,-7 12-19,0 0 32,0 0-15,-3-9 9,3 9-9,0 0 1,-6 6 1,6-6-7,-7 10-5,7-10-9,-7 13-5,7-13-4,-4 14-11,4-14-13,-3 16 6,3-16-4,2 14 0,-2-14-3,3 14-10,-3-14-36,6 12-56,-6-12-53,8 8-31,-8-8-84,13 6-63,-13-6-26,16 3-46,-16-3 21,18 0-54,-18 0 48,22-4-39,-11 0 86,5 0-24,-3-1-204,1-3-68</inkml:trace>
  <inkml:trace contextRef="#ctx0" brushRef="#br0" timeOffset="3411.5806">26283 4075 1125,'9'-12'203,"-3"-1"-16,4 0 40,-3-3-26,-1 1 35,-1 0 1,1-1-7,-1 2 6,-2-2-19,1 2-1,-2 1 11,0 4 2,0-1 11,-2 10-56,2-17-27,-2 17-55,3-11-10,-3 11-7,0 0 34,0 0-29,0 0 26,-5 9-23,5-9 23,-4 17-14,2-5 14,-2 3-19,1 0 3,-2 2-13,1 1 7,-1-1-22,1 1-8,0-2-10,1 2-8,-1 1-14,4-3 3,-4 1-14,1-1 6,2-3-14,-1 0 1,2-4-5,0-9 8,-2 21-8,2-21 10,-2 15-9,2-15 8,0 0-15,0 14 10,0-14-11,0 0 6,0 0-8,0 0 6,0 0-9,0 0 6,0 0-7,7-8 8,-7 8-9,9-16-1,-4 7 3,1 2-3,3-3 2,1 1 3,2 0-6,-1-2 0,3 5 1,-1 0 1,4-1 1,-2 2-2,3 1 0,-1 3 1,-2-2 1,-1 6 2,-1-3 0,0 3 0,-1 0-6,1 1 5,-5 1-4,2 1 9,-1-1-1,-3 1 0,2 1-2,-8-7 2,6 13 2,-6-13 2,3 13-1,-3-13 0,-5 13 1,5-13 2,-9 12 4,9-12 7,-11 11 1,2-7 0,-1 2-3,1-1-2,-3-2-5,0 0 10,1 0-10,-2 0-6,-1-1-1,3-2-52,-1 3-46,12-3-96,-22-3-60,11 2-129,11 1-91,-16-7-142,16 7-741,-10-8-957</inkml:trace>
  <inkml:trace contextRef="#ctx0" brushRef="#br0" timeOffset="3661.5854">26786 3889 524,'0'0'716,"10"-9"-102,-10 9-48,4-8-118,-4 8-44,0 0-43,0 0-39,0 0 42,0 0-54,0 0-22,0 0-37,-2 11 11,-2-2-23,-2 1-23,2 1-5,-1 2-39,-1 2-26,1-1-24,-1 1-29,-2-1-16,2 2-3,2 0-33,-3-2 11,3-1-20,-2 3 4,2-4-17,2 1-36,-2-2-18,4 1-104,0-12-94,0 21-88,0-21-105,0 17-101,0-17-150,0 14-779,0-14-1072</inkml:trace>
  <inkml:trace contextRef="#ctx0" brushRef="#br0" timeOffset="4042.3891">26775 4170 207,'0'0'719,"0"0"-113,11-4-66,-11 4-70,16-6-50,-5 2-57,-1 1-33,3 0-34,-2-1-36,5 0-30,-1-1-20,-1 0-23,3 1-6,-2-1-16,3-1-24,-3 1-24,1-1-14,-3 0-20,3 0-4,-4 1-5,-2 1-9,-3-3-11,2 2-10,-9 5-12,11-13-7,-11 13-2,3-10-10,-3 10-3,-3-11-1,3 11-3,-10-7 2,0 3-6,10 4 0,-20-3 11,6 5-14,3-1-3,0 3 2,-5 1 1,3 0 1,-1 4-5,1 0 7,-1 2 0,3-1 2,0 2 21,2 0 20,2 0 7,-1 3 13,3-4-2,3 1-1,2-12-14,2 23-6,2-13-11,1-1-2,1 1-3,6 0-5,-1-1-5,2 0-4,1-2-9,1-1-23,2 1-73,0-4-44,-1 2-71,3-1-116,0-1-87,-1 0-76,0-1-212,0-2-648,3 0-948</inkml:trace>
  <inkml:trace contextRef="#ctx0" brushRef="#br0" timeOffset="4639.4694">27934 3650 316,'0'0'799,"7"-11"-107,-7 11-49,3-9-94,-3 9-60,0 0-41,-5-12-35,5 12-61,-7-6-21,7 6-28,-15-3-14,15 3-16,-23 4-12,9 1-15,-1 1-34,-3 3-13,1 3-24,-2 2-10,1 4-6,0 1-7,-1 3-15,4 2-19,-3 1-12,5 0-10,-1 0-28,3 1-1,3 1-6,-2 0 9,7 2-68,0-2-2,3-1 0,3 0 0,0 1 0,7 1 0,0 0 0,1-2 0,3 0 0,2-4 0,2-1 0,1-3-96,-2-5-272,-1-1-60,3-3-64,-2-2-72,-4 0-74,5-6-21,-7 4-144,3-5-510,-1 0-916</inkml:trace>
  <inkml:trace contextRef="#ctx0" brushRef="#br0" timeOffset="5119.3147">28091 3991 565,'0'0'694,"1"-18"-63,-1 18-43,1-13-92,-1 13-43,2-11-97,-2 11-45,0 0-30,0 0-11,0 0-18,0 0 13,0 0-29,0 0-22,8 8-19,-8-8-17,4 18 8,-3-6-21,1 0-17,0 2-11,1 1-28,-2 0-12,1 1-9,0 0 3,-1-2-27,1 0-1,-2-1-23,3-1 9,-3 0-26,2-2 16,-2-10-22,0 20 21,0-20-31,1 14 28,-1-14-33,0 12 20,0-12-16,0 0 14,-1 13-23,1-13 16,0 0-15,0 0 14,0 0-8,-13-3 1,13 3-17,-7-7 11,7 7-18,-5-15 17,1 4-16,2 1 9,0-3-9,0 0 21,2-2-20,2-2 17,0 0-16,2 0 12,1-4-13,1 1 15,3 2 24,2 1-31,0 0-11,2 2 14,-2 2-13,2 4 24,1 0-19,-1 3 17,2 3-15,-2 1 15,1-1-2,0 6 15,2 0-6,-1 1 41,0 3 6,-2 2 1,-1 2 4,0 4 12,-3-3-3,-1 2-12,0 0-2,-2 1-16,-1 2-2,-3-2-9,1-1-4,-1 0-8,-2 1-1,0-2-7,-2-1-43,1 0-69,-3 0-115,4-12-106,-2 21-118,2-21-130,-7 17-172,7-17-128,-4 13-613,4-13-1108</inkml:trace>
  <inkml:trace contextRef="#ctx0" brushRef="#br0" timeOffset="5384.9272">28741 4001 891,'0'0'778,"0"0"-75,-13-2-71,13 2-36,0 0-64,0 0-34,0 0-18,0 0-16,-9 4-22,9-4-57,0 0-58,16 3-25,-16-3-36,19 6-28,-6-5-46,0 2-26,4 1-43,-1-1-11,2-1-48,-3 1-64,2-1 0,-1 0 0,-2 0 0,0 1 0,0-2-87,0-1-224,0 1-110,-14-1-98,24 0-135,-24 0-105,19 3-960,-19-3-1401</inkml:trace>
  <inkml:trace contextRef="#ctx0" brushRef="#br0" timeOffset="5623.6683">28818 4145 384,'0'0'799,"0"0"-112,-9 6-31,9-6-95,0 0-48,0 0-37,0 0-44,4 15-64,-4-15-31,9 4-39,-9-4-47,14 3-43,-3-1-41,1 1-35,-1-1-25,2-2-25,1 3-18,0-3-75,0 0-102,0 1-103,2-2-100,-5 1-118,3-1-125,0-1-108,0 0-667,-2-1-937</inkml:trace>
  <inkml:trace contextRef="#ctx0" brushRef="#br0" timeOffset="5959.0174">29541 3961 108,'0'0'919,"-9"-8"-135,9 8-65,-6-10-90,6 10-58,-7-8-46,7 8-56,0 0-35,-6-9-35,6 9-50,0 0-56,-5-8-40,5 8-52,0 0 4,0 0-5,0 0-28,0 0-9,-5 13-1,5-13-15,0 14-26,0-14-15,-2 22-20,1-10-14,1 0-18,-1 0-4,0 1-50,-1 1 0,1-2 0,0 1 0,-1-2 0,0 0 0,0 1-116,2-12-127,-2 21-82,2-21-78,-1 18-74,1-18-99,-1 15-105,1-15-88,1 12-692,-1-12-1078</inkml:trace>
  <inkml:trace contextRef="#ctx0" brushRef="#br0" timeOffset="6414.0544">29804 4030 531,'0'0'692,"5"-14"-96,-5 14-42,4-13-78,-4 13-42,3-12-43,-3 12-18,0 0-27,1-14-49,-1 14-40,0 0-25,-5-13-28,5 13-21,0 0-28,-12-4-23,12 4-13,-11 3-14,11-3 0,-13 9-2,5-2-14,1 1-8,2 1-10,-2 1-5,0 2 1,1 0-17,0 0-7,2 1-9,2-1-3,2-12-3,-1 21-1,2-10-9,1-1 0,1-2-4,1 3 3,3-2-4,0-3 3,-1 1-7,3-2-2,3 0 1,-1 1-2,3-5-4,0 2 3,1-3-1,4 0-5,-2-2 5,0 1-3,1-3 13,-3 1-12,2-3 2,-4 1-2,1-3 2,-1 1-4,-2-3 11,-2 2 21,-1-2 4,-3 0-5,1 2-3,-2-2 1,-4 10 12,1-19-15,-1 19-10,-2-17-14,-2 7 13,-3 0-19,1 1 13,-2 0 4,-1 0-12,-2 1-15,-1 0 18,0 1-5,0 1-57,1 0-63,-2 1-63,1 0-62,3 1-76,-1 0-83,10 4-116,-17-4-75,17 4-155,-11-3-551,11 3-905</inkml:trace>
  <inkml:trace contextRef="#ctx0" brushRef="#br0" timeOffset="6773.4084">30111 3661 695,'-4'-9'698,"0"0"-78,4 9-19,-9-15-48,9 15-62,-3-11-31,3 11-64,-4-11-27,4 11-50,-3-9-7,3 9-53,0 0-5,0 0-45,7-9 37,-7 9-5,16 1-32,-6 5-3,7 1 2,0 4-7,6 2 4,1 4-19,-1 1-3,3 3-113,0 3-70,0 2 0,-3 1 0,-5-5 0,0 3 0,-2 6 0,-3-5 0,-3 3 0,-1 0 0,-2 0 0,-6 0 0,-1-2 0,-4 5 0,-1-2 0,-5 0 0,1-1 0,-4-1 0,-1-1 0,-2-2 0,0-1 0,0 0 0,1-4 0,0 0 0,0-4-529,0-2-285,0 0-239,4-3-776,-3-2-1536</inkml:trace>
  <inkml:trace contextRef="#ctx0" brushRef="#br0" timeOffset="14405.9464">18427 5161 264,'-4'-11'870,"4"11"-113,0 0-45,-4-11-87,4 11-44,0 0-61,-4-12-65,4 12-37,0 0-53,-5-9-17,5 9-42,0 0-54,0 0-39,-6-7-2,6 7-8,0 0-17,-5 12 1,5-12-14,-4 15 11,1-4-29,2 0-3,-2 2-98,2 0-54,-1 1 0,0 2 0,1-2 0,-3 2 0,3-1 0,-1 1 0,0-2 0,0 2 0,-1-1 0,0-3 0,2 0 0,-1 1 0,-1-2 0,0-1 0,1 2 0,-1-3-72,-2-1-337,5-8-81,-6 15-95,6-15-129,-8 11-106,8-11-795,-8 6-1270</inkml:trace>
  <inkml:trace contextRef="#ctx0" brushRef="#br0" timeOffset="14690.069">18206 5225 789,'0'0'765,"0"0"-52,-10-7-120,10 7-45,0 0-54,0 0-32,-2-10-61,2 10-44,0 0-35,14-8-30,-14 8-6,17-4-15,-4 2-30,-2-2-36,6 0-32,-1 2-37,4-3-31,0 3-14,-1-2-22,4-2-9,-2 5-19,0-3-3,1 2-10,-2-2-6,1 2-45,-1 0-72,0-1-60,-2 0-54,-2 2-52,-3 0-53,0 0-71,-13 1-31,19-2-41,-19 2-49,11 3-55,-11-3-114,0 0-401,0 0-692</inkml:trace>
  <inkml:trace contextRef="#ctx0" brushRef="#br0" timeOffset="15286.6789">18264 5402 562,'-11'9'603,"2"1"-38,1-5-44,2 3-34,-2-3-72,8-5 1,-7 10-32,7-10-37,-4 9-55,4-9-36,0 0-40,2 9-34,-2-9-32,0 0-33,11 7-20,-11-7-19,14 3-19,-14-3-9,18 0-11,-18 0-7,25-2-17,-10 1-76,2-1-51,2-3-45,0 4-73,2-3-52,-1 0-12,1 1-11,-3 0-34,1-1 26,-1 0 6,0 1 58,-3-2 21,-2 3 71,-2-4 12,1 2 55,-3 1 27,0-2 68,-9 5 35,12-9 10,-12 9 44,7-10 23,-7 10 18,5-8 24,-5 8 21,0 0 8,1-14 12,-1 14-2,0 0 12,1-12 4,-1 12-56,0 0-13,0 0-12,0 0 34,0 0-18,0 0 10,0 0-49,0 0 20,0 0-28,0 0 7,3 15-23,-3-15 4,1 12-30,-1-12-12,2 14-3,-2-14-12,0 14-3,0-14-7,0 15-1,0-15-6,0 12-2,0-12-5,0 0 5,-2 16 0,2-16-3,0 0-2,-2 11-1,2-11 0,0 0 0,0 0-5,-7 6 2,7-6-5,0 0 3,0 0-5,-7-5-3,7 5 7,-4-8-1,4 8-4,0 0 19,0-19-22,0 19 17,2-18-18,1 9 26,1-1-27,1 1 21,0-1-24,3 0 19,1 1-15,1 1 1,0-1 2,1 1 6,0 4 9,-1 1 1,3-2 8,-2 3 39,-11 2-21,23 2 61,-11 0-56,-1 1 24,-2 2-19,0 0 8,-1 0-18,-2 2 9,1-1-22,-4 2 10,1 1-20,-4-9 11,4 18-21,-4-18-24,0 17-104,0-17-102,-1 16-85,1-16-143,-4 15-139,4-15-121,-4 12-712,4-12-1033</inkml:trace>
  <inkml:trace contextRef="#ctx0" brushRef="#br0" timeOffset="15803.7244">19100 5389 352,'7'-9'721,"-1"2"-111,-6 7-47,8-14-79,-8 14-15,1-13-74,-1 13-62,-1-14-39,1 14-42,-9-12-31,9 12-27,-16-7-17,16 7-20,-19-5-23,19 5-11,-22-1-20,9 2-9,1 3-15,-5 0 5,3 2-26,-1 1 14,2 0-34,2 3-3,-2-2-8,3 1-2,-2 1-12,5 1 3,0-2 0,2 2-1,1-3-3,4-8-2,-1 15 1,1-15 5,5 14-12,0-7-1,-5-7-3,13 9-25,-13-9-38,19 5-24,-19-5-33,20 1-19,-8-2-26,2-3 2,-1 1-31,1-2-19,0-1 8,0 0-2,1-1 15,-1-1-16,0-3-6,-2 3 30,1-4 32,-4 0 33,0-1 20,1-1 24,-4 0 16,2-2 13,-3 0 10,0 0 15,-1-1 47,0 0 4,-2 0 38,0 2 9,-1 1 41,-1-1 31,0 3-5,0 1 13,0 11 15,-1-19-16,1 19-1,-2-16-35,2 16 23,-5-10-12,5 10 18,0 0-7,0 0 22,0 0-23,-11 8 18,11-8-8,-4 14-10,4-14 0,-4 20-12,3-8-23,-2 0-1,2 0-42,1 2 11,-1-1-34,-1 0 15,2 0-28,0 2 13,0-1-28,0-3-36,0 2-90,0-1-68,0-12-92,3 21-112,-3-21-114,2 21-86,-2-21-183,3 16-453,-3-16-829</inkml:trace>
  <inkml:trace contextRef="#ctx0" brushRef="#br0" timeOffset="16163.0833">19310 5402 67,'0'0'834,"0"0"-146,9-6-48,-9 6-91,0 0-85,10-8-37,-10 8-76,11-9-11,-3 3-61,1 1-33,0 0-18,1-3-12,3 2-46,-3-2-5,2 1-32,-1 0 11,0 0-45,0-1-17,-3 2-10,-2 0-8,-6 6-8,12-11-11,-12 11-13,8-6-6,-8 6-4,0 0-7,3-10-6,-3 10 7,0 0-11,-10-4-1,10 4-1,-12 4 0,12-4 17,-13 5-24,5 1 21,0-1-25,-1 1 18,2 3-17,-1-1 16,1 0-11,1 1 35,1 2-13,-2-2 0,4 1 5,-1 1 1,4-11-2,-4 19-2,4-19 2,0 17-13,0-17 3,2 15-7,2-8 8,-4-7 11,9 13-37,-9-13-63,12 11-76,-12-11-78,15 6-76,-15-6-125,17 5-88,-17-5-98,17 2-128,-17-2-428,17-2-782</inkml:trace>
  <inkml:trace contextRef="#ctx0" brushRef="#br0" timeOffset="16381.8302">19518 5346 531,'0'0'704,"-4"-10"-85,4 10-27,0 0-82,-4-12-64,4 12-54,0 0 8,0 0-59,0 0 0,9-4-27,-9 4 10,13 4-38,-3 1-26,1 0-18,4 2-27,-2 1-12,2-2-36,-2 2-29,1 1-21,0 1-17,1 0-30,2 0 0,-3 0-11,1 2-19,1 0-16,-4-3-47,1 1-78,0 0-86,-3-2-62,0-2-59,-1 2-46,-1-1-130,0-2-76,-8-5-66,12 10-838,-12-10-1084</inkml:trace>
  <inkml:trace contextRef="#ctx0" brushRef="#br0" timeOffset="16616.1927">19802 5341 583,'0'0'646,"0"0"-100,-1-14-41,1 14-90,0 0-34,-4-10-40,4 10-39,0 0-8,0 0-29,-13 5-31,13-5-52,-13 10-21,5-3-47,2 0-15,-3 1-16,-1 1-15,1 3-13,-1-2-20,0 1 2,1 0-9,-2 0 2,1-1-37,1 1-75,1-1-106,2-2-99,-2 0-85,3-1-72,0 0-202,5-7-407,-9 12-671</inkml:trace>
  <inkml:trace contextRef="#ctx0" brushRef="#br0" timeOffset="16913.2344">20068 5337 713,'0'0'739,"-2"-14"-81,2 14-62,-1-13-70,1 13-58,-1-11-63,1 11-68,0 0-77,-3-11-44,3 11-3,0 0-23,0 0-12,0 0-2,-6 7-11,6-7-40,-3 15-1,3-15-43,-5 19 12,4-8-40,-2 0-13,2 1-5,0 0-6,-1 1 0,1-1-10,0-1-6,0 2-3,-2-2-25,3-11-68,-1 18-65,1-18-50,-3 14-41,3-14-79,-2 12-78,2-12-73,0 0-70,-6 12-145,6-12-377,0 0-679</inkml:trace>
  <inkml:trace contextRef="#ctx0" brushRef="#br0" timeOffset="17116.3451">19992 5379 415,'0'0'522,"4"-16"-36,-4 16-46,6-14-34,0 6-39,-6 8-18,11-12 12,-11 12-15,18-5-52,-18 5 1,18-1-25,-18 1-7,22 4-28,-9-2 7,2 3-39,0 2 9,-1 1-39,3-2 4,-3 2-49,1 0-5,0 1-42,2 1 2,-3 0-33,0-1 7,-1-1-26,-1 1 11,0-1-25,-2-1-10,0 0-86,-2-2-57,0 0-55,0 2-49,-8-7-35,11 5-79,-11-5-54,10 7-36,-10-7-65,0 0-49,0 0-530,16 0-704</inkml:trace>
  <inkml:trace contextRef="#ctx0" brushRef="#br0" timeOffset="17350.7138">20359 5254 276,'0'-12'641,"-1"0"-112,1 12-21,-2-17-30,2 17-82,-1-13-17,1 13-84,0 0-13,0-14-50,0 14 8,0 0-28,0 0 35,0 0-16,0 0-13,9 5-5,-9-5-22,5 14-12,-1-6-11,-1 2-48,-1 1 0,1 1-39,-1 2 1,2 0-34,-2 3 11,0-2-31,0 1 13,-2-4-35,2 3-86,-2-3-83,1 2-78,-1-2-105,1 0-115,-1-1-80,0-11-79,0 19-660,0-19-887</inkml:trace>
  <inkml:trace contextRef="#ctx0" brushRef="#br0" timeOffset="17725.698">20599 5354 264,'0'0'630,"3"-14"-74,-3 14-57,0 0-68,1-12-35,-1 12-43,0 0 6,0 0-33,0 0-37,-10-5-32,10 5-10,-7 6-39,7-6-6,-10 15-38,5-8-17,-1 3-12,2-1-14,-1 1-21,2 2-15,-1-2-9,3 0-8,0 2-10,-1 0-10,2-12-9,3 19-3,-3-19-9,5 18-8,0-12-1,2 2-2,-7-8-5,14 12 1,-14-12-4,16 6 1,-16-6-2,21 4 2,-21-4-6,20 0 0,-20 0-1,22-4-4,-12 2 3,-1-2 6,2 1-4,-3-2 0,0-2-2,-2 2-1,-6 5 1,12-13 1,-12 13-2,5-14 5,-5 14 19,0-16-30,0 16 22,-4-17-22,4 17 26,-10-15-27,5 6 20,0 2-25,-3-1 20,1 3-60,-1-3-59,0 2-61,0-1-78,-1 2-125,2 1-112,-1-1-133,8 5-726,-15-11-949</inkml:trace>
  <inkml:trace contextRef="#ctx0" brushRef="#br0" timeOffset="17913.2007">20842 5303 402,'10'5'796,"-10"-5"-100,0 0-24,10 7-56,-10-7-51,0 0-15,10 2-88,-10-2-29,0 0-45,0 0-58,9 5-65,-9-5-53,0 0-43,0 0-33,0 0-35,0 0-32,0 0-93,11 3-86,-11-3-144,0 0-144,0 0-183,0 0-172,0 0-751,0 0-1133</inkml:trace>
  <inkml:trace contextRef="#ctx0" brushRef="#br0" timeOffset="19076.0488">21854 5101 108,'0'0'928,"0"0"-172,-1-12-39,1 12-89,0 0-39,-2-11-67,2 11-69,0 0-56,0 0-58,-5-7-36,5 7-35,0 0-11,-6 8-19,6-8-17,-4 16-15,2-5-31,-2 4-18,2 0-15,0 1-26,-1-1-20,1 2-19,0-1-13,1 2-10,0-1-10,0 0-9,1 0-7,0 0-9,0-3-72,0-1-60,0 1-81,1-2-28,-1-1-76,1 0-55,-1-11-61,0 17-90,0-17-58,3 12-51,-3-12-190,0 0-396,1 11-809</inkml:trace>
  <inkml:trace contextRef="#ctx0" brushRef="#br0" timeOffset="19354.4116">21850 5170 26,'4'-12'751,"1"3"-137,0 1-80,3-1-36,1 0-49,-2 2-65,4 0-11,3-1-65,-1 3-13,2-1-52,-2 4-17,-1-1-39,1 2-19,-13 1-34,23 0-18,-13 3 8,-1 0 0,0 2-14,-9-5-5,12 11-19,-7-5 3,-5-6-8,3 14-7,-3-14-15,-2 17-6,-2-8-12,-1-1-6,-1-1-8,-2 5 16,-2-2-28,-2-3 17,0 3-27,-1 0 15,0-3-20,-1 2 7,1-3-94,-2 1-59,3-1-72,0-3-87,1 2-126,2-3-85,-1 3-164,10-5-602,-14 1-888</inkml:trace>
  <inkml:trace contextRef="#ctx0" brushRef="#br0" timeOffset="19635.6438">22241 5149 699,'0'0'756,"0"0"-30,0 0-104,0 0-49,0 0-67,0 0-54,0 0-78,0 0-59,-1-11-42,1 11-34,0 0-14,0 0-18,-6 7-18,6-7-22,-6 10-32,3-2-17,3-8-34,-7 19-5,5-10-23,-1 3-11,0-2-8,1 5 4,-2-4-10,2 1-7,-1-1-17,0 1-24,2 0-84,1-12-34,-2 20-80,2-20-50,-3 18-99,3-18-91,-1 13-53,1-13-92,0 0-201,0 14-299,0-14-718</inkml:trace>
  <inkml:trace contextRef="#ctx0" brushRef="#br0" timeOffset="20010.6308">22257 5139 569,'11'-8'626,"0"1"-67,1 1-38,3-1-62,-1 3-17,3-1-80,-4 3-16,1 1-54,0 1-22,-14 0-68,23 2-5,-13 1-18,-10-3-19,15 8-31,-15-8-4,9 14-12,-9-14-23,0 15-17,0-15-15,-6 17-9,1-8-13,-5 1-10,1 0 4,-3-1-10,-1 0-4,1 2 13,-2-5-22,1 2 19,1-1-23,0-2 20,3 0-24,-2 0 14,11-5-21,-16 7 13,16-7-22,-11 1 25,11-1-22,0 0 2,0 0 9,0 0-6,0 0-1,0 0 4,0 0 1,0 0 0,0 0 1,0 0 2,9 7 5,-9-7 24,13 4 18,-13-4 31,18 6-19,-8-2 18,0 0-36,2-1 17,-3 2-18,2-2-4,0 3-25,-2-2 21,1 1-28,-1-1 18,0 1-63,-9-5-71,16 8-101,-16-8-82,15 4-88,-15-4-77,13 5-74,-13-5-134,12 4-511,-12-4-793</inkml:trace>
  <inkml:trace contextRef="#ctx0" brushRef="#br0" timeOffset="20370.0128">22609 5213 333,'0'0'646,"0"0"-92,-1-12-69,1 12-41,0 0-92,0 0-30,-7-5-32,7 5 13,0 0-63,-11 8 3,11-8-41,-6 9-31,6-9-27,-8 12-28,8-12-14,-5 17-25,5-17 16,-6 15-36,6-15 11,-2 14-22,2-14 12,0 14-31,0-14 23,3 10-25,-3-10 14,6 10-26,-6-10 18,9 6-24,-9-6 9,10 4-18,-10-4 22,14 0-12,-14 0 6,17-4-16,-17 4-1,18-7 2,-8 3-2,-1-1 0,0-1 5,0 1-1,-1-3-3,-1 1 0,0-2 1,-2 1 6,-1-2-2,-1 2 2,-3 8 18,4-17-12,-4 17 1,0-13-10,0 13 13,-5-12-12,5 12 10,-9-10-20,9 10 12,-11-9-15,11 9-42,-11-6-98,11 6-88,-11-5-134,11 5-116,-15 1-300,15-1-331,-13-1-733</inkml:trace>
  <inkml:trace contextRef="#ctx0" brushRef="#br0" timeOffset="20631.6625">22863 5134 712,'0'0'763,"0"0"-67,0 0-53,0 0-76,-3-11-73,3 11-72,0 0-79,0 0-61,0 0-58,0 0-33,0 0-11,0 0-1,0 0-6,-6 8-31,6-8-18,-2 15-36,2-15-8,-4 20 5,3-9-34,-2 1 10,0-1-32,1 0 14,1 0-31,-2 1 16,2-1-27,1-11-45,-1 22-87,1-22-42,-1 16-82,1-16-69,1 12-83,-1-12-65,2 10-93,-2-10-205,0 0-315,0 0-701</inkml:trace>
  <inkml:trace contextRef="#ctx0" brushRef="#br0" timeOffset="20928.5276">22825 5125 275,'0'0'618,"5"-9"-92,-5 9-57,8-7-34,-8 7-55,14-3-65,-14 3 15,22 1-37,-10 1-6,4 0-33,-1 4-10,1-2-44,0 2 4,1 2-4,-2-2-17,0 2-26,-2 0-25,0 1-9,0 0-14,-4 0-9,-2-1-6,0 1 2,-4 1 19,-3-10-35,3 17 7,-3-17-35,-4 15 12,0-6-18,-3-1 2,0 1-23,0-1 7,-5 1-19,2-2 18,0 0-18,-4 0 8,2-1-20,1-2 10,-2 2-37,3-1-36,-2-1-84,2-2-51,10-2-82,-17 3-125,17-3-119,-16 4-141,16-4-723,-12-1-987</inkml:trace>
  <inkml:trace contextRef="#ctx0" brushRef="#br0" timeOffset="21235.9341">23698 5235 876,'0'0'830,"4"-7"-117,-4 7-36,0 0-65,2-11-68,-2 11-72,0 0-52,0 0-46,4-9 11,-4 9-142,0 0-30,0 0-24,0 0 7,0 0-12,0 0-13,-3 10-31,3-10-28,-2 12-20,2-12-15,-4 17-16,4-17-10,-3 21-8,3-21-10,-2 20-6,2-20-7,-4 19-28,4-19-65,0 16-62,0-16-63,0 14-40,0-14-89,0 13-26,0-13-97,4 11-107,-4-11-64,0 0-220,0 0-407,0 0-857</inkml:trace>
  <inkml:trace contextRef="#ctx0" brushRef="#br0" timeOffset="21423.4273">23580 5228 67,'0'0'824,"-5"-17"-151,5 17-58,1-12-94,-1 12-51,4-13-70,-4 13-35,9-13-64,-1 7-12,1 1-43,0 1-33,1 0-36,4 0-29,1 2-25,2-1-49,0 2 2,0 1-12,-1 0-25,3 0 0,0 1-52,-2 2-78,2-1-100,-2 2-50,-1-1-77,-2 1-71,2 1-47,-5-1-83,-1 0-584,-2 1-719</inkml:trace>
  <inkml:trace contextRef="#ctx0" brushRef="#br0" timeOffset="21626.5443">23651 5382 472,'-9'5'653,"9"-5"-83,-13 9-38,13-9-91,-8 6 4,8-6-39,0 0-51,-4 8-32,4-8-52,0 0-49,0 0-51,11 6-28,-11-6-11,15 1-47,-15-1 3,24-1-32,-10-1 0,3-1-34,1 2-44,5-2-94,-3 0-109,3-1-93,2 0-46,-1-2-81,1 1-34,-1 0-146,-2-2-271,1 1-456</inkml:trace>
  <inkml:trace contextRef="#ctx0" brushRef="#br0" timeOffset="21829.6721">24128 5274 553,'6'-13'555,"-6"13"-46,5-10-13,-5 10-66,2-11-26,-2 11-30,3-11-6,-3 11-49,0 0-14,3-13-49,-3 13-39,0 0-37,3-10-30,-3 10-36,0 0 5,0 0-15,0 0-15,0 0-10,0 0-14,-3 11-9,3-11-13,-3 12-12,3-12-4,-3 13 17,3-13-23,-2 17 11,2-17-26,-4 18 12,4-18-84,-1 17-56,1-17-80,-3 14-85,3-14-74,-1 16-30,1-16-9,1 13-110,-1-13-627,3 12-750</inkml:trace>
  <inkml:trace contextRef="#ctx0" brushRef="#br0" timeOffset="22157.7763">24171 5208 763,'-4'-9'632,"0"1"-68,4 8-36,-8-13-31,8 13-73,-4-13-28,4 13-80,-2-11-33,2 11-72,0 0-5,4-13-23,-4 13-23,10-5-25,-10 5 8,18 2-24,-6-1-10,0 1-10,3 5-8,1-1 7,3 1-6,0 2-5,-1 0-2,1-1-10,-2 1 8,1 3-22,-2-2 43,-3 0-38,-1 0 3,-1-1-14,-3 1 6,-1 0 14,-5-1-2,-2-9-4,2 18-4,-2-18-3,-4 18-7,-5-8-8,2 0-11,-3-1-2,-1-1-11,0-1 9,-2 3-17,-1-5 8,0 2-51,1-2-100,-1 0-73,0-1-140,4-3-133,-4 3-179,4-1-220,-3-2-620,13-1-1119</inkml:trace>
  <inkml:trace contextRef="#ctx0" brushRef="#br0" timeOffset="22987.642">25446 5161 41,'0'0'894,"-4"-9"-130,4 9-100,-4-9-22,4 9-57,0 0-41,-4-12-75,4 12-67,0 0-45,-3-8-55,3 8-50,0 0-14,0 0-9,0 0-6,-6 6-29,6-6-18,-6 17-8,4-6-20,-2-1-31,2 5-18,0-1-20,-2 1-17,1 2-7,1-3-10,-2 3-9,0-2-14,3 0 3,-1-1-9,1-1-40,-1-1-63,2-1-71,0-11-31,-2 20-73,2-20-55,-2 16-50,2-16-105,2 13-99,-2-13-79,2 11-158,-2-11-436,0 0-854</inkml:trace>
  <inkml:trace contextRef="#ctx0" brushRef="#br0" timeOffset="23272.3361">25377 5223 223,'0'-12'717,"0"0"-115,1-1-72,0 1-31,2 0-89,1-1-24,0 0-80,4 1-4,-1-1-48,3 3-1,2-1-48,1 3-8,2 1-31,-1 0-9,2 2-19,2 5 7,-4 0-22,2 0-4,0 4-23,-3 1-5,1 1-20,-4 1 19,-1 0-33,-3 2 1,0-1-3,-4 2-7,-2-10-6,-2 19-8,-3-11-7,0 3-5,-3-1-4,-1 2 13,-1-2-23,0 0 18,-2 0-26,-2-2-15,3 0-89,-3 1-51,2-1-72,-2 0-81,3-2-83,2-1-82,0 1-131,-2-2-738,2-1-944</inkml:trace>
  <inkml:trace contextRef="#ctx0" brushRef="#br0" timeOffset="23577.6527">25681 5235 550,'0'-13'824,"0"13"-96,0 0-56,-3-11-68,3 11-38,0 0-73,0 0-87,0-12-64,0 12-64,0 0-54,0 0-25,0 0 6,0 0-45,0 0 0,-3 12-7,3-12-38,-3 17-9,3-17-39,-5 21-5,1-10-19,3 0-1,-3 2-15,2-2 1,0 1-15,1-2-43,-2 2-83,3-12-39,-1 20-78,1-20-47,-4 14-80,4-14-72,0 12-74,0-12-109,0 0-775,-2 12-989</inkml:trace>
  <inkml:trace contextRef="#ctx0" brushRef="#br0" timeOffset="23890.1384">25705 5196 300,'9'-9'629,"0"1"-78,1 2-51,-2 0-36,3-1-67,1 2-17,-1 2-74,0-1 25,3 2-43,-3 1-32,-11 1-55,21 0-8,-21 0-31,18 5-7,-10 0-33,-8-5-8,7 10-7,-7-10-43,4 12 2,-4-12-12,-4 12-11,-1-5-8,-1 1-11,-3 1 2,0-2-7,-2 1-4,-1-2-2,3 0-6,0 0-2,0-1-24,0-2-33,9-3 37,-13 7-2,13-7 1,-12 7-2,12-7 0,0 0 0,-11 5 7,11-5 4,0 0-8,0 0 6,0 0-2,7 8 0,-7-8 8,7 5 1,-7-5-3,13 7-4,-13-7 25,13 9-23,-13-9 30,17 8-30,-17-8 1,13 10 5,-2-7-6,-4 2-1,-7-5-74,16 6-69,-5-3-92,-11-3-66,18 5-70,-18-5-57,20 3-86,-20-3-103,23 0-263,-23 0-450</inkml:trace>
  <inkml:trace contextRef="#ctx0" brushRef="#br0" timeOffset="24218.2527">26085 5266 548,'4'-12'491,"-4"12"-60,0 0-66,0-14-49,0 14-32,0 0-24,-8-7-8,8 7-13,0 0-1,-14 2-39,14-2 4,-11 7-39,4-2 6,7-5-8,-9 12-24,9-12-28,-11 14 4,11-14-31,-5 15-6,5-15 7,-2 15-26,2-15 0,2 13 18,-2-13-17,3 13-10,-3-13-13,11 11 20,-11-11-1,13 9-7,-13-9 0,16 7-9,-5-4 4,0-1-8,-1 0-7,1-2 14,-11 0-22,25 0 9,-14-2-25,3 0 19,-5-1-17,3 0 19,-2-1-2,-10 4 22,15-8-26,-10 1 8,-5 7-18,11-12 6,-11 12-4,3-14-1,-3 14-3,0-14 0,0 14-1,-3-17-1,3 17 0,-8-16-10,2 9 7,0-1-13,1 1-46,-1 1-79,-1 1-59,0-1-101,-2 1-110,9 5-101,-15-6-285,15 6-319,-16-3-728</inkml:trace>
  <inkml:trace contextRef="#ctx0" brushRef="#br0" timeOffset="24488.4823">26344 5191 359,'0'0'739,"0"0"-82,0 0-64,0 0-56,9-2-64,-9 2-53,0 0-43,0 0-56,0 0-24,-1 10-46,1-10-13,-4 10-31,4-10-31,-4 16-34,4-16-5,-4 17-45,3-5 3,-3-2-38,4 0 11,-5 2-35,3-2 14,0 1-33,2-11 10,-1 18-90,1-18-65,0 16-50,0-16-63,1 12-90,-1-12-78,4 10-60,-4-10-76,0 0-114,10 5-368,-10-5-643</inkml:trace>
  <inkml:trace contextRef="#ctx0" brushRef="#br0" timeOffset="24754.1008">26361 5213 56,'0'0'660,"-2"-17"-132,2 17-57,2-14-45,-2 14-58,0-12-64,0 12-18,8-8-9,-8 8-23,0 0-2,15-5-56,-15 5 9,14 3-37,-5 0 12,0 1-12,2 2-7,2 0-8,0 2-15,-1 1-18,-1 0 8,1 2-3,-1-4-15,-3 3-16,2-1-3,-3 1 23,-1-1-34,1 1 10,-3 0-24,-2 0 1,0-1 10,-2-9 20,0 20-32,0-20-7,-8 19-14,3-9 3,-1-3-16,-1 0-8,-2 2 11,-2-1-19,2-1 7,-5-1-36,5 0-39,-5-1-92,4-2-63,-1 0-68,-1 1-115,1-1-128,11-3-124,-19 4-817,19-4-1079</inkml:trace>
  <inkml:trace contextRef="#ctx0" brushRef="#br0" timeOffset="25082.2177">27022 5259 186,'0'0'852,"2"-10"-114,-2 10-81,0 0-69,4-12-94,-4 12-57,0 0-73,0 0-36,0 0-31,0 0-16,0 0-22,0 0-22,-12 2-24,12-2-21,-9 13-7,5-6-57,-2 3-5,2-1-33,0 1-8,-1 0-27,3-1 1,-2 1-14,1 1-7,1-2-12,2-9-74,-5 16-61,5-16-70,0 14-58,0-14-61,-2 12-100,2-12-82,0 0-69,2 13-167,-2-13-512,0 0-838</inkml:trace>
  <inkml:trace contextRef="#ctx0" brushRef="#br0" timeOffset="25488.455">26989 5276 550,'0'0'597,"2"-10"-73,-2 10-49,2-10-52,-2 10-59,6-6 7,-6 6-53,0 0-14,17 1-37,-17-1-13,15 6-39,-15-6-27,18 10-19,-9-4-32,3 0 10,-2 3-55,-1-1-17,5 1-12,-5-1-9,3-1-20,-1 2 3,-1-2-8,0-1-8,1 1-8,-2-2-50,1-1-49,-2 1-38,3-2-47,-11-3-58,19 5-33,-19-5-15,17 2-10,-17-2 0,16 0-5,-16 0 29,13-2-5,-13 2 56,14-5 24,-14 5 56,7-8 3,-7 8 47,6-12 20,-6 12 41,5-14 38,-5 14 45,0-20 21,2 10 24,-2-3-11,0 13 44,0-23 42,-2 11 0,2 0 26,0-1-9,-1 2-7,0 1 32,1 10 18,0-17-43,0 17-8,-3-14-45,3 14-13,0-12-36,0 12-12,0 0 10,0 0 23,0 0-20,0 0 4,0 0-27,0 0 12,0 10-15,0-10-17,-2 17-6,0-6-10,2-11-14,0 22-1,0-12 11,0-10-75,0 24-87,0-24-83,0 20-115,0-20-103,2 21-86,-2-21-155,5 17-479,-5-17-761</inkml:trace>
  <inkml:trace contextRef="#ctx0" brushRef="#br0" timeOffset="25976.9464">27521 5320 1,'5'-9'717,"-5"9"-104,8-13-52,-8 13-26,5-10-66,-5 10-27,5-11-78,-5 11-18,0 0-72,5-10-39,-5 10-40,0 0-21,0 0-27,0 0-15,0 0-1,0 0-14,-12 7 0,12-7-12,-9 14-11,5-6-10,-1 1-13,0-1-10,0 2-12,-1-1-9,2-1-9,2 1-6,-2-2-3,-1 3-5,0-3-2,5-7-2,-7 14-4,7-14-2,-2 9-8,2-9 3,-4 10-13,4-10-29,0 0-32,0 0-36,-5 8-9,5-8-8,0 0-4,0 0-2,0 0-4,0 0-5,3-12-17,-3 12 20,6-10 11,-6 10 30,6-17-2,-1 9 29,0-1 2,2 0 25,-3-1-3,2 0 20,-1-2-8,2 3 24,0 0 1,-3 1 35,5-4 45,-3 4-8,2-3 45,1 3-23,-3-1 21,1 3-18,0-2 25,2 2-15,-1 1-19,-8 5 4,14-7 2,-14 7 0,0 0 38,14 2-11,-14-2 0,10 7 2,-10-7-6,8 12-13,-3-4-17,-5-8-8,6 16-8,-2-6 7,0-2-31,-1 2-5,2-1-11,0 1-1,-1-1-1,0 1-4,1-3-3,-1 3-5,-4-10-60,9 14-70,-4-6-84,-5-8-90,8 11-113,-8-11-94,5 10-83,-5-10-802,0 0-987</inkml:trace>
  <inkml:trace contextRef="#ctx0" brushRef="#br0" timeOffset="26164.4433">27507 5375 189,'0'0'798,"-8"-5"-145,8 5-45,0 0-102,0 0-41,4-9-73,-4 9-62,13-7-61,-3 3-61,1 3-47,3-3-27,1 1-32,1 1-22,2-2-6,0 2-27,0 0-68,0-2-105,3 1-85,-2 0-44,2-2-95,3 3-55,1-2-70,-5 0-71,1 1-283,-4-1-368</inkml:trace>
  <inkml:trace contextRef="#ctx0" brushRef="#br0" timeOffset="26367.5605">27899 5276 378,'4'-7'389,"-4"7"-50,0 0-34,0 0-3,-4-8-5,4 8-7,0 0-25,0 0-12,-9-5-1,9 5-27,0 0 9,0 0-19,0 0 16,-14 3-47,14-3-5,0 0-26,-6 9-2,6-9-18,-5 11-20,5-11-6,-6 17-19,6-17-18,-3 20-12,-1-11-7,1 0-15,3-9-7,-4 20-13,4-20 3,-2 19-50,2-19-83,-3 16-118,3-16-99,-4 13-88,4-13-102,-2 14-645,2-14-781</inkml:trace>
  <inkml:trace contextRef="#ctx0" brushRef="#br0" timeOffset="26836.3011">27831 5329 370,'0'0'594,"7"-12"-84,-2 5-61,-5 7-60,9-11-60,-9 11-55,11-8-31,-11 8-35,13-3 7,-13 3-50,14-2 26,-14 2-42,17 3 25,-7 1-20,-1 1-30,0 0-29,0 2-7,-2-1-19,1 1-15,-1 2-8,-1-2-11,-1 0-1,-5-7-18,9 15-26,-9-15-60,4 14-54,-4-14-16,3 10-22,-3-10-11,0 0 6,-2 14-1,2-14 6,0 0-1,-2 10 21,2-10 26,0 0 26,0 0 21,0 0 11,0 0 4,0 0 18,-12-3 4,12 3 10,0 0 1,0 0 8,1-17 5,-1 17 12,4-14 4,0 5 27,1-1 22,-1 0 23,5 0 19,-2-1-1,0 2 24,1-2 6,2 0 14,-3 3 31,1-2-5,-1 3 19,1-1-28,0 1 9,-8 7-20,13-9 13,-13 9-16,12-6 14,-12 6-20,0 0 12,16 1-5,-16-1-4,8 6-19,-8-6-11,7 10-23,-7-10-16,5 15-12,-5-15-11,2 15-11,-2-15-5,0 17-10,0-17-5,0 17-42,0-17-77,0 17-80,0-17-69,0 16-104,0-16-77,0 14-46,0-14-84,6 15-720,-6-15-886</inkml:trace>
  <inkml:trace contextRef="#ctx0" brushRef="#br0" timeOffset="27039.4106">28252 5324 152,'0'0'697,"2"-14"-97,-2 14-43,3-12-58,-3 12-35,1-10-86,-1 10-36,0 0-79,3-14-24,-3 14-56,0 0 6,0 0-16,0 0-6,0 0-23,0 0-22,0 0-19,1 15-21,-1-15-10,0 15-13,0-15-15,-1 16-4,1-16-14,-2 20 6,2-20-13,-1 19-50,1-19-51,0 19-113,0-19-96,0 18-113,0-18-74,-1 14-156,1-14-471,-1 14-720</inkml:trace>
  <inkml:trace contextRef="#ctx0" brushRef="#br0" timeOffset="27275.6252">28286 5229 431,'0'0'723,"4"-13"-107,-4 13-58,10-15-107,-10 15-57,13-10-62,-13 10-38,17-7-24,-17 7-64,19-5-23,-19 5-57,20-1-7,-20 1-45,22 1 1,-22-1-30,18 5 13,-18-5-54,18 7-74,-9-2-103,-9-5-98,9 8-97,-9-8-114,6 9-644,-6-9-742</inkml:trace>
  <inkml:trace contextRef="#ctx0" brushRef="#br0" timeOffset="27447.4966">28295 5317 32,'0'0'676,"0"0"-132,0 0-82,0 0-58,0 0-69,15-1-71,-15 1-40,13 0-41,-13 0-35,18-3-33,-18 3-19,18-1-30,-18 1-2,21-1-28,-21 1-77,15-1-85,-15 1-91,18 0-125,-18 0-576,0 0-486</inkml:trace>
  <inkml:trace contextRef="#ctx0" brushRef="#br0" timeOffset="27650.6124">28249 5424 4,'0'0'736,"-5"9"-109,5-9-81,0 0-45,3 10-88,-3-10-18,7 6-66,-7-6-19,11 7-74,-11-7-20,19 4-67,-8-2-19,2-1-37,-13-1 5,24 2-50,-8-2-26,-4-2-124,2 1-135,1 1-102,-2-2-143,-1 0-677,1 0-774</inkml:trace>
  <inkml:trace contextRef="#ctx0" brushRef="#br0" timeOffset="28869.3243">29049 5222 452,'0'0'608,"8"-6"-71,-8 6-42,5-10-69,-5 10-62,0 0-33,3-10-23,-3 10-38,0 0 3,-7-5-35,7 5-5,0 0-38,-14 5 1,6-1-8,1 2 14,-1 4-21,-1-3-15,0 4-17,0 2 4,1 0-13,1 1-7,-2 0-18,3 1-11,0-2-11,3 0-2,0 2-29,2-4-7,1 1-5,2 0-4,2-1-6,1-1-8,3-1-6,2 0-4,4-3-4,3 1-2,-2-3 12,6-1-17,-1 0-5,-1-3-9,3-2 7,2-1-1,-1 0-5,0-4 4,-1 2-2,1-4 1,-3 1-3,0-3 8,-1 2 2,-4-3-10,0-1 9,-2 0-10,-1-1 12,-2-2 1,-4 0-4,1 1-11,-5-3 20,1 0-21,-3-1 8,0 2-13,-4-1 21,0 1-14,-4-1 10,-1 1-22,-2 1 15,-2 3-6,-1 1 5,-1 2-6,-2 2 7,2 2-9,-2 1 9,1 3-10,0 2 17,2 1-16,0 2 9,1 2-8,2 4 23,2 1-11,1 0-4,4 2-6,2 2-2,2-1 2,1 4 5,2 0 1,1 0 5,1 2-2,1 2 14,-1-1-9,1 0 0,0 1 4,-1-1 0,-1-3 0,0 0 0,-2-1 2,1-1-2,-2 1 15,-1-3-14,0 0-7,-1-1-3,-2-1-1,1 0-52,-2-2-65,-1 0-73,-1 1-87,2-3-71,4-7-133,-13 13-87,13-13-97,-13 11-761,13-11-1032</inkml:trace>
  <inkml:trace contextRef="#ctx0" brushRef="#br0" timeOffset="29416.1757">29586 5267 312,'0'0'742,"-6"-10"-88,6 10-38,-6-10-77,6 10-42,-5-7-74,5 7-37,-6-6-52,6 6-35,0 0-47,-13-4-14,13 4-39,-10 4 10,10-4-13,-9 9-21,4-1-25,-2 0-22,4 0-14,-1 1-24,0 3-21,0-2-6,4-10-14,-3 19-8,3-19-9,0 22 5,0-22-17,4 17-2,0-7 0,1-4-7,-5-6 18,13 12-34,-5-6 10,-8-6-6,19 7-21,-19-7-29,19 4-9,-19-4-19,23 0-6,-11-1-8,0-2 2,0 1 14,-2-3 2,1 2 13,1-5 12,-2 2 10,0-1 12,-1-3-3,2 3 15,-2-2-7,-3 1 11,0-1-7,0 1 16,1 0-11,-3 0 10,1 0-3,-5 8 11,8-12-10,-8 12 12,5-8-10,-5 8 11,6-9-6,-6 9 17,0 0-1,0 0 14,0 0-13,0 0-4,0 0-5,0 0 9,5 11-5,-5-11-1,2 12 1,-2-12-5,0 14 0,0-14 0,2 16-4,-2-16-34,4 17-67,-4-17-71,6 14-23,0-7-73,-6-7-50,12 13-54,-4-9-18,-8-4-23,16 8-30,-5-6 36,-1 1-112,-10-3-310,23 2-361</inkml:trace>
  <inkml:trace contextRef="#ctx0" brushRef="#br0" timeOffset="29791.1773">30011 5361 839,'8'-7'307,"-2"2"-27,-6 5-17,11-15 13,-11 15-13,6-12-20,-6 12-24,1-15-5,-1 15 12,-2-12-4,2 12-28,-8-11 17,8 11 3,-10-10 21,10 10-38,-17-6 6,17 6-16,-18-1-5,18 1-30,-20 4-6,10-2-29,-1 1-5,0 2-19,2 2-13,1-1-13,-1 0-11,3 1-11,2 2-9,4-9-7,-6 13-11,6-13 5,0 13-10,0-13 8,5 11-11,-5-11 5,9 10-13,-9-10 8,15 8-11,-15-8 5,17 4-11,-17-4-12,20 3-28,-20-3 10,23-3-6,-23 3 14,21-3-6,-10 1 19,-2-2-9,0 1 14,1-2-6,-2 0 15,-8 5-10,14-9 10,-14 9-5,11-10 14,-11 10 10,9-7 29,-9 7-7,7-7 10,-7 7-13,7-5 2,-7 5-14,0 0 11,0 0-14,0 0-3,0 0-8,0 0 6,0 0-12,0 0 11,2 10-7,-2-10 2,0 0-15,-2 14-27,2-14-74,0 0-38,2 10-79,-2-10-84,0 0-24,0 0-54,1 14-42,-1-14-71,0 0-69,0 0-397,0 0-553</inkml:trace>
  <inkml:trace contextRef="#ctx0" brushRef="#br0" timeOffset="30213.0233">30147 5325 485,'5'-10'465,"-5"10"-46,6-10-56,-6 10-30,8-7-42,-8 7-36,8-5-14,-8 5-24,0 0-15,11 1-11,-11-1-9,0 0-7,12 8-28,-12-8 16,7 8-44,-7-8 19,5 10-48,-5-10 21,4 12-31,-4-12 27,5 14-36,-5-14 9,5 13-25,-5-13 12,4 11-24,-4-11 2,3 9-17,-3-9 26,0 0-4,2 11 26,-2-11-19,0 0 0,0 0-22,0 0 4,-6 9-17,6-9 13,0 0-16,0 0 6,0 0-12,-11-7 17,11 7-18,0 0 12,-4-10-9,4 10 9,0 0-6,0-16 3,0 16-5,5-17 9,0 9-17,0-1 7,1 1-11,2-1 13,1 0-14,1 2 11,0-1-14,3 3 6,-1-2 19,-1 4 38,3 0 1,-2 1 5,2 0-9,-3 4 18,2-2 5,0 2 0,-2-1 11,2 3-5,-3 2-1,-1-2-10,1 3-5,-2 0-21,-1-1-8,-1 2-7,-2 0-8,1 0-1,-1 1-1,-4-9-10,2 15-4,-2-15-39,0 15-88,0-15-73,-2 14-107,2-14-79,-3 12-130,3-12-86,-6 12-47,6-12-753,-4 9-990</inkml:trace>
  <inkml:trace contextRef="#ctx0" brushRef="#br0" timeOffset="30494.2642">30603 5225 201,'0'-12'786,"1"0"-105,-1 12-50,0-19-67,0 19-34,2-19-19,-2 19-42,0-15-62,0 15-44,0-12-44,0 12-38,0 0-47,1-13-29,-1 13 14,0 0 8,0 0-30,5 8-19,-5-8-33,5 14-19,-4-3-21,0 0-20,-1 1-16,2 1-6,-1-1-9,0 2-18,-1 0-5,0 0-4,0 0-7,0 0-21,0 0-70,0 0-55,0-1-48,0-1-41,-1 1-46,0-3-86,1-10-62,-2 22-106,2-22-61,-2 18-44,2-18-794,-5 14-1020</inkml:trace>
  <inkml:trace contextRef="#ctx0" brushRef="#br0" timeOffset="30791.1287">30499 5336 119,'0'0'635,"9"-9"-110,-9 9-79,16-10-55,-6 4-51,2 1-39,1-1-38,2 1-30,1 1-8,0-1-12,1 0-5,0 1-27,2 1-16,-1 0-7,-3 0-15,2 1 14,-3 0-28,0 0-14,-1 2-7,-13 0-28,23 2 5,-23-2-6,18 4 5,-18-4-20,16 6-6,-16-6-11,13 10-1,-5-5-14,-8-5-1,9 11-14,-9-11 11,9 11-13,-9-11 4,6 12-12,-6-12 11,8 11-17,-8-11 9,5 10-46,-5-10-32,5 6-74,-5-6-37,0 0-89,5 8-68,-5-8-52,0 0-47,0 0-173,0 0-426,0 0-647</inkml:trace>
  <inkml:trace contextRef="#ctx0" brushRef="#br0" timeOffset="31072.3687">30730 5209 728,'0'0'642,"0"0"-78,0 0-46,0 0-77,0-13-56,0 13-34,8-4-33,-8 4-12,11-8-33,-11 8-22,14-6-7,-14 6-18,18-8-12,-11 3-5,2 0-6,-1 0-16,-8 5-20,13-10-18,-7 4-22,-6 6-19,11-11-22,-11 11-11,7-10-15,-7 10 0,3-11-15,-3 11-19,-3-11-2,3 11-9,-4-8-5,4 8-2,-9-8-3,9 8 1,-14-5 6,14 5-17,-14 0-31,14 0-41,-19 3-52,19-3-42,-22 2-35,12 2-73,1 0-31,-1 0-46,1 1-50,1 0-77,8-5-56,-14 10-740,14-10-887</inkml:trace>
  <inkml:trace contextRef="#ctx0" brushRef="#br0" timeOffset="31369.2381">30940 5149 281,'0'0'738,"10"-8"-94,-10 8-53,8-10-86,-8 10-49,7-8-32,-7 8-29,6-9-27,-6 9-50,5-8-27,-5 8-34,0 0-42,8-9-41,-8 9-37,0 0-21,0 0-22,0 0-12,0 0-17,0 0-4,9 10-11,-9-10-6,0 14-3,0-14-15,-2 20-5,2-20 2,-1 21-6,0-10-1,1 0-7,-1 1 3,1-12-10,0 21-39,0-21-78,0 22-46,0-22-58,1 17-57,-1-17-60,1 17-70,-1-17-36,1 12-29,-1-12-148,3 10-439,-3-10-674</inkml:trace>
  <inkml:trace contextRef="#ctx0" brushRef="#br0" timeOffset="32072.3359">30937 5291 575,'0'0'529,"-7"-6"-74,7 6-31,0 0-62,-1-12-60,1 12-53,8-12-22,-8 12-40,15-10-18,-6 5-6,4-2-23,-1 1 1,4 1-9,-2 0 2,0 0-4,0 3-7,-3-3-18,1 2 1,1-1-1,-3 1-13,2 1-12,0-1 2,-12 3-11,23-4 3,-23 4-17,21-2-24,-21 2 11,19-1-9,-19 1-4,19 2-2,-19-2-6,15 8-5,-15-8 1,12 10-4,-12-10 11,7 13-6,-7-13 24,4 13-43,-4-13 17,3 15-11,-3-15 13,2 14-10,-2-14 9,4 13-17,-4-13 15,5 12-16,-5-12 17,9 11-18,-9-11 14,10 8-17,-10-8 10,18 7-8,-9-5 11,3 1-5,0-1 2,-12-2-14,22 1 15,-22-1-14,25-1 10,-13-1-10,0-1 1,-1 1 2,1-2 0,-1-1-8,1 2 13,-1-5 3,1 2-8,-1 0 10,-2 0-2,2 0 16,-3-3 18,0 3 10,-1-3 2,-1 2-19,0 0 30,1-1-16,-7 8 21,10-12-5,-10 12 30,6-10-10,-6 10-9,7-8-11,-7 8-13,6-8-12,-6 8 1,0 0-8,0 0-10,6-5-3,-6 5 14,0 0 13,0 0-4,4 12 6,-4-12 16,0 12-8,0-12-6,0 22-22,-1-11 6,1 6-9,0 1 53,0 7-16,0 1 11,0 4-26,-1 5 3,1 1-18,0 1 9,-2 0-18,1 3 3,-1 5-17,-1-2 12,-1 0-15,1-1 15,-3-2-24,0-6 19,-1 0-3,0-4 13,-2-2 17,0 0 7,-1-1 14,-2-4 8,1-5 1,-2 0 3,0-1-2,0-3-13,-3 0-12,2-3-2,-2-2-9,2-1-2,-1-4-34,0 0 0,-3-1 0,2-3 0,-3-3 0,1-1 0,0-1 0,-2-4 0,1-2 0,1-1 0,1-3 0,3-2 0,0 0 0,3-6 0,3 1 0,4-2 0,3-3 0,2-5 0,6-2-110,5-9-126,8 2-126,6-7-123,8 0-164,5 1-146,6 4-959,1 2-1445</inkml:trace>
  <inkml:trace contextRef="#ctx0" brushRef="#br0" timeOffset="32228.5907">31955 5288 719,'22'0'630,"-2"1"-48,-1 1-58,-2 0-80,-2-1-33,-1 0-43,-14-1-43,25 1-39,-25-1-36,19 3-17,-19-3-20,14 3-22,-14-3-22,14 1-29,-14-1-22,0 0-23,9 3-23,-9-3-14,0 0-26,0 0-85,0 0-90,9 4-102,-9-4-121,0 0-131,0 0-175,0 0-553,0 0-833</inkml:trace>
  <inkml:trace contextRef="#ctx0" brushRef="#br0" timeOffset="33648.8043">19393 6202 394,'0'0'777,"5"-13"-110,-5 13-51,3-11-51,-3 11-54,3-10-23,-3 10-76,4-12-23,-4 12-50,2-11 7,-2 11-28,0 0-30,0-16-31,0 16-26,0 0 6,-3-12-62,3 12-23,0 0-11,-12-1 12,12 1 8,-15 9-6,5-2-2,1 2-7,-2 4-26,-1 0-120,0 3 0,0 0 0,3 1 0,0-1 0,-1 2 0,4-2 0,1 0 0,1-1 0,3 1 0,1-3 0,1 2 0,5-3 0,0 2 0,3-2 0,1 0 0,3-3 0,5 2 0,-3-5 0,4 0 0,2-1 0,-2-1 0,1-1 0,1-3 0,-1 2 0,1-4 0,0 0 0,-3-2 0,3 0 0,-3 0 0,-2-1 0,1-3 0,-4-1 0,1 1 0,-4-1 0,-2-3 0,-2-1 0,0 0 0,-3-2 0,-2 3 0,-2-5 0,-2 0 0,-3-3 0,0 1 0,-3-2 0,0 1 0,-3 1 0,1 1 0,-3-1 0,1 5 0,-1-1 0,0 4 0,1 3 0,-2 0 0,0 3 0,2 1 0,0 4 0,-1 0 0,1 2 0,0 3 0,0 0-211,3 1-310,-1 2-111,2 1-148,1 2-167,-1-1-668,3 2-1269</inkml:trace>
  <inkml:trace contextRef="#ctx0" brushRef="#br0" timeOffset="34357.2149">19688 7212 854,'-1'-13'745,"1"13"-21,-3-11-67,3 11-48,0 0-15,-2-14-84,2 14-39,0 0-55,0 0-48,-2-13-65,2 13-17,0 0 18,0 0-18,0 0-4,-2 17-9,1-7-9,1 2-19,-2 1-245,1 2 0,-2 4 0,2-1 0,1-1 0,-1 3 0,0 0 0,1 0 0,-2-2 0,1-1 0,0 1 0,1 0 0,-2-3 0,2 0 0,0-2 0,-1-3 0,1 2 0,0-12 0,0 18 0,0-18 0,0 16 0,0-16 0,0 13 0,0-13 0,0 0 0,0 15 0,0-15 0,0 0 0,0 0 0,0 13 0,0-13 0,0 0-10,0 0-675,0 0-152,0 0-159,0 0-792,0 0-1486</inkml:trace>
  <inkml:trace contextRef="#ctx0" brushRef="#br0" timeOffset="35310.3061">19538 8170 434,'0'0'772,"-10"-5"-99,10 5-51,-9-6-76,9 6-47,-6-6-61,6 6-7,-4-10-73,4 10-1,0 0-52,3-15-20,-3 15-41,10-11 4,-1 6-20,0 0-23,2 1-9,1 1-20,2 1-9,-1 1-27,3 2-15,-2 4-19,3-1-14,-4 0-18,1 3-9,-1 0-6,-3 1-8,-1 2 8,-3 0 11,-3 0-5,-1 2-10,-4 0-9,-2 2-46,-4 0 0,-5 2 0,-1 1 0,-5 2 0,1 0 0,-4-1 0,1 0 0,0-1 0,0-1 0,3-5 0,1 4 0,1-6 0,3 1 0,0-2 0,3 0 0,1-2 0,0-1 0,9-5 0,-12 9 0,12-9 0,0 0 0,0 0 0,0 0 0,11 10 0,-11-10 0,25 0 0,-8 0 0,2 0 0,3 0 0,1 0 0,1 0 0,2 0 0,2-2 0,-2 1 0,1 1 0,0-1 0,-4 1 0,0-1 0,-4 0 0,3 0 0,-5 0 0,-1 1 0,-3-2 0,1 2 0,-14 0 0,22 0 0,-22 0 0,16-3 0,-16 3 0,16-1 0,-16 1 0,11 0 0,-11 0 0,0 0 0,12-1 0,-12 1 0,0 0 0,0 0 0,0 0 0,0 0 0,0 0 0,0 0 0,0 0 0,0 0 0,0 0-197,0 0-529,0 0-108,-8 9-140,8-9-752,-10 6-1407</inkml:trace>
  <inkml:trace contextRef="#ctx0" brushRef="#br0" timeOffset="36200.9046">19519 8976 585,'0'0'638,"0"0"-67,0 0-15,-9-6-51,9 6-21,0 0-60,0 0-12,-7-6-59,7 6-40,0 0-58,0 0-10,5-11-51,-5 11-2,9-6-44,-9 6 6,14-5-32,-14 5-4,18-3-37,-18 3 3,21 1-28,-9 2 8,2 1-15,-3 1-3,1 3-20,1 0 11,-3 0-3,-2 3 0,-1 0-4,-2 1-4,-1-1 0,-2 1-7,-2 1 42,-2-1-56,0 2 2,-3-1-5,-4 1 2,1 1-1,-1-1-3,-1-2 4,-2 1 1,2-1 0,-1-2-4,-1 1 3,2-1-2,-3 0 0,4-3 0,1 0-1,0-1 2,8-6 3,-13 9-4,13-9 4,-9 8-3,9-8-3,0 0 9,0 0-12,0 0 0,0 0 0,0 0 0,0 0 2,15-4 8,-15 4-17,18-7 8,-8 5-2,2-1-2,1-1 4,-1 1 2,2 1 4,1 1-5,0-1-1,0 1 1,0 2-1,0-1 2,0 2-2,-2-1 5,-1 3-2,0 0 1,-2 1 20,-1 1 8,-1 0 28,-8-6 16,9 13 20,-9-13-9,4 13 5,-4-13 9,-2 16 10,2-16 4,-6 15-1,1-8 1,-2 1-7,-3 1-10,-1-2-96,-2 0 0,0-1 0,-1 1 0,-3-2 0,0 0 0,0-1 0,-1-1 0,0 1 0,-1-1 0,2-2 0,1-1 0,-1 0 0,3-1 0,-1-2-56,1 1-285,-1-1-148,2-3-151,1 4-186,-2-4-1016,6 0-1554</inkml:trace>
  <inkml:trace contextRef="#ctx0" brushRef="#br0" timeOffset="37269.1375">19495 10045 856,'0'0'708,"1"-12"-69,-1 12-104,0 0-42,0 0-83,3-9-14,-3 9-40,0 0-11,0 0-36,0 0-7,-1 14-6,1-14-44,-5 18-21,2-7-8,-2 3-30,1-1-12,-3 3-11,1 1-12,-1 0-17,-1 0-11,0 3 0,-1-4-2,0 1-20,3-3-7,-1 0-10,0 0-11,1-2-5,0 0-4,1-3 3,0 1-65,-1-2-9,6-8 0,-7 15 0,7-15 0,-6 11 0,6-11 0,-4 10 0,4-10 0,0 0 0,-1 10 0,1-10 0,0 0 0,10 4 0,-10-4 0,13 1 0,-13-1 0,19 0 0,-5-1 0,-1-1 0,3 1 0,1 0 0,2-2 0,-1 0 0,1 0 0,0 2 0,1-2 0,-1 0-60,0 1-44,-1-1-3,1 2 1,-2-2 1,-1 3-3,-2-2-4,0 2 20,-2-2 6,-1 0 24,-11 2 3,17-2 22,-17 2-3,17-2 17,-17 2-7,10-3 16,-10 3-2,0 0 6,13-4-9,-13 4 12,0 0-7,6-6 1,-6 6 7,0 0 11,0 0-14,0-13 16,0 13-15,0 0 16,-5-14-11,5 14 19,-5-10-8,5 10 29,-5-10 29,5 10 8,-8-10 7,8 10 7,-8-12-3,8 12 14,-8-10 17,8 10 7,-7-7-3,7 7-12,-6-8-15,6 8-11,0 0-48,-8-6-34,8 6 0,0 0 0,-11 2 0,11-2 0,-7 12 0,7-12 0,-5 16 0,4-5 0,-1 2 0,2 0 0,-1 2 0,2 2 0,-1-1 0,3 4 0,-2-3 0,1 2 0,0-1 0,-1 1 0,2-2 0,0 2 0,-2-3 0,1 1 0,1-1 0,1 0 0,-3 1 0,1-4 0,0 1-365,-1 0-178,0-1-126,2 1-133,-2-2-214,0 0-505,1-2-1153</inkml:trace>
  <inkml:trace contextRef="#ctx0" brushRef="#br0" timeOffset="38034.7332">19464 11428 608,'0'0'565,"8"-13"-71,-8 13-37,6-12-27,-6 12-22,7-13-30,-7 13-12,4-12-34,-4 12-5,4-13-74,-4 13 11,3-11-29,-3 11 13,3-11-42,-3 11-1,0 0-52,-3-11-8,3 11-33,-7-5 12,7 5-28,0 0 11,-19 1-19,19-1 5,-15 7-16,8-2-10,-2 2-9,1 0-12,2 0-15,1 2 1,-1 1-2,2 0-7,2 0 0,1 1-7,4 0-1,1 0 0,2 0-3,3 1-1,1 3 1,3-3-5,1 2-4,0-2 0,0 1 2,2-2-6,-3 0 6,1-1-4,-4 1 6,1-4-3,-1 4 18,-4-5 0,2 2 25,-3-1 24,-5-7 10,7 14 9,-7-14 4,2 12-11,-2-12-20,-6 10-6,-1-3-13,7-7-8,-15 9-10,3-4-3,1-1-5,-4 0-3,-1 0-5,0-1-2,0-1 3,1-1-11,0-1-42,-1 0-54,2-1-45,0-1-88,-1-1-52,1-1-118,2-1-162,2 0-194,1-2-987,4-1-1428</inkml:trace>
  <inkml:trace contextRef="#ctx0" brushRef="#br0" timeOffset="38347.2265">19547 11315 193,'0'0'773,"7"-7"-130,-7 7-41,6-7-70,-6 7-59,10-8-59,-10 8-49,13-4-25,-4 0-26,-9 4-46,23-2-7,-9 1-40,2 0 8,1-1-35,1 2 6,2-1-35,0 1 22,1 0-16,-1 0-6,0 0 2,0 0 3,0-2-8,0 2 0,-2-1 0,1 1-5,-2 0 0,0-3-6,-3 3-2,1-1-105,-2-2-44,0 2 0,-2 0 0,-11 1 0,19-2 0,-19 2 0,16-2 0,-16 2 0,14-1 0,-14 1 0,0 0 0,0 0 0,12 1 0,-12-1 0,0 0 0,0 0-326,0 0-120,-6 10-106,6-10-149,-12 10-112,12-10-879,-13 11-1368</inkml:trace>
  <inkml:trace contextRef="#ctx0" brushRef="#br0" timeOffset="39034.6985">19559 12289 747,'8'-10'662,"-8"10"-35,5-10-36,-5 10-40,4-9-100,-4 9-8,5-10-56,-5 10-26,0 0-36,1-12-38,-1 12-28,0 0-26,-6-6-31,6 6-17,-13 3-11,13-3-6,-19 10-3,7 0-7,1 0-18,-4 4-8,0 1-10,1 6-14,-2-1-16,0 3-15,2-1-10,1 2-6,1-2-9,3 0-12,1-2-11,3 1-4,1-4-5,2 2-2,3-1 0,1-1-5,3-1-1,3-1-3,1-2 4,4 0-4,2-2-3,2-2 0,-1-1 8,2-3-9,0-1-2,0-3-1,1 0 4,-3-1-6,1-1 7,-1 0-3,0-2-1,-3-1 5,0 0-5,-3 0-2,-1-1 2,-2-1-2,-7 6 2,10-13-3,-10 13 0,1-14 4,-1 14-4,-4-15 3,-1 8-5,-3 0-1,1-1 7,-2 3-6,-3-3 0,2 2 0,0 1-4,-3 2-21,3-1-53,-2 1-68,12 3-93,-20-3-74,20 3-78,-18 1-109,18-1-136,-14 5-129,14-5-814,-14 10-1228</inkml:trace>
  <inkml:trace contextRef="#ctx0" brushRef="#br0" timeOffset="39880.7733">19450 13435 79,'0'-14'657,"0"14"-125,0 0-47,0-15-52,0 15-65,-2-10-32,2 10-45,-3-9 17,3 9-45,-5-10 2,5 10-33,-4-11 10,4 11-40,-5-9 5,5 9-16,-6-9 15,6 9 4,-7-8 5,7 8-8,-8-9-13,8 9-16,-9-7-18,9 7 3,-9-9 2,9 9-3,-11-6-18,11 6 2,-7-7-19,7 7-8,0 0-9,-11-7-13,11 7-15,0 0-14,-6-6-16,6 6-6,0 0-10,0 0-8,0 0 1,10-5-10,-10 5 8,19-1-11,-4 1-5,0 0 6,4 0-7,1 0-5,2-3-1,0 3-1,1 0-1,0-3 1,0 2 1,-3 0-4,2-2 7,-2 2-2,-2-2-3,0 3 3,-2-2-3,-2-1 1,-3 1 0,1 0 4,-2-1-6,-10 3-1,14-2 0,-14 2 0,13-4 0,-13 4 0,0 0 0,10-7 0,-10 7 0,0 0 0,0 0 0,0 0 0,0 0 0,-8-6 0,8 6 0,0 0 0,-15 6 0,15-6 0,-14 12 0,7-3 0,-1 2 0,-1 2 0,2 1 0,-2 5 0,0 0 0,2 2 0,0 1 0,1 0 0,-2 1 0,4 1 0,-1 1 0,1 1 0,2-2-10,1 0-447,-1 2-128,-2-1-217,2 2-291,-2-2-566,2-1-1325</inkml:trace>
  <inkml:trace contextRef="#ctx0" brushRef="#br0" timeOffset="40693.2555">19717 14280 509,'0'0'677,"4"-10"-89,-4 10-38,5-12-71,-5 12-34,5-13-53,-5 13-28,4-13-27,-4 13-45,2-16-22,-2 16-2,-3-12-25,3 12-21,-4-15-32,-1 9-22,-1-2-13,-3 2-2,0 1 1,-3 0-16,-2 1-12,-1 3-11,-3-2-7,-1 2-10,1 2 2,-2-1-21,0 3-6,1 2-14,0 0-3,2 1-12,1 1-8,2 0-13,0 3-2,3 0 6,2 0-13,1 2-2,4 0-6,3-2-3,2 2 0,1 0-4,6 2 6,0-3-5,3 4 5,3-1-7,0 0 10,4 0-11,-1-2 6,1 2 14,-2-1-20,3-1 1,-2 0-3,0 0 0,-2-2 4,-4 1 1,0-2 18,0 0-24,-4-1 10,-1-1-9,-1 0 11,-5-7-11,3 14 7,-3-14-4,-3 12 6,3-12-9,-9 13 4,9-13-6,-14 10 7,14-10-12,-19 6 7,10-1-9,9-5 9,-19 2 5,19-2 3,-19 0-5,19 0 2,-20-6-12,20 6 9,-16-7-9,9 0 13,1 1-10,3-5 14,1 3-12,2-5 9,2-2-9,2 1 7,3-5-9,2 0-43,3 1-21,3-3-18,4 2 2,-1 0-34,2-1-14,2 6-19,-6-1-59,2 3-46,-1 3-110,-3 1-102,-4 4-98,2 1-138,-12 3-626,11-3-938</inkml:trace>
  <inkml:trace contextRef="#ctx0" brushRef="#br0" timeOffset="41662.5407">19614 15341 519,'0'0'530,"0"0"-50,0 0-30,15-1-46,-15 1-61,9-6-33,-9 6-5,9-5 15,-9 5-42,10-4 4,-10 4-48,7-9-2,-7 9-10,7-9 17,-7 9-14,4-11-24,-4 11-17,3-11-13,-3 11-14,-1-11 10,1 11-11,-4-12 5,4 12-23,-11-14-14,5 8-11,-2 0-11,1 0-5,-1 1 9,8 5-15,-19-6-17,9 3-11,-3 0-11,13 3-5,-22 0-8,9 3-11,2 0 4,-3 3-5,2 1-8,-1-1 0,1 3-4,2-1-5,-2 2-1,3 0 2,0 0 0,3 1-6,0-2-1,2 0 1,0-1 15,4-8-16,-1 15 0,1-15-1,2 14-4,-2-14 0,7 12 2,-7-12 2,15 9-1,-15-9-2,17 6-1,-5-5 0,-12-1 3,23 0 0,-10-1-1,1-1 0,-3-1 16,2 0-20,0-1 0,-1 1 2,-1-2-3,-1 1 6,-1-1 1,0-1-2,0 0-8,-1 1 8,-8 5 3,13-12 1,-13 12-2,10-7-1,-10 7 0,7-9-3,-7 9-3,8-6-7,-8 6 2,0 0 0,0 0 3,0 0 2,0 0-3,13 3 7,-13-3 3,1 13-2,-1-13 1,0 18 3,-1-7-5,1 3 33,-2-2 4,1 5 8,0-2 2,-3 3 14,3-2-10,0 2 10,-2-1-37,2 0-24,0 3 0,1-4 0,-2 1 0,2-3 0,0 1 0,0-2 0,0-1 0,0 2 0,2-3 0,-2-11 0,0 21 0,0-21 0,2 18 0,-2-18 0,1 16 0,-1-16 0,3 12 0,-3-12 0,1 12 0,-1-12 0,0 0 0,4 13 0,-4-13 0,0 0 0,1 11 0,-1-11 0,0 0 0,0 0 0,0 0-387,-2 10-302,2-10-197,0 0-1077,-14 5-1702</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47:15.1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8080"/>
    </inkml:brush>
  </inkml:definitions>
  <inkml:trace contextRef="#ctx0" brushRef="#br0">14565 8283 370,'0'0'431,"-23"0"-128,23 0-6,-21 3-75,21-3 9,-24 0-53,24 0 45,-27 0-36,11 3 31,3-3-31,-5 1 23,3-1-14,0 1-10,-2 0 5,1-1 2,1 1 10,-2 0-6,-1 1-53,3-1 47,-1 2-29,2-2 18,0 1-19,-1-1-12,4 2 3,-1-3-7,12 0-3,-21 3-19,21-3-2,-15 3-42,15-3 16,-13 2-25,13-2 19,0 0-13,0 0 37,-9 8-52,9-8 35,10 5-56,-10-5 47,21 4-14,-4-1-12,3-3-8,2 0-8,7 0-50,4-3 65,7 3-53,2-2 62,8 0-68,1-1 46,3-1-61,2 1 58,0-2-63,1 0 51,3 3-62,-1-1 62,4-3 1,10 2-64,-3 0 61,-7 1-61,0 0 59,-1-2-55,-2 3 54,-2 0-56,0 2 24,-2-2-19,-2 1 55,-2 0-68,-2 0 25,-9-1-81,0 0 3,-4 1-56,-6 1-25,-3-1-16,-5 1-45,-1-1 10,-4 1-88,-2-1 16,-3 1-30,-13 0-14,16 0-39,-16 0-6,0 0-65,0 0-17,0 0-483,0 0-531</inkml:trace>
  <inkml:trace contextRef="#ctx0" brushRef="#br0" timeOffset="440.8611">14439 8801 282,'-23'9'659,"1"-3"-154,4 2-134,0-1-52,4-2-87,0 2-24,2-3-24,1 1-2,1-2-38,10-3-3,-13 8-39,13-8 10,-10 6 7,10-6 21,0 0 5,0 0 18,0 0-5,3 10-5,-3-10-22,11 3-11,-11-3-37,20 1 37,-6 0-11,1-1-10,5-1-7,1 1-13,6-2-14,0 0 8,4 0-18,6 0 17,1 1 0,3-2-1,9-1-7,2 0-12,1 2-2,4-2-6,5 0-5,12-1-10,-1 0 4,6 0-7,-3 0-6,1 0-4,3 3-10,-5-3 1,2 2 1,-15 0-5,1 2 9,-6-2-13,-2 3 7,-2 0-9,-2 0 7,-12 0-4,0 0 1,-2 0-9,-6 3-17,-3-6-28,-2 6-33,-3-3-15,-2 0-43,-3 0-52,0-3-58,-6 3-43,-12 0-79,25-4-66,-25 4-121,16-6-508,-16 6-688</inkml:trace>
  <inkml:trace contextRef="#ctx0" brushRef="#br0" timeOffset="966.5008">15917 7894 420,'-5'-12'559,"1"2"-112,0 2-70,0 0-18,1-2-20,3 10 25,-8-13-26,8 13-25,-6-9-23,6 9-46,-5-13-28,5 13-26,-6-8-15,6 8-12,-5-8-17,5 8-17,0 0-21,-5-10-11,5 10-20,0 0-4,0 0 10,0 0 1,0 0-7,0 0 19,0 0-7,0 0 23,9 13 2,-4-4-13,2 4-9,3-1-2,0 6-13,3-3-20,3 5 2,3 2 51,0-1-69,3 5 57,3 1-60,-2 0 46,2 0-65,1-1 50,2 1-65,0 1 53,0-1-63,3 2 56,-2-2-11,2 2-7,0 0-16,-2-3-1,2 1 8,-1 0-7,0 0-8,-1-3-51,2 2 64,-4-2-57,-3-2 61,-1-1-57,-3-1 62,-1-2-62,-2 3 61,-3-4-51,-2 0 52,-2-2-60,-4 0 62,-1 1-56,-1-1 51,-4-1-33,-1 3 53,-4 4-50,-5-1 54,-3 4-37,-8 3-26,-3 3 55,-5 0-18,-8 7 5,-6 0-9,-4 6 24,0-2-34,-4 0 32,-1 1-41,-2 1-8,3 0-10,0 1-45,1-1-133,1 3-90,2-3-101,5 0-218,2-2-203,2 1-839,2 0-1308</inkml:trace>
  <inkml:trace contextRef="#ctx0" brushRef="#br0" timeOffset="2349.3585">14565 7471 744,'0'0'600,"-5"-7"-73,5 7-47,0 0-28,-5-12-10,5 12-33,0 0-37,0 0-39,-1-11-52,1 11-31,0 0-39,0 0 16,0 0-4,0 0-21,0 0 38,0 0-64,4 8 23,-4-8-86,5 16 39,-3-3-74,-1 2 62,2 0-19,-3 2-20,2 1-19,0 1-49,0 1 28,1 0-63,-2-1 43,0 2-55,1-3 53,0 3-69,1-2-20,-3-1-116,2-1-64,-2 0-60,2-3-69,-2 1-100,-2-3-79,2-1-34,-2 1-114,2-12-555,-5 16-850</inkml:trace>
  <inkml:trace contextRef="#ctx0" brushRef="#br0" timeOffset="2792.5334">14512 7700 406,'0'0'630,"0"-14"-136,0 14-54,3-8-16,-3 8-44,9-4-24,-9 4-40,13-9-59,-13 9-50,18-5-37,-7 2-33,0 0-27,3 1-24,-3-1-26,6-1-6,-2 1-8,3-1-14,-3 0-37,3 1-64,-2-3-49,2 2-27,-3 0-59,1 1-6,0-1-22,-2 0 19,-1 0-39,2-2 25,-5 1-29,-1 1 32,1-1 20,-2 0 30,-8 5 35,9-9 31,-9 9 32,9-10 52,-9 10 57,2-10 46,-2 10-17,0-12 58,0 12 5,-2-14 37,2 14 3,-7-12 20,7 12 15,-4-14-2,4 14 6,-7-11 12,7 11 10,-4-12 13,4 12-25,-4-9-1,4 9-53,0 0 8,-5-11-20,5 11-5,0 0-1,0 0-14,0 0 9,0 0 1,0 0-11,0 0 4,0 0 19,0 17-29,0-17 38,4 20-59,-1-6 43,-2-1-73,0 3 40,1-1-78,0 2 50,1 0-66,-1 0 48,0 0-60,0 0 44,0 0-57,2 1 47,-1 0-60,-1-4-8,1 1-82,-1 2-66,1-4-60,-2 0-61,2-1-99,-1 0-89,0-1-42,-2-11-114,6 14-614,-6-14-865</inkml:trace>
  <inkml:trace contextRef="#ctx0" brushRef="#br0" timeOffset="3341.7259">15138 7556 757,'2'-13'574,"2"1"-96,-1 2-69,-3 10-11,2-19-24,-2 19-22,0-16-24,0 16-49,-1-15-31,1 15-27,-3-13-26,3 13-28,-6-9-11,6 9-1,-8-6-6,8 6-22,0 0-8,-12-1-8,12 1-7,-11 4-8,11-4-5,-11 14 18,6-7-24,0 4 26,-1 1-38,2 2 42,1 0-53,-1 1 33,1 1-63,1 0 44,2 1-62,0 0 43,0 0-48,4-1 43,-3 1-50,4-2 38,0-1-50,0 0 47,0-2-55,3-1 50,0 2-52,1-4 17,0 0-86,1-3-38,-2 0-38,2-1-25,0-2-42,-10-3-30,22 3-39,-22-3 12,23 0-21,-10-4 8,-1 0-51,1-1 8,-1-2-17,0-3 22,0-1-5,2-2 49,-4-2 3,-1 1 45,-1 2 64,1-5 96,-3 0 89,-1 2 63,1 1-9,-2-2 79,0 2-7,0-2 47,-2 5-2,0-2 31,0-1-21,1 4 25,-2 0 6,-1 10 14,3-17-10,-3 17-8,0-15-20,0 15-30,0 0-4,5-14-10,-5 14 5,0 0 8,0 0-13,8-4-11,-8 4 14,6 7-14,-6-7-15,8 9-12,-3 0-27,0-1 1,-1 3-23,-2 0-5,2-1-14,-1 4-2,-1-3-14,0 1 1,1 1-11,-1-2-2,-2 2-38,1 1-90,-1-3-54,0 1-121,0-12-87,0 21-121,0-21-98,-1 20-659,1-20-865</inkml:trace>
  <inkml:trace contextRef="#ctx0" brushRef="#br0" timeOffset="3638.1624">15586 7495 644,'0'0'634,"4"-12"-145,-4 12-57,-1-11-87,1 11-37,-5-8-50,5 8-37,-7-6-6,7 6-17,0 0-20,-13-2 6,13 2-8,-11 4-21,11-4-17,-10 7-27,3-1-13,2 2-6,-1 0 1,1 2-35,2-1-7,1 3-6,0-1 19,1-1-24,1 3-22,0-13 23,3 22-5,-1-11-6,2-2 5,1 1-19,0-2-2,2-1-2,-1 0-4,3-1-6,0-1-29,0-1-45,1-2-87,-10-2-83,22 1-51,-22-1-58,24-3-64,-12 0-93,-1-2-543,2 1-669</inkml:trace>
  <inkml:trace contextRef="#ctx0" brushRef="#br0" timeOffset="3883.5223">15724 7295 442,'0'0'704,"0"0"-155,0 0-29,0 0-23,0 0-35,0 0-8,9-4-48,-9 4-22,15 8-42,-6-1-32,3 0-13,2 2-32,-1 2 17,2 3-58,1 0 27,-1 2-68,-2 0 35,0 1-45,2 4-21,-3-3-30,-3 4 11,-1 0-54,-3 1-14,-1 0-13,-2 1-12,-2 2-10,-6 0-9,0 4-67,-5-1-30,-4 4-158,-2 2-85,-4 1-139,-6-1-241,-5 8-317,-2-4-509,-5-2-1158</inkml:trace>
  <inkml:trace contextRef="#ctx0" brushRef="#br0" timeOffset="4828.1398">13805 9626 565,'0'0'608,"2"-11"-99,-2 11-29,2-12-34,-2 12-10,5-13-15,-5 13-43,2-9-21,-2 9-47,0 0-37,2-13-45,-2 13 5,0 0-31,0 0-17,4-8-7,-4 8 3,0 0-13,3 10-23,-3-10-19,3 18 37,-3-6-81,0 2 38,2 3-76,0 1 50,-2 1-69,2 2 51,-2 4-18,2-1-10,0 2-30,-1-1 18,-1 1-13,2-2-64,-4 1-116,2-2-69,-1-3-63,-1-1-123,0-1-107,2-3-123,0-2-153,0 0-516,-2-4-912</inkml:trace>
  <inkml:trace contextRef="#ctx0" brushRef="#br0" timeOffset="5088.1537">13828 9573 716,'-6'-9'736,"6"9"-154,-4-9-57,4 9-55,0 0-61,0-15-41,0 15-56,6-10-34,-6 10-48,10-13-45,-1 6-28,2 0-31,0-2-14,2 1-22,2-1-12,2 1-24,2-1-10,-2 1-8,3-1-6,-4 3-9,0-3-37,0 5-71,-1-1-52,-3 0-79,1 2-69,-4 1-52,-9 2-71,18-2-102,-18 2-132,13 2-268,-13-2-482</inkml:trace>
  <inkml:trace contextRef="#ctx0" brushRef="#br0" timeOffset="5573.1704">13832 9771 666,'0'0'564,"-7"6"-88,7-6-73,0 0-47,0 0-63,0 0-37,11 4-70,-11-4-26,15-7-45,-5 2-8,3 0-34,4-2-1,2-2-27,4 1 2,2-4-22,2 0 3,0 2-9,2-2-1,-3 3-16,1-1 7,-2 3-38,-2-2 12,0 3-17,-2-3 11,-2 4-12,-4 2 21,1-1-13,-5 1 22,-11 3-17,21 0 20,-21 0-13,12 5 20,-12-5-12,8 8 22,-8-8 10,0 14 36,0-14 8,-4 19 25,-1-9-10,0 2 9,1-2-6,1 3-7,-3-1-1,2 1-10,2-1-7,-2-2-13,4-10-13,-2 19-3,2-19-57,6 18 66,-4-9-62,-2-9 62,13 12-67,-5-7 64,-8-5-68,19 5 65,-19-5-5,23 2-12,-10-4 0,1-1-7,-1 2 1,3-4-4,-3 0-3,0-1-4,1 0-1,-5-2 8,3 1-1,-4-1 5,-3 1-3,1-3-9,-6 10-16,6-19 20,-6 19-11,-3-19 12,-2 7-11,1 0 16,-3-1-4,1 4 13,-2-3 1,-1 3-7,-2 1-33,-1 2 22,2 0 9,-1 1-6,1 3-8,10 2-4,-21-1-40,21 1-75,-21 1-64,9 1-83,1 3-66,11-5-89,-15 9-144,15-9-359,-14 10-500</inkml:trace>
  <inkml:trace contextRef="#ctx0" brushRef="#br0" timeOffset="5872.1522">14613 9532 789,'8'-12'657,"-8"12"-121,4-9-59,-4 9-33,0 0-15,7-8-87,-7 8-20,0 0-86,0 0-20,6-9-49,-6 9 20,0 0-31,0 0 13,0 0-9,10 10-17,-10-10-9,4 14-7,-4-14-10,4 17-21,-2-5-8,1 0-29,-3 0-5,4 3-13,-2 1-5,0-1-13,0 1-3,-1 1 11,1 0-37,-2-2-50,2 2-58,-2-2-72,3-3 1,-3 2-128,1 0 4,0-2-32,1-1-73,0 1-55,1-1-91,-3-11-470,5 17-642</inkml:trace>
  <inkml:trace contextRef="#ctx0" brushRef="#br0" timeOffset="6638.5096">14969 9731 200,'6'-12'666,"1"3"-126,-4-2-105,1 4-15,-4 7-59,3-17-19,-3 17-34,0-15-23,0 15-25,-5-12-39,5 12-5,-8-12-43,8 12 3,-10-5-40,10 5 15,-14-4-44,14 4-1,-20 5 6,12-1-13,-4 1-14,2 2 8,-2 1-19,2 1-13,0 2-16,1 1-4,-1-1-2,5 1-10,-3 0-13,4 1 7,-1 0-13,3-2 3,2 0-5,0-11-5,0 20-2,2-10-3,-2-10-34,7 16-42,-7-16-9,10 10-55,-3-5 7,-7-5-34,17 5-26,-17-5-25,20-2-7,-8-1-24,0-1 14,2-1-32,-1-1 38,0-3-22,1-3 36,2 0-15,-3 0 56,1-3 15,-3-2 9,0-3 18,0-1 23,-3-1 37,-2-1 31,0 0 58,1-3 34,-6 2 41,3-1 31,-2 0 32,0 2 4,0-1 6,-2 6 9,2-1 18,-2 3 3,0 0 31,0 3-5,-2 1 0,2 0-6,0 12-24,-1-18-31,1 18-17,-3-13-12,3 13-14,0 0 4,-2-9-11,2 9-9,0 0-9,0 0-4,-8 11-8,8-11 0,-2 16 14,0-5-5,2 3-4,0 3-6,0 2-22,2-1 0,-1 2-28,0 0 12,2 2-5,0 2-10,0-3-1,1 1 7,0-2-23,1 1 12,0-4-18,1-2 20,-1-1-27,3 1 12,0-3-49,1-2-38,1 0-18,-1-2-40,4 0 19,0-3-14,-2-2 4,3-2 5,-1-1-5,2 0 18,-2-1-2,1-4-4,1-2 15,-1-1 8,-1-1 5,-2 1 22,-1-4 1,0 3 27,-2 0 1,-1 1 16,0 1 4,-2-1 27,-5 8 12,6-9 13,-6 9 5,0 0 11,0 0 42,0 0 3,0 0-8,0 0-4,0 0-12,-1 11-9,1-11-5,-3 17-8,3-17-4,-1 18-6,1-18-11,1 19 1,-1-19-4,4 19-4,-1-9-3,1-1-2,2 0 3,-1-1-7,1-2-4,2 1-3,2-1 0,-1-2-1,2 0-1,-1 0-25,1-1-43,-1-2-55,-10-1-48,23 0-35,-23 0-52,25-1-39,-15-2-91,0 1-21,2-4-68,-3 0-457,-1-2-507</inkml:trace>
  <inkml:trace contextRef="#ctx0" brushRef="#br0" timeOffset="6966.6222">15509 9433 497,'-17'5'536,"17"-5"-99,-13 5-69,13-5-31,-10 5-34,10-5-44,-11 7-16,11-7-29,-6 6-14,6-6-41,0 0-8,0 0-24,0 0 0,4 13-20,-4-13 1,0 0-5,15 1-18,-15-1-29,13-1-7,-13 1-1,19-5-13,-10 2-5,-9 3-11,18-9 1,-10 5-2,-2-1-9,2 0 1,-1-3-1,0 1-4,-7 7 1,9-13-12,-9 13 12,4-12-1,-4 12 3,-2-10-6,2 10-5,-5-8 3,5 8-1,-11-7-4,11 7 1,-17-2-4,17 2 0,-22 2-8,9 1-40,-4 1-13,3 3-55,-6 0-43,1 4-86,0-1-44,-1 3-104,0 3-157,2-3-299,0 6-405</inkml:trace>
  <inkml:trace contextRef="#ctx0" brushRef="#br0" timeOffset="7973.2933">15659 9694 704,'0'0'791,"10"-5"-194,-10 5-122,9-4-87,-9 4-8,8-4-19,-8 4-43,0 0-49,9-5-58,-9 5-36,0 0-43,0 0-18,0 0-18,0 0 2,9 6-13,-9-6-2,0 0-19,1 12-9,-1-12-6,1 13 4,-1-13-4,2 13-10,-2-13-5,5 15-7,-5-15-5,3 14-3,-3-14-5,6 12 1,-6-12-9,6 11 4,-6-11-10,9 11 9,-9-11-11,13 6 7,-13-6-6,13 0 6,-13 0-15,15 0-20,-6-3-25,0-1-19,2-2-1,-2-1 0,4-1-2,0-1 4,-2-3 7,1 3 0,1-6 1,-1 3 14,0 1 22,-3-1 13,1 2-4,-1 0 4,0 2 6,-3-1 2,-6 9 2,12-11 2,-12 11 7,9-9 1,-9 9 9,0 0 9,0 0 5,0 0 2,0 0 5,9 5-1,-9-5 6,0 0-1,1 15-5,-1-15-1,3 14-6,-3-14-8,2 18 6,2-9-7,-2 0 1,2 1-2,1-3-7,1 2-25,0-1 27,3-1-29,0 1 32,1-3-27,1 0 27,0-1-33,3-1 13,1-1-53,1-2-33,1-1 47,2-2-10,1 0-2,1-2 6,1-1 3,-1-2-22,-1 0 13,-1-2 0,-2-1 19,1 1-1,-4-2 8,-2 0 8,-3 2-5,0 0 10,-1-1 16,-3 2-7,-5 9 6,4-14-5,-4 14 19,-1-12 22,1 12 12,-7-10-4,7 10 5,-10-7-3,10 7-20,-13-2 15,13 2 4,-14-1 10,14 1-7,-11 3-8,11-3-12,-11 3-6,11-3 4,-8 6-3,8-6-6,0 0-8,-5 11 3,5-11 1,0 0-6,5 9 1,-5-9-12,11 5 7,-11-5-15,13 3-20,-13-3-54,18 2 18,-18-2-3,20-2-3,-7 1 10,-13 1-6,23-4-5,-13 3-5,1-1 21,0-1-1,-11 3 25,15-5-3,-15 5 20,14-3-7,-14 3 15,11-1-1,-11 1 25,0 0-3,0 0 18,9 4 7,-9-4 14,0 0-2,0 14 8,0-14 14,-4 16-3,4-16 20,-3 23 6,1-10 3,0 3-9,0 2-3,2 2-19,-2 1 28,4 3-2,-1 3 1,3 5-3,0-1 1,2 10-4,3-2-7,-1 2-7,2 0-2,1 0-11,1 0-8,0 1-7,0 0 4,0 1-15,-1-2 0,-1 1-14,-1-1 5,-1 1-15,-2-2 15,-2-5-14,-1-1 8,-2-2-10,-1-1 9,-4 0-17,0-1 16,-4-2-1,-1 0 23,-3-5-10,-3 0 39,-1-2-34,-3-2 20,-2-4-30,0-3-1,-2-2-8,-1-4 26,-3-3-35,3-3 30,-1-2-34,-2-4 38,-1-5-42,3-4 37,-3-5-7,4-6-17,3-4-27,3-3 37,6-4-30,5 3 32,6-3-37,2-1 25,8-4-69,2-4-59,6 0-82,6-6-146,3 2-192,4 0-211,5 0-683,3 2-1045</inkml:trace>
  <inkml:trace contextRef="#ctx0" brushRef="#br0" timeOffset="9254.6868">14268 10946 686,'-11'7'541,"11"-7"-80,-10 4-22,10-4-38,0 0-17,-11 5-30,11-5-28,0 0-14,0 0-35,0 0-26,-13-1-38,13 1-12,0 0-18,0-12 3,0 12-30,3-13-6,1 5-14,-4 8-19,6-19 11,0 7-27,-1-3 17,4 4-37,-4-5 21,2 3-54,2-1 40,-2 1-53,3 0 39,-3 0-56,2 2 44,1 1-52,-1 2 35,-3 0-48,3 3 48,-9 5-53,14-4 48,-14 4-53,13 1 46,-13-1-47,14 11 47,-8-5-53,0 2 54,-1 1-54,4 1 48,-4 1-50,1 0-1,1 1 6,-1 0 10,-2-2-1,2 0-2,-2 0 1,1-1 3,0 0 3,-1 1 3,1-3 0,1 0 3,-6-7 4,9 12-8,-9-12 0,7 10 4,-7-10-5,9 5 3,-9-5-1,0 0 0,11 3 0,-11-3-1,7-5 1,-7 5 0,11-9-8,-8 1 3,3-1 0,-1-3 52,-1-1-56,3 0 42,0-3-54,-2 2 53,1-1-54,1 3 49,-3-1-50,5-1 48,-4 5-49,0-1 50,-1 2-52,0 1 50,-4 7-48,10-11 48,-10 11-41,6-6 39,-6 6-45,0 0 48,11 5-51,-11-5 52,7 7-51,-7-7 49,5 11-51,-5-11 45,8 14-42,-8-14 2,5 16 11,-5-16-6,8 15 16,-5-5-1,-3-10-5,9 12 3,-9-12 0,7 12 1,-7-12 1,8 10 7,-8-10-7,5 10-1,-5-10 0,10 7 0,-10-7 0,8 6 1,-8-6-2,0 0-9,0 0-2,14-2-6,-14 2-7,7-7 1,-7 7-7,9-14-1,-9 14 23,7-18-28,-4 8 20,0-1-11,1 0 19,2-2-16,-2 2 26,0 0-21,0-1 24,0 3-19,-3-2 23,-1 11-16,6-17 15,-6 17-20,6-11 20,-6 11-15,4-10 21,-4 10-14,0 0 16,0 0-19,0 0 26,9 7-9,-9-7 38,6 13-41,-6-13 3,5 18-2,-4-7 0,3 0 6,-2 0-4,1-1-3,-1 1 2,1 1-5,-2-2-1,3 2-2,0-3-8,-1 2-63,-1-2-64,2 1-74,-4-10-80,7 17-105,-7-17-59,8 11-83,-8-11-166,8 11-453,-8-11-768</inkml:trace>
  <inkml:trace contextRef="#ctx0" brushRef="#br0" timeOffset="9874.5258">14933 10859 583,'0'0'502,"0"0"-89,8-8-25,-8 8-40,7-9-29,1 3-37,-1 1-7,0-4-34,1 3-9,3-3-16,-2 1-27,2-2-16,0 1-15,-2 1-73,0-3 46,2 2-63,-3 1 27,0-1-64,-2 2 47,0 0-53,0-1 34,-6 8-48,5-13 40,-5 13-52,4-11 42,-4 11-50,0 0 46,-4-10-42,4 10 41,0 0-26,-9-4 38,9 4-25,-12 3 32,12-3-14,-11 7 25,11-7-15,-13 11 4,6-4 0,1 0-5,-1 1 11,3 2-7,-3 1-6,1 1-7,2 1-2,0-3-10,2 2 0,1 0-8,1 0 2,0 0-5,1 0-7,0 0-15,2-2 15,1 1-4,-1-2 3,4 0-3,-1-1-2,1-2-6,0 1-37,3-3-42,-2 0-39,3-1-19,-11-3-38,24 1-40,-13-2-16,3-2 12,-1-1-31,2-1 2,-2-1-13,1-1 39,-1-3-26,1 1 50,-1-3-31,0 0 74,-1-2-17,1 0 55,-2-2 0,-2 0 52,0 0 0,-1-1 66,0 3-20,-2-1 65,-1-1-11,-1 3 43,-1-3-13,1 1 38,-2 3 12,0 0 46,0 0-17,-2 12 7,1-21-11,-1 21 43,0-18 9,0 18 17,0-15-3,0 15-24,0 0-29,0-16-5,0 16-2,0 0 9,0 0-20,0 0-13,0 0-12,-5 11 3,5-11-2,-1 18-17,1-6-27,0 0 9,0 2 3,1 1-20,1 2 4,0-2-23,-1 2-5,0 0 6,1 0-26,0 0-3,-2 0-3,3-1 1,-1 1 0,0 0-16,-1-3-58,-1 1-54,1-3-49,1 2-96,-2-2-75,0 1-97,0-13-60,3 21-140,-3-21-479,2 17-730</inkml:trace>
  <inkml:trace contextRef="#ctx0" brushRef="#br0" timeOffset="10858.8625">15191 10831 703,'0'0'573,"0"0"-123,-6-9-95,6 9-41,0 0-74,1-12-31,-1 12-54,8-8-17,-8 8-42,15-9-5,-6 2-35,4 1 2,0 0-24,2-1 2,-2 1-18,6-3-2,-2 1-42,3 1 4,0-3-34,-2 1 6,2-1-41,-1 0 23,0-1-17,-2 2 32,-1-1-10,-1 2 34,-2-2-17,0 3 31,-3-3-12,-2 3 31,-2 0-1,2-1 40,-8 8-13,6-12 34,-6 12-16,4-7 30,-4 7-2,0 0 29,-1-12-8,1 12 24,0 0-2,0 0 20,-8-5-2,8 5-3,0 0-4,0 0 27,-10 7-7,10-7-46,-5 12 28,5-12-45,-3 20 13,1-8-18,0-1 18,0 5 1,1-2-6,-1 1-15,1 1-12,0-1-9,1 2-8,0-3-14,0 1-4,0-2-6,0 0-8,1 0 1,0 0-6,1-2-11,-1 0 7,1-1-3,1 0-1,-3-10 6,7 15-6,-7-15-3,7 12-1,-7-12 1,9 8-12,-9-8 9,9 4 6,-9-4-9,11-3-14,-11 3-8,13-9-10,-13 9-3,11-13-3,-5 4 3,0 0 3,-1-1 7,1 0 6,-1 0 3,0 1 6,-5 9 2,9-14 3,-9 14-3,5-13 4,-5 13 2,6-7-5,-6 7-4,0 0 17,0 0 0,0 0-3,0 0 12,11 5 6,-11-5 3,2 9 5,-2-9 0,2 14-3,-2-14-2,6 14-7,-6-14-2,5 16-5,-5-16 0,6 16 1,-6-16-9,8 14 1,-8-14 3,10 13-24,-10-13-36,12 11-24,-12-11-40,14 6-40,-14-6-30,16 5-41,-16-5 1,19 2-8,-19-2-12,20-2 6,-20 2 18,17-5 0,-6 0-4,-1 1 42,0-5-22,-1 1 51,-1-2 10,2 1 16,-4-3 26,1 3 14,-2 0 68,-1 0 2,-4 9 67,8-16 17,-8 16 49,4-13-16,-4 13 17,3-11-26,-3 11 10,0 0-13,0-13 21,0 13-26,0 0 1,0 0-25,0 0 31,-1-13 12,1 13 25,0 0-14,0 0 18,-6 8-11,6-8 0,0 0-18,-2 16 3,2-16-14,0 14-1,0-14-19,1 16 3,-1-16-12,3 18 4,-3-18-12,5 16-4,-5-16-3,6 14-4,-6-14 6,9 10-14,-9-10-2,10 8 0,-10-8-8,13 4-6,-13-4-6,13 3-1,-13-3 11,14-3-14,-14 3 9,15-4-8,-15 4 3,15-9-1,-9 4 1,1-2-3,-1 0 2,-6 7-3,7-15 6,-3 5-9,-4 10 1,4-17-3,-4 17 8,0-16-60,0 16 82,-4-13-57,4 13 63,-6-10-67,6 10 64,-13-8-7,13 8-4,-13-4-7,13 4-1,-15 0-6,15 0-29,-19 4-53,8 0-51,0 1-71,2 0-38,-4 2-75,4-1-37,0 0-92,2 0-507,-1 1-530</inkml:trace>
  <inkml:trace contextRef="#ctx0" brushRef="#br0" timeOffset="11463.2043">16289 10772 32,'0'0'659,"14"-8"-170,-14 8-56,9-8-71,-9 8-17,0 0-76,0 0-17,0 0-35,-1-12-21,1 12-26,0 0-2,-14 0-4,14 0-28,-18 5-11,9-2-12,-3 1 3,1 1-3,-1 1-7,-2 1-10,3 1-14,-1 3-6,1-2-7,1 1 0,-1 0-17,1 2-10,2 0-9,-1 0-10,2 1-8,2-2-2,1 0-3,1 0-2,3-11 10,-1 20-9,1-20 2,3 19-5,0-10-5,-3-9-9,8 12-15,-8-12-33,14 8-10,-14-8-39,16 3-11,-16-3-19,20-3 6,-10 2 2,3-3 10,0-3-16,-1 1 27,1-1-16,1-3 13,-2 1-7,1-5 27,1-1-20,-3 1 11,2-4-25,-2 0 27,-2-5-28,3 0 42,-3-4-16,-1 0 48,-2-1-21,0-1 39,-2-2 12,0 3 9,-3 1 13,2-1 26,-3 1 11,1 0 23,-1 2 23,-1 2 7,0 3 15,-2 2 1,0 1-9,1 2 10,-1 2-10,1 4 6,-3 0-8,5 9 11,-8-9 2,8 9 12,0 0-5,-14 3-2,14-3 26,-12 15-10,7-3 0,0 3-7,-1 4 5,1 5 2,0-2-7,1 4 22,1 1 6,2 0-10,1 2 16,0 0-34,1 0-11,2 2-14,1 0-11,2-1-12,-1-1-26,1-6 1,1 1-6,2-2-9,0-2-9,1-1-2,1-1-8,1-2-4,0-2-12,0-3-69,0-2-85,2 0-85,-1-4-128,1 1-133,0-6-92,0 1-193,1-2-414,1-2-809</inkml:trace>
  <inkml:trace contextRef="#ctx0" brushRef="#br0" timeOffset="11689.213">16847 10728 497,'0'0'714,"0"0"-148,0 0-25,0 0-40,0 0-15,15 2-93,-15-2-45,0 0-71,0 0-50,0 0-57,11 5-17,-11-5-41,0 0-17,0 0-51,0 0-49,0 0-174,0 0-78,0 0-126,0 0-237,0 0-535,0 0-769</inkml:trace>
  <inkml:trace contextRef="#ctx0" brushRef="#br1" timeOffset="20244.1694">2369 11748 5,'0'0'866,"-3"-18"-221,3 18-65,-1-20-15,-1 9-89,2 11-10,-1-20-71,1 20-29,-2-19-56,2 19-31,-2-20-8,2 20-16,-1-15-29,1 15-28,0-12-35,0 12-31,-1-12-26,1 12-25,0 0-15,0 0-6,0 0 56,0 0-10,0 0-20,0 0-8,1 14 23,-1-14-9,1 20-9,-1-20-11,0 24-6,2-12-6,-2 1-7,0 1-10,1 3-4,0 0-14,0-1 2,1 1 5,-2 1-13,1-1-6,-1 1-1,1-2-5,1 1-1,-1 0 2,-1 0 8,0-1-5,1-1-7,-1-1 0,1 0-60,-1-2-81,0 0-68,2-1-77,-2-11-78,1 18-121,-1-18-144,1 14-120,-1-14-777,2 11-1154</inkml:trace>
  <inkml:trace contextRef="#ctx0" brushRef="#br1" timeOffset="20807.434">2636 11672 489,'3'-8'713,"-3"8"-115,7-14-31,-7 14-78,5-10-13,-5 10-83,6-10-13,-6 10-55,4-8-29,-4 8-37,0 0-31,5-9-32,-5 9-31,0 0-25,0 0-25,0 0-25,0 0-12,0 0-21,-7-5-20,7 5 4,-14 7-18,6-1 2,-1-2-12,-2 3 6,0 0-13,-1 2 5,0 0-7,0-1 6,0 3-10,0-3 11,0 2-12,0 0 4,0 0-6,0-2 10,1 2-10,1 0 9,0-2-11,2-2 9,1 2-9,0-1 9,0 0-9,0 0 8,7-7-8,-9 13 8,9-13-9,-8 14 9,8-14-7,-3 11 3,3-11-7,0 14 9,0-14-6,5 14 8,-5-14-9,8 16 11,-2-8-9,0 0 7,1 0-10,4 1 12,-2-1-1,3 0 0,-1-2-12,1 2 11,2-1-6,-3-1 7,4-1-9,-2 1 10,0-1-8,2 0 9,2-3-10,-2 4 9,1-5-9,-1 4 11,3-3-10,-3 0 9,2 0-6,-3 1 4,0-2 6,0 1 7,-2-1 18,2 1 4,-3-1-3,-11-1-1,21 2 3,-21-2 0,17 2 4,-17-2-7,12 2 21,-12-2 6,0 0 0,18 1 4,-18-1-3,0 0-6,13 2-8,-13-2-8,0 0-8,0 0-17,13 1 10,-13-1-9,0 0-3,0 0-45,0 0-71,0 0-68,0 0-89,0 0-37,0 0-123,0 0-127,0 0-111,0 0-822,0 0-1102</inkml:trace>
  <inkml:trace contextRef="#ctx0" brushRef="#br1" timeOffset="22577.7461">4901 11755 316,'0'0'554,"5"-13"-62,-5 13-49,4-14-16,-4 14-42,3-12-55,-3 12 8,4-13-8,-4 13-14,2-10-7,-2 10-53,3-11-18,-3 11-61,0 0-9,2-9-48,-2 9 6,0 0 3,0 0 45,0 0-22,0 0 7,5 7-20,-5-7 18,0 13-23,0-13-9,0 21-28,0-21-1,0 23-25,-1-9-2,0 2-20,-2-1-2,2 1-16,-2 2 4,1-1-11,-1 0-2,1 0-4,-1 0-8,-1 0-10,-1 0 7,3 0-17,-2-2-37,0 0-71,0 1-42,0-1-94,2-1-62,-2-3-148,1 0-116,0-1-134,-1-1-687,4-9-1004</inkml:trace>
  <inkml:trace contextRef="#ctx0" brushRef="#br1" timeOffset="22981.0513">4926 11710 411,'-6'-12'645,"6"12"-105,-5-11-52,5 11-55,-2-9-43,2 9-58,-2-13-30,2 13-45,2-13-27,-2 13-27,5-14-10,0 6-46,1 1 4,2 1-34,2-2 10,1 0-33,1 1 20,1 2-25,2 0 18,1 1-29,-1 2 15,-1-1-38,1 3 13,-2 0-29,0 0 15,1 0-27,-4 3-6,2-1-1,-3 2-7,-9-4 2,11 10 0,-11-10 1,6 15-6,-6-15 4,-6 17-2,2-6-8,-3-1 3,-2 3-2,-3-1 0,1 0 6,-4 2-9,0-2 1,-1 0-3,2 1 2,-4-2-2,5-2-4,0 0-32,1 0-32,0-2-48,-1 1-39,4-2-69,2-2-80,-4 2-59,4-1-64,7-5-132,-12 7-603,12-7-778</inkml:trace>
  <inkml:trace contextRef="#ctx0" brushRef="#br1" timeOffset="23489.9815">5306 11837 63,'13'-6'743,"-13"6"-159,10-8-71,-10 8-35,7-8-53,-7 8-68,4-8-19,-4 8-44,0 0-35,-3-13-36,3 13-32,-8-5-16,8 5-22,-14-4-28,14 4-3,-21 2-11,8-1-6,-2 3-9,0-2-17,-2 4-18,2-1-5,0 2-7,2 0-13,2 2 3,-2-1-9,3 2-4,1-1-4,0 3 0,3-1-7,-1 0-1,3 0-3,2-1 1,2-10-6,-2 18 1,2-18-1,4 16-1,-4-16 1,9 16-1,-9-16-4,13 9 0,-13-9-1,21 4-1,-21-4 4,24 0-14,-13-1 2,3-3-7,-1 0-12,2 0 5,-3-2 4,0-1 4,0 2-3,-1-2 10,-4-1-3,3 2 4,-3-2 7,-1-1-2,-1 1-3,1 1 7,-2-2-3,0 1 3,-4 8-2,5-12 0,-5 12-1,4-12 3,-4 12-1,4-10-1,-4 10-2,0 0 5,5-8-2,-5 8-3,0 0 3,0 0 3,0 0 6,0 0-10,9 7 7,-9-7 2,5 9 1,-5-9-3,3 9-1,-3-9-6,4 13-2,-4-13-47,4 12-61,-4-12-61,5 12-95,-5-12-88,5 12-91,-5-12-126,3 12-620,-3-12-802</inkml:trace>
  <inkml:trace contextRef="#ctx0" brushRef="#br1" timeOffset="24114.9508">5443 11911 46,'0'0'642,"0"0"-141,0-17-80,0 17-19,4-12-39,-4 12-54,6-13-8,-6 13-36,11-11 0,-5 3-53,2 4 26,0-2-9,3 0-28,-2 3-40,2 1-13,1 1-14,-12 1-23,21 0-20,-9 1-19,-12-1-11,20 7-16,-12-3-8,1 3-6,-1 0-16,-2-1 12,-1 2-6,0 1-24,-1-1 22,-1 1-5,-3-9-4,3 19 0,-3-19-3,0 17 0,0-17 0,-1 17-4,1-17-2,-5 13 4,5-13-1,-5 12-2,5-12 1,-5 8-6,5-8 8,0 0-1,-8 7 2,8-7-1,0 0-3,0 0 1,-9-5-3,9 5-2,0 0-3,0-18-16,0 18-28,5-17-13,-2 7-24,2-1-44,0-1-42,0-1-29,4 1-28,-1-2-26,0 0-30,-1 1 19,6-2-28,-3 1 22,1 0-7,1-1 68,0 1 23,0-1 55,1 1 8,0 1 81,1 0-3,-1 0 67,1 1 8,-3-2 54,2 3 15,-3 0 9,1-1 14,-1 2 19,-1-1 12,0 2 14,-3 0 9,2 1-6,-3 0 1,0 1 2,-5 7 12,9-11-18,-9 11-4,8-9 8,-8 9-30,5-8 2,-5 8-31,0 0-1,6-7-7,-6 7 22,0 0-9,0 0 30,0 0-23,4 13 23,-4-13-22,0 16 9,0-16-35,0 24 18,0-10-31,0 3 19,0 2-33,0 0 26,0 1-33,0 1 12,0 0-33,1-1 12,-1 5-25,0-4 9,2 0-22,-2 0 10,1-3-9,-1 0 1,0 0-25,1-4-13,-1 0-68,0-2-26,0-1-66,0-11-2,1 18-62,-1-18-65,0 14-79,0-14-36,0 0-17,-1 11-67,1-11-47,0 0-493,0 0-665</inkml:trace>
  <inkml:trace contextRef="#ctx0" brushRef="#br1" timeOffset="24320.2458">5774 11862 259,'0'0'611,"0"0"-103,-13 0-73,13 0-46,0 0-44,0 0-58,0 0-21,-5-7-44,5 7-12,0 0-210,9-7 326,-9 7-203,12-5-21,-12 5-21,19-6-16,-19 6-19,19-5-20,-8 3-63,0 0-91,1 0-105,-12 2-88,21-3-164,-8 2-484,-13 1-558</inkml:trace>
  <inkml:trace contextRef="#ctx0" brushRef="#br1" timeOffset="24806.1801">6257 11771 513,'0'0'464,"0"0"-48,13-6-52,-13 6-19,0 0-26,9-5-38,-9 5-18,0 0-26,0 0-8,6-6-32,-6 6 18,0 0-5,0 0-18,0 0-28,0 0-28,-5-10-25,5 10-6,0 0-11,-15-1-19,15 1-9,-12 3-7,12-3-6,-16 5-8,7-2-6,0 2-6,1 0-7,-2-1-3,1 3-7,0-2 0,0 3-3,1-2-5,2 2-2,-1 0-2,0-2 1,1 1 3,0 2-2,1-1-5,5-8-17,-8 13 15,8-13-9,-6 10 21,6-10-6,-1 12 0,1-12 0,0 0-2,6 12-7,-6-12 6,8 5 2,-8-5-3,13 4-3,-13-4-1,16 2 1,-16-2 2,18 2 7,-18-2-9,23 1-8,-23-1 10,22 3 0,-10-2-1,-12-1 1,20 4-2,-20-4-1,20 4-1,-20-4 2,14 5 1,-14-5-1,14 5-4,-14-5 14,11 7-21,-11-7 26,6 7 29,-6-7-2,0 0 9,1 10 4,-1-10 6,0 0 10,-6 12 19,6-12-35,-10 5 14,10-5-33,-16 7 14,16-7-32,-20 5 19,8-5-30,1 2 23,-2-1-29,0-1 17,-1 0-68,2-1-43,-1-1-43,-1-1-57,2-1-90,-3-1-96,3-2-123,-2 2-244,2-4-394,0-1-755</inkml:trace>
  <inkml:trace contextRef="#ctx0" brushRef="#br1" timeOffset="26017.5863">8469 11778 198,'0'0'568,"10"-3"-87,-10 3-68,10-4-49,-10 4-25,11-8-20,-11 8-1,7-9-24,-7 9-6,10-10-20,-10 10-28,7-10 12,-7 10-47,6-12-5,-6 12-27,3-10 11,-3 10-31,0 0 6,1-14-40,-1 14-18,-6-8-31,6 8 13,-15-6-37,15 6 19,-21-1-34,8 2 23,-1 1-34,1 0 15,-2 3-21,0 0 13,1 0-21,-2 2 18,4 0-29,0 1 1,1 0 1,0 1 2,2 0 0,2 0 0,2-1 6,-2 1-7,3-1-1,4-8 25,-2 15-24,2-15 22,1 14-28,-1-14 24,10 9-27,-10-9 31,17 9-37,-6-5 35,2 0-26,1-4 24,4 3-22,-1-2 14,2 1-23,0-1 1,2-1 5,-1 1 1,-1 0 9,2-1 2,-2 1-7,-3 0 4,0 1-3,-3 0 3,0-2 0,-13 0-2,21 5 1,-21-5 4,15 6-2,-15-6 1,5 9-2,-5-9 0,0 0 28,-6 14-31,0-9 29,-3 2-31,-4-2 25,-1 3-23,0-1 24,-4-1-28,0 0 25,-4 0-24,1-1 23,3 1-26,-1-2 25,-1-2-29,2 2 19,1-3-18,0 0 27,3 1-28,0-2 30,0-2-26,1 1 25,0-1-27,3-1 5,0-1-56,-2-1-50,5 1-30,-1-1-52,8 5-80,-10-12-77,10 12-52,-7-12-57,7 12-148,0-13-525,0 13-748</inkml:trace>
  <inkml:trace contextRef="#ctx0" brushRef="#br1" timeOffset="26505.6138">8714 11793 559,'0'0'652,"0"0"-96,12-3-31,-12 3-103,0 0-10,0 0-51,0 0-39,11-2-44,-11 2-40,0 0-43,0 0-22,0 0-26,-5 10-18,5-10-17,-7 11-22,7-11-17,-6 10-9,6-10-12,-6 13-9,6-13-4,-4 15-6,4-15-9,-1 13-4,1-13-14,1 12 12,-1-12-10,4 11 6,-4-11 1,6 8-7,-6-8-1,13 3 0,-13-3-2,17 2 0,-17-2-1,22-4 1,-11 1-8,3-1-3,0-1 0,0 0-3,-2-2 6,2 0 2,-3 0-3,1 0 0,-1-2 4,-2 0-1,0 1 0,-1-1 21,-2 1-24,-1-2 17,-1 3-24,-4 7 25,8-15-24,-8 15 29,5-13-25,-5 13 22,4-9-38,-4 9 46,0 0-19,2-11 24,-2 11-5,0 0 30,0 0-28,0 0 23,0 0-15,-6 8-2,6-8-8,-1 11-1,1-11-7,-2 13-6,2-13-4,-1 14 23,1-14-31,0 16 30,0-16-50,1 15-43,-1-15-71,3 15-33,-3-15-39,6 12-55,-6-12-60,11 12-23,-11-12-13,12 7-52,-12-7 2,17 6-13,-17-6 20,15 1-29,-15-1-218</inkml:trace>
  <inkml:trace contextRef="#ctx0" brushRef="#br1" timeOffset="27099.3375">9032 11866 1089,'16'-5'89,"-16"5"47,15-8 30,-15 8-38,12-10 22,-12 10-4,9-13 28,-9 13-25,7-14-16,-7 14 8,8-12 5,-8 12-7,5-12-2,-5 12-4,5-12-5,-5 12-5,5-9-17,-5 9-3,5-7-2,-5 7 13,0 0 6,12-6 0,-12 6-1,0 0-4,11 2-4,-11-2-11,8 5-6,-8-5-1,10 8-5,-10-8-26,8 12 30,-8-12-22,8 13 8,-8-13-34,8 14 12,-8-14-27,7 14 15,-7-14-23,6 11 12,-6-11-25,4 11 15,-4-11-20,5 7 17,-5-7-22,0 0 25,4 11-19,-4-11 25,0 0-49,0 0 49,6 6-24,-6-6 17,0 0-24,0 0 24,0 0-26,3-9 18,-3 9-23,0 0 18,4-15-11,-4 15 9,5-16-19,-1 7 18,0 0-14,1 0 9,1-2-10,1 2 22,-1-1-23,2 0 25,0 0-5,0 3 4,0 1-21,1-1 32,0 1-28,1 2 27,-1 1-21,-9 3 23,20-3-24,-20 3 25,22 2-38,-12 2 34,1-1-20,1 3 20,-3-1-24,4 2 15,-3 1-19,-2-2 23,1 2-27,-2-1 26,1-2-23,-3 3 21,1-2-20,-1 2 0,-5-8 18,6 12-18,-6-12 24,4 9-24,-4-9 21,0 0-31,0 13 27,0-13-22,0 0 25,0 0-21,-7 8 21,7-8-23,0 0 25,0 0-26,-11-4 23,11 4-23,-5-7 23,5 7-27,-4-11 23,4 11-19,-3-15 19,3 15-20,3-18 25,-1 7-19,4 1 40,0-2-15,4 2 36,-1-1 8,3 1 12,3-1-15,0 1 32,5 0-24,-1 3 38,0 1-23,1 3 15,-1-2-20,1 5 9,-1 0-29,-1 0 4,0 3-26,-1 1 5,-1 0-18,-1 2 8,-1 0-21,-2 2 42,-1 0-95,-3 2-35,-3 1-92,-4 0-64,1 3-129,-6 1-172,-3 1-155,-2 1-843,-7 3-1165</inkml:trace>
  <inkml:trace contextRef="#ctx0" brushRef="#br1" timeOffset="30343.8607">11106 11760 716,'0'0'592,"2"-12"-56,-2 12-28,0 0-54,1-14-38,-1 14-16,0 0-61,1-12-13,-1 12-70,0 0-24,0 0-54,2-12-12,-2 12-48,0 0 15,0 0-11,0 0 22,0 0-35,7 11 29,-7-11-22,3 16 3,-1-7-34,2 1 10,-1 2-40,-1 0 12,-1 1-30,2-1 12,0 2-26,-1 0 12,2 2-25,-3-4 18,1 2-29,0-2 23,-2 2-25,2-1 23,-1-1-45,0 1-18,-1-13-79,0 22-38,0-22-77,2 19-76,-2-19-88,0 17-86,0-17-65,-3 13-233,3-13-314,0 0-716</inkml:trace>
  <inkml:trace contextRef="#ctx0" brushRef="#br1" timeOffset="30807.0152">11146 11944 43,'0'0'645,"3"-9"-141,-3 9-82,5-10-38,-5 10-29,10-11-51,-3 5-30,-1-1-49,1 2-19,5-2-28,-1 1-1,2-2-28,0 2-37,0 2-18,2-1-24,-2-1-17,3 1-7,-3 0-25,2 1-39,-2 2-43,0-2-41,-1 2-29,-1 0-22,2 0-25,-4 0-2,-9 2-30,18-4 9,-18 4-29,14-3 16,-14 3-31,11-3 2,-11 3 2,9-2 26,-9 2 42,0 0 49,0 0 62,9-5 100,-9 5 45,0 0-11,0 0 60,0 0-12,1-12 28,-1 12-11,0 0 27,-3-12 7,3 12 8,-3-10-16,3 10 6,-2-12-3,2 12 8,-4-12-1,4 12 6,-3-12 14,3 12-3,-3-12-1,3 12 25,-1-12-27,1 12 10,0 0-36,0-15 14,0 15-51,0 0 6,-2-10-28,2 10 24,0 0-34,0 0 17,0 0-25,0 0 29,0 0-37,10 8 4,-10-8-20,5 14 12,-5-14-29,1 21 10,1-10-25,-1 1 17,-1 0-32,0 2 18,0-2-28,0 4 22,-1 0-24,-1-2 17,1 1-31,-1 1-23,0 0-78,0-2-40,-1 1-69,0-4-63,2 1-84,-1 0-83,-2-1-72,3 0-216,1-11-376,-4 15-733</inkml:trace>
  <inkml:trace contextRef="#ctx0" brushRef="#br1" timeOffset="31186.7965">11721 11704 171,'0'0'747,"1"-14"-142,-1 14-73,2-12-54,-2 12-77,-3-11-39,3 11-42,-4-10-48,4 10-25,-5-7-34,5 7-22,0 0-42,-13-6-2,13 6-34,-9 3 9,9-3-32,-11 5 6,11-5-26,-13 12 20,8-5-30,0 2 28,1-1-34,0 3 31,0 0-10,2 1 27,-2 1-38,2 0 16,0 0-24,2 1 19,0-1-36,0 0 17,2 0-32,0-1 19,0 0-31,2-1 13,0 0-20,0 0 18,1-2-21,3 0 19,-3 0-25,4-2 22,-4 1-39,3 0-28,-1-4-76,2 1-21,-9-5-62,16 5-58,-16-5-62,20 5-63,-20-5-40,14 2-85,-14-2-113,18-3-403,-8 1-644</inkml:trace>
  <inkml:trace contextRef="#ctx0" brushRef="#br1" timeOffset="31452.4123">11892 11767 562,'0'-13'511,"1"1"-37,-1 12-60,2-20-41,-2 20-50,-2-19-15,2 19-21,-1-20-26,1 20 2,-2-15 1,2 15-34,-2-13-6,2 13-38,-2-11 10,2 11-38,-3-9 10,3 9-38,0 0 21,-5-9-17,5 9 17,0 0-39,0 0 19,0 0-27,-4 11 10,4-11-38,0 13 17,0-13-35,2 19 11,-1-8-30,2 2 11,-2-1-27,1 1 14,-2 3-23,5 0 14,-5-2-22,2 2 13,-2-2-21,1 1-10,-1-1-71,0 0-35,0-1-69,0 0-36,0 1-82,0-2-104,-1 0-63,1 1-91,-2-1-181,2-12-392,0 21-750</inkml:trace>
  <inkml:trace contextRef="#ctx0" brushRef="#br1" timeOffset="31791.6002">12056 11758 409,'2'-16'658,"-2"16"-111,2-12-60,-2 12-77,0 0-62,-2-12-54,2 12-44,0 0-37,-9-7-15,9 7-25,0 0-12,-17 3-18,17-3-13,-14 4-31,4 3 7,2-3-9,0 4 6,0-2-30,0 5 15,-2-2-27,4 1 21,-1 2-26,1 0 12,1-2-16,3 1 28,-1 1-16,1-2 11,2 3-30,0-13 21,2 19-21,0-8 10,1-2-32,4 0 15,-2-2-23,1 1 24,0-2-33,4-1 24,1 0-27,-2-2 6,2 0-77,1-2-34,0 0-43,1-2-69,0 0-49,1-2-48,-2 1-42,1-1-51,0-1-59,-1-1-163,2 0-300,-1-2-497</inkml:trace>
  <inkml:trace contextRef="#ctx0" brushRef="#br1" timeOffset="32057.8134">12228 11529 577,'0'0'672,"0"0"-129,-2-10-43,2 10-16,0 0-25,6-8-47,-6 8-11,15 3-59,-15-3-14,22 4-34,-7 1 25,2 1-35,1 2-27,0 3-13,1 1-34,1 0-20,-3 2-27,1 1-23,0 5-24,0-2-18,-2 2-22,-4-1-11,-2 0-21,-2 2 10,-2 0-19,-6 3-1,0 1-22,-9 3-62,0 2-88,-6 3-72,-8 1-123,-4-3-124,-7 8-195,-5-1-239,-3-4-576,-3 1-1087</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48:34.115"/>
    </inkml:context>
    <inkml:brush xml:id="br0">
      <inkml:brushProperty name="width" value="0.05292" units="cm"/>
      <inkml:brushProperty name="height" value="0.05292" units="cm"/>
      <inkml:brushProperty name="color" value="#A0522D"/>
    </inkml:brush>
  </inkml:definitions>
  <inkml:trace contextRef="#ctx0" brushRef="#br0">1903 12675 488,'0'0'441,"0"0"-59,0 0-62,3-9-40,-3 9 1,0 0-16,0 0-7,4-12-8,-4 12 1,0 0-8,0 0-24,0 0 8,3-9-23,-3 9-2,0 0-15,0 0-16,0 0-20,0 0 7,0 0-21,5-8 4,-5 8-25,0 0 2,0 0-30,0 0 17,0 0-13,0 0 29,0 0-37,0 0 22,2 10 2,-2-10 29,0 0-26,0 16-24,0-16-9,0 15-16,0-15-11,0 19-9,0-19 8,0 20-8,0-7-7,0 0-5,-1-2-2,1 1-5,0 1-3,0-1-12,0 1 6,0 1-3,0-2 8,0 0-17,0 0 12,0-1-19,0 2 12,1-2-8,-1-11 9,0 21-13,0-21 18,3 20-15,-3-20 10,1 19-9,-1-19 6,2 17-16,-2-17 19,3 14-11,-3-14 15,1 14-13,-1-14 11,1 12-9,-1-12 9,2 10-11,-2-10 11,0 0-9,0 15 5,0-15-7,0 0 1,0 0-44,0 13-40,0-13-52,0 0-73,0 0-62,-4 9-58,4-9-74,0 0-76,0 0-121,0 0-219,0 0-361,-13-2-791</inkml:trace>
  <inkml:trace contextRef="#ctx0" brushRef="#br0" timeOffset="874.9691">2237 12730 561,'0'0'508,"0"0"-84,0 0-42,-8-8-58,8 8-42,0 0-46,-2-11-15,2 11-11,0 0-30,0-13-6,0 13-14,2-9-4,-2 9-14,7-9 22,-7 9-20,6-12 6,-6 12-32,8-13-19,0 7-9,-2-1-2,3 2 5,-2-2-4,1 2 14,1 1 1,-9 4-33,15-8-4,-15 8-19,17-4 24,-17 4-12,17-4-10,-17 4-8,16 0-11,-16 0-6,13 5-2,-13-5-2,13 10-3,-13-10 5,9 14-8,-9-14-5,2 20 6,-2-20-10,-1 21-2,-2-9-1,0 2-2,-1-1 0,-2 1 9,-1 1-7,1-3-2,-1 0-1,-1 1 2,1-1 8,-1 0-12,2-2 2,-2 1-2,1-3 2,1 1 0,0-3 2,1 2 11,5-8-11,-10 11 5,10-11 10,-8 11-18,8-11 14,-6 5-11,6-5 12,0 0-15,-8 7-1,8-7-2,0 0 2,0 0-3,0 0 2,0 0 3,0 0-2,2-12 0,-2 12-2,7-7 3,-7 7-1,9-10 6,-9 10-1,14-10-6,-14 10 0,14-8-1,-3 4 1,-11 4 6,16-5-8,-16 5-2,16-4 11,-16 4-10,17 0 6,-17 0 5,17 3-8,-17-3 1,16 4 2,-16-4 0,17 6 0,-17-6 11,13 8-12,-13-8 5,10 8-10,-10-8 12,7 12-11,-7-12 11,4 11-12,-4-11 14,2 12-27,-2-12 27,-3 11-10,3-11 15,-4 15-14,-1-8 12,-1 0-9,6-7 12,-12 12-12,5-7 14,-1 2-8,-1-2 9,0 0-7,1-1 14,-3 1-16,2-2 13,-1 0-17,10-3 13,-21 5-16,11-3 15,-4 0-15,14-2 5,-21 1-6,21-1 11,-21 0-11,21 0 6,-23-1-9,23 1 12,-18-2-14,18 2 7,-17-3-74,17 3-43,-17-3-69,17 3-30,-13-4-95,13 4-85,-9-2-65,9 2-199,0 0-492,-14-3-763</inkml:trace>
  <inkml:trace contextRef="#ctx0" brushRef="#br0" timeOffset="1781.1864">2700 12765 458,'0'0'562,"0"0"-85,0 0-31,0 0-36,0 0-52,-6-10-21,6 10-36,0 0-24,0 0-45,0 0 2,3-14-40,-3 14-27,0 0-26,6-12-6,-6 12 19,9-8 11,-9 8-4,16-10-21,-16 10-25,14-7-21,-4 3-9,-10 4-5,15-5-9,-15 5-10,18-3-10,-18 3-8,16-2-6,-16 2-7,17 0-4,-17 0-1,15 4-2,-15-4-6,15 7-2,-15-7-4,10 10-4,-10-10 4,8 12-3,-8-12 0,6 17-1,-6-17-2,0 18 0,-4-6-2,1-2 11,-3 3-14,0 0 8,-2 2-11,-2-3 5,1 3-4,-1-1 8,0 0-10,1-3 9,-2 1-6,1 0 5,1-1-8,0 1 11,0-1-7,-1-2 4,3 0-9,0-1 10,1-2-11,-2 0 10,3 1-2,5-7 3,-10 11-15,10-11 13,-7 8-11,7-8 13,0 0-11,-5 7 11,5-7-8,0 0 10,0 0-11,10 6 12,-10-6-12,0 0 6,20-1-5,-20 1 6,20-4-6,-8 2 7,0 1 6,0-1-8,2-1-9,-1 1 11,3-1-10,0 0 8,0-1-3,1 2 5,-1-1-6,-1 0 8,1-1-11,-2 2 10,0-1-8,-2 0 8,-2 1-9,-10 2 9,20-3-9,-20 3 11,17-1-10,-17 1 12,12-3-8,-12 3 9,10-2-3,-10 2 4,0 0-1,12-2-1,-12 2-4,0 0 5,0 0-8,12-1 5,-12 1-7,0 0 7,0 0-11,0 0-13,0 0-64,0 0-55,0 0-96,11-4-56,-11 4-126,0 0-117,0 0-224,0 0-465,0 0-828</inkml:trace>
  <inkml:trace contextRef="#ctx0" brushRef="#br0" timeOffset="2406.1635">3276 12654 377,'0'0'560,"0"0"-74,0 0-44,-3-11-41,3 11-72,0 0-45,0 0-49,0 0-36,0 0-40,-6-6-20,6 6 5,0 0-23,0 0-9,0 0 24,-9 8-7,9-8-24,-6 9-18,6-9 0,-6 12 12,6-12 20,-3 14-44,3-14 9,-4 14-41,4-14 22,-4 15-8,4-15 7,-1 15-25,1-15 8,0 15-19,0-15 16,1 12-17,-1-12 8,5 12-10,-5-12 11,6 12-7,-6-12 21,8 12-25,-8-12 13,13 8-24,-13-8 19,13 6-19,-13-6 12,15 7-7,-15-7 7,18 6-15,-18-6 14,16 4-25,-16-4 18,16 3-11,-16-3 6,16 4-12,-16-4 10,16 3-9,-16-3 8,18 6-3,-18-6 12,15 5-9,-15-5 11,14 6-16,-14-6 11,12 6-10,-12-6 8,10 6-8,-10-6 15,9 7-8,-9-7 13,0 0-3,5 12 7,-5-12 4,0 0 15,-4 14-6,4-14 4,-6 10-11,-2-5 7,8-5-4,-13 12 0,5-7-3,0 1-8,-1 0-8,-2-1 1,0-1-4,-1 0-3,2 0-3,-3 0-5,2-1 1,-2-1-2,3 1 0,-2 0-1,12-3 0,-21 0-5,21 0-61,-21 0-66,21 0-33,-15-2-86,15 2-64,-17-4-102,17 4-85,-11-5-139,11 5-646,-9-8-891</inkml:trace>
  <inkml:trace contextRef="#ctx0" brushRef="#br0" timeOffset="2874.9074">3365 12582 138,'-14'-1'583,"14"1"-130,0 0-47,0 0-56,0 0-33,-11-1-53,11 1-32,0 0-21,0 0-31,0 0-20,0 0-20,0 0 0,0 0 0,0 0 0,0 0-20,0 0-16,0 0-7,0 0-11,0 0 30,0 0-14,10 3-12,-10-3-14,17 1-11,-17-1-10,20 2 13,-20-2-22,23 0-5,-8 0-18,-2 1 14,2-1 0,1 0-5,-1 0 1,1 0-2,-1-1-2,0 1-1,0 0 0,0 0 2,0 0 11,-2 0 23,1 0 19,-1 0 2,-2-2-13,-11 2-9,24-1-1,-24 1 14,22-1 5,-22 1 7,18-2 12,-18 2-19,15-2 3,-15 2-6,13-2-8,-13 2 1,13-2-9,-13 2 9,0 0-23,14-3-2,-14 3-11,0 0-3,11-4-11,-11 4-2,0 0-8,0 0-8,0 0-44,11-2-66,-11 2-71,0 0-97,0 0-56,0 0-109,0 0-94,0 0-224,0 0-544,-13 0-906</inkml:trace>
  <inkml:trace contextRef="#ctx0" brushRef="#br0" timeOffset="7033.0391">4885 12740 28,'0'0'604,"5"-9"-136,-5 9-78,0 0-66,0 0-45,2-12-21,-2 12-6,0 0 3,0 0 1,0-13-1,0 13-7,0 0 20,0 0-38,0 0 5,2-12-37,-2 12 12,0 0-12,0 0 2,0 0-19,0 0-7,-2-14-31,2 14-14,0 0-8,0 0 24,-1-9 5,1 9-8,0 0-7,0 0-13,-3-11-21,3 11-14,0 0-2,0 0 20,-3-10 0,3 10 2,0 0-19,0 0-1,-4-9-8,4 9-8,0 0-12,0 0-9,0 0-4,0 0-9,-4-8-8,4 8-6,0 0-3,0 0-5,0 0-6,0 0-2,0 0-1,0 0-3,0 0 4,0 0 0,0 0-4,0 0 4,0 0-4,0 0 4,0 0-3,0 0-4,0 0 0,-13 4 2,13-4 10,0 0 19,0 0 1,-4 12-5,4-12 0,-2 10 4,2-10 2,-3 17 17,2-6 3,0 0-15,-1 2-38,1 0 0,0 3 0,1-1 0,-1 2 0,-1 0 0,1-2 0,1 2 0,-1 0 0,1-3 0,-3 0 0,3-1 0,0 2 0,-1-1 0,1-1 0,1-1 0,-1 0 0,0-12 0,3 21 0,-3-21 0,0 18 0,0-18 0,1 14 0,-1-14 0,0 14 0,0-14 0,1 11 0,-1-11 0,0 0 0,0 13 0,0-13 0,0 0 0,0 0 0,0 13 0,0-13-71,0 0-206,0 0-67,0 0-60,0 0-52,0 0-121,0 0-108,0 0-103,0 0-669,0 0-1074</inkml:trace>
  <inkml:trace contextRef="#ctx0" brushRef="#br0" timeOffset="7710.1309">5089 13002 442,'0'0'581,"0"0"-89,0 0-56,10-2-43,-10 2-67,0 0-23,0 0-44,0 0-6,0 0-56,0 0 12,0 0-23,11-3-24,-11 3-16,0 0-11,0 0-14,0 0-17,0 0-4,0 0-1,0 0-2,0 0-8,0 0-6,0 0-10,0 0-11,0 0-1,0 0 4,-11-3-4,11 3-13,0 0 0,0 0-4,-5-11-8,5 11-2,0 0 2,0-12 16,0 12-4,0 0-5,1-13-5,-1 13-1,0 0-1,3-9 2,-3 9-11,0 0 1,3-10-6,-3 10-2,0 0-11,0 0 7,5-9-3,-5 9 0,0 0-3,0 0-3,0 0-2,8-5 0,-8 5-3,0 0 5,0 0 1,4 9 0,-4-9-3,0 0 5,-4 11-2,4-11-2,-4 9-2,4-9 1,-6 12 0,6-12-1,-6 10-2,6-10 1,-6 8-1,6-8 1,-8 9 1,8-9 1,-6 5-1,6-5-2,0 0 2,-8 8-1,8-8 14,0 0-22,0 0 3,-10 3-7,10-3 7,0 0 1,0 0 1,0 0 19,-9-8-24,9 8 21,0 0-26,1-11 9,-1 11-4,0 0 2,6-12 1,-6 12-1,8-7 0,-8 7 3,9-7-2,-9 7-5,11-6 6,-11 6-3,13-3 14,-13 3-12,13 0-2,-13 0 2,14 5 1,-14-5 2,13 8 1,-6-1 2,-1 1 1,-1-2-1,0 2 3,0 0-3,-5-8 5,5 17-4,-5-17 0,2 21 2,-2-21-6,-2 20 4,-2-8-4,1 0 5,-1 0-6,-1 0 7,-2 0-9,0-1-20,0 0-67,-1 0-57,2-3-60,-1 0-22,1-1-96,0 0-77,-2 0-93,8-7-179,-11 6-533,11-6-815</inkml:trace>
  <inkml:trace contextRef="#ctx0" brushRef="#br0" timeOffset="8470.225">5497 12830 115,'0'0'618,"0"0"-128,0 0-84,-9-7-61,9 7-40,0 0-16,0 0-18,-4-12-21,4 12-21,0 0-14,-1-12-32,1 12 3,0 0-28,1-15 28,-1 15-51,2-12 8,-2 12-34,6-11 31,-6 11-5,6-10-10,-6 10-31,10-8 2,-10 8-16,13-7-12,-13 7-22,12-5 5,-12 5-17,15 0 9,-15 0-22,14 3 2,-14-3-4,15 10 4,-10-3-10,0 1 5,-1 0-15,-1 2 4,0 0 1,-3-10-3,0 22-2,-2-10 12,0-3-9,-1 4-1,-1 0 0,0-3-2,-1 3 5,0-2-6,0-2 3,0 1-2,0-2 2,5-8 0,-9 16 1,9-16-7,-10 12 3,10-12-1,-8 9-3,8-9 0,0 0-10,-8 6 17,8-6 2,0 0-2,0 0-6,0 0 2,0 0 0,0 0-2,0 0 0,4-13 0,-4 13-4,9-6 3,-9 6 1,13-7-8,-13 7 16,13-5-2,-13 5-3,15-4 1,-15 4-1,15-3-2,-15 3 10,17 0 7,-17 0-13,14 3 7,-14-3 0,15 4-3,-15-4 0,12 5-1,-12-5 1,10 9-7,-10-9 1,9 11 5,-9-11 4,4 12 26,-4-12 3,1 12-2,-1-12-6,-1 14 3,1-14-2,-4 13 6,4-13 1,-9 12 0,9-12 5,-10 14-4,3-8-9,1 0-6,-3 0-4,0-1-1,1-1-4,-2 1-2,1-1-5,9-4-1,-18 5-3,7-2 1,11-3-2,-19 3-2,19-3 0,-21 2-1,21-2 0,-18 3-2,18-3-26,-16 1-59,16-1-55,-17 0-83,17 0-73,-11 3-144,11-3-131,-14 2-224,14-2-431,0 0-835</inkml:trace>
  <inkml:trace contextRef="#ctx0" brushRef="#br0" timeOffset="8829.5867">5834 13058 357,'0'0'720,"0"0"-109,0 0-46,10-3-95,-10 3-33,0 0-56,0 0-49,0 0-41,9-5-34,-9 5-38,0 0-30,0 0-52,0 0 13,0 0-1,0 0-7,0 0-3,9 7 3,-9-7 11,0 0-12,3 13-18,-3-13-17,2 12 0,-2-12 13,2 14-6,-2-14-15,-2 14-19,2-14-13,-2 17-12,2-17-9,-4 18-8,1-8-10,-1-1 2,2 0-10,-2 0 2,0 0-10,-2-1 2,2 1-2,0 0-7,-1-1-65,0 0-66,5-8-81,-9 13-68,9-13-119,-8 9-142,8-9-133,-7 9-849,7-9-1150</inkml:trace>
  <inkml:trace contextRef="#ctx0" brushRef="#br0" timeOffset="9454.564">6091 12801 9,'0'0'670,"0"0"-140,-9-9-66,9 9-39,-6-5-26,6 5-10,0 0-29,-7-10-13,7 10-71,0 0 5,-2-12-41,2 12-4,0 0-35,3-15-4,-3 15-11,6-10 2,-6 10-22,9-10-11,-9 10 10,15-7-21,-15 7-21,14-7-20,-14 7-19,17-1-22,-17 1-1,15 1-8,-15-1-9,16 7 0,-8-2-11,0 0-14,-2 3 6,1-1-4,-4 3-10,3-2 5,-4 3-4,-1-1-2,-1 3-2,0-13-2,-1 22-1,-3-10 16,2 1-25,-2-1 20,-1 2-20,0-1 19,-3 0-19,2-1 0,-1-1 2,2 0 1,-1-1 0,-2 1 1,3-2 4,-1-1-4,0-1 2,1 0-4,5-7-4,-9 12 4,9-12 0,-6 10 1,6-10 1,-5 8 4,5-8 1,0 0-5,-7 9 10,7-9 0,0 0-3,0 0 2,0 0-7,0 0 2,0 0-1,12 2-1,-12-2 2,10-2 14,-10 2-19,14-3 24,-14 3-29,14-5 6,-14 5-4,17-4 14,-17 4-16,19-5 19,-19 5-17,18-3 10,-18 3-8,18-6-3,-18 6-79,15-4-35,-15 4-77,15-4-40,-15 4-70,16-5-72,-16 5-94,14-5-93,-14 5-187,13-3-440,-13 3-802</inkml:trace>
  <inkml:trace contextRef="#ctx0" brushRef="#br0" timeOffset="9986.5694">6497 12918 259,'0'0'739,"0"0"-124,0 0-57,0 0-90,0 0-38,0 0-50,0 0-44,0 0-29,0 0-28,0 0-51,0 0-15,5 10-2,-5-10-15,0 0-4,10 5-40,-10-5 38,0 0-56,10 10 16,-10-10-22,3 11 0,-3-11-34,3 12 4,-3-12-32,1 14-4,-1-14-13,-1 15-10,1-15-6,-4 17-6,0-7 4,0-1-21,0 1 1,-2-1-2,1-1-1,0 2-22,0-1-78,-2-2-71,1 1-71,6-8-92,-10 12-106,10-12-117,-10 12-163,10-12-657,-9 6-969</inkml:trace>
  <inkml:trace contextRef="#ctx0" brushRef="#br0" timeOffset="10580.2963">6740 12736 512,'0'0'665,"0"0"-97,3-10-29,-3 10-99,0 0-37,0-12-63,0 12-5,0 0-58,0 0-2,-3-13-54,3 13 0,0 0-22,0 0-22,-6-8-21,6 8-16,0 0-11,0 0-14,0 0-1,0 0 15,-14 1-8,14-1-12,0 0 4,-8 11-18,8-11-18,-4 9-12,4-9-14,-4 12-16,4-12 1,-4 15 1,4-15 14,-1 14 7,1-14-16,1 20 10,-1-20-17,4 17 6,0-8-15,-4-9 10,7 20-5,-7-20-2,10 14-5,-5-5 2,1-2-6,1 1 1,-1-3-4,3 3 8,-3-2-2,2-1-3,1 2 3,0-1-6,-1-1 1,-1-1 10,1 3-15,1-2 13,-1 0-22,-8-5 7,14 8-6,-14-8 3,14 9-4,-14-9 5,10 10-3,-10-10 6,11 6-1,-11-6-1,7 6 0,-7-6-2,6 7 4,-6-7 0,0 0-4,3 12 6,-3-12 2,-4 9-13,4-9 14,-8 8-7,8-8 5,-13 10-16,6-5 14,-1-1-12,-1 2 9,-2-2-11,2-1 5,-4 2-7,3 0-27,-1-1-39,0-1-50,1-1-30,10-2-81,-19 1-79,19-1-43,-17-3-119,17 3-96,-15-3-140,15 3-760,-12-11-1086</inkml:trace>
  <inkml:trace contextRef="#ctx0" brushRef="#br0" timeOffset="11033.3964">6771 12650 5,'0'0'768,"0"0"-144,0 0-79,0 0-43,0 0-86,-7-7-22,7 7-69,0 0-11,0 0-69,0 0-7,0 0-50,0 0 7,7-9-26,-7 9-17,0 0-14,15-5-14,-15 5-25,13-4 4,-13 4-8,18-5 21,-8 2-14,0 1 7,2-2-15,0 1 18,4 0-3,-2-1-12,2 1 2,0-1-3,0 1-16,0-1-1,-1 0 6,-2 1 8,0 1-19,-1 0-7,-12 2-8,22-4-6,-22 4 0,17-5 3,-17 5-4,15-2-3,-15 2 4,12-1-3,-12 1-3,0 0 5,12-3 2,-12 3-4,0 0-5,0 0-6,13-1-7,-13 1-5,0 0-2,0 0-4,0 0-2,0 0-3,0 0-1,10-3-6,-10 3-2,0 0-44,0 0-78,0 0-100,0 0-63,0 0-76,0 0-36,0 0-121,0 0-120,0 0-146,0 0-692,0 0-1087</inkml:trace>
  <inkml:trace contextRef="#ctx0" brushRef="#br0" timeOffset="14809.2388">8712 12717 222,'0'0'523,"1"-11"-66,-1 11-74,0 0-36,0-13 4,0 13-10,0 0-20,0-15 10,0 15-29,0 0 10,0-14-44,0 14-2,0 0-15,-1-13 4,1 13-20,0 0-13,-3-10-30,3 10-15,0 0-25,0 0-8,0 0-25,0 0 26,0 0 21,0 0-6,0 0-33,0 0 4,-5 9-4,5-9-13,-3 16 7,1-6-21,1 2 5,-3 0-16,1 2-9,1 1 4,-1-1-12,1 2-7,-1 0-3,0-2-1,1 3 9,-1-2-14,1 1-15,-1 1-3,0-4-32,-1 3-6,1-1 0,1-2 0,0-2 0,0 1 0,-1 0 0,2-2 0,1-10 0,-3 20 0,3-20 0,-2 18 0,2-18 0,-3 15 0,3-15 0,-2 13 0,2-13 0,-3 10 0,3-10-157,0 0-62,-2 12-23,2-12-76,0 0-56,0 0-56,-2 11-115,2-11-93,0 0-122,0 0-672,0 0-1043</inkml:trace>
  <inkml:trace contextRef="#ctx0" brushRef="#br0" timeOffset="15293.6">8911 12737 338,'6'-11'552,"-6"11"-73,6-10-49,-6 10-18,6-9-39,-6 9-15,4-10-36,-4 10 7,4-12-47,-4 12-2,5-9-29,-5 9 6,2-10-22,-2 10 1,0 0-10,4-15-4,-4 15-10,0 0-19,3-9-24,-3 9 14,0 0-81,0 0-6,0 0 9,0 0 0,0 0 25,0 0 0,0 0-5,2 14-8,-2-14-10,-1 22-3,0-10-18,-1 2 12,1 1-1,0 2 2,-2 0 2,2 0-14,-3 0-10,2 0-7,0 1-54,1 0-16,-1 1 0,0-2 0,0 0 0,0-1 0,1 0 0,1-2 0,-1-2 0,1 3 0,0-3 0,0 0 0,-1 0 0,1-12 0,1 22 0,-1-22 0,-1 19 0,1-19 0,0 15 0,0-15 0,-2 14 0,2-14 0,0 12 0,0-12 0,-1 11 0,1-11 0,0 0 0,0 11 0,0-11 0,0 0 0,0 0-189,-5 10-190,5-10-78,0 0-102,0 0-166,0 0-214,-17 0-627,17 0-1210</inkml:trace>
  <inkml:trace contextRef="#ctx0" brushRef="#br0" timeOffset="16918.5422">11602 12823 449,'0'0'544,"0"-10"-53,0 10-41,0 0-12,2-17-43,-2 17-41,1-12 14,-1 12-45,2-13-7,-2 13-45,2-13-26,-2 13-5,0-12 6,0 12-14,0-14-17,0 14-29,0-11-11,0 11 6,-2-12 8,2 12-6,0 0-2,0-12-3,0 12-26,0 0-14,-2-12-23,2 12-14,0 0-21,0 0-6,0 0-18,0 0 4,-3-9-7,3 9 8,0 0 3,0 0-3,-6 11 2,6-11-9,-4 10-4,4-10-6,-3 12-5,3-12-7,-4 17-5,4-17-10,-2 20-17,-2-8 0,3 0 0,1 0 0,-3-1 0,3 1 0,-2 1 0,2-1 0,-3 1 0,2 0 0,0-2 0,1 1 0,-2 2 0,1-4 0,1 2 0,-1-2 0,1-10 0,-1 21 0,1-21 0,0 18 0,0-18 0,0 16 0,0-16 0,0 14 0,0-14 0,-1 13 0,1-13 0,0 12 0,0-12 0,0 0 0,-2 13 0,2-13 0,0 0 0,2 12 0,-2-12 0,0 0 0,0 0 0,-2 11 0,2-11 0,0 0 0,0 0 0,0 0 0,0 0-72,-4 8-158,4-8-46,0 0-64,0 0-54,0 0-94,-12-5-149,12 5-145,0 0-793,-7-10-1221</inkml:trace>
  <inkml:trace contextRef="#ctx0" brushRef="#br0" timeOffset="20156.6625">22061 6345 57,'0'0'631,"0"0"-117,2-12-54,-2 12-26,3-11 4,-3 11-29,3-9-22,-3 9-40,2-11-16,-2 11-40,4-11-8,-4 11-31,1-11 14,-1 11-36,0 0-7,4-12-40,-4 12-2,0 0-49,0 0-7,3-9-33,-3 9 31,0 0 22,0 0-17,0 0-1,-1 16-3,1-16-4,-3 20-16,0-8-9,1 2-15,-1 0 10,1 1-9,-2 0-20,0-1-2,1 2-10,-1-2-15,1 2 1,0-2-7,1 1-2,-1-1-4,2-1-5,-2-1-7,2 0 0,0-2 0,-1 2-1,1-2 5,1-10-3,-2 21-10,2-21-1,-3 15 4,3-15-3,-3 12-32,3-12-56,-1 11-57,1-11-62,0 0-28,-4 13-91,4-13-50,0 0-124,-5 10-101,5-10-106,0 0-778,0 0-1108</inkml:trace>
  <inkml:trace contextRef="#ctx0" brushRef="#br0" timeOffset="20812.888">22320 6442 205,'-7'-7'554,"7"7"-100,0 0-87,-7-7 7,7 7-52,-5-8-60,5 8-29,0 0-28,-1-14 10,1 14-23,2-11-13,-2 11-13,8-13 20,-1 5-12,2 0 14,2 0-3,1 2-10,3-1-22,-1 3 0,1-3 3,1 2-29,0 2-10,0 1-26,-1 0-11,-4 4-14,3-2-7,-3 3-30,-1 3 21,0-1-8,-2 1-10,-3 2 0,0 0-1,-5-8-6,4 18-3,-4-18-8,-1 18 2,-3-7-2,0-1-5,-1 1 2,-3 0-8,-1-1 5,1-2-4,1 3 2,-1-5-2,1 3 1,0-3-3,1 0 0,6-6 3,-11 10-2,11-10 4,-8 8-1,8-8-4,0 0-4,0 0 1,0 0 0,0 0 1,0 0-2,0 0-2,0 0 3,13 2-2,-13-2 5,13-4-4,-13 4-2,18-3 4,-18 3-3,22-5-2,-22 5 6,23-1 1,-10-1-4,-13 2-1,23 0-1,-23 0 5,20 3 0,-20-3-2,21 5 0,-21-5 4,14 7-11,-14-7 8,10 8 5,-10-8 6,5 9 10,-5-9 5,0 0 5,-1 17 8,1-17 1,-7 10 7,7-10-8,-10 12-5,2-8 6,1 2-6,-2 0-4,0-3-6,-1 2-3,-2 0-4,1-1-3,-1-2-1,1 1-3,-2-1-2,0 1-3,2-1 2,-1 0 1,-1-1-7,13-1 1,-21 1-12,21-1-48,-18 0-42,18 0-62,-17-1-49,17 1-81,-11-3-115,11 3-118,0 0-114,-9-9-662,9 9-905</inkml:trace>
  <inkml:trace contextRef="#ctx0" brushRef="#br0" timeOffset="21312.8718">22833 6452 222,'0'0'681,"0"0"-124,5-7-57,-5 7-44,6-10-55,-6 10-74,7-10-9,-7 10-15,12-9-20,-4 4-26,1 1-41,1-2-16,-1 4 7,4-2 1,-3 0-19,3 2-21,0 0-10,-2 1-18,-11 1-28,23 1-20,-23-1-13,21 4-14,-14 1-9,1-1-4,0 3-9,-8-7-4,9 13-4,-9-13 2,2 15-2,-2-15-2,-4 17-5,0-8 0,-3 1-8,1 2 11,-3-4-22,-1 4 21,-1-3-26,0-1 20,-1 1-25,1 1 21,0-3-24,-1 1 20,1-1-24,2-1 20,-1 1-18,3-3 19,-1 2-24,8-6 21,-13 6-18,13-6 18,-10 7-20,10-7 21,-8 7-13,8-7 14,0 0-20,-6 5 23,6-5-20,0 0 17,0 0-19,11 2 19,-11-2-20,16 0 20,-16 0-21,19-2 21,-7 0-19,1 2 20,0 0-22,2-1 20,0-1-19,0 2 2,-1-1 0,1 0-1,-2-1 2,2 1-35,-3-1-55,2 1-47,-3 0-57,-11 1-42,23-5-66,-23 5-76,20-1-61,-9-1-67,-11 2-182,18-5-450,-18 5-757</inkml:trace>
  <inkml:trace contextRef="#ctx0" brushRef="#br0" timeOffset="21875.3473">23492 6439 329,'0'0'577,"7"-7"-77,-7 7-72,5-9-3,-5 9-53,5-7-46,-5 7 17,0 0-48,6-12 13,-6 12-34,0 0-34,3-9-26,-3 9-15,0 0-18,0 0-19,-3-11-10,3 11-29,0 0-15,0 0-8,-13-5-19,13 5-11,0 0-8,-14 3-4,14-3-5,-12 5-10,12-5-6,-11 8-6,11-8-5,-10 6-2,10-6-14,-7 10 5,7-10-4,-6 11 0,6-11-1,-2 11 0,2-11-2,2 12 2,-2-12-2,7 12-1,-7-12 1,10 12-7,-10-12 9,11 12 9,-4-7 2,0 2 9,1-2 4,-1 0-2,0 2 0,-7-7 4,17 10 3,-9-3 27,1-2-36,1 0 21,-1 2-14,-2-2-4,3 1-4,1 0 19,-2-1-11,1 2 3,-1-2-18,-1 1 7,2 0-19,-4 0 17,2 0-14,-1-1 10,0 1-3,0 0-3,-7-6-6,11 9 4,-11-9 1,7 8 11,-7-8-4,8 10 8,-8-10 21,4 8 0,-4-8 1,0 0-8,-3 11-1,3-11-10,-7 5 10,7-5-16,-9 7-2,9-7 10,-14 2-23,14-2-4,-17 3-2,17-3 8,-20 2-11,8-4-4,12 2-4,-23-3-37,23 3-47,-23-2-30,13-1-62,-2-1-32,2-1-73,0 2-43,2-2-43,0 1-88,0-2-52,3-2-46,5 8-127,-8-14-506,8 14-801</inkml:trace>
  <inkml:trace contextRef="#ctx0" brushRef="#br0" timeOffset="22234.7128">23636 6348 691,'0'0'599,"0"0"-70,0 0-41,4-7-51,-4 7-70,0 0-29,0 0-39,3-12-43,-3 12-28,0 0-25,8-5-17,-8 5-16,9-3-5,-9 3-6,14-5-16,-14 5 36,16-5-31,-4 1 4,-1 1-36,4 1 4,1 0-9,0-1 17,1 1-24,1-2 16,0 2-36,0 0 6,0-2-24,-2 3 4,-1-2-23,-3 2 4,2-2-21,-2 1-3,-12 2-5,21-2 8,-21 2 16,17-3-27,-17 3-14,15-2 11,-15 2-10,12 0 7,-12 0-19,0 0 24,15-3-20,-15 3 4,0 0-3,10-2 8,-10 2-35,0 0-30,0 0-72,0 0-59,0 0-20,0 0-50,9-4-73,-9 4-97,0 0-83,0 0-142,0 0-704,-13-2-959</inkml:trace>
  <inkml:trace contextRef="#ctx0" brushRef="#br0" timeOffset="23172.0674">26580 6301 112,'0'0'686,"0"0"-128,2-11-35,-2 11-32,5-8-42,-5 8-58,0 0-2,4-12-38,-4 12-23,0 0-32,6-9-31,-6 9-25,0 0-25,0 0-29,3-10-30,-3 10-18,0 0 0,0 0-1,0 0-12,-7 10 4,3-3-16,-1 3-14,-1 0-7,0 3-6,-2-1-7,1 2-9,1 0-6,-2 1-5,0-1-11,1 0-2,1 1-5,-2-1-2,-1 1-8,3-2-8,-1 0-12,1 1 5,-2-3-1,2 1-8,-1 0-3,1-3 15,0 1-16,-2-3-5,3 3-9,5-10-41,-8 12-15,8-12-44,-8 10-19,8-10-21,-7 9-47,7-9-42,0 0-31,-8 8-60,8-8-60,0 0-63,0 0-45,0 0-169,0 0-491,-5-7-773</inkml:trace>
  <inkml:trace contextRef="#ctx0" brushRef="#br0" timeOffset="23547.7934">26620 6292 592,'0'0'565,"0"0"-72,2-10-36,-2 10-48,0 0-60,3-10-17,-3 10-67,0 0-2,6-9-12,-6 9-19,0 0-29,14-2-26,-14 2-26,13 2-21,-13-2 5,18 7-9,-5-2-17,-1 3-17,1 0-11,-2 3-19,3 0-3,-1 0-3,-1 3-9,-1 1-5,-2-3-8,1 1-8,-2 0-1,1-1-8,0 1 0,-2 1 2,2 1-3,-3-3-7,1 1-2,0 1 2,0-3-1,-3 2-4,1-4 1,-1 3-2,-4-12-36,7 16-55,-7-16-5,3 14-39,-3-14-48,4 8-73,-4-8-33,0 0-50,2 13-68,-2-13-62,0 0-179,0 0-284,0 0-502</inkml:trace>
  <inkml:trace contextRef="#ctx0" brushRef="#br0" timeOffset="23813.4153">26624 6474 459,'0'0'591,"0"0"-96,-18 0-54,18 0-46,0 0-80,0 0-40,-13-2-38,13 2-5,0 0-14,0 0-4,0 0-45,11-3 4,-11 3-68,16-3 18,-5 1-41,3-1 17,1 1-56,1 0 23,2 2-44,0-3 28,1 1-33,-2 1 18,1-1-55,0-1-50,0 2-84,0-2-62,-2 1-57,0 1-45,-1-1-58,-1 0-138,1-1-401,0-1-484</inkml:trace>
  <inkml:trace contextRef="#ctx0" brushRef="#br0" timeOffset="24596.2606">30039 6401 596,'0'0'571,"-1"-14"-55,1 14-14,-2-13-49,2 13-33,0-12-19,0 12-58,0 0-4,0-16-30,0 16-25,0 0-41,0-11-23,0 11-50,0 0-15,0 0 39,0 0-12,0 0-26,0 0 21,0 0 1,-2 15-33,2-15 0,-2 20-34,-1-8-7,2 0-26,-3 2 3,2 0-24,-1 1 1,-1-1-26,0 1 14,2-2-26,-3 2-8,1-1-6,1 0 31,-1-2-34,2 0-41,-2 1-61,1-5-53,1 3-48,2-11-70,-4 17-27,4-17-89,-4 11-48,4-11-96,0 0-95,4 14-745,-4-14-972</inkml:trace>
  <inkml:trace contextRef="#ctx0" brushRef="#br0" timeOffset="25040.1637">30399 6421 78,'11'-10'701,"-11"10"-125,6-10-75,-6 10-55,0 0-68,0 0-43,0-12-24,0 12-26,0 0-26,-10-7-24,10 7-6,-14 0-51,14 0 12,-15 0-41,15 0 1,-18 9-4,8-4-37,0 0 6,1 3-19,-2 0 6,1 3-22,1-1 8,1 1-3,1 1 3,-1 1-20,3-1 7,0 0-27,2 0 9,1 0 0,2-12 6,1 23-11,0-13-5,3 1-9,3 1 4,0 0 14,2 0-4,1-4 17,3 2-30,0-2-6,2 0-10,-1-1 5,4-1-5,-1-1-1,1-2-9,0 0 8,-1-2-8,3 0 8,-5-1-6,3-2 57,-3 0-8,0-2 1,0 0-16,-1-1 22,-3-4-23,-1 0 19,2 0-33,-6-3-10,1-2 9,-2 0-17,-3-1 5,0-2-13,-4 0 13,1 3-21,-1-1 22,-4-1-24,-1 1-5,-1 0 0,-5 1 3,2 2-2,-2 1-1,0 1-59,-2 2-67,1 0-76,-1 1-88,2 2-80,-1 0-174,-2 4-128,3 0-264,0-1-393,1 2-939</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49:14.313"/>
    </inkml:context>
    <inkml:brush xml:id="br0">
      <inkml:brushProperty name="width" value="0.05292" units="cm"/>
      <inkml:brushProperty name="height" value="0.05292" units="cm"/>
      <inkml:brushProperty name="color" value="#FF00FF"/>
    </inkml:brush>
  </inkml:definitions>
  <inkml:trace contextRef="#ctx0" brushRef="#br0">1651 13747 35,'0'0'548,"4"-10"-126,-4 10-27,3-10-25,-3 10-12,0 0-28,3-13-46,-3 13-13,0 0-13,2-13-8,-2 13-8,0 0-15,1-12-9,-1 12-10,0 0-56,0 0 6,2-10-50,-2 10 2,0 0-18,0 0 29,0 0-10,0 0 12,4 8-24,-4-8 0,2 14-18,-2-14 12,1 20-22,2-11 0,-2 5-6,1 1 0,0 0-6,0 2-10,1 0-5,-2 0-7,1-1-2,-2 1-6,1 1-3,0-1-5,1-1-3,-2 1-6,0-2-1,0-1-23,0 1 23,-2-2-20,2 1 20,0-2-1,-1 1 1,0-1-5,1 1 1,-2-3-4,2-10-36,-3 19-48,3-19-64,-3 15-48,3-15-60,-2 13-89,2-13-92,-2 11-78,2-11-241,-4 7-398,4-7-765</inkml:trace>
  <inkml:trace contextRef="#ctx0" brushRef="#br0" timeOffset="674.4439">1868 13892 238,'0'0'563,"0"0"-80,0 0-91,0 0-30,0 0-31,-4-9-37,4 9-16,0 0-30,0 0-2,4-12-34,-4 12-1,0 0-16,3-13-19,-3 13-15,7-11-36,-7 11 3,8-10-15,-3 2-13,-5 8-16,14-11 2,-14 11-33,13-10 18,-13 10-29,13-7 7,-13 7-24,13-3-5,-13 3-5,13-2-2,-13 2 1,14 4 2,-14-4-5,12 8 0,-12-8 3,9 14 0,-6-4-5,-3-10-3,3 22-3,-4-10-1,1 2-2,-3 3-2,-1-2 7,-1 3-10,1-2 10,-1 0-9,0 1 10,-1-1-12,1-1 9,-2 0-8,2-2 11,0 0-14,0-2 13,0 2-10,1-5 8,-1 2-7,0 0 5,5-10-7,-7 16 9,7-16 3,-5 11-3,5-11-6,-4 11 0,4-11-4,0 0 7,-1 10-2,1-10 8,0 0-8,5 8 10,-5-8-11,0 0 15,13 1-16,-13-1 6,14-2-4,-14 2 6,16-4-8,-16 4 8,20-5-7,-12 1 11,4 0-9,-1 0 14,1 1 23,0-2 10,-2 2-2,2-3 16,-2 3-24,0-1 0,0 1-6,2-2-3,-3 1 1,-9 4-12,15-5-23,-15 5 14,13-5 10,-13 5-4,10-3-3,-10 3-1,0 0 0,13-6-2,-13 6-3,0 0 5,0 0-8,10-3-24,-10 3-36,0 0-44,0 0-40,0 0-48,0 0-83,0 0-79,0 0-74,0 0-132,0 0-618,0 0-789</inkml:trace>
  <inkml:trace contextRef="#ctx0" brushRef="#br0" timeOffset="1252.5483">2385 13828 517,'0'0'605,"0"0"-84,-1-13-55,1 13-77,0 0-41,0 0-28,0 0-22,-5-8-31,5 8-2,0 0-71,0 0 5,0 0-60,-8-7 3,8 7-47,0 0 6,0 0-42,0 0 14,-13 3-34,13-3 14,0 0-31,-10 10 22,10-10-34,-6 9 19,6-9-27,-7 11 0,7-11 6,-5 12-9,5-12 5,-2 13-3,2-13 0,1 14-1,-1-14 4,2 15-1,-2-15 0,6 14 1,-6-14 2,6 17 0,-6-17 2,9 14-9,-3-6 2,1-2-1,-1 1 0,2-1 2,-1 1 1,1-1 4,0-1 0,0 1 8,1 0-15,-1-1-11,0 0 13,0 0 1,1 0-3,-9-5 6,14 9-14,-14-9 11,12 9-8,-12-9 9,11 8-1,-11-8 0,7 8 4,-7-8 6,9 8 8,-9-8 9,7 6 4,-7-6 12,4 8-9,-4-8-6,0 0 5,-2 12-1,2-12-5,-5 11-5,5-11-4,-10 9-4,10-9-5,-12 11-1,5-6-3,-3 2 1,1-2-5,0 0-1,-1 2 8,-1-3-10,1 1 3,-1 0-9,2-1-53,-2 0-53,11-4-47,-19 5-75,19-5-55,-15 2-78,15-2-88,-14-3-291,14 3-286,-11-9-645</inkml:trace>
  <inkml:trace contextRef="#ctx0" brushRef="#br0" timeOffset="1643.1616">2386 13813 553,'-11'-2'520,"11"2"-85,0 0-49,0 0-56,0 0-62,-9-4-53,9 4-43,0 0-33,0 0-15,0 0 1,0 0 0,8-11 5,-8 11-7,14-5-14,-5 3-9,0-3 6,3 2-2,0-1 27,3 1-34,-1-1 11,2-2-33,0 3 36,1-3-34,-2 1 25,2-1-37,0 1 17,-1 0-34,-2 1 16,1-1-28,0 1 16,-4 1-29,0-1 18,-1 1-25,1 0 15,-11 3-23,14-4 12,-14 4-18,13-3 16,-13 3-19,10-4 13,-10 4-12,0 0 10,12-2-17,-12 2 24,0 0-34,0 0-19,11 2-82,-11-2-69,0 0-103,0 0-97,0 0-125,-5 12-669,5-12-792</inkml:trace>
  <inkml:trace contextRef="#ctx0" brushRef="#br0" timeOffset="2317.7045">2927 13711 642,'0'0'560,"0"0"-74,0 0-47,0 0-41,0 0-38,5-10-4,-5 10-45,0 0-12,0 0-28,0 0-11,0 0-57,0 0-2,0 0-35,0 0 3,0 0-36,-5-9-12,5 9-40,0 0-6,-10 3-27,10-3-1,0 0-17,-14 4 0,14-4-10,-13 5 6,13-5 1,-12 4-6,12-4-12,-12 8 8,12-8-12,-12 9 12,6-4-17,1 3 13,-3-1-13,3 2 12,-1-2-13,0 3 11,0 0-8,-2 0 0,3 3 3,0-1-4,0 0 10,1-1-2,2 1-4,-2 1 1,1-4-3,2 4 3,0-1-4,-1 1 1,2 0 1,2-1-1,-2 1-1,1 0 0,3 0-1,-3-1-2,3-2 2,-2 1 0,2-1 0,0 0 4,1-1-3,0 0 0,2-2-1,-1-1-3,1-1-2,-1 2 5,-6-7 2,15 8 1,-15-8 3,16 3-2,-16-3-5,17 2 2,-17-2 1,20-2 4,-20 2-6,20-5 3,-10 4-4,0-4-10,1 0 13,-2 1-2,0-2 3,-2 1-2,1 0 4,-8 5-5,14-13 1,-14 13 0,10-12 0,-10 12 0,7-13 0,-7 13 0,2-12-2,-2 12-1,2-13 1,-2 13-3,-3-11 1,3 11 4,-5-9-4,5 9-3,-7-5 1,7 5 0,-10-4 1,10 4 1,-13 1 2,13-1-2,-14 4-1,4 0-11,10-4-31,-15 9-38,7-4-42,-1 1-35,9-6-44,-14 9-48,14-9-60,-13 10-70,13-10-50,-7 8-161,7-8-454,-8 6-665</inkml:trace>
  <inkml:trace contextRef="#ctx0" brushRef="#br0" timeOffset="3158.7795">3344 13828 461,'0'0'519,"0"0"-77,0 0-46,0 0-29,1-12-35,-1 12-28,0 0-13,0 0-8,0 0-56,0 0-5,-1-11-59,1 11 15,0 0-55,0 0 9,0 0-56,-12-1 23,12 1-39,-10 4 15,10-4-29,-10 10 27,10-10-42,-11 14 24,5-7-23,0 4 21,-1-1-20,1 2 9,1 2-31,0-2 21,0 2-27,1 1 1,0-1-8,0 2 9,1-2-1,2-1-11,-1 0 12,2 0 10,0-1-15,0 0-2,0 1 1,1-1-6,-1-12 25,4 20-25,0-11 26,-1-1-22,3 0 20,-6-8-21,11 12 19,-11-12-14,14 6 0,-14-6-7,18 5 8,-18-5-6,18-1-1,-7-3 4,0 2-2,0-1 1,-1-1 0,1-1-2,0-2 2,1 0 4,-3 1-4,2-3 2,-2-1-1,0 2 2,-3-3-3,3 1 21,-4 2-28,0-3 19,-1 0-20,-1 1 19,-1-3-14,0 1 17,-2-1-20,-2 0 19,1 2-22,0-1 20,0-2-14,-3 3 12,1 0-18,-1 1 17,0 1-21,-1 2 21,-1-3-13,1 3 12,5 7-20,-12-11 21,12 11-21,-11-11 18,11 11-20,-12-5 16,12 5-40,-9-4-10,9 4-59,-11-3-35,11 3-70,0 0-61,-13 4-61,13-4-66,0 0-118,-11 5-486,11-5-607</inkml:trace>
  <inkml:trace contextRef="#ctx0" brushRef="#br0" timeOffset="4158.7204">3668 13779 381,'8'-3'603,"-8"3"-83,0 0-54,6-6-38,-6 6-49,0 0-51,0 0-11,8-8-57,-8 8 3,0 0-56,0 0 3,0 0-55,0 0 3,6-6-33,-6 6-9,0 0-33,0 0 4,0 0-24,0 0-7,0 0-25,0 0 9,0 0-21,0 0 11,0 0-15,0 0 5,0 0-4,4 10 20,-4-10-9,0 0 4,-3 16-20,3-16 13,-1 14-19,1-14 18,-4 14-20,4-14 14,-5 17-17,5-17 5,-3 17-4,3-17 14,-6 16-18,6-16 2,-3 17-1,3-17-2,-6 16 5,6-16 0,-5 15 3,5-15-3,-5 13 2,5-13-3,-5 11-1,5-11-1,-4 11 19,4-11-42,-2 10 25,2-10 1,0 0 1,-4 10-1,4-10 2,0 0-2,-3 10 1,3-10-7,0 0 8,0 0 0,0 0 0,-2 10-3,2-10 1,0 0 0,0 0-3,0 0 1,0 0-1,0 0 3,0 0-7,9 4 11,-9-4 1,0 0-1,14-4-2,-14 4 4,9-4-10,-9 4 9,11-2-13,-11 2 13,14-2-12,-14 2 12,13-3-20,-13 3 2,17-2-23,-17 2 18,14-3-16,-14 3 15,16-4-27,-16 4 21,16-2-20,-16 2 28,18-2-19,-18 2 25,18-2-17,-18 2 14,17-2-11,-17 2 31,17-2-24,-17 2 17,15-2-15,-15 2 23,14-2-14,-14 2 12,13-1-26,-13 1 22,13-2-21,-13 2 35,13-2-27,-13 2 25,10-3-21,-10 3 20,0 0-22,14-2 21,-14 2-26,0 0 29,9-6-26,-9 6 24,0 0-26,8-6 27,-8 6-23,0 0 23,0 0-28,6-8 25,-6 8-22,0 0 24,0 0-22,3-11 16,-3 11-15,0 0 18,0 0-22,-2-15 24,2 15-29,0 0 28,-2-13-25,2 13 39,0 0-35,-4-9 20,4 9-24,0 0 27,-4-14-24,4 14 24,0 0-22,-5-11 22,5 11-21,0 0 24,-4-9-23,4 9 26,0 0-25,0 0 20,-4-9-20,4 9 18,0 0-23,0 0 22,0 0-35,0 0 41,0 0-25,0 0 18,0 0-15,0 0 20,-10 8-29,10-8 25,0 0-22,-2 15 14,2-15-6,-3 14 18,3-14-20,-3 15 23,2-3-25,0 0 22,-1-1-19,1 3 28,0 0-16,0 1 2,-2-1-3,2 1 3,1 0 2,-2-1-10,1-2 16,1 2 3,-1-2 2,1-1-3,0 1 5,-2 0-3,2-12 7,-2 19-22,2-19 10,0 18-14,0-18 11,-1 14-14,1-14 13,0 11-13,0-11 14,0 0-6,0 17 6,0-17-26,0 0 24,-1 10-12,1-10 12,0 0-14,0 0 6,-2 14-64,2-14-49,0 0-85,0 0-88,0 0-69,-6 8-90,6-8-106,0 0-591,-9 4-753</inkml:trace>
  <inkml:trace contextRef="#ctx0" brushRef="#br0" timeOffset="5475.8986">4628 13713 355,'0'0'311,"0"0"-40,0 0-25,0 0-34,0 0-17,6-8-3,-6 8-14,0 0-2,0 0 2,0 0-8,0 0 1,0 0 2,0 0-1,0 0-7,0 0-4,0 0-20,5-8-7,-5 8-29,0 0 3,0 0-22,0 0 11,0 0-18,0 0 21,-2 14-23,2-14 26,-4 11-27,4-11 26,-3 17-34,3-17 16,-3 20-36,1-7 34,1-1-45,0 0 33,-1 0-29,1 1 18,1 0-25,-1-1 18,0 1-26,1 0 16,-2-1-23,2 0 12,0-12-22,0 23 24,0-23-18,-1 21-4,1-21 4,0 18-1,0-18 3,1 15-12,-1-15 1,0 14-6,0-14-31,0 13 43,0-13-3,0 0 1,0 14-2,0-14-1,0 0 1,-1 12-1,1-12-1,0 0-1,0 0-2,0 12 2,0-12 0,0 0 0,0 0-2,0 0-4,0 0 7,-3 10-53,3-10-12,0 0-69,0 0-45,0 0-43,-10 5-55,10-5-70,0 0-49,0 0-150,0 0-475,-12-6-623</inkml:trace>
  <inkml:trace contextRef="#ctx0" brushRef="#br0" timeOffset="6133.7699">4775 14004 330,'0'0'549,"0"0"-85,0 0-53,0 0-28,4-9-42,-4 9-50,0 0-40,0 0-36,0 0-28,0 0-35,0 0 4,0 0 1,0 0-4,0 0-13,0 0-15,11 6-16,-11-6-17,3 9-12,-3-9-7,2 14 10,-2-14-20,3 14 12,-3-14-44,1 16 28,-1-16-34,0 17 21,0-17-38,0 18 29,0-18-29,-1 19 12,1-19-19,-3 19 28,1-9-29,2-10 14,-4 18-30,4-18 20,-4 16-61,4-16-35,-5 12-96,5-12-56,-3 11-76,3-11-67,0 0-186,0 0-452,0 0-634</inkml:trace>
  <inkml:trace contextRef="#ctx0" brushRef="#br0" timeOffset="6717.0627">5011 13837 238,'0'0'655,"-10"-7"-108,10 7-81,0 0-23,-9-8-50,9 8-66,0 0-23,-6-6-60,6 6-8,0 0-46,-3-11 10,3 11-22,0 0-20,3-11-18,-3 11-15,5-6-4,-5 6-6,7-7-11,-7 7-15,11-5-13,-11 5-15,9-3-11,-9 3-8,12 1-6,-12-1-13,11 2 1,-11-2-17,10 8 9,-10-8-11,9 10 15,-9-10-19,6 16 17,-6-16-14,1 19 10,-2-9-14,0 2 13,-2 1-14,-1-2 4,-1 2-6,2 0 13,-3-2-13,1 3 12,1-2-15,1-2 11,-1 0-9,-1-2 12,1 1-16,4-9 15,-8 16-13,8-16 12,-5 13-15,5-13 16,-5 10-15,5-10 10,0 0-6,-5 12 6,5-12-9,0 0 16,0 0-16,1 11 17,-1-11-14,0 0 12,0 0-16,14 1 16,-14-1-15,10-3 12,-10 3-12,16-2 9,-16 2-7,15-1 14,-15 1-14,19-6 13,-19 6-8,19-4 5,-19 4-11,16-1 14,-16 1-14,16-3 9,-16 3-9,14-2 12,-14 2-14,13-3 9,-13 3-9,0 0 11,13-3-9,-13 3 14,0 0-4,12-1 3,-12 1-10,0 0 12,0 0-16,0 0 14,0 0-15,12 2-21,-12-2-60,0 0-19,0 0-77,0 0-67,0 0-62,0 0-49,0 0-116,0 0-129,0 0-413,0 0-632</inkml:trace>
  <inkml:trace contextRef="#ctx0" brushRef="#br0" timeOffset="7126.0224">5347 13951 497,'0'0'559,"0"0"-82,0 0-66,0 0-37,0 0-68,0 0-40,0 0-35,0 0-24,0 0-22,0 0 13,0 0-6,8 6-25,-8-6-20,0 0-19,-1 13-20,1-13-23,-3 11 3,3-11 11,-2 14-35,2-14 21,-4 19-25,1-9 29,3-10-32,-4 20 18,2-8-7,-1-2 13,0 3-26,1-1 8,-2 0-15,2 0 16,-1-1-21,2 0-3,-2 1-5,1-2 4,2-10-19,-3 18 9,3-18-17,-4 16 7,4-16-12,-1 13 9,1-13-13,-3 12 9,3-12-10,0 0 9,-2 13-12,2-13 14,0 0-14,-1 12 11,1-12-13,0 0 14,0 0-53,-4 8-38,4-8-78,0 0-73,0 0-117,0 0-94,0 0-96,0 0-730,0 0-875</inkml:trace>
  <inkml:trace contextRef="#ctx0" brushRef="#br0" timeOffset="7672.8779">5506 13886 588,'0'0'521,"0"-13"-71,0 13-41,0 0-37,-2-9-69,2 9-34,0 0-32,-2-10-10,2 10-20,0 0 3,0 0-43,-5-9-1,5 9-56,0 0 7,0 0-58,-11-3 16,11 3-34,0 0 27,-10 5-32,10-5 25,-6 7-37,6-7 34,-5 10-29,5-10 22,-5 8-43,5-8 34,-3 12-31,3-12 24,-1 14-28,1-14 28,0 14-50,0-14 49,2 15-30,-2-15 21,6 16-26,-6-16 23,6 16-35,-1-8 40,1 0-31,1-1 26,-1 0-28,1 0 25,-1 1-26,3-2 27,-1 0-28,-1 0 21,3 0-16,-2 0 27,0 0-15,0 1 22,0-3-30,0 1 28,-2 1-15,-6-6 17,12 7-19,-12-7 8,14 10-7,-14-10 25,9 7 1,-9-7 19,8 8-15,-8-8 19,7 9-19,-7-9 13,4 8-16,-4-8 12,0 0-19,-1 14 8,1-14-14,-7 9 3,7-9-12,-11 12 4,11-12-11,-14 10 11,5-4-16,1-2 9,-1 1-13,-1 0 6,0-1-4,1 0 4,-1-1-30,10-3-49,-19 3-68,19-3-19,-18 2-111,18-2-102,-14-5-92,14 5-198,-12-9-546,6 2-815</inkml:trace>
  <inkml:trace contextRef="#ctx0" brushRef="#br0" timeOffset="8032.2406">5554 13830 395,'0'0'565,"0"0"-103,0 0-57,5-9-38,-5 9-58,0 0-45,7-6-20,-7 6-33,10-5-11,-10 5-16,11-6-4,-11 6-44,17-5 3,-8 2-46,1 0 20,2 0-26,-1 1 41,0-2-37,1 1-4,0-1-14,0 3-1,0-3 13,3-1 16,-2 2-31,-1-2 8,0 3-3,0-3 1,-2 1-1,2 1-10,-2 0-6,-1-1-9,-9 4-7,18-5-10,-18 5-11,13-6 8,-13 6-12,11-4-2,-11 4-3,9-2-3,-9 2-1,0 0-2,10-3-3,-10 3-4,0 0-2,0 0-36,0 0-45,0 0-59,0 0-68,0 0-82,0 0-78,0 0-64,4 10-140,-4-10-554,-6 7-742</inkml:trace>
  <inkml:trace contextRef="#ctx0" brushRef="#br0" timeOffset="8344.7289">5976 14048 484,'0'0'687,"0"0"-157,4 9-76,-4-9-55,0 0-53,0 0-52,0 0-49,5 7-19,-5-7-11,0 0 4,0 0-67,2 11 7,-2-11-36,0 0 7,2 14-46,-2-14 16,-2 12-38,2-12 14,-1 15-22,1-15-10,-2 16-15,-1-7 13,3-9-25,-5 18 14,2-8-23,1-1 16,-2 1-24,0-1 22,0 1-27,2-1 22,-2 1-32,4-10 28,-5 19-18,5-19 11,-5 16-74,5-16-53,-6 14-101,6-14-91,-7 12-98,7-12-184,-5 10-512,5-10-722</inkml:trace>
  <inkml:trace contextRef="#ctx0" brushRef="#br0" timeOffset="8907.2098">6248 13825 584,'5'-10'513,"-5"10"-64,3-10-30,-3 10-28,0 0-56,4-9-70,-4 9-8,0 0-40,0 0-2,0 0-40,-2-12 8,2 12-50,0 0 23,0 0-42,0 0 15,-15 2-20,15-2-42,-10 7 34,10-7-22,-10 10 18,3-3-23,1 1 12,-2 2-6,2 1-3,-1 1-24,1 3 11,1-2-20,-1 2 6,0 0-15,2 0 9,1 2-18,0 0 2,-1 0-7,3 0 8,0 0-11,-1 0 8,2 0-16,2-1 13,-1 0-13,1-2 7,1-3-16,2 1 10,0 1-12,1-4 9,0-1-9,0 1 8,1-4-16,0 2 21,1-2-11,-8-5 7,18 4-10,-18-4 11,18 3-13,-18-3 5,16-2-3,-16 2-1,16-2 4,-16 2 14,11-5-15,-11 5 8,10-6-16,-10 6 16,8-6-9,-8 6 12,0 0-13,5-12 17,-5 12-20,0 0 11,-4-10-14,4 10 13,-7-6-14,7 6 10,0 0-7,-13-4 8,13 4-9,0 0 11,-19 0-11,19 0 14,-13 5-38,13-5-23,-17 6-81,17-6-19,-14 7-109,14-7-48,-15 8-76,15-8-51,-12 7-176,12-7-474,-7 7-705</inkml:trace>
  <inkml:trace contextRef="#ctx0" brushRef="#br0" timeOffset="9219.6975">6416 14081 385,'8'-5'623,"-8"5"-102,0 0-55,0 0-56,9-4-56,-9 4-57,0 0-40,0 0-32,0 0-36,9-4-31,-9 4-21,0 0 4,0 0 31,0 0-50,6 8 15,-6-8-35,0 0 4,-2 15-36,2-15 17,-1 14-15,1-14 19,-3 15-32,3-15 9,-2 21-27,1-11 7,-2 1-27,0-1 15,1 1-22,0 0 3,0 0-9,-1 0 18,1-2-28,-1 2 8,1-2-8,-1 1 13,3-10-26,-4 15-36,4-15-70,-3 13-31,3-13-76,-3 11-66,3-11-72,-3 10-116,3-10-205,0 0-276,0 0-550</inkml:trace>
  <inkml:trace contextRef="#ctx0" brushRef="#br0" timeOffset="9750.9285">6629 13832 186,'0'0'652,"0"0"-115,1-12-70,-1 12-63,0 0-67,0 0-65,0-12-45,0 12-34,0 0-12,0 0-28,-10-3-2,10 3-24,0 0 2,-10 8-33,10-8 15,-7 9-42,1-2 14,2 1-31,0 1 29,0 0-48,2 2 37,-2 0-41,1 0 32,1 1-38,-2 0 26,3 0-45,1 0 34,-1 1-26,1-1 24,1 0-33,0-1 28,2 0-31,-1-1 30,-2-10-27,5 19 26,-5-19-30,7 14 9,-2-6-7,-5-8 31,12 10-27,-12-10 21,13 6-30,-13-6 27,13 2-25,-13-2 24,15-2-31,-15 2 25,16-3-16,-16 3 43,16-6-16,-16 6 21,13-10-26,-13 10 11,12-11-13,-7 3 12,0 0-14,-2-3 12,-1 2-23,-1-3 18,1 1-5,-2-1-2,0 0-5,-2-1-7,0 1 0,-2 0 0,1 2 0,0 0 14,-1 1-18,-2-2-4,0 5 2,2-3-2,4 9 5,-11-12-4,11 12-5,-10-8 2,10 8-5,-13-4-39,13 4-41,0 0-54,-16 1-78,16-1-78,-11 5-80,11-5-118,-11 10-693,4-5-800</inkml:trace>
  <inkml:trace contextRef="#ctx0" brushRef="#br0" timeOffset="10063.4174">6814 13983 37,'12'1'769,"-12"-1"-182,0 0-97,0 0-55,10 3-73,-10-3-51,0 0-52,0 0-11,0 0 10,8 7-48,-8-7 10,0 0-52,3 10 8,-3-10-62,0 0 8,2 14-40,-2-14 6,1 12-23,-1-12 22,0 14-28,0-14 3,0 17-7,0-17 5,-1 18-22,-1-6 6,2-12-17,-5 20 4,3-11-17,-1 1 7,1 1-16,-1-1 24,3-10-32,-6 18-4,6-18-85,-4 14-20,4-14-100,-5 12-68,5-12-82,-5 14-102,5-14-200,-4 7-376,4-7-656</inkml:trace>
  <inkml:trace contextRef="#ctx0" brushRef="#br0" timeOffset="10875.8884">6963 13822 449,'0'0'628,"2"-12"-96,-2 12-51,0 0-61,0 0-41,1-12-66,-1 12-54,0 0-49,0 0-12,0 0-46,4-9-7,-4 9-52,0 0 10,0 0-48,0 0 15,0 0-25,0 0 56,0 0-16,0 0-1,0 0-18,0 0-3,0 0-6,1 11-29,-1-11 17,0 0-27,-2 15 11,2-15-17,-3 12 21,3-12-38,-3 12 33,3-12-25,-4 15 26,4-15-17,-4 14 5,4-14-21,-5 12 21,5-12-22,-6 15 22,6-15-20,-3 14 13,3-14-22,-4 13 27,4-13-24,-5 11 8,5-11-11,-3 10 22,3-10-24,0 0 31,-4 12-27,4-12 24,0 0-19,0 0 20,2 12-21,-2-12 20,0 0-22,7 5 22,-7-5-25,0 0 24,14 1-22,-14-1 10,0 0-9,18-1 21,-18 1-23,16-1 22,-16 1-17,14-3 18,-14 3-21,15-1 22,-15 1-23,15-2 19,-15 2-21,16-3 23,-16 3-29,17-2 26,-17 2-24,15-3 27,-15 3-22,15-3 18,-15 3-24,11-2 17,-11 2-23,0 0 21,15-3-27,-15 3 25,0 0-20,11-3 18,-11 3-24,0 0 28,0 0-29,12-2 36,-12 2-33,0 0 36,0 0-40,0 0 42,0 0-27,12-3 20,-12 3-22,0 0 22,0 0-14,0 0 31,0 0-52,0 0 49,0 0-37,0 0 33,0 0-27,1-10 16,-1 10-12,0 0 23,0 0-22,0 0 26,-4-9-31,4 9 27,0 0-25,-6-10 23,6 10-22,0 0 23,-6-8-28,6 8 33,0 0-21,-7-10 24,7 10-38,0 0 33,-6-10-20,6 10 29,0 0 8,-5-8 2,5 8-4,0 0 0,0 0-23,-5-8 10,5 8-22,0 0 18,0 0-16,0 0 19,0 0-15,0 0 46,0 0-16,-8 8 11,8-8-7,-2 10 2,2-10-19,-2 15 12,2-15-9,-1 22 11,1-11-4,0 3 8,0-1-20,-1 1 6,1 0-10,0 3 8,0 1-14,0-4 14,-1 2-17,1-2-9,0 0-75,0 0-51,0-2-119,0 0-137,0-12-121,-2 24-314,2-24-305,-2 18-743</inkml:trace>
  <inkml:trace contextRef="#ctx0" brushRef="#br0" timeOffset="15130.454">8590 13633 366,'0'0'648,"0"0"-79,0 0-45,0 0-71,-5-7-37,5 7-66,0 0-25,0 0-40,0 0-44,0 0-38,-11-4-42,11 4-17,0 0-8,-8 7 20,8-7-27,-4 11-12,4-11 3,-4 15 11,2-5-27,1 0-10,-2 2-8,2 1-13,-2 0-9,2 1 1,-3 2-7,3 0-10,-2-1-2,1 1-14,0 1 3,0-2-13,1 2 1,-2-2-8,2-1 3,-2 2-8,2 0 6,-2-2-11,2 1 7,-2-3-9,2 2 7,-1-2-9,-1 2 4,2-3 0,-2 1-5,1 0-31,-1-1-49,1 1-67,2-12-50,-4 20-94,4-20-78,-4 17-99,4-17-105,-4 15-184,4-15-307,-3 12-682</inkml:trace>
  <inkml:trace contextRef="#ctx0" brushRef="#br0" timeOffset="15896.0297">8923 13893 27,'10'-10'643,"-10"10"-145,10-10-63,-10 10-43,8-8-34,-8 8-39,6-14-39,-6 14-1,5-12-46,-5 12 13,5-11-4,-5 11-33,4-15-9,-4 15-38,1-14-12,-1 14 9,0-15-35,0 15 3,-3-14-10,3 14-17,-5-18-14,5 18-1,-8-14-5,3 6 4,0 1-8,5 7-18,-13-12-10,5 7-10,0 0-5,8 5-4,-16-4-5,16 4-11,-17-3 1,17 3-5,-18 0-1,8 3 0,0 0 24,0 1-25,1 0 1,-1 2-3,2 1-1,-1-1 1,1 1 0,1 2-4,2-2 1,-2 2-2,3-2 3,0 3 1,2-2 1,2-8 3,-3 17-1,3-17-1,3 19-7,1-10 10,0 1-5,2-2 10,2 2-9,2-1 11,0 1-9,2 0 9,2-1-9,-2 0 7,2-1-7,-1 2 3,1-2-7,0 1 8,2-2-11,-4 2 8,1-1-10,1 1 10,-2 0-8,-1-1 7,-2 2-8,0-1 8,0-1-6,-4 1 5,2-1-3,-4 2 4,0 0-9,-3-10 10,1 18-9,-1-18 7,-2 19-6,-1-10 7,-2 0-11,0 0 10,-3 1-7,1-3 8,-2 1-9,0-1 7,-3-2-6,2 0 2,0 0 0,-2-1 2,1-2-3,-2-1 16,13-1-20,-22 0 8,11-2-7,1-1 9,0-1-11,0-3 9,3 2-6,-1-6 4,2 0-4,1 0 5,2-1-8,2 0 5,2-2-6,4-1 7,0-2-3,3 2-1,1-4 1,2 3 0,1 0 1,2 0 3,0 2-1,0-1-1,1 3-2,1 0 2,-1 1-4,-2 2 0,-1 0 1,1 2 0,-1 2 3,-2-1 2,-1 0-3,0 2-8,1 0-49,-10 4-44,14-5-44,-14 5-37,13-5-62,-13 5-88,12-2-71,-12 2-62,0 0-153,0 0-548,0 0-781</inkml:trace>
  <inkml:trace contextRef="#ctx0" brushRef="#br0" timeOffset="17494.9537">11592 13875 47,'0'0'630,"0"0"-148,10-9-67,-10 9-31,7-8-27,-7 8-44,8-11-18,-8 11-9,11-11-35,-11 11 0,10-14-10,-10 14-20,9-14 3,-4 7-47,-5 7-1,6-11-23,-6 11 22,5-11-23,-5 11 3,3-14-48,-3 14 4,1-11-28,-1 11 9,-1-12-13,1 12 15,-3-14-34,3 14 10,-7-12-33,7 12-5,-10-11-7,10 11-6,-13-8 2,13 8 6,-17-8-17,17 8-2,-18-2-4,18 2 1,-21 0 19,21 0-27,-21 5 20,9-2-20,1 1 18,2 1-19,-2 0-3,2 2 4,0-1-1,0 2 0,3-1 1,-1 0-1,2 1 4,1 1 0,0 0 0,4-9-1,-2 14 2,2-14-2,0 16 3,0-16 0,5 16-2,-1-7 7,1-2-6,3 0 2,-1 1 1,3 0 1,1 1-2,0-2 2,2 2 5,1-2 12,0 1 12,-1-2 1,1 2-5,-1-1-8,2 1-4,-2-1-1,-1 1-6,2-1-2,-3 1 8,-1-1-12,0 2 1,-2-2-2,-2 0 2,2 0-1,-3 2-1,-5-9 2,7 16-1,-7-16-2,2 14 1,-2-14 2,-4 14-4,0-5-5,-1-3 5,-2 1-1,-1 2 3,-1-5-3,0 3 0,0 0-5,-1-2 7,-2 0-3,1-1 10,-1-3-10,3 2 0,9-3 2,-23 2 1,23-2-1,-20-1 2,20 1-12,-20-4 8,20 4 0,-16-7 1,10 2-2,-2-1 0,8 6-1,-7-14 35,7 14-41,-4-17 0,4 17 1,2-20 0,1 9 4,2-1-3,2 0 2,1-3 1,1 3-2,4-2 2,-2 0 1,1-1 0,1 3-6,0-2-2,2 0 27,-2 0-24,1 2 27,-3-1-27,2 0 24,-2 1-24,0 2 21,1-2-19,-3 2 19,-1 0-28,1-2 32,-1 2-22,-2 1 18,-3-1-20,-1 1 23,-2 9-25,4-17 20,-4 17-21,-4-20 21,4 20-23,-5-17 1,5 17 1,-10-13 2,2 7 0,8 6-23,-11-11-50,11 11-54,-14-8-62,14 8-61,-11-5-107,11 5-88,0 0-83,-16 0-155,16 0-534,0 0-831</inkml:trace>
  <inkml:trace contextRef="#ctx0" brushRef="#br0" timeOffset="19576.1901">21676 13534 467,'0'0'470,"0"0"-40,0 0-47,3-9-31,-3 9-16,0 0-22,0 0-22,3-13-10,-3 13-20,0 0 8,0 0-31,1-13 5,-1 13-32,0 0-3,0 0-35,0 0-11,1-10-29,-1 10-14,0 0-33,0 0 5,0 0 12,0 0 25,0 0-19,0 0-4,-1 14-6,1-14-4,-3 14-7,3-14-12,-4 20-5,3-10 4,-2 2 1,2 0-6,0 0 4,-2 0-20,1 0 3,0 0-21,0 0 7,1 0-13,-2 0 7,1 1-3,0-3-4,1 1-5,0 0-6,-2 0-3,3-11-1,-2 17-3,2-17-2,-3 17-4,3-17 2,-2 14 5,2-14-10,-3 13 10,3-13-15,-3 10-19,3-10 25,-2 11-6,2-11-51,0 0-46,-5 12-49,5-12-41,0 0-50,-3 10-52,3-10-85,0 0-64,0 0-62,0 0-89,-2 10-762,2-10-954</inkml:trace>
  <inkml:trace contextRef="#ctx0" brushRef="#br0" timeOffset="20766.5004">21876 13580 75,'0'0'450,"0"0"-105,-4-9-51,4 9-30,0 0-21,0 0-15,0 0-13,0 0-17,1-13-34,-1 13 4,0 0 9,4-8 6,-4 8-3,6-6-10,-6 6 3,9-7 9,-9 7-33,17-8 12,-8 4-16,-9 4 12,20-5-46,-8 2 7,-1 2-30,-11 1 3,21-1-52,-21 1 32,23 0-24,-13 2 25,-10-2-35,19 5 10,-19-5-25,16 8 21,-16-8-15,11 9 17,-11-9-21,8 12 16,-8-12-3,1 13-8,-1-13 3,-5 16-6,0-8 1,-3 2-10,-2 1 1,0-1-7,-2 0-2,1 1 0,-2-1 5,0 1-8,1-1 1,0-1 0,0 0 0,2-1-3,-1 0-1,3 0-1,0-3-6,2 2 6,6-7 0,-13 9 0,13-9 1,-8 9 3,8-9 5,0 0-7,0 0 2,2 11 4,-2-11 7,10 3-9,-10-3 1,15 2-5,-15-2 6,19 0-5,-19 0 1,23 0-3,-9 0 6,0 0 13,-2-2-4,2 1 11,-1 1 5,1-1 1,-3 0 0,-11 1-10,22-2-3,-22 2-4,17-1 0,-17 1-14,15-1 4,-15 1-5,12-2 16,-12 2-9,0 0-8,16-1-10,-16 1-10,0 0-45,0 0-52,12-1-61,-12 1-101,0 0-82,0 0-82,0 0-119,0 0-673,0 0-840</inkml:trace>
  <inkml:trace contextRef="#ctx0" brushRef="#br0" timeOffset="21344.6053">22451 13539 579,'0'0'498,"7"-5"-63,-7 5-40,0 0-36,9-7-51,-9 7-38,0 0-25,7-9-10,-7 9-21,0 0-16,0 0-5,0 0-67,1-10 2,-1 10 4,0 0-39,0 0 17,-10-5-39,10 5 9,0 0-33,-13 1 15,13-1-25,-11 4 24,11-4-33,-13 5 34,13-5-27,-13 9 11,13-9-28,-10 10 22,10-10-23,-9 10 16,9-10-20,-7 12 16,7-12-18,-3 12 4,3-12 8,2 12 3,-2-12 8,4 14 3,-4-14-5,9 13-8,-3-6 1,2-2 1,-1 4 0,3-4 8,-1 3-7,1-3 3,1 1 13,1 1 6,-1-2-4,-1 1-3,1-2-4,0 2-3,-2-1-3,0-1 7,1 1-5,-1 0-9,-9-5-3,14 7 0,-14-7 0,13 7-2,-13-7-8,9 5 1,-9-5 6,6 5 3,-6-5 3,0 0 0,0 0-1,0 0-6,-2 12-6,2-12 0,-10 5 2,10-5-6,-17 5 2,17-5-3,-19 2 4,6 0-9,2-1 1,-1 1-2,12-2 2,-23 1-2,23-1-2,-24 0-21,24 0-38,-24-1-32,24 1-42,-21-3-56,21 3-70,-18-3-82,18 3-64,-14-5-51,14 5-150,-9-6-556,9 6-779</inkml:trace>
  <inkml:trace contextRef="#ctx0" brushRef="#br0" timeOffset="21719.5918">22489 13489 95,'0'0'602,"0"0"-126,5-12-70,-5 12-41,0 0-26,12-4-57,-12 4-25,14-6-29,-14 6-22,16-2 7,-3-1-25,-13 3-22,24-1-26,-11-1-1,2 0 40,0 1-38,0 0 5,-1 0-40,0-1 16,3 1-11,-3 0 11,1-1-28,-1 1 11,0 1-19,-1-2 3,1 1-11,-14 1-7,21-2-15,-21 2-1,16-2-15,-16 2-1,16-1-18,-16 1 2,0 0-6,17 0-3,-17 0-10,0 0 11,14 0-10,-14 0 7,0 0-10,0 0 7,0 0-8,0 0 7,0 0-15,0 0-36,0 0-54,0 0-24,0 0-71,-3 11-35,3-11-68,0 0-59,0 0-57,-12 5-90,12-5-130,0 0-308,0 0-515</inkml:trace>
  <inkml:trace contextRef="#ctx0" brushRef="#br0" timeOffset="22765.3944">23297 13410 116,'0'0'564,"8"-6"-108,-8 6-83,0 0-23,6-8-39,-6 8-34,0 0-24,6-9-15,-6 9-20,0 0-22,0 0-18,4-9-17,-4 9-18,0 0-17,0 0-7,0 0-2,0 0-7,-9-6 2,9 6 18,-9 6-43,9-6 15,-15 6-27,6-1 17,0 0-16,-1 1 9,-2 2-23,2 0 5,-3 1-10,3-1 12,-3 2-20,3 1-21,0-1 14,-1 2 3,2-2-13,0 2-2,1-2-6,0 3 8,0-1-7,3-1-3,0-1-4,1 0 3,2 1-7,-1-2-5,3-9-1,1 20 7,-1-20-6,4 20-2,1-13 1,0 3 2,0-2 0,2 0-2,1 0 0,0-1 3,1-1-1,2 0-5,0-1 4,1-2-1,0 2-10,1-3 1,0 0 1,1-2 2,-2 3 3,-12-3-2,23 0 1,-23 0 2,21-3 3,-21 3-6,17-4-8,-17 4 8,15-5 1,-15 5 0,10-8-3,-10 8 0,8-6-1,-8 6 0,0 0-9,2-13 10,-2 13-12,0 0 13,-7-11-12,7 11 14,-10-6-9,10 6 6,-15-4-2,15 4 0,-16-3-4,16 3 8,-20-1-2,20 1 2,-22 1-3,22-1-38,-22 3-36,10-1-46,0 0-48,2 0-95,0 2-50,10-4-54,-17 4-70,17-4-94,-14 5-575,14-5-723</inkml:trace>
  <inkml:trace contextRef="#ctx0" brushRef="#br0" timeOffset="23281.0008">23660 13511 165,'0'0'565,"10"-10"-81,-10 10-43,5-8-27,-5 8-57,5-9-63,-5 9-48,0 0-37,1-10-27,-1 10-20,0 0-21,0 0-11,-6-9-9,6 9 2,0 0 9,-15 2-20,15-2 9,-13 6-37,13-6 27,-17 8-41,8-3 3,1 0-21,1 3 25,-2 0-15,1 0 9,2-1-35,-1 3 15,0-1-25,2 0 22,0 0-5,1 0 0,1 1 5,2 1-10,-2-2-7,3-9 2,0 19-5,3-9-2,-3-10-10,5 19-1,-5-19 1,8 14 1,-2-6 0,2-4-7,-8-4 0,15 10 0,-5-8-5,0 3-4,2-5 12,1 3-10,-13-3 3,25-1-15,-25 1 14,23-2-1,-10 0 7,-1-1-8,-1 1 0,1-2-1,-2-2 0,1 2-3,-2-2 6,-1 1-1,-2-3-14,2 0 11,-2-1-8,-2 1 13,0-2-13,-4 10 14,3-19-15,-3 19 16,1-19-16,-1 19 15,-3-20-16,3 20 14,-5-17-8,1 8 7,4 9-15,-10-14 8,5 6-34,5 8-16,-13-9-55,13 9-5,-15-8-49,15 8-23,-14-3-58,14 3-49,-18 0-69,18 0-63,-14 1-90,14-1-456,-14 0-557</inkml:trace>
  <inkml:trace contextRef="#ctx0" brushRef="#br0" timeOffset="24124.7205">24183 13454 69,'0'0'601,"16"-7"-141,-16 7-31,11-4-53,-11 4-38,9-5-71,-9 5-20,0 0-26,10-5-17,-10 5-15,0 0-13,11-6-31,-11 6-20,0 0-21,0 0-21,0 0-15,9-5-14,-9 5-8,0 0-2,0 0 26,0 0-2,0 0 7,-2 11-15,2-11 18,-4 9-34,4-9 21,-7 12-33,2-5 31,5-7-27,-9 15 16,4-8-31,-2 1 18,1 1-19,0-1 25,1 1-33,-2 1 19,1-3-23,-1 3 21,1-3-25,1 1 18,-2-1-25,2 0 22,5-7-25,-9 11 17,9-11-20,-6 11 19,6-11-17,-5 7 24,5-7-24,0 0 15,-2 10-13,2-10 20,0 0-23,4 10 19,-4-10-18,0 0 21,13 5-26,-13-5 22,13 2-17,-13-2 22,13 3-22,-13-3 22,17 2-23,-17-2 21,19 2-24,-19-2 23,19 2-29,-19-2 20,21 0-16,-21 0 21,20 0-14,-20 0 21,20 0-23,-20 0 20,19 0-20,-19 0 21,17-2-22,-17 2 20,18 0-21,-18 0 23,12-2-28,-12 2 27,0 0-22,18 0 17,-18 0-11,0 0 21,13-2-24,-13 2 21,0 0-24,0 0 15,13-3-17,-13 3 25,0 0-39,0 0 39,6-5-21,-6 5 21,0 0-33,0 0 33,0 0-20,-1-12 19,1 12-20,0 0 6,-4-8 7,4 8 6,0 0-26,-6-9 29,6 9-24,0 0 24,-6-8-24,6 8 18,0 0-9,-6-10 4,6 10-15,0 0 23,0 0-18,-5-9 33,5 9-47,0 0 28,0 0-23,0 0 21,-6-8-30,6 8 32,0 0-24,0 0 31,0 0-24,0 0 15,0 0-17,-4 11 24,4-11-30,0 0 32,0 13-25,0-13 26,0 0-22,1 18 37,-1-18 4,-1 15 0,1-15 4,0 17 13,0-17 3,-2 24 15,2-12-7,-1 0-4,1 0-18,0-1 6,0 0-17,0 1 3,0 1-14,0-3 4,0-10-8,1 20 14,-1-20-15,2 17 4,-2-17-8,1 15 8,-1-15-13,3 12 10,-3-12-8,1 10 4,-1-10-12,0 0 9,3 14-17,-3-14-60,0 0-97,0 0-87,3 10-124,-3-10-106,0 0-222,0 0-508,0 0-822</inkml:trace>
  <inkml:trace contextRef="#ctx0" brushRef="#br0" timeOffset="25629.7015">26420 13457 153,'0'0'597,"0"0"-113,0 0-32,0 0-19,0-13-43,0 13-39,0 0-23,0 0-18,0 0-8,0 0-16,0-14-27,0 14-1,0 0-65,0 0-3,0 0-49,0 0-24,0 0-26,0 0-2,0 0-21,0 0 13,0 0 35,0 0-25,0 0-10,-4 14 22,4-14-16,-3 17 2,3-17-15,-4 20 20,4-10-8,-2 3-12,-1-1-8,3 0-8,-2 1-7,0 0-7,2-1-7,-2-2-9,2 2-2,0 0 3,-2-1-13,-1 0-2,3-1-1,0-10-3,-3 19 8,3-19-12,-2 17 2,2-17-9,-2 14 5,2-14-23,0 12-62,0-12-45,-2 10-44,2-10-23,0 0-81,0 12-37,0-12-74,0 0-78,0 0-58,6 6-149,-6-6-486,0 0-769</inkml:trace>
  <inkml:trace contextRef="#ctx0" brushRef="#br0" timeOffset="26368.897">26486 13512 126,'0'0'596,"0"0"-146,4-13-48,-4 13-57,0 0-13,4-13-47,-4 13-27,5-10-25,-5 10-24,6-12-6,-6 12-15,12-10-20,-12 10-19,11-12-4,-2 7 3,-1-2-18,6 2-7,-3-2-22,3 2 5,-1 0-12,4-2 14,-2 3-19,3 1 3,-2-2-3,0 3-2,-1-2 0,1 1-15,-3 1-19,1 1-12,-14 1-8,23 0-13,-23 0 6,19 1-8,-19-1 3,15 6-6,-15-6 0,10 12-9,-10-12 7,3 12-2,-3-12-4,-3 17-3,3-17-1,-6 18-1,-1-7-4,-2-1 14,2 2-12,-2-2 21,-2 0-25,0 1 12,0-2-10,-1 0 10,3 0-12,-2 1 11,0-3-7,0 2 3,2-1-7,1-3 13,0 2-12,1-3 10,7-4-14,-14 11 15,14-11-9,-9 7 1,9-7-3,-6 5 7,6-5-8,0 0 8,-7 5-10,7-5 4,0 0-8,0 0 14,0 0-15,0 0 16,0 0-13,13-5 21,-13 5-28,15-5 9,-15 5-2,15-4 14,-4 3-19,0-1 15,-2-1-28,5 0 27,-1 1-9,0 0 16,-13 2 6,25-1-24,-11 1 8,-3 1-6,2 1 11,-1-1-14,1 1 16,-3 1-15,1 1 13,-1 1-12,0-1 14,-1 2-9,0-1 14,-3 4-19,2-3 10,-4 2-13,-4-8 20,9 15-12,-7-7 12,-2-8-12,4 16 14,-4-16-12,0 15 21,0-15-4,-2 14 14,2-14 6,-7 14 20,7-14-6,-13 13 4,6-7-16,-2-1 7,0 0-19,-3 0 6,0-2-11,1 0 3,-3-1-10,3 0 4,-5-1-10,3 2 8,-2-2-14,0 0 12,1-2-13,1 1 8,0-1-11,-1-2 3,3 1-35,-3-1-34,3 2-79,1-3-42,0 1-84,1-3-78,0 2-90,2-3-115,0 3-744,1-4-904</inkml:trace>
  <inkml:trace contextRef="#ctx0" brushRef="#br0" timeOffset="27528.0557">30143 13440 10,'0'0'636,"0"0"-132,-9-6-76,9 6-29,0 0-36,-8-6-49,8 6-29,0 0-27,0 0-30,-5-7-32,5 7-16,0 0-7,0 0-2,8-11 5,-8 11-17,9-5 6,-9 5-21,11-4-13,-11 4 5,16-2 7,-16 2-8,14-2-13,-14 2-14,16-1-12,-16 1-14,14 1-15,-14-1-4,16 4 11,-16-4-2,15 4-14,-15-4-13,14 8-2,-14-8-5,12 9-7,-6-3-2,-6-6-3,7 14-6,-7-14-3,3 13 1,-3-13 1,-5 16 0,1-8-2,-1 2-4,-4-1 0,-2 1-3,-1 0-2,-2 1-6,-1-1 3,-2 2 3,1-2-3,0 0-3,0-1 2,3 0-5,-2-1 5,2 0-4,0-1 6,1-2-8,0 4 4,3-6-6,1 2 6,0 1-6,8-6 7,-14 6-7,14-6 11,-10 7 2,10-7 13,0 0 25,-6 7 17,6-7 5,0 0 19,9 5-46,-9-5-10,13 1 2,-13-1-10,20 2 0,-20-2-1,27 0 33,-13 0-2,2 0 11,2 0-12,2 0 6,-1-2-15,0 1 1,1-1-25,-1 1 10,1 0 7,-3-2-15,0 3-21,1-1 13,-4-2-12,1 2 7,-2-1-11,0 0 14,-13 2-17,22-3-16,-22 3-69,18-2-53,-18 2-50,16-3-64,-16 3-56,16-5-76,-16 5-98,15-4-80,-15 4-147,15-6-651,-15 6-966</inkml:trace>
  <inkml:trace contextRef="#ctx0" brushRef="#br0" timeOffset="28012.43">30768 13443 539,'0'0'640,"0"0"-96,0 0-40,0 0-68,0-15-64,0 15-54,0 0-41,0 0-45,0 0-25,-4-10-23,4 10-38,0 0-28,0 0-30,0 0-5,-13-2 12,13 2-10,-10 5-9,10-5-7,-13 7-4,6-2-6,-1 1-2,-1 2 11,0 0 20,1-1-6,-1 4-8,-1-1 8,2 1-7,1 0 2,-1 2 16,-1-1-13,4 0-9,-1 0-8,0 0-11,3-1 3,-1-1-12,3 0-1,1-10-4,-3 20 1,3-20-10,1 19 3,-1-19-8,4 18 7,1-10-6,0 1 8,1-1-8,0-3-1,0 3 1,4-1-2,-1-2-8,1-1 22,1-1-12,0 2-9,1-3-4,2 1 3,-1-3-2,2 0 1,-1 0-2,3 0-1,-2 0-1,3-3-9,0 1 13,-3-1 6,2-1 30,-4-1-7,2 0 4,-1-2-16,-2-1 1,0 1-1,-1-2 15,-1-1 15,-1-2-4,-2 0-9,-2 0-6,1-1-8,-4 1-1,1 0-7,-2-1-2,-1 1-7,-4 1 7,2-1-11,-4 0-9,0-1 2,-2 2-3,-2 1-4,0 0 2,-2 2-4,-2 0 10,0 2-32,-1 1-84,0-1-90,-2 5-82,0-2-91,2 2-85,0 2-114,1 0-144,1 1-792,-1-1-1134</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49:56.590"/>
    </inkml:context>
    <inkml:brush xml:id="br0">
      <inkml:brushProperty name="width" value="0.05292" units="cm"/>
      <inkml:brushProperty name="height" value="0.05292" units="cm"/>
      <inkml:brushProperty name="color" value="#008000"/>
    </inkml:brush>
  </inkml:definitions>
  <inkml:trace contextRef="#ctx0" brushRef="#br0">2072 14741 152,'0'0'623,"5"-12"-102,-5 12-65,5-11-24,-5 11-69,4-13-24,-4 13-22,3-14-20,-3 14-23,2-9-19,-2 9-6,3-8-42,-3 8-2,0 0-35,4-12-2,-4 12-29,0 0-9,0 0-13,4-10-15,-4 10-27,0 0 4,0 0-22,0 0 2,0 0-22,0 0 2,0 0-15,0 0-2,0 0-4,-8 10-3,8-10 0,-3 14-1,3-14-4,-2 15-3,2-15 0,-2 20-1,2-20-2,2 19 0,-2-19-2,1 21 0,0-10 0,2-2-2,-3-9 1,4 20-1,-2-10 0,-2-10 0,5 18 1,-2-11-2,-3-7 2,9 15-1,-9-15 0,8 9 6,-8-9 1,10 8-4,-10-8-1,12 5 0,-12-5-1,15 4-1,-15-4 2,15 0-1,-15 0 0,15 1 0,-15-1 0,17 0-4,-17 0 3,14-1-3,-14 1 3,18 1-1,-18-1-1,15 0 3,-15 0-1,17 2-1,-17-2 3,14 0-2,-14 0-1,15 5 11,-15-5-13,13 4 3,-13-4 7,11 8-7,-11-8 11,8 7-11,-3 0 12,-5-7-10,5 10-9,-5-10 28,4 11-8,-4-11 13,3 14 8,-3-14-11,-3 14 5,3-14-13,-5 12 8,1-2-8,0-2 2,-2 0-9,1-1 14,-4 2-7,4 0 0,-4-2-1,-1 3-1,1-3-3,-2 0 5,0 0-3,1-1-7,-3-1 1,3-1-8,-2-1-4,1 1-37,-2-2-43,1-1-54,12-1-69,-23-1-56,12-1-92,-1-1-78,2-1-83,0-2-135,0 0-509,1 1-778</inkml:trace>
  <inkml:trace contextRef="#ctx0" brushRef="#br0" timeOffset="296.8619">2080 14725 683,'0'0'551,"0"0"-85,9-6-46,-9 6-49,9-4-65,-9 4-15,10-7-29,0 3-22,-1 0-42,1 1-12,2-1-25,-1 1-11,1-1 15,3 0-64,2 1 23,-2-1-27,2-2 8,-3 1-38,5 2 11,-4-2-27,3 2 6,-1-3-28,-1 4 18,0-3-28,0 2 14,-1 0-23,-2 2 14,-1-3-21,0 2 15,0 1-23,-1-1 13,-11 2-56,17-1-10,-17 1-73,17-2-43,-17 2-55,0 0-52,15 2-68,-15-2-56,0 0-105,9 9-469,-9-9-572</inkml:trace>
  <inkml:trace contextRef="#ctx0" brushRef="#br0" timeOffset="984.3391">2783 14653 212,'0'0'638,"0"0"-100,-3-11-53,3 11-45,0 0-67,-5-9-31,5 9 3,0 0-65,-6-9-2,6 9-64,0 0 5,-11-4-48,11 4 7,0 0-25,-15 6 8,15-6-25,-13 11 3,7-3-19,-4 1 7,1 1-31,1 2 14,0 2-20,-1-1-4,2 1-20,0-1 1,1 3-13,-2-3 0,3 3-16,1 0-1,2 0-15,-1 0 5,1 2-12,0-2 3,2-3-10,2 4 6,0 0-11,1-3 8,1 1-8,0-3 5,2 2 4,0-1-12,2-3 3,0-1 1,-1 0-7,2-1 6,0-4-4,0 0 5,2-2 9,0 0 14,-11-2-21,21 2-19,-21-2-9,21-4 0,-10 1-7,0 0 9,-1-1-7,0-2 14,-1 0-7,0 1 10,0-2-3,-1 2 12,-2-2-2,-6 7 3,9-14-7,-9 14 10,5-15-3,-5 15-6,0-14 2,0 14 3,-4-14-3,4 14 8,-9-15-9,9 15 8,-11-12-8,11 12-1,-15-8 14,15 8-14,-16-5 7,16 5-10,-19 0 7,19 0-16,-19 3-16,7 1-18,2 1-23,-1-1-11,2 1-42,-2 0-9,4 1-48,-2 0-45,2-1-51,7-5-57,-10 12-30,10-12-73,-9 10-30,9-10-580,-5 10-668</inkml:trace>
  <inkml:trace contextRef="#ctx0" brushRef="#br0" timeOffset="1656.9822">3132 14718 37,'0'0'645,"0"0"-147,0 0-70,0 0-38,0 0-39,0 0-50,-10-6-34,10 6-28,0 0-22,0 0-16,0 0-17,-7-4 17,7 4-45,0 0 27,0 0-57,-10-8 17,10 8-46,0 0 22,-9-7-35,9 7 16,-7-6-21,7 6 12,0 0-20,-12-5 19,12 5-22,-8-6 5,8 6-4,-9-4 3,9 4 3,0 0 10,-10-5-11,10 5 4,0 0-15,-8-5 1,8 5-16,0 0 2,0 0-12,0 0-3,-9-5-13,9 5 0,0 0-13,0 0 3,0 0-10,0 0 6,0 0-8,0 0 5,0 0 0,0 0-1,0 0-6,0 0 9,17-1-8,-17 1 6,15 0 0,-15 0-4,19 0-4,-19 0 2,19 0 6,-19 0-2,25 0 0,-25 0-3,24 0 3,-24 0-1,25 0-1,-25 0 0,22-1 1,-22 1-1,22-2 0,-22 2 5,18-1-5,-18 1-1,14 0 1,-14 0 0,14 0-1,-14 0 3,0 0 6,13-2-7,-13 2-6,0 0 6,0 0 1,15 2-2,-15-2 1,0 0-6,0 0 3,0 0 0,10 4 2,-10-4-1,0 0 0,0 0-6,-2 13 6,2-13-7,-3 13 10,3-13-9,-4 11 9,4-11-5,-5 18 6,3-9-6,2-9 3,-7 19-5,5-8 5,-1 1-4,-1-2 2,2 2-3,-1-1 8,1 3-9,-2-1 3,3 0-19,-2-2-15,0 1-29,1 0-19,-1 0-38,2 0-14,0-2-65,-2 2-28,2-2-61,1-10-40,-4 19-50,4-19-65,-3 17-99,3-17-525,-3 17-686</inkml:trace>
  <inkml:trace contextRef="#ctx0" brushRef="#br0" timeOffset="2516.3267">3544 14711 45,'0'0'619,"0"0"-132,0 0-64,-5-8-33,5 8-29,0 0-49,0 0-26,-7-7-28,7 7-6,0 0-47,0 0 4,-10-5-31,10 5 17,0 0-43,0 0 2,-10-5-29,10 5 23,0 0-33,-11-3 18,11 3-14,0 0 5,0 0-12,-13-1-1,13 1-19,0 0 1,0 0-13,-13-3 8,13 3-13,0 0 0,0 0-17,0 0 1,0 0-18,-11-2 0,11 2-14,0 0-1,0 0-8,0 0-3,0 0-8,0 0 4,0 0-7,0 0 2,0 0-5,0 0 5,9-2-8,-9 2 10,11-3-7,-11 3 5,14-1-4,-14 1 3,17-3-7,-17 3 8,20-2-8,-20 2 6,23-4-7,-9 3 8,-2-2-3,2 0 2,-1 1-2,2-1 0,0 0-2,-2 1-1,1-3 1,-2 3-1,2 0-3,-4-1 2,0 2 0,2-3 7,-12 4-6,16-3 0,-16 3-1,14-2 1,-14 2-1,13-2 3,-13 2 0,9-3-1,-9 3 3,0 0 0,13-2 1,-13 2-2,0 0 1,0 0 2,0 0-2,13-2 0,-13 2 1,0 0-1,0 0-1,0 0 0,0 0-2,0 0-3,0 0 6,0 0 5,0 0 9,0 0 12,0 0 6,0 0 1,0 0-2,0 0-2,0 0-6,0 0-2,-14 2-5,14-2-2,0 0-1,-8 8 1,8-8-1,-8 9 5,8-9 3,-7 17 8,3-9-5,1 2-2,-1 1 8,0 1-7,0 2 22,1 1-30,-1-1 11,1 1-19,1 2 2,-1 0-4,2 1 12,-2 1 4,2-2-2,0 3-20,1-2-4,-1 1-4,-1 0-5,1-2-31,0 3-40,-1-4-40,0 2-61,2-1-43,-1-3-100,1-2-50,0-1-102,-1 2-72,1-13-147,-2 19-569,2-19-874</inkml:trace>
  <inkml:trace contextRef="#ctx0" brushRef="#br0" timeOffset="4188.3372">4904 14719 286,'0'0'607,"2"-11"-85,-2 11-43,0 0-20,2-12-70,-2 12-20,0 0-49,1-13-10,-1 13-41,0 0-31,0 0-33,-3-11-25,3 11-12,0 0-22,0 0 5,0 0-38,-6-10-14,6 10-6,0 0-15,0 0-8,0 0-11,-9 9-6,9-9-20,-5 8 12,5-8-7,-4 12 13,4-12-9,-3 20 2,3-20-13,-3 18 6,3-18-13,-3 21 7,3-21-16,-2 20 10,2-20-14,0 21 6,0-21-6,0 21 2,3-11-11,-3-10 10,5 19-13,-2-10 11,0 2-11,2-4 8,0 3-9,-1-1 8,2-2-9,0 0 8,1 0 2,-1 0-9,2-2 2,1 0 0,-1 0 3,-1 1-3,-7-6 9,18 8-12,-18-8 9,16 8-8,-6-3 8,-10-5-12,14 5 12,-14-5-10,14 7 9,-14-7-9,10 5 9,-10-5-11,10 6 11,-10-6-9,10 4 10,-10-4-9,8 4 10,-8-4-3,0 0 16,8 8-2,-8-8 5,0 0-5,0 0 6,-1 16-4,1-16 0,-6 8-4,6-8-4,-9 11-1,2-5-1,-1-2-4,0 1-2,-1 0-1,-1 1 0,1-1-1,-1-1 0,-3 0 1,3 0-2,-3 0-15,2 0-35,-1-3-26,0 2-44,-1-1-33,0-1-49,13-1-21,-19 1-96,19-1-80,-19-2-75,19 2-126,-16-2-596,16 2-806</inkml:trace>
  <inkml:trace contextRef="#ctx0" brushRef="#br0" timeOffset="4547.6993">4905 14703 39,'0'0'684,"0"0"-154,3-12-80,-3 12-54,0 0-39,2-9-57,-2 9-24,0 0-33,4-8-13,-4 8-44,6-7 11,-6 7-38,9-6 18,-9 6-47,16-7 14,-7 3-20,1-1-12,3-2-9,1 2-4,2-1-13,2 2 0,-1-3-19,3 0 2,0 2-7,1-3 6,0 1-23,-3 2-7,1 2-16,-2-3 8,-1 1-13,0 2 10,0-1 4,-4 2-7,0-1-4,-2 0-9,2 1-5,-12 2 7,15-3 4,-15 3-3,14-5 0,-14 5-2,12-2 0,-12 2-4,0 0-1,13-3-1,-13 3-1,0 0-12,0 0-38,0 0-49,0 0-41,11 3-112,-11-3-86,0 0-74,0 0-109,-4 15-199,4-15-300,-4 10-623</inkml:trace>
  <inkml:trace contextRef="#ctx0" brushRef="#br0" timeOffset="4938.3106">5424 14958 255,'0'0'630,"0"0"-107,0 0-66,0 0-40,-3 11-58,3-11-30,-3 10-36,3-10 5,-3 12-58,3-12 4,-3 17-64,3-17 24,-3 17-64,3-17 20,-4 20-40,1-11 5,2 3-6,-3-2-28,0 2-17,0 0-11,-1-1-12,2 2-13,-3-3-7,0 4-5,1-1-8,0 1-18,-3-2-44,2-1-41,1 0-63,-1-1-79,2-2-71,-3 2-82,7-10-126,-9 16-689,4-10-806</inkml:trace>
  <inkml:trace contextRef="#ctx0" brushRef="#br0" timeOffset="5641.4096">5651 14823 152,'0'0'641,"4"-11"-115,-4 11-60,4-10-40,-4 10-41,4-10-47,-4 10 6,2-9-46,-2 9 11,4-10-57,-4 10-5,0 0-37,0 0-27,0-14-23,0 14-14,0 0-16,0 0 0,0 0-13,-11-5-16,11 5-2,-9 5-9,9-5 15,-11 11-15,5-5 3,0 2-9,-2 1-11,2 0-6,-1 3-9,-1-1-7,2 3-6,0-2-9,1 2-4,-2 0-13,2 1 4,0-1-6,3 1-1,-2 0 5,3 1-13,-2-1-2,3 0-2,0 1 0,0-3-2,1 4 2,1-5-2,0 4-1,-1-1 0,3-1-1,0-1 0,0-1 0,0 0-2,1-3-6,0 3 8,0-3 17,0 0-22,0 0 0,3-1 3,-2-1 0,-6-7-7,13 10 16,-13-10-24,14 5 19,-14-5-39,14 2 6,-14-2 0,17 0-1,-17 0 3,17-5 2,-9 0 2,1 1 2,-1-2 0,1 2 4,-1-4 2,-1 1 2,0 0 3,-1-1 2,2-1-1,-3 0 2,0 1 4,-2-4 4,0 5 0,-3 7 2,3-16 1,-3 16-2,1-13 0,-1 13-8,-1-13 8,1 13 0,-5-9-2,5 9 1,-8-5-1,8 5 1,0 0 0,-16-4 2,16 4-4,-12 1 1,12-1-1,-14 5 1,14-5-1,-15 8-16,7-1-35,8-7-42,-15 10-35,15-10-40,-12 11-69,12-11-63,-10 13-54,10-13-53,-9 11-108,9-11-182,-6 11-302,6-11-602</inkml:trace>
  <inkml:trace contextRef="#ctx0" brushRef="#br0" timeOffset="6032.021">5950 15116 87,'7'-8'745,"-7"8"-139,0 0-69,0 0-53,5-8-39,-5 8-74,0 0-13,0 0-49,0 0-38,6-9-39,-6 9-37,0 0-30,0 0-25,0 0-25,0 0-21,0 0-14,0 0-9,0 0-2,0 0 1,0 0-7,3 13-1,-3-13-4,0 14-2,0-14 0,0 16-6,0-16-10,-2 24-5,1-14-5,1-10-7,-1 22-9,0-10 3,-2-1-4,2 1-4,0 0-2,-1 1-1,1-1-24,0-2-53,-2 0-48,3-10-84,-4 18-64,4-18-94,-2 16-81,2-16-136,-4 13-660,4-13-847</inkml:trace>
  <inkml:trace contextRef="#ctx0" brushRef="#br0" timeOffset="6641.3828">6164 14872 213,'0'0'688,"0"0"-127,-4-7-64,4 7-50,0 0-50,-5-7-59,5 7-21,0 0-57,-9-7 10,9 7-62,0 0 6,-10-5-44,10 5 15,0 0-30,-12-1-5,12 1-39,-11-2 0,11 2-19,-12-2 17,12 2-13,0 0 20,-16 0 1,16 0-6,0 0-2,-13-4-3,13 4-6,0 0-10,-11-2-9,11 2-11,0 0-10,0 0-15,-12-1-5,12 1-9,0 0-9,0 0-2,0 0-4,0 0-5,0 0-2,0 0-3,0 0 1,0 0-3,12-2 0,-12 2 7,15 0-9,-15 0 1,19 0-3,-19 0-4,25 0 7,-25 0-2,23 0 1,-9 0-1,-2 1 12,2-1-12,-14 0-1,23 0-2,-23 0 0,24-1 1,-24 1-1,21 0-1,-21 0-2,16-3 8,-16 3-3,17 0-1,-17 0 3,11 0 0,-11 0 2,13-2-3,-13 2 2,0 0 1,0 0 6,16 0-5,-16 0-1,0 0 2,0 0-2,12-1 3,-12 1 0,0 0 18,0 0-9,0 0 8,0 0 18,0 0-15,0 0-4,0 0 0,0 0-5,0 0-6,0 0-1,0 0 9,0 0-12,-1 11-4,1-11 6,-4 11-3,4-11 0,-7 14 0,7-14-2,-6 16 0,4-7-3,-2 3-1,1-2-1,1 2 4,-1 3-10,1-4 8,-2 4 1,1 2-3,0-1 3,0 2-3,0-1 4,0 0-33,0-1-28,-1 3-72,0-4-51,2 0-48,-3 2-38,2-1-105,1-2-108,-1 2-103,-1-7-124,2 4-601,-1-5-908</inkml:trace>
  <inkml:trace contextRef="#ctx0" brushRef="#br0" timeOffset="6985.1115">6546 15163 549,'0'0'686,"0"0"-128,0 0-38,0 0-86,0 0-34,0 0-57,0 0-51,0 0-46,0 0-26,0 0-24,2 12-19,-2-12-36,0 0-12,0 0-18,-1 9-12,1-9-18,0 0-8,0 15-7,0-15-2,-1 14 1,1-14-21,-2 14-3,2-14-2,-1 18-10,-1-7-1,2-11 5,-3 20-36,3-20 15,-2 21-10,2-21-14,-3 21-45,3-21-74,-1 15-40,1-15-107,-1 15-83,1-15-80,-3 11-134,3-11-570,0 0-758</inkml:trace>
  <inkml:trace contextRef="#ctx0" brushRef="#br0" timeOffset="7672.5918">6778 14854 50,'-3'-11'725,"3"11"-157,0 0-77,-7-7-30,7 7-80,0 0-3,-8-7-55,8 7-5,0 0-50,-8-5-13,8 5-32,0 0-34,-8-4-21,8 4-5,0 0-7,-9-5-6,9 5 2,0 0-7,-8-6-7,8 6-12,0 0-18,-10-4-12,10 4-13,0 0-9,-10-5-9,10 5-5,0 0 4,-11-8 12,11 8 4,0 0-1,-10-6-1,10 6-7,0 0-6,0 0-12,-9-7-11,9 7-8,0 0-7,0 0-8,0 0-3,0 0-6,-9-3-1,9 3-4,0 0-1,0 0 0,0 0 1,0 0-5,0 0 3,8 7 1,-8-7-1,9 5-2,-9-5 1,13 6 0,-13-6 2,17 6-14,-17-6 11,17 6 3,-6-4-2,-1 2 8,3-2-1,-2 0-3,-11-2-7,23 3-1,-23-3 4,24 1-2,-24-1-1,25 0 2,-25 0-1,21-1 0,-21 1 0,23-3 2,-23 3 0,19-1-2,-19 1-19,16-1 20,-16 1 2,15-2 1,-15 2 0,12 0 1,-12 0 2,0 0-6,15-4 10,-15 4-3,0 0-2,0 0 0,12-2-2,-12 2 22,0 0-19,0 0 2,0 0 15,7-5 0,-7 5-1,0 0 10,0 0-17,0 0 4,0 0-5,0 0-1,0 0-1,0 0 2,-13 6-3,13-6 7,-6 8-11,6-8 2,-10 11 2,5-3 0,1 1-6,-1 2 9,1 0-4,-1 2 25,0 2-5,1 0 6,-1 6-13,1-5 2,0 5-13,0 1 6,0-1-9,-1 1 3,3-3-10,-2 2-10,0-3-43,2 1-57,-2-1-64,1-3-86,1 3-82,-1-2-101,-1-4-176,2 1-170,-2-2-774,1-2-1202</inkml:trace>
  <inkml:trace contextRef="#ctx0" brushRef="#br0" timeOffset="14513.7304">8592 14784 252,'0'0'350,"0"0"-27,0 0-54,0 0-31,0 0-27,0 0-18,-9-4-16,9 4-5,0 0-6,0 0-14,0 0 2,-13-3 3,13 3 0,0 0-1,0 0 8,-10-2 12,10 2 19,0 0-21,0 0-2,-9-4-28,9 4 26,0 0-52,0 0 18,-7-7-45,7 7 25,0 0-33,-2-10 13,2 10-27,0 0 17,5-13-15,-5 13 10,6-11-13,-6 11 16,12-11-2,-6 4-3,2 2-1,-1-1 11,3 2-8,-3-2-15,2 2-8,0 0-8,-9 4 3,18-4 14,-18 4-8,17-3-11,-17 3-9,15 0-3,-15 0-12,13 0-1,-13 0 0,11 6-8,-11-6 6,10 7-4,-10-7 3,5 11-5,-5-11 0,0 17-3,-2-8 0,-2-1-3,-1 6 1,-3-1-7,1-2 10,-1 1-12,-2 1 3,0 2-5,-1-3 4,0 1 3,1-1-8,-1 1 0,0-3 2,1 2-3,-1 0 3,0-4-1,2 3 7,1-5-4,2 3-3,-2-3 2,2 1-3,-1 0-4,1-2 12,-1 2-10,7-7 3,-9 9-2,9-9 3,-8 8 0,8-8 3,-7 5-2,7-5-4,0 0 2,-7 7 2,7-7-2,0 0-2,0 0-1,-7 9 4,7-9-1,0 0-1,0 0 5,0 0-4,0 0 2,8 5-3,-8-5 9,0 0-7,18 0 5,-18 0 2,15-1-4,-15 1 4,18 0-1,-18 0-2,23-2 1,-10 2 1,1-2 2,-1 0 8,5 0 5,-2 0 5,1-1-3,0 3 5,0-3-9,0-1 1,-2 2-7,2-1 1,-4 3-6,0-4-14,1 2 14,-14 2 2,22-2-8,-22 2 6,19-2-8,-19 2 7,15-4-7,-15 4 4,11-3 0,-11 3 2,0 0-5,15 0-1,-15 0-2,0 0 9,0 0-16,13 0-5,-13 0-44,0 0-41,0 0-33,0 0-61,0 0-38,0 0-71,0 0-52,0 0-71,4 9-59,-4-9-125,0 0-626,0 0-846</inkml:trace>
  <inkml:trace contextRef="#ctx0" brushRef="#br0" timeOffset="15172.9233">9076 14788 637,'0'0'555,"1"-11"-76,-1 11-39,0 0-51,0 0-30,2-14-42,-2 14-1,0 0-52,0 0 20,0-14-49,0 14-16,0 0-25,0 0 1,0 0-23,0-12-1,0 12-16,0 0-21,0 0-18,0 0-15,0 0-21,0 0-13,0 0-16,0 0 4,0 0-9,-12 5 11,12-5-14,-5 12 8,5-12-14,-6 12 0,6-12-1,-6 14-12,6-14-7,-2 15 4,2-15-8,-3 17 2,3-17-9,0 14 5,0-14-6,2 15 7,-2-15-5,3 14 4,-3-14-5,8 15 3,-8-15-4,10 13 1,-10-13-5,13 13 6,-6-8 1,1 1-2,0-2-1,0 1-1,1-1 0,0 1 0,0-1-1,0 0 2,-9-4-1,16 7 1,-7-3-2,-9-4-2,17 7-1,-17-7 1,14 8 2,-14-8-3,15 7 2,-15-7 12,10 9-15,-10-9 1,9 9 1,-9-9 3,10 7-1,-10-7 1,8 10 6,-8-10 3,4 10 7,-4-10 5,3 9-2,-3-9 7,0 13 0,0-13-2,-4 12-1,4-12-6,-9 14 5,3-7-8,-1 0-11,1 0 5,-2-1-1,-1 1-3,-1 0 7,1-2-5,0-1-6,-3 2 1,2-2-4,0 1-12,-3-3 15,3 1 0,10-3 0,-21 4-2,21-4-1,-21 4-38,21-4-26,-18 0-43,18 0-48,-17-4-61,17 4-93,-15-4-51,15 4-73,-13-4-58,13 4-123,-9-8-693,9 8-909</inkml:trace>
  <inkml:trace contextRef="#ctx0" brushRef="#br0" timeOffset="15684.6535">9167 14715 333,'0'0'565,"-4"-11"-88,4 11-51,0 0-26,-4-9-47,4 9-25,0 0-38,0 0 3,-5-11-44,5 11 10,0 0-26,0 0-26,0 0-38,-5-8-19,5 8-14,0 0-19,0 0-8,0 0-13,0 0-6,0 0-19,0 0-3,0 0 6,0 0-7,0 0-9,0 0 1,0 0-11,0 0 5,0 0 1,18 1-7,-18-1-2,14 5-4,-3-4-7,-11-1-6,22 3-6,-11 0-1,1-2-5,2 0 1,-1 1-4,1 1-3,0-2-5,0 0 4,0 0-1,1 0-1,-1 0-3,1-1 1,0 0 1,-1 2 5,0-2 7,-1 0 0,1 0 21,-1 1 9,-13-1-1,21 0-2,-21 0-7,19 1-1,-19-1 2,14 0 1,-14 0 5,0 0 2,18 2 4,-18-2 5,0 0 0,14 0 0,-14 0-2,0 0-7,12 1-9,-12-1-4,0 0-8,0 0-4,0 0-4,0 0-3,15 0-9,-15 0-51,0 0-34,0 0-56,0 0-52,0 0-54,0 0-65,0 0-40,0 0-80,0 0-76,-11-4-71,11 4-190,0 0-337,-19 0-717</inkml:trace>
  <inkml:trace contextRef="#ctx0" brushRef="#br0" timeOffset="17278.0348">11663 14863 6,'0'0'561,"-2"-12"-130,2 12-44,0 0-42,0 0-20,4-10-15,-4 10-29,0 0-5,0-15 6,0 15-15,0 0 29,2-11-29,-2 11-4,0 0-34,2-14-1,-2 14 3,0 0-13,0 0-9,1-13-17,-1 13-14,0 0-15,0 0-15,0 0-20,0 0-20,0 0-24,-4-10-16,4 10-10,-9 5-7,9-5 31,-10 7-53,3-2-3,0 1-1,1 1-4,-1 1 4,1 0-3,-1 2 0,2-1-2,-1-2-2,2 1-5,-1 1-4,2 1 2,3-10-5,-6 16-3,6-16 3,-3 14 0,3-14 14,2 11-16,-2-11 2,6 12-2,-6-12 1,9 11-1,-9-11 5,14 10-3,-4-6 0,-1 0 14,0-1-20,3 1 5,-2 1-5,0-1 2,3 0-2,-4 0 1,1 0 2,1 0-1,0-1-1,-1 3 4,2-3-6,-4 2 0,1-1 1,1 0-16,-2 0 20,0 3-2,1-2 1,-9-5 1,13 10-1,-13-10-3,11 12 1,-11-12 4,9 9 0,-9-9 7,7 11 10,-7-11 16,2 12-3,-2-12 20,1 9-19,-1-9 21,-1 12-26,1-12 14,-8 10-18,8-10 5,-10 12-12,1-8 6,1 3-12,1-2 4,-5 1-11,2-2 12,-3 2-8,2-4 2,-1 3-8,-3-3 5,2 3-12,-1-4 4,1 0-25,-2 1-22,3-1-32,-4-1-59,3 0-47,0 0-48,-1-1-46,3-1-61,-1 0-122,2-1-100,1 0-84,9 3-818,-16-8-1080</inkml:trace>
  <inkml:trace contextRef="#ctx0" brushRef="#br0" timeOffset="17731.8287">11711 14822 323,'0'0'667,"0"0"-110,0 0-58,0 0-61,0 0-39,0 0-74,0 0-22,0 0-59,0 0-1,0 0-67,0 0 12,0 0-64,0 0 25,0 0-26,0 0 27,0 0-35,0 0 2,14-3-21,-14 3 3,15 0-21,-2-3 1,-2 3-20,2-1 13,4 0-23,1-1 17,2-2-25,-1 2 7,4 0-9,0-1 14,2-1-10,-6 2 3,6-1-13,-4 1 8,-3-1-2,2 2 13,-2-2 0,0 3 4,0-4-7,-7 3-4,3 0-7,-1 0-6,-13 1-3,19-1-2,-19 1-2,16-2-1,-16 2 7,14-1-1,-14 1 0,0 0-10,16 0 16,-16 0-20,0 0-3,14-1 3,-14 1-5,0 0-7,0 0-53,9-2-90,-9 2-84,0 0-111,0 0-108,0 0-115,0 0-162,0 0-645,-13 2-965</inkml:trace>
  <inkml:trace contextRef="#ctx0" brushRef="#br0" timeOffset="21663.4098">21977 10400 54,'0'0'617,"6"-9"-147,-6 9-70,0 0-33,5-10 6,-5 10-26,0 0-3,6-10-30,-6 10-19,0 0-19,3-10-7,-3 10-36,0 0-8,0 0-36,4-9-7,-4 9-34,0 0-2,0 0-41,0 0 5,0 0-15,0 0 16,0 0-41,0 0 23,-11 3-26,11-3 16,-11 14-31,11-14 15,-10 14-30,2-6 9,3 1-5,0-1-5,1 2-5,-1-1 0,1-1-3,0 1-2,1 2 6,3-11-1,-5 17-4,5-17-1,0 15-4,0-15-2,3 16-10,-3-16 1,9 13 4,-4-7-3,3 1 2,-1-1 27,3 1-38,0-3 31,-1 1-37,2 0 30,0 2-38,-2-2 40,3 0-42,-1 2 31,-1-2-39,0 0 45,0-1-39,-1 3 43,1-2-40,-2 0 33,1 1-39,-9-6 38,15 9-36,-15-9 35,11 7-35,-11-7 39,9 7-41,-9-7 42,7 8-31,-7-8 45,0 0-41,3 12 49,-3-12-45,0 0 50,-9 8-58,9-8 50,-13 4-55,13-4 49,-19 7-58,6-4 56,0-2-55,-3 1 48,-1-1-51,0-1 47,-2 0-45,3 0 49,-4 0-50,1 0 47,3-1-49,-2 0 45,2 0-74,0-1-22,3 0-53,-1-1-17,3-1-36,0 3-45,0-3-39,1 2-57,10 2-50,-17-10-64,17 10-12,-9-8-78,9 8-110,-4-11-355,4 11-587</inkml:trace>
  <inkml:trace contextRef="#ctx0" brushRef="#br0" timeOffset="22007.1473">21931 10437 23,'0'0'684,"0"0"-151,0 0-66,0 0-21,-7-7-42,7 7-39,0 0-26,0 0-31,0 0-45,0 0-31,0 0-42,2-12 0,-2 12-42,11-4 9,-11 4-35,18-5 22,-5 2-24,2 1 25,0-1-25,3 3 3,3-2-21,0-1 22,0 0-27,1 2 1,1-2-10,-3 3 20,2-2-27,-1 1 8,1 1-29,-4-1 4,1 1-33,-3 0 7,-1 0-23,-2 0 14,1 0-25,-14 0 22,19 0-26,-19 0 22,16 4-26,-16-4 15,11 2-15,-11-2 21,9 7-52,-9-7-18,0 0-78,0 0-18,1 10-80,-1-10-58,0 0-95,-8 10-61,8-10-72,-6 8-141,6-8-520,-8 6-786</inkml:trace>
  <inkml:trace contextRef="#ctx0" brushRef="#br0" timeOffset="22460.2597">22481 10408 724,'7'-7'595,"-7"7"-76,0 0-44,5-10-68,-5 10-55,0 0-32,4-9-38,-4 9-32,0 0-53,0 0-15,0 0-67,-4-10 32,4 10-26,0 0 2,-12 2-39,12-2 8,-12 8-28,12-8-6,-12 10-14,6-1 34,-1-2-33,1 3 24,1-1-31,0 3 22,-1 0-24,3-2 20,-2 3-4,2-1-3,2 0-4,0 0-10,2 0 1,0 0 0,0 2-6,2-3 7,1 0-8,-1-1-3,4 3-5,-1-4-2,2 0-5,2 2 2,-1-5-8,2 2 2,0-4-2,0 1-4,0-1 2,3-1-8,-3-2 8,2 0-1,-2-2 1,-11 1 1,22-3-3,-12 0-2,-10 3 0,20-8 0,-13 4 4,0-3-4,-7 7 4,10-10-10,-10 10 11,5-11 2,-5 11-2,0 0-23,-1-14 27,1 14-27,-8-8 25,8 8-27,-10-7 28,10 7-22,-14-2 23,14 2-4,-19-1-7,19 1 5,-21 0-8,10 2-39,11-2-48,-23 5-56,12-2-112,0 0-85,-1 1-85,3-2-76,-2 3-187,11-5-425,-17 7-732</inkml:trace>
  <inkml:trace contextRef="#ctx0" brushRef="#br0" timeOffset="23142.6989">22869 10392 411,'0'0'487,"0"0"-84,0 0-48,-8-6-27,8 6-20,0 0-35,0 0-21,-7-7-17,7 7-7,0 0-6,0 0-38,-7-7 32,7 7-4,0 0-29,-8-7-12,8 7-34,0 0 13,-6-11-16,6 11 21,0 0-28,-7-10 18,7 10-25,0 0 16,-6-11-33,6 11 7,0 0-40,-7-9 11,7 9-32,-7-8 13,7 8-27,-6-5 8,6 5-14,0 0 23,-7-9-31,7 9 18,0 0-28,-6-5 16,6 5-29,0 0 21,0 0-24,0 0 21,0 0-22,0 0 21,0 0-23,0 0 29,0 0-28,0 0 28,6 5-30,-6-5 26,14 4-26,-2-1 24,-12-3-24,22 2 20,-9 1-19,2-2 22,0 0-27,0 2 22,3-2-17,0 1 23,0-1-24,0 0 21,-3-1-21,0 2 21,1-2-21,-1 0 23,-2 0-26,-13 0 26,24 2-26,-24-2 19,19 0-15,-19 0 20,16 0-21,-16 0 26,14 0-25,-14 0 19,0 0-23,14 2 28,-14-2-21,0 0 23,0 0-28,2 10 21,-2-10-17,-2 10 18,2-10-18,-5 11 26,5-11-24,-6 15 21,3-5-25,-2-2 28,1 3-8,-1 1-1,1-1-4,-1 1-2,0 2-5,-2-3 4,3 2 0,1 2-2,-3-3-2,3 2-22,-3 0-58,3-1-58,-1-1-52,0-2-40,2 0-82,-1 0-38,3-10-45,-4 17-8,4-17-83,-3 13-32,3-13-543,0 0-677</inkml:trace>
  <inkml:trace contextRef="#ctx0" brushRef="#br0" timeOffset="23720.8144">23372 10454 675,'0'0'550,"8"-10"-92,-8 10-40,6-9-38,-6 9-48,8-9-33,-8 9-21,5-9-35,-5 9-13,4-12-9,-4 12-8,2-9-39,-2 9-4,0 0-36,-1-15 4,1 15-29,-3-10 34,3 10-15,0 0 23,-5-13-42,5 13 6,-4-8-30,4 8 19,-6-7-34,6 7 11,-6-7-24,6 7 32,-8-8-24,8 8 21,0 0-35,-8-6 11,8 6-29,0 0 12,-7-7-17,7 7 2,0 0-23,0 0 16,0 0-25,0 0 23,0 0-17,0 0 8,0 0-14,0 0 16,10 7-17,-10-7 19,15 4-22,-15-4 20,22 2-24,-10 0 23,1-1-22,2 0 21,0 0-13,0-1 6,2 2-15,0-2 18,2 0-20,-3 1 32,0-1-29,-1 0 17,-1 0-3,1 0-18,-2 0 21,-1 1-19,0-2 21,-12 1-18,18 0 15,-18 0-15,18 0 16,-18 0-13,13 0 19,-13 0-17,0 0 19,16-1-22,-16 1 19,0 0-23,0 0 25,12-2-20,-12 2 16,0 0-13,0 0 15,0 0-18,0 0 22,0 0-1,0 0-3,0 0-8,-6 7 11,6-7 3,-7 10 1,2-3 1,5-7-7,-10 17 11,6-7-2,-1 4-4,0-2 9,0 3 7,1-1 0,-2 2 32,2-1-50,-1 1 45,1 0-59,1 1 46,-1-2-57,2 1 48,-1-1-45,2-2 37,0 1-57,-2-2 36,3-1-98,0-11-51,-1 20-75,1-20-50,-1 15-59,1-15-133,-2 12-135,2-12-133,0 0-698,-3 12-1026</inkml:trace>
  <inkml:trace contextRef="#ctx0" brushRef="#br0" timeOffset="24928.9283">26944 10411 83,'0'0'588,"9"-3"-134,-9 3-72,0 0-34,0 0-30,11-7-37,-11 7-29,0 0-22,9-5-7,-9 5-34,0 0 13,5-9-9,-5 9-9,0 0-6,6-9-13,-6 9-11,0 0-9,0-11-25,0 11 8,0 0-24,-2-12 6,2 12-37,-9-8 28,9 8-23,-12-7 16,12 7-32,-17-7 23,5 5-27,-1 1 18,1-1-32,-3 2 25,1 2-26,-1-1 11,-1 1-27,0 2 26,-2-1-27,1 2 15,0 2-30,2-1 23,-1 2-29,1 0 21,-1 2-18,5 0 11,-3 0-19,3 1 18,2 0-24,-1 0 27,4 1-22,1-1 20,1-1-29,2 1 23,0 1-19,2-12 22,6 19-10,-3-9 5,5 0 0,2 0-4,-1-1-5,4-1 5,1 0-2,-3-3 0,5 1-3,-1-2-2,3 1 4,-2-2 3,0 1-7,1-1 2,-1-1 1,-1-2-6,0 2 0,0-2 2,-1 0 5,-1 1 2,-13-1-2,25-1-6,-25 1 8,20-2 6,-20 2 5,16 0 1,-16 0 1,14 0-4,-14 0 5,0 0-8,17-2-3,-17 2 0,0 0-6,14 0-3,-14 0-37,0 0-27,0 0-56,11-3-6,-11 3-52,0 0-23,0 0-63,9-6-53,-9 6-31,0 0-44,0 0-55,0 0-104,9-6-494,-9 6-663</inkml:trace>
  <inkml:trace contextRef="#ctx0" brushRef="#br0" timeOffset="26972.3508">30185 10456 441,'0'0'462,"0"0"-84,0 0-59,0 0-33,-13 0-23,13 0-22,0 0-28,0 0-18,0 0-22,0 0-22,-10-4-11,10 4-10,0 0-17,0 0-2,-11-3 12,11 3-20,0 0 6,-11-2-21,11 2 14,0 0-30,-11-3 34,11 3-50,0 0 39,-13-1-38,13 1 39,0 0-32,-13-1 19,13 1-32,0 0 20,-12-3-23,12 3 19,0 0-21,0 0 18,-12-1-17,12 1 11,0 0-9,0 0 18,0 0-12,-13-1 10,13 1 0,0 0 2,0 0-8,0 0 11,0 0-6,0 0 10,0 0-7,0 0 5,0 0-1,-10-2-1,10 2-4,0 0 1,0 0-3,0 0-4,0 0-2,0 0-1,10-5 3,-10 5 0,0 0-5,19-2-3,-19 2 9,16-2 15,-16 2-28,19-3-2,-6 2-3,-13 1 3,23-1 10,-11 0-7,-12 1-12,26 0-2,-26 0-2,23 1-6,-10 0 1,-13-1-5,21 4-9,-21-4 4,17 6-3,-9-1-3,-8-5-5,14 10 9,-9-3-9,-5-7-6,5 13 10,-5-13-15,1 15 10,-1-15-6,-3 18 7,-1-8-6,-3-1 3,-1 1-4,-3 0-2,-2 1 7,-2-1 5,-2 1-16,0 0 9,-1-1-10,1-1 3,-1 0 0,4-1 1,-2 0 2,3-2-3,-3 0 5,5 1-1,-2 0-3,0-2 16,3 0-14,10-5 12,-18 9-9,18-9-5,-13 7-2,13-7 7,-12 6-9,12-6 6,0 0-6,-11 5 8,11-5-5,0 0 8,0 0-4,7 7 2,-7-7-10,16 3 15,-16-3-21,26 1 19,-12 0-15,3-1 15,1 0-8,1 0 9,1 2-8,-1-1 8,3-1 0,0 0 5,-3 1-19,3-1 12,-3 0-9,0 0 7,-2 1-5,-3-1-5,1 0 5,-2 0 10,-13 0-13,21 0 28,-21 0-41,20 0-38,-20 0-31,15 0-60,-15 0-32,12-1-67,-12 1-47,11-2-36,-11 2-87,9-3-59,-9 3-47,0 0-41,10-6-174,-10 6-316,9-5-672</inkml:trace>
  <inkml:trace contextRef="#ctx0" brushRef="#br0" timeOffset="27519.2061">30755 10443 91,'0'0'635,"8"-8"-129,-8 8-110,0 0-32,0 0-35,5-9-53,-5 9-32,0 0-27,0 0-25,-12-4-18,12 4-7,0 0-18,-16 3-1,16-3-18,-16 2 16,16-2-48,-13 5 20,13-5-36,-16 8 14,16-8-40,-14 9 44,14-9-34,-11 12 16,11-12-35,-10 13 29,10-13-24,-3 12 25,3-12-4,-3 13-13,3-13-1,3 13-5,-3-13 4,6 16-8,-1-9-5,4 0-8,-1 1-12,2-2 3,1 2-4,1-1-6,0-1 0,0 2-9,0-3 8,-2-1 2,1 3 2,-2-1 10,2-2 16,-1 3 0,-2-2-12,-8-5-7,16 8 2,-16-8-5,12 7-10,-12-7 4,9 7 1,-9-7 1,6 8-1,-6-8 4,0 0-3,4 9 0,-4-9-8,0 0 4,-10 10-3,10-10 0,-12 4-5,12-4 1,-18 5-4,8-3-5,-2-1 8,0 0-5,-1 0-1,-2-1-1,0 0 14,0 0-24,4-1 9,-5 0-76,2-1-65,0 1-34,3-4-101,0 1-108,0 1-73,3-1-115,1-1-196,1-2-295,6 7-678</inkml:trace>
  <inkml:trace contextRef="#ctx0" brushRef="#br0" timeOffset="27816.0709">30701 10384 142,'0'0'704,"0"0"-166,10-5-66,-10 5-33,12-1-60,-12 1-49,17-3-35,-17 3-32,19-1-40,-5-1-29,-1 2-26,2 0-13,-1-1 14,3 1-33,-1-2-5,3 2-27,-2-2 2,-2 2-13,1-1 6,-1 0-22,-1 0 3,1 1-29,-2-2 8,0 1-21,0 0-2,-13 1-10,23-3 3,-23 3-14,19-2 5,-19 2-12,15 0 11,-15 0-17,13-2 12,-13 2-26,0 0-50,15-3-36,-15 3-23,0 0-87,9-3-61,-9 3-53,0 0-75,0 0-47,0 0-712,0 0-768</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50:42.778"/>
    </inkml:context>
    <inkml:brush xml:id="br0">
      <inkml:brushProperty name="width" value="0.05292" units="cm"/>
      <inkml:brushProperty name="height" value="0.05292" units="cm"/>
      <inkml:brushProperty name="color" value="#00B0F0"/>
    </inkml:brush>
  </inkml:definitions>
  <inkml:trace contextRef="#ctx0" brushRef="#br0">2144 15880 78,'0'0'505,"0"0"-121,0 0-72,0 0-49,0 0-51,0 0 60,0 0-33,1-13-16,-1 13-8,0 0 3,4-9-8,-4 9-12,0 0-8,4-11 7,-4 11-2,3-9 7,-3 9-41,3-9 0,-3 9-35,4-10 20,-4 10-15,3-12 15,-3 12-32,1-13-7,-1 13-27,1-13 16,-1 13-3,1-15 6,-1 15-28,-1-15-1,1 15-30,-1-16 15,1 16-19,-3-13 11,3 13-24,-5-14 19,5 14-21,-6-11 13,6 11-26,-8-11 16,8 11-26,-12-8 20,12 8-26,-13-5 16,13 5-15,-16-3 19,16 3-23,-18 4 21,18-4-21,-19 6 21,9 0-19,0-1 1,-1 4 16,2-2-20,-2 2 19,5 0-19,-1-3 21,2 3-23,-1-1 22,3 2-21,3-10 21,-6 17-24,6-17 20,-3 11-21,3-11 23,1 11-19,-1-11 24,6 7-20,-6-7 19,10 4-20,-10-4 21,11 1-19,-11-1 16,15-2-14,-15 2 15,16-5-23,-16 5 21,16-9-23,-7 3 30,-1 2-24,2-2 19,-3-1-15,-1 2 18,3 1-23,-1-2 19,-8 6-20,11-10 22,-11 10-22,9-8 22,-9 8-24,9-8 23,-9 8-21,8-3 15,-8 3-19,0 0 22,0 0-16,11-2 17,-11 2-14,0 0 15,8 8-19,-8-8 19,6 13-18,-6-13 26,5 18-30,-2-6 28,0-1-23,-1 1 18,-1 1-23,1 0 25,-1 1-19,0 3 23,-1 0-4,2 2 1,-2-4 4,1 4 1,-1-2-20,0 0 23,1 0-24,-1 0 23,0-1-19,0-2 16,0 0-24,0-2 23,0 2-27,0-2 26,0-12-23,1 21 22,-1-21-21,0 19 19,0-19-45,0 14-31,0-14-60,1 11-39,-1-11-58,2 13-47,-2-13-66,0 0-75,0 0-97,-2 13-748,2-13-863</inkml:trace>
  <inkml:trace contextRef="#ctx0" brushRef="#br0" timeOffset="597.4254">2633 15895 279,'10'-11'585,"-10"11"-86,8-9-87,-8 9-32,8-13-40,-8 13-35,5-12-29,-5 12-50,2-16-3,-2 16-30,2-14 1,-2 14-35,-2-16 4,2 16 2,-2-18-27,2 18-7,-5-16-10,5 16-16,-8-14-1,8 14-4,-8-13-9,8 13-28,-10-9-9,10 9-9,-13-5-4,13 5-11,-14-2 1,14 2-15,-15 2 11,15-2-13,-17 8 9,17-8-15,-15 10 10,7-5-12,3 1 9,-1 1-10,6-7 5,-10 13-16,10-13 11,-7 14 2,7-14 6,-2 12 1,2-12-21,0 15 14,0-15-14,6 12 9,-6-12 2,9 14 0,-1-9-1,-1 3 1,2-3 4,3 3-8,-2-3 4,0 0 2,4 2 2,-2-1-8,2-1 0,-3 2 3,3-1 3,-3 0-7,-1-2 0,0 2 2,-1 0-5,-1 0 5,-1-1 2,1 2 1,-2-1 0,-6-6 1,8 14 1,-8-14-1,1 15-3,-1-15 0,-2 14-3,2-14 1,-7 18-3,2-10-5,-2-1-2,2 0 1,-2-1 1,-1 0-1,8-6-2,-14 9 1,14-9 2,-14 3-3,14-3 4,-14 1 0,14-1-3,-11-3-1,11 3 0,-11-7 2,11 7 3,-8-12 3,8 12 2,-4-15 0,4 15-1,2-17 1,1 6-5,2 2 2,1-3 3,2 1-6,0-2 10,3 1-13,1 1 4,2-2-49,-3 4-39,1-3-65,2 4-68,-3-3-81,3 2-105,-2 0-48,-1 2-192,2-1-330,-1 1-575</inkml:trace>
  <inkml:trace contextRef="#ctx0" brushRef="#br0" timeOffset="941.1538">3015 15722 497,'8'-9'615,"-8"9"-75,0 0-54,0 0-69,2-9-35,-2 9-42,0 0-14,0 0-36,0 0-27,4-9-35,-4 9-33,0 0-34,0 0-28,0 0-20,0 0 4,0 0-23,0 0 2,0 0-21,0 0 24,4 10-15,-4-10 1,1 15 6,-1-15 5,0 18-16,2-7-12,-2 1-2,0 2-5,0-2-3,0 1 1,0 2 5,0-3-10,0 2-4,1 0-12,-1 1-4,0-1-5,0 0 1,0 1-7,0-1-6,0 1-2,1-1 0,-1 0-1,-1-1-5,1 1-1,0-2-3,0 0 14,0-1-12,-1 1-22,1-12-55,0 20-42,0-20-47,-2 16-52,2-16-56,-1 14-62,1-14-61,-1 10-62,1-10-93,0 0-188,0 0-315,0 0-666</inkml:trace>
  <inkml:trace contextRef="#ctx0" brushRef="#br0" timeOffset="1472.384">3321 15836 15,'0'0'692,"-2"-12"-140,2 12-96,0 0-49,0 0-51,2-15-65,-2 15-24,6-9-22,-6 9-19,9-13-31,-3 7-11,1 0-22,2-1 14,-2 0-40,2 1-18,3-1-8,-3 3-18,0-2-20,0 3-13,2-1-9,-11 4-2,17-2-19,-17 2 11,16 0-23,-16 0 8,13 2-13,-13-2 3,12 9-1,-12-9-1,6 12-4,-6-12 1,1 16 2,-2-6-11,-2 2 2,0-2 0,-1 2-2,-3 0-7,1 2 11,0-2-2,-1 0-2,1 1-1,-3-3 0,2 1-7,0-1 24,2 0-26,-2-1 30,2-2-28,0 1 23,5-8-27,-8 12 26,8-12-27,-5 10 22,5-10-24,-6 8 30,6-8-31,-3 10 30,3-10-38,0 0 31,0 0-17,0 0 32,3 10-33,-3-10 5,0 0 1,15-3 2,-15 3 6,16-4-4,-16 4-3,19-8-1,-9 4-5,3-1 4,0 2 1,1-3 10,0 1-5,1 0 5,-1-2-18,3 3 27,-2-3 11,3 3 12,-3-2 22,0 0-21,1 1 18,-1-1 0,-2 1-9,-2 2-8,0 0-10,-2-1-6,-9 4-3,16-7 0,-16 7 0,13-3-5,-13 3-2,11-5-5,-11 5-5,0 0-12,12-3-44,-12 3-45,0 0-47,0 0-90,0 0-59,0 0-72,0 0-122,0 0-175,0 0-369,0 0-644</inkml:trace>
  <inkml:trace contextRef="#ctx0" brushRef="#br0" timeOffset="2473.2295">5088 15790 471,'0'0'534,"1"-15"-76,-1 15-50,3-20-24,-1 10-58,-2 10-13,3-19-41,-3 19-29,0-18-37,0 18 1,0-17-39,0 17-14,-4-20-5,4 20 2,-4-15-20,4 15-23,-7-12-21,7 12-10,-9-10-11,9 10-10,-12-1-5,12 1-3,-17 4-1,10 1 0,-2 3 0,-1 1-7,-1 1-1,4 2-3,-3 0-5,2 0-7,0 1 0,2-2-6,-1 3-1,1-2-5,2-2 1,0 0-5,2-1-1,2-9 2,-4 18-1,4-18 2,1 13-2,-1-13-2,7 8-2,-7-8 5,10 4 3,-10-4-7,16 2-3,-16-2 1,21-5-8,-11 1 10,-1 0 2,2 0-3,0-1 4,-1 0-1,0 0 1,-1-2-10,-1 0 5,0 0-3,0 1 0,-1-1 0,-1 2 1,-6 5 4,11-12 0,-11 12 5,8-9-7,-8 9 0,8-8 1,-8 8 4,0 0 1,8-7-4,-8 7-2,0 0 0,0 0 11,0 0 4,8 7 8,-8-7 2,2 11 3,-2-11 16,0 15-4,1-5 15,-1-10 10,1 22-6,1-9 6,-1 0-14,2 0-1,-2 3 1,0-3 1,0 4 2,1-1 0,-1 1-2,0-2 10,1 2-1,-1-2-13,0 2 0,0 0-12,-1-2 2,2-1-10,-2 0 3,0 0 2,0-1-4,0-2-8,0 2-10,-2-3-1,2-10-2,0 19-1,0-19-7,0 16 3,0-16 6,-1 14-6,1-14 0,0 0-1,0 16-3,0-16-26,0 0-54,-1 12-68,1-12-64,0 0-65,-5 10-64,5-10-83,0 0-95,0 0-76,-9 5-821,9-5-1019</inkml:trace>
  <inkml:trace contextRef="#ctx0" brushRef="#br0" timeOffset="2816.9667">5432 15983 661,'0'0'579,"0"0"-105,0 0-50,7-4-59,-7 4-68,0 0-42,0 0-16,0 0-11,0 0-7,13 1-23,-13-1-23,0 0-19,4 8-4,-4-8-18,0 0-48,4 12 15,-4-12-39,1 12 30,-1-12-29,3 11 7,-3-11-32,0 14-5,0-14-6,0 14-9,0-14 0,0 14-3,0-14 6,-2 16-15,2-16-6,-1 14-68,1-14-31,-1 16-66,-2-7-50,3-9-64,-3 17-84,3-17-32,-6 16-147,6-16-422,-5 13-553</inkml:trace>
  <inkml:trace contextRef="#ctx0" brushRef="#br0" timeOffset="3473.1934">5848 15845 604,'5'-9'586,"2"-1"-90,-2 0-47,0 2-51,1-1-42,-3 0-24,1 0-53,-2-2-14,1 2-31,-3 9-1,4-15-28,-4 15-48,0-15-21,0 15-18,-3-11-14,3 11-19,-8-9-11,8 9-12,-11-6-5,11 6-2,-16-2-6,16 2-2,-21 2-8,9 1 12,0-2-7,-1 5-3,-1-1-3,0 1-5,1-1 7,0 1-6,3 1-2,-2-2-2,5 2-7,-2 0-10,2 0 8,0 0-4,2 0-2,1 2-1,4-9-1,-4 14-1,4-14-4,-1 16 1,1-16-1,5 14 0,0-6-1,0 1 1,3-1 8,-1-1-12,2 0 2,1-2-4,3 5 7,-1-5-5,2 2-3,-3-1 2,3 0 9,-1-1-13,1 1 10,-1 0-12,-1-1 10,1 1-8,-2-1 6,0-1-9,-1 1 12,-1 0-16,2-1 15,-4 2-14,-7-6 13,14 11-15,-14-11 20,10 10-19,-10-10 16,6 11-10,-6-11 11,0 0-14,0 17 11,0-17-14,-6 10 8,6-10-8,-8 12 12,8-12-19,-8 8 14,8-8-15,-10 7 8,10-7-13,-10 3 6,10-3-13,0 0 11,-15 0-10,15 0 8,-7-5-7,7 5 26,-6-12-25,6 12 14,-2-15-19,4 5 13,0-1-13,3-2-7,-1 1-2,2-2 6,1 1 3,2-1 3,0 0 6,0 2 2,1-1 5,0 1 4,0 0 0,2 2 3,-3-1 4,0 3 0,0-1-2,-2 1-1,1 2-26,-2 0-50,-6 6-36,11-9-45,-11 9-55,10-7-66,-10 7-59,0 0-107,10-3-138,-10 3-401,0 0-585</inkml:trace>
  <inkml:trace contextRef="#ctx0" brushRef="#br0" timeOffset="3754.4345">6188 15986 695,'0'0'638,"0"0"-95,6 7-42,-6-7-67,0 0-53,8 8-16,-8-8-85,5 8 16,-5-8-55,8 6-18,-8-6-45,6 7-10,-6-7-37,5 10 14,-5-10-4,4 12-28,-4-12-16,3 14-9,-3-14-6,4 15-6,-4-15-7,2 19-8,-2-19-4,0 19-11,-2-9-8,0 2-8,0-2-8,1 1 0,-2 0-4,-1 0-4,2 1-3,-1-2-3,-1 0-6,2 0-42,2-10-64,-7 17-67,7-17-66,-5 12-69,5-12-51,-2 9-66,2-9-128,0 0-188,0 0-286,0 0-635</inkml:trace>
  <inkml:trace contextRef="#ctx0" brushRef="#br0" timeOffset="4207.5421">6512 15872 568,'0'0'613,"0"0"-81,2-13-36,-2 13-57,0 0-31,1-9-40,-1 9-46,0 0-30,0 0-28,0-14-32,0 14-19,0 0-19,0 0-18,0 0-19,0 0-18,0 0-19,0-13-19,0 13-12,0 0-16,0 0-12,0 0 4,0 0 10,0 0 14,0 0 7,0 0-6,0 0-7,0 14-4,0-14 2,0 13 2,0-13-3,1 15-19,-1-15 3,2 14-9,-2-14-1,1 19-17,-1-19 3,3 21-22,-3-21 5,2 21-11,-1-11 9,1 1-12,-1 0 11,-1 3-17,1-3 9,-1 1-13,0 0 11,0-1-39,0 1-56,0-12-65,0 23-57,-1-12-68,1-11-72,0 21-88,0-21-68,-1 19-100,-2-8-182,3-11-375,-2 18-776</inkml:trace>
  <inkml:trace contextRef="#ctx0" brushRef="#br0" timeOffset="4494.8187">6649 16216 401,'0'0'685,"0"0"-125,0 0-54,4-8-69,-4 8-46,0 0-47,0 0-40,0 0-44,4-9-46,-4 9-30,0 0-29,0 0-32,0 0-34,0 0-3,0 0-10,0 0 18,0 0 9,9 9-14,-9-9-14,1 10-10,-1-10-8,1 12-13,-1-12-9,2 13-7,-2-13-5,0 13-3,0-13-8,-2 15 2,2-15-7,0 15-11,0-15-59,0 12-57,0-12-84,-1 12-72,1-12-79,-1 11-127,1-11-181,-5 9-370,5-9-647</inkml:trace>
  <inkml:trace contextRef="#ctx0" brushRef="#br0" timeOffset="5160.8236">6805 15952 425,'0'0'588,"-1"-10"-114,1 10-57,1-11-26,-1 11-56,3-11-28,-3 11-40,4-11-15,-4 11-41,6-11-2,-6 11-21,8-7-14,-8 7-10,10-8-29,-10 8-21,11-6-2,-11 6 9,14-3-13,-14 3-11,16 0 16,-16 0-6,15 3-21,-15-3-10,17 7 3,-17-7-7,14 10-11,-14-10-6,10 12-8,-4-4-7,-6-8 4,5 17-16,-3-6 2,-2-11-13,-2 21 6,0-9-12,-1 0-3,-2 1 1,0 0 0,0 3-5,-1-1 0,0-1 0,-2-2 0,1 4 1,1-3 1,-1-1-1,1 0 1,-2 1-4,3-4 3,1-1-5,-1 1 5,5-9 1,-5 12-6,5-12 3,-7 9-2,7-9 2,0 0 0,-4 12 0,4-12 0,0 0 0,0 0-2,12 2 0,-12-2 3,12-2-1,-12 2-4,19-6 1,-9 4-1,1-3-3,1 2 3,-1 0 2,3 1-1,0-3 0,-3 1 0,5 1 0,-5-1 0,4 0 0,-3 0 0,1 1 6,-2-1-6,1 1 11,0 1 18,-1 0 19,1-1 12,-12 3-2,21-4-1,-21 4 14,19-3 10,-19 3-2,16-2-15,-16 2 0,13-1-7,-13 1 5,13-2-17,-13 2 18,0 0-20,17-1 8,-17 1-23,0 0 5,11-1-13,-11 1 9,0 0-17,0 0 9,0 0-19,16 0 17,-16 0-73,0 0-53,0 0-65,0 0-70,0 0-72,0 0-75,0 0-102,0 0-74,0 0-132,0 0-623,0 0-923</inkml:trace>
  <inkml:trace contextRef="#ctx0" brushRef="#br0" timeOffset="7986.0055">8396 15845 241,'0'0'595,"0"0"-100,0 0-46,0 0-37,3-12-34,-3 12-60,0 0-31,0 0-37,6-9-11,-6 9-20,8-5-10,-8 5-6,12-6-25,-12 6-22,15-6 6,-5 3-13,0 1-18,0-1-3,2 1-2,-1-1-7,1 2-14,-12 1-16,21-1-13,-21 1-9,18 0-5,-18 0-14,18 2-8,-18-2-4,17 6-11,-17-6 8,11 8-1,-11-8-3,9 11 3,-9-11 6,4 14-1,-4-14-5,-2 17-6,-2-8-5,-1 3-4,-2 0 2,-1 1-9,-3-1 3,1 2-6,-3 1 4,0 0-6,0-1 6,0 1-10,-2-1 7,1 0-7,0-1-1,-1 1 11,2-3-8,1 0-3,0 0-1,2-2 2,0 0 0,-1 0-1,3-1 3,2-3-4,-1 2 2,7-7 0,-12 12 2,12-12 1,-9 8-3,9-8 3,-7 7-1,7-7 3,0 0 7,-7 10 7,7-10 11,0 0-4,0 0 12,0 0 3,8 6-4,-8-6-1,0 0-8,19-2 2,-19 2-5,19-3 13,-7 1-14,-1 0 5,2-1-2,0 1 13,-1-3-12,2 3 15,0 0-18,1-1 4,0-1-7,-2 0 9,0 2-16,-1-2 16,2 1-18,0 0 17,-1-1-22,0 1 12,0 1-19,-2-2 13,2 2-14,-3-1 14,2 1-18,-12 2 18,18-6-20,-18 6 15,15-2-17,-15 2 22,14-3-16,-14 3-43,10-2-54,-10 2-58,12-3-42,-12 3-51,10-2-36,-10 2-96,11-5-96,-11 5-69,11-5-126,-11 5-650,12-7-924</inkml:trace>
  <inkml:trace contextRef="#ctx0" brushRef="#br0" timeOffset="8532.8607">9096 15843 83,'0'0'633,"7"-10"-100,-7 10-70,5-10-27,-5 10-51,4-10-51,-4 10-17,2-9-33,-2 9-5,0 0-45,3-11-23,-3 11-25,0 0-27,0 0-6,-9-7-2,9 7-11,0 0-1,-14 4 7,14-4-8,-15 9-8,7-4-9,0 2-5,-2 1-8,1 2 5,0-1-12,-1 1-16,1 1-3,1 1-3,-1 0-12,2 1 4,1 0-6,0 3 4,1-4-8,1 3 10,-1-1-29,3 1 5,-1-1-17,2 0 3,1-1-4,0 1-3,1-2-3,0 1 25,2-1-18,3 1-15,-1-1-10,2-2 1,-1 1-2,2-1 7,2-2 1,0 0 1,-1-3-15,4 0 13,-3-1-16,4-3 16,-1 1-13,0-2 11,1-2-10,2-1 12,2-2-14,-1 0 13,2-4-15,0 2 12,-1-3-12,0 1 13,0-3-11,-1 0 20,-2 0-15,-2 0 29,1-1 15,-5 0 12,0 1-19,-2-2 6,-1 0-14,0-1 7,-4-2-15,0 2 5,-2 1-5,-2-3 3,0 2-7,-2-2 1,-2 4-10,0-3 9,-1 5-8,-1-1 13,-3 0-18,0 3 6,0-1-11,-3 4 7,1 0-10,-2 0 5,1 2-5,0 2 4,-1-1-24,0 3-46,2 0-60,-2 2-45,1 0-57,1 0-53,-2 1-63,3 2-63,0 0-95,1 0-86,1 1-86,0-1-679,4 1-956</inkml:trace>
  <inkml:trace contextRef="#ctx0" brushRef="#br0" timeOffset="9484.5548">11537 15850 101,'0'0'631,"7"-7"-111,-7 7-76,0 0-22,7-10-45,-7 10-43,0 0-10,6-9-22,-6 9-12,0 0-26,0 0-16,5-12-25,-5 12-26,0 0-29,0 0-23,-5-10-8,5 10 7,0 0-5,-11-2-4,11 2-5,-14 2 2,14-2 2,-18 7-2,10-1-1,-1-2 3,-2 1-4,1 4-13,-1-1 1,0 1-10,2 0 12,-1 3-34,-2 0 7,3-1-21,0 1 0,-1 2-22,4-1 19,-1 2-22,1-1 3,1 2 0,0-2-11,1 2-1,1-1-10,1 0 1,1 2-8,1-3 0,0-1-7,1 3 4,1-2-7,1 0 0,1 0-4,1 0 0,0-2 1,0 1 0,2-3-3,2-1 2,-1 1 0,1-3 0,0 1 7,3-4-8,-2 1 0,3-2 0,-1-1 0,1 1-6,1-3 15,2 0-18,0-3 2,1 1 0,2-2-1,-1-2 3,3-1-2,-2 0 5,1-3-5,0 0 1,-2-2 0,2 2 2,-2-2 8,1-2 14,-4 2 27,3-3 1,-5 1 0,1-1 20,-3 1-2,-2-1-67,1-2-3,-2 3 0,-3-1 0,-1 0 0,0-1 0,-4 0 0,0 1 0,0-1 0,-4 2 0,-1-1 0,-1 1 0,-2-1 0,-5 1 0,1-1 0,-3 2 0,0 3 0,-3 1 0,-4-1 0,2 5 0,-1-1 0,-3 2 0,5 1 0,-3 2 0,1 1 0,0 0 0,0 1 0,0 4-337,-3-2-199,4 4-113,-4 2-169,-4 3-1028,4-1-1558</inkml:trace>
  <inkml:trace contextRef="#ctx0" brushRef="#br0" timeOffset="26235.8845">22315 5080 612,'13'-2'531,"-13"2"-55,0 0-20,8-6-53,-8 6-45,0 0-52,7-9 0,-7 9-43,6-8 3,-6 8-53,5-6 8,-5 6-44,0 0-5,2-13-45,-2 13-11,0 0-25,-1-11 8,1 11-19,-5-8-10,5 8-14,-13-4 0,13 4-9,-18-2 7,7 1-19,-2 2 11,0 0-13,-1 3 0,-3 0 4,1 1-3,0 2-8,0 1-6,-1 1-6,1 1 2,-1 1-21,3-3 17,2 3 0,1-3-4,1 2-3,2-1-2,2-2 3,6-7-11,-9 13 11,9-13-2,-1 12 0,1-12 1,7 7 4,-7-7-2,12 6 0,-12-6-4,16 1 0,-16-1-3,19 0 4,-6-2-1,-1 0-1,-1 0-4,2-1 2,-2-2 0,2 1 3,-3-1 1,2 1-2,-1-2-11,-2 1 13,0-1-13,1-1 19,-2 3-15,-1-2 11,-1 0-12,2 0 9,-8 6-11,10-9 21,-10 9-2,8-7 5,-8 7-9,6-6 5,-6 6-12,0 0 12,0 0-3,0 0 10,7 8 0,-7-8 3,-1 12 17,1-12 1,-5 17-1,3-7 8,-1 2 25,1 3 16,-2-1-10,0 1 22,0 1-17,1-1 1,0 2-11,-2 0 13,2-1-13,2 0-9,-2 0-12,1-1-4,0-2-6,1-1-5,0-1-3,1-11-13,-2 21-7,2-21 4,-1 20-5,1-20 0,0 15-9,0-15 6,0 14-4,0-14 2,0 13-3,0-13-1,0 0 4,-1 16-29,1-16-59,0 0-68,0 11-37,0-11-92,0 0-68,-5 12-137,5-12-110,-8 9-137,8-9-707,-7 5-1047</inkml:trace>
  <inkml:trace contextRef="#ctx0" brushRef="#br0" timeOffset="27188.9772">22727 5334 657,'13'-7'545,"-13"7"-61,11-10-1,-3 4-75,-8 6-59,9-13-26,-9 13-28,9-14-5,-5 4-29,-4 10-30,6-15-33,-2 6-2,-4 9-12,2-17 1,-2 17-28,0-17-11,0 17-25,-4-16-24,-1 8-12,-1 0-19,-1 2-6,0-2-7,-1 3 2,-2 0-10,1 0-7,0 2-6,-4-1-9,3 1-1,10 3-16,-22-1 8,22 1-6,-19 2-3,8 1 2,11-3-2,-17 6-1,8-1-3,9-5 0,-11 10 5,11-10-2,-6 12-3,6-12 2,-1 14 19,1-14-22,7 17 14,-1-9-18,3 1 19,0 1-20,1 0 21,0 0-23,3 1 24,-1-1-27,3 2 25,-1-1-27,0 0 23,-2-2-24,1 1 24,-2 0-23,-1-1 30,0-1-27,-2 2 24,0-3-22,-2 2 19,-1-3-20,-5-6 20,6 16-17,-6-16 22,0 12-23,0-12 8,-7 13-11,0-8 26,1 1-16,-2-1-13,0 0 25,-3-2-23,1 0 27,10-3-28,-22 4 27,22-4-27,-19 0 22,19 0-24,-19-4 16,19 4-14,-17-5 19,17 5-20,-10-8 15,10 8-21,-6-10 24,6 10-24,2-14 18,2 7-28,1-1 5,4-2-37,4 0-1,-2 1-33,5-3 0,0 2-43,2 1 0,-1-3-52,2 3-31,0-2-30,0 2-6,0 0-25,1-1 13,-4 2 3,-1 1 22,0 1-4,0-1 47,-1 0-1,-1 3 60,0-3 8,-3 3 46,-1-1-4,1 0 34,-2 1 3,-1-1 33,2 1-18,-1-1 47,-8 5 9,13-11 36,-13 11 26,11-10 18,-11 10 45,10-8 18,-10 8 7,9-10 18,-9 10-5,8-10-20,-8 10 24,6-9 27,-6 9-27,7-9 29,-7 9-18,5-6-8,-5 6-15,5-9-11,-5 9-16,0 0-23,5-6-26,-5 6-19,0 0-10,0 0-8,0 0 17,0 0 29,10 4-17,-10-4 0,3 12-6,-3-12 0,1 17 5,-1-17-27,0 23 10,0-10-4,0 3 37,0 1-10,1 1 5,1 1-3,-1 2-27,0-1-4,2 1 5,-2 0-8,2-3 2,-2 2-19,0-1 2,1 0-19,0-2 2,-1 0-8,1-2 0,-1-1-9,-1-2 4,1 3-10,-1-15 15,1 19-21,-1-19 2,2 16-2,-2-16 8,0 13-9,0-13 14,1 12-8,-1-12 6,0 0-40,0 13-51,0-13-33,0 0-62,0 0-32,0 0-36,0 0-51,0 0-78,0 0-85,0 0-79,0 0-102,-3-11-736,3 11-973</inkml:trace>
  <inkml:trace contextRef="#ctx0" brushRef="#br0" timeOffset="27813.1062">23610 5370 264,'0'0'566,"0"0"-82,1-11-28,-1 11-23,0 0-72,-3-14-57,3 14-10,-2-11-6,2 11-13,-2-11-19,2 11-16,0-12-34,0 12-18,2-11-19,-2 11-18,4-12-12,-4 12-3,9-15-13,-3 8-3,4 0-11,0-1 1,2 0-4,2 2-9,-1-1-2,2 2-5,1 1-7,0 0-2,-2 3-10,1-2-10,0 3-12,0 0-9,-2 0-9,-1 3-4,0 1 13,-2 1-22,-1 0 13,-3 3-30,-2 0 25,-4-8-21,2 20 17,-5-10 0,-2 5-23,-4-2 18,0 3-19,-4-2 19,-1 1-24,1-1 20,-3 1-23,2-1 25,-2-2-22,2 1 21,2-4-20,0 3 19,0-5-20,2 1 18,1 0-18,3-2 21,6-6-26,-13 10 21,13-10-19,-5 7 20,5-7-20,0 0 20,10 5-20,-10-5 20,18-2-20,-4 1 20,2-1-10,3 0 2,-1-2-12,2 0 18,2 2-18,0-3 21,2 1-20,0 1 20,-1 0-22,0-1 23,-2 3-15,-2-2 28,-1-1 1,0 2 30,-2 0-4,-3 0 3,-1 1 5,0 1 11,-2-3-7,-10 3 0,18-2 6,-18 2-5,13-2-1,-13 2-3,13-3-8,-13 3-7,0 0-1,14-2-16,-14 2-6,0 0 2,12-2-8,-12 2-37,0 0-61,0 0-74,10-3-47,-10 3-73,0 0-14,0 0-42,0 0-71,0 0-55,-9-4-59,9 4-86,-12-1-789,12 1-991</inkml:trace>
  <inkml:trace contextRef="#ctx0" brushRef="#br0" timeOffset="29975.7462">26593 5291 191,'0'0'591,"0"0"-91,-6-12-39,6 12-12,-3-10-55,3 10-63,-2-10-9,2 10-10,-4-10 14,4 10-58,-6-14-10,6 14-17,-2-12 7,2 12-17,-4-12 5,4 12-7,-2-10-22,2 10-26,0 0-27,-5-11-33,5 11-11,0 0-40,0 0-9,0 0 2,0 0 24,0 0 15,0 10-16,0-10-2,1 20 1,-1-8-3,2 2-2,-2-1-10,2 4 0,-2-4-15,0 4-16,0 0 4,2 0-25,-2-1 12,0 1-12,2-1 2,-2-1-11,0-1 7,0-1-7,0 0-1,0-1-5,0-1 0,0-11-29,0 23-81,0-23-54,2 15-39,-2-15-45,2 13-19,-2-13-24,1 10-69,-1-10-44,0 0-23,11 6 7,-11-6-15,0 0-20,11-4-55,-11 4-520,7-7-636</inkml:trace>
  <inkml:trace contextRef="#ctx0" brushRef="#br0" timeOffset="30460.1094">26611 5250 515,'0'0'407,"0"0"-56,-5-11-32,5 11-20,0 0-15,-6-9-13,6 9-13,0 0 12,-5-8-23,5 8 16,0 0-29,0 0 5,-4-9-47,4 9 10,0 0-50,0 0 2,0 0-29,9-9 19,-9 9-4,16-4 4,-5 3-12,5-2 12,1 3-14,2-1 4,3 0-7,2 2-17,3-1 8,0 1-7,3 2-18,-3-2-15,0 3-11,0 0-7,-4 1-13,0-1-1,0 2-1,0 1-27,-3 1 16,-2 0-23,0 2 13,0-2-17,-2 2 22,-1 1-33,-3-1 21,1 0-15,-4 1 14,1 0-15,-4-1 18,-2-1-13,0 3 14,-4-12-10,-1 21 15,-4-11-9,-1 2-1,-3-2-8,-3 2 3,1-2 0,-5 0 1,-1 0-3,-2 0 1,-1 0-2,0-1-5,0-1 4,-1-2-2,1 1 14,0-2-12,3-2-10,0 2-6,1-3 15,1 1-3,1-1-1,1 0 1,0-2-2,-1 0 0,14 0-24,-21 0-40,21 0-15,-15-3-43,15 3-50,-16-4-62,16 4-61,-9-5-103,9 5-56,-6-8-38,6 8-54,0 0-160,-3-13-364,3 13-685</inkml:trace>
  <inkml:trace contextRef="#ctx0" brushRef="#br0" timeOffset="35325.6789">30052 5195 541,'-11'1'452,"11"-1"-53,0 0-48,0 0-24,0 0-32,0 0-46,0 0-30,-14 3-26,14-3-3,0 0-5,0 0-2,0 0-7,-12-3-22,12 3-1,0 0-26,0 0-5,0 0 21,-13-2-33,13 2 31,0 0-24,0 0 13,-7-7-25,7 7 1,0 0-25,0 0 13,0 0-17,0 0-5,-3-9-2,3 9-4,0 0-13,0 0 3,10-8-4,-10 8 16,13 0-11,-13 0 8,14-3-13,-14 3 3,17 0-16,-17 0 3,18 3-7,-18-3 0,20 2 16,-20-2-31,19 5-10,-10-3 3,0 3-6,1 0 0,-10-5-5,16 7 4,-16-7-6,14 10 8,-14-10-5,10 11 5,-10-11-5,6 11 6,-6-11-6,0 14 4,0-14-2,-6 14-1,1-8 2,-3 3-3,1-1 1,-2 1-2,0-2 2,-3 2-4,2 0 3,0-2 0,-2 1-2,2-2 2,1 1-1,0-2-2,2 0 0,7-5-2,-13 10 2,13-10 2,-12 7-2,12-7 0,-9 7 0,9-7 2,0 0-2,-10 7 0,10-7 0,0 0 0,-9 7 1,9-7-1,0 0 0,0 0 7,-8 4-5,8-4 6,0 0-10,0 0 1,0 0-4,0 0 6,0 0 6,-7 7-9,7-7 4,0 0 3,0 0-3,0 0-3,0 0 1,0 0 2,0 0-3,0 0 4,0 0 0,0 0-2,0 0-1,0 0 0,0 0 3,0 0-3,0 0 1,0 0 1,-8 4-1,8-4 0,0 0 0,0 0 0,0 0 0,0 0-1,0 0 2,0 0-3,0 0 2,0 0-2,0 0 1,0 0 1,0 0 0,0 0-3,0 0 3,0 0 0,0 0-4,0 0 3,0 0 0,0 0 2,0 0 0,0 0-1,0 0 0,0 0-6,0 0 8,0 0-2,0 0-6,0 0 7,0 0 2,0 0-4,0 0 1,0 0-1,0 0 0,0 0 0,0 0 2,0 0 1,0 0-1,0 0-4,0 0 9,0 0-9,0 0 2,0 0 1,0 0-3,0 0 1,0 0 3,0 0-2,0 0 1,0 0 1,0 0-1,0 0-1,0 0 2,0 0-2,0 0 1,0 0-1,0 0-3,0 0 9,0 0 8,0 0-20,0 0 4,0 0 1,0 0-2,0 0 1,0 0 2,0 0-1,0 0 1,0 0-1,0 0 0,0 0 1,0 0-1,0 0 0,0 0 0,0 0 3,0 0-5,0 0 1,0 0 4,0 0-1,0 0-2,0 0 7,0 0-7,0 0 0,0 0-1,0 0 0,0 0 5,0 0-3,0 0 1,0 0-3,0 0 3,0 0 0,0 0-1,0 0-1,0 0-1,0 0 3,0 0-2,0 0 0,0 0 4,0 0-2,0 0-1,0 0-1,0 0 0,0 0 3,0 0-3,0 0 1,0 0 0,0 0 1,0 0-5,0 0 1,0 0 3,0 0 10,0 0-10,0 0 8,0 0-11,0 0 1,0 0 2,0 0-2,0 0 0,0 0 0,0 0 1,0 0 8,0 0-6,0 0-1,0 0-4,0 0 3,0 0 1,0 0-2,0 0 2,0 0 0,0 0-1,0 0-2,0 0 3,0 0 1,0 0 3,0 0-4,0 0 1,0 0-10,0 0 12,0 0-10,0 0 9,0 0 0,0 0-2,0 0 2,0 0-1,0 0-6,0 0 4,0 0-1,0 0 2,0 0 0,0 0 3,0 0-3,0 0 1,0 0 3,0 0-7,0 0 3,0 0-1,0 0 3,0 0-2,0 0 2,0 0-2,0 0-1,0 0 1,0 0-1,0 0 0,0 0 1,0 0 0,0 0 0,0 0-5,0 0 5,0 0 3,0 0-1,0 0-2,0 0 2,0 0-3,0 0 0,0 0 3,0 0-4,0 0 2,0 0-2,0 0 2,0 0 0,0 0 2,0 0-1,0 0-4,0 0 6,0 0-3,0 0 2,0 0-1,0 0-2,0 0 1,0 0 0,0 0 0,0 0 3,0 0-3,0 0 0,0 0 0,0 0 0,0 0 0,0 0-3,0 0 5,0 0-2,0 0-2,0 0-2,0 0 1,0 0 5,0 0 7,0 0-9,0 0-1,0 0 1,0 0 0,0 0-3,0 0 3,0 0-2,0 0 4,0 0-2,0 0 1,0 0-2,0 0 10,0 0-10,0 0 1,0 0 0,0 0-1,0 0 1,0 0 0,0 0 0,0 0 1,0 0-3,0 0 0,0 0 3,0 0 1,0 0-1,0 0-1,0 0 0,0 0 0,0 0 2,0 0-1,0 0-2,0 0 3,0 0-1,0 0-2,0 0 2,0 0-1,0 0 0,0 0 0,0 0 0,0 0 0,0 0 0,0 0 0,0 0 0,0 0 0,0 0-1,0 0-1,0 0 8,0 0-7,0 0 1,0 0-1,0 0 0,0 0 1,0 0-6,0 0 8,0 0-4,0 0 5,0 0 2,0 0-7,0 0 3,0 0-2,0 0 1,0 0 0,0 0 0,0 0-2,0 0 2,0 0 0,0 0-7,0 0 7,0 0 0,0 0 2,0 0-1,0 0 0,0 0-2,0 0 10,0 0-11,0 0 2,0 0-4,0 0-2,0 0 6,0 0 2,0 0-2,0 0 1,0 0 2,0 0 0,0 0-1,0 0 0,0 0 0,0 0 0,0 0 0,0 0 2,0 0-6,0 0 2,0 0-3,0 0 4,0 0-1,0 0 0,0 0-3,0 0 0,0 0-2,0 0-3,0 0-4,0 0-5,0 0 0,0 0 2,5-8 2,-5 8 5,0 0-2,0 0 0,0 0-8,0 0-12,0 0-14,0 0-20,4-8-10,-4 8-21,0 0-11,0 0-13,0 0-23,0 0-16,0 0-66,3-10-20,-3 10-39,0 0-37,0 0-32,0 0-20,0 0-59,1-11-130,-1 11-309,0 0-423</inkml:trace>
  <inkml:trace contextRef="#ctx0" brushRef="#br0" timeOffset="36821.2709">30144 5138 285,'0'0'394,"0"0"-86,0 0-22,0 0-52,0 0-13,3-10-28,-3 10 7,0 0-23,0 0-3,0 0-13,0 0 11,0 0 0,0 0 2,0 0 1,0 0-4,0-11 9,0 11-7,0 0-3,0 0-4,0 0-9,0 0-13,0 0 8,0 0-13,0 0-16,2-10-1,-2 10-1,0 0-7,0 0-10,0 0-10,0 0-7,0 0-12,0 0 1,0 0-4,0 0-23,0 0-9,0 0-3,0 0 0,0 0 35,0 0 49,-6 9-7,6-9-12,-5 12-6,5-12 8,-7 18 15,5-8-6,-4 4-10,3-2 3,-1 2-11,-1 3-11,1-2 9,0 2-13,0-1 0,-3 6-3,3-6-2,-1 2-2,0 4-14,0-3-5,-2 1 1,2-5-12,0 1-10,1 1 4,0-2-2,2 1-10,-2-1-1,1-1-6,0-1-2,0-1 0,2-1-3,-2 0 6,2-1-7,1-10-7,-3 19 3,3-19-4,-3 17 0,3-17 5,-3 14-3,3-14-4,-1 12 2,1-12 0,0 0 1,-3 12-4,3-12 0,0 0 4,-2 12 4,2-12-8,0 0-8,0 0-27,-3 11-42,3-11-48,0 0-71,0 0-80,0 0-54,-8 6-69,8-6-58,0 0-93,0 0-73,-9-6-109,9 6-657,-5-8-990</inkml:trace>
  <inkml:trace contextRef="#ctx0" brushRef="#br0" timeOffset="37712.543">30530 5366 189,'0'0'550,"13"-5"-102,-13 5-54,13-5-31,-13 5-32,11-6-47,-11 6-35,9-5-10,-9 5-16,10-8 24,-10 8-34,8-8 10,-8 8-41,6-9 16,-6 9-45,4-10 10,-4 10-25,3-12 12,-3 12-25,1-12 0,-1 12-28,-2-13-5,2 13-20,-7-14 20,7 14-4,-9-14 3,4 7-23,-3 1-2,8 6-19,-11-12 9,3 5-12,-1 3 8,0-1-13,9 5 13,-16-8-10,16 8 0,-21-2-12,21 2-1,-19-2-5,19 2-5,-18 2-7,18-2 3,-19 5-7,19-5 4,-18 7-5,11-2 6,-1 1-2,1 0 4,0 1-8,2 1 3,5-8-2,-8 16-1,8-16 1,-4 15 3,4-15-4,0 17-1,0-17 0,4 19 2,0-9-2,1-2 1,1 1 1,1 1 2,0-1 3,1 1 0,2 0 6,-1-2 4,2 2-3,0-2 1,0 1 5,0-1-3,1 1 6,0-1-2,1 0-9,-2-1 11,0 0-18,1 2 5,-2-1-8,1-1 4,-1-2-6,-2 2 2,1 0-6,-2-2 16,1 2-17,-2-2 5,1 3-4,-7-8 8,9 11-12,-9-11 6,7 10-5,-7-10 9,4 12-8,-4-12 6,1 12-6,-1-12 5,-2 10-22,2-10 26,-7 9-5,7-9-2,-8 8-4,8-8 11,-13 7-9,13-7 8,-17 6-9,17-6 30,-15 4-36,15-4 12,-18 1-14,18-1 10,-17-1 4,17 1 0,-15-4-9,6 1 9,9 3-7,-14-9 8,8 3-10,0-1 8,1-1-15,5 8 8,-5-19 0,5 19 4,0-20-1,1 9-4,1 1 1,2-3-2,1 2 4,1-1-3,2 0 0,1 0 2,0 0 2,0 2 8,2 0-10,-1-1 14,2 2-18,-2 0 3,0 0 2,2 1-8,-2 0 9,0 0 4,0 0-18,-1 3-55,0-1-56,-1 0-45,-8 6-68,14-10-35,-6 3-94,-8 7-105,9-6-63,-9 6-94,0 0-645,7-8-881</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1:45.765"/>
    </inkml:context>
    <inkml:brush xml:id="br0">
      <inkml:brushProperty name="width" value="0.05292" units="cm"/>
      <inkml:brushProperty name="height" value="0.05292" units="cm"/>
      <inkml:brushProperty name="color" value="#00B0F0"/>
    </inkml:brush>
  </inkml:definitions>
  <inkml:trace contextRef="#ctx0" brushRef="#br0">2751 8074 15,'9'-10'606,"-9"10"-145,6-8-47,-6 8-51,6-7-35,-6 7-39,8-5-29,-8 5-14,0 0-28,9-7-21,-9 7-24,0 0-21,0 0-23,6-6-17,-6 6-14,0 0-9,0 0-11,0 0-1,0 0 11,0 0 10,0 0 33,-5 9-40,5-9 11,-7 7-34,7-7 12,-14 9-38,14-9 17,-16 8-27,6-5 9,1 1-18,9-4 15,-19 7-23,19-7 11,-18 3-12,18-3 40,-18 2-10,18-2 11,-15 0-16,15 0 31,-15-1-15,15 1 2,-12-7-22,12 7 9,-9-7-23,9 7 7,-5-11-18,5 11 9,0-14-14,0 14 10,6-19-13,-2 10 8,1-3-12,3 2 11,0 0-9,2 1 8,-1 0-3,0-2 12,1 5 2,0-2 13,0 3-15,2 1 10,-3 1-13,1 0 9,-10 3-8,22 2 7,-22-2-9,20 4 6,-10 1-10,-1 1 7,1 2-9,0 2 6,-3 1-7,1 0 2,-3 2-5,-1 2 11,-3 0-9,0 3 5,-3-1-6,-1-2 5,-1 5-9,-3-1 8,0 0-2,-2 1 4,0-3-13,-3 2 3,0-1 0,-1 1 0,1-3 5,-4-1 0,4 2-2,-5-2-4,3-1 7,0-3-4,-3 1 1,1-3-2,3 0 0,0-2 0,-1-1-1,1 1 3,0-5-2,2 1 4,11-3 0,-23 2 19,23-2-26,-22-1 0,12-3-4,10 4 10,-19-5 0,10 0-9,1 0 0,2-1 1,-2 0 3,2-1-3,6 7 0,-8-12 1,8 12 0,-5-13-1,5 13 3,0-14-6,0 14 1,4-12-4,-4 12 5,6-12-6,-6 12 9,14-9-4,-5 6 4,1 0-5,-10 3 8,22 0-2,-9 3 7,1-3-2,1 5 3,2 0 0,-2 2 0,3 0 2,-1-2-8,-1 3 10,2 2-12,-2-1 1,1 0 4,-4 1 1,1-2-2,-1 1 0,1 3-5,-2-3-46,-2 2-75,1-2-71,-2-1-98,-1 1-123,0 0-91,-1-1-113,0-1-651,-1-2-877</inkml:trace>
  <inkml:trace contextRef="#ctx0" brushRef="#br0" timeOffset="234.3716">3133 8269 738,'0'0'705,"0"0"-100,0 0-37,0 0-98,0 0-26,0 0-53,0 0-35,0 0-49,0 0-36,14 1-36,-14-1-36,0 0-35,0 0-32,0 0-26,0 0-19,0 0-22,0 0-8,0 0-12,0 0-9,0 0-11,7 4 1,-7-4-78,0 0-80,0 0-90,0 0-134,0 0-103,9 3-154,-9-3-718,0 0-935</inkml:trace>
  <inkml:trace contextRef="#ctx0" brushRef="#br0" timeOffset="2296.301">4094 8051 519,'0'0'580,"1"-14"-52,-1 14-21,3-16-52,-3 16 4,1-18-48,-1 18-31,1-17-34,-1 17-6,0-15-27,0 15-20,0-14-27,0 14-31,-1-12-23,1 12-32,0 0-2,-1-14-56,1 14-35,0 0-18,0 0-11,0 0-12,-10 6-4,10-6-6,-8 16-5,3-3 5,-1 0 0,3 1-1,-3 2-3,3 0-4,-4 2-4,5-1 0,-2 1-9,3-3 2,-2 2 17,2-2-30,1-1 13,1 0-14,0-2 16,1 1-20,1-2 6,3-1-3,0-1 10,2-1-10,1 2 11,1-5-12,0-1 9,2 1-8,0-3 6,0-1-9,2 1 11,-1-4-9,-1-1 9,2-1-7,2 0-2,-1-2 2,-2-1-10,1-1-2,-1-2 1,-1-1-3,0 0 1,-2 0 0,0-1 1,-1-1-1,-1 2 5,-3-1-2,1 3 4,0 0 0,-3 0-1,-3 9 2,8-12-3,-8 12-2,5-13-4,-5 13 1,0 0 0,4-7 2,-4 7 1,0 0 2,0 0-1,0 0 12,0 14-10,0-14 0,0 13 0,0-13 5,1 19 0,-1-19-2,3 18 2,-3-18-5,1 22 9,2-11 1,-1-1-17,1 0 14,1 0-13,0-1 12,1-2-15,0 2 16,4-2-19,-2-1 20,2-1-18,3-2 42,-1 1-50,1-2 26,2-2-20,0 0 5,4-4 2,-1 1 5,0-2 0,2-2 1,1-1 0,-3-1 5,0-1-3,0-2 3,-3 0-4,0-2 6,-3-2-1,-1 1 2,-2 1 8,-3-1-4,-2 1-8,0-2 11,-3 4-19,0 0-1,-3-1 6,0 2-4,-2 1 0,0-2 0,-2 5-1,-2-2 5,1 1-1,-1 3 5,-1 0-7,-1 0 5,1 2-6,10 3-48,-20-2-61,20 2-79,-23 1-98,23-1-56,-18 7-103,9-2-80,9-5-127,-12 7-671,12-7-932</inkml:trace>
  <inkml:trace contextRef="#ctx0" brushRef="#br0" timeOffset="3108.7747">5026 7870 164,'-8'-13'777,"8"13"-138,-7-11-44,7 11-91,-6-10-29,6 10-61,-7-12-45,7 12-41,-7-8-56,7 8-32,-7-9-32,7 9-27,0 0-24,-7-9-35,7 9-45,0 0 5,0 0-22,-7-6-9,7 6-12,0 0-6,-1 11-8,1-11 1,0 18-3,0-7-3,1 3-2,2 1 0,-2 1-4,2 2 2,-3 1-6,2-2-3,0 2-2,-1 2 1,0-2 1,0 0 1,1 1 1,0 0 0,0-2-1,0 1 1,-1-1-5,3 0 20,-1-2-30,-2-1 26,1 0-27,1-2 23,0-2-25,-1 0 23,1-1-19,-1 0 20,-2-10-18,7 13 20,-7-13-23,10 13 9,-10-13-5,10 5 20,-10-5-24,15 3 27,-15-3-28,18-3 3,-5 1 6,0-5-5,1 2 0,-1-3 0,0 0 2,2-1-1,-4 0-3,3 0 0,-2 1 6,1 0-1,-3 0-2,-2 3 2,1-2-1,-2 2 0,-7 5 0,13-9-3,-13 9 0,9-7-2,-9 7 2,0 0 1,13-1 0,-13 1 3,0 0 0,7 5-2,-7-5 1,4 10 1,-4-10-2,4 11 6,-4-11-6,4 13-2,-4-13 4,6 17 0,-6-17 0,7 16 22,-4-7-27,3-1 23,0-1-29,1 0-29,0 0-82,1-2-2,-1 1-50,5-2-61,-2 1-38,0-2-32,3-1-32,-1-1-17,2-1-32,-3-1 15,3 1 19,0-3 76,0-3 38,-1 4 24,0-4 33,1-1 51,-3-1 65,1-2 76,-1 2 50,-2-3 32,-1-1 33,0 1 17,-2-1 4,-1 2 20,-1-1 21,0 1 11,-4 10-4,5-16-2,-5 16-14,6-15-5,-6 15-47,4-12-7,-4 12-39,0 0 33,0 0-5,0 0 13,0 0-9,0 0-8,8 6-8,-8-6-12,2 14-14,-2-14 0,2 15-3,0-6-22,-2-9-4,3 20-5,-3-20-9,2 20-5,-2-20 14,5 19-29,-5-19 13,4 19-9,-4-19 10,4 17-22,-4-17 24,4 14-35,-4-14 24,3 14-33,-3-14-16,3 10-60,-3-10-62,6 8-38,-6-8-36,0 0-36,8 4-32,-8-4-61,0 0-21,12-4-92,-12 4-422,8-11-459</inkml:trace>
  <inkml:trace contextRef="#ctx0" brushRef="#br0" timeOffset="3436.8845">5635 7925 366,'0'0'528,"-13"-1"-93,13 1-52,0 0-27,-13 4-38,13-4-39,0 0-44,-10 8-17,10-8-22,0 0 15,0 0-15,1 11 19,-1-11-35,0 0 20,12 3-30,-12-3-21,14 0-9,-14 0 0,19-3-16,-9-1-19,4-1-8,0 0 4,2-1 7,-2-2-7,0 0-4,-1 1-5,0-2 1,-2 0 0,-1 0-9,-2-3-14,1 3 6,-4-1-36,-1-1 14,-4 11-35,5-18 16,-5 18-27,0-15 16,0 15-19,-5-15 18,5 15-28,-11-9 22,11 9-23,-14-7-1,14 7 1,-16 0 2,16 0 2,-21 4-3,11-1-42,-1 1-49,0 2-34,2-1-52,1 1-26,1 1-81,1-1-49,0 2-56,1-1-64,5-7-148,-6 13-521,6-13-743</inkml:trace>
  <inkml:trace contextRef="#ctx0" brushRef="#br0" timeOffset="3749.3997">6025 7850 520,'0'0'645,"7"-9"-67,-7 9-5,4-9-94,-4 9-26,4-8-33,-4 8-25,4-10-30,-4 10-39,0 0-24,2-10-33,-2 10-38,0 0-45,0 0-33,4-7-33,-4 7-25,0 0 5,0 0-35,0 0-10,3 10 34,-3-10 5,0 17 12,0-17-14,0 26 5,0-11-16,0 2-17,0 0-5,0 0-10,-2 3-6,2-3-13,-1 2-2,0 0-7,1-1-1,-1 1-5,-1-1 8,1 1-19,0-1-6,-1-1 9,1 0-6,1-1-64,-1-2-85,0-1-61,1-1-83,0-12-71,0 22-117,0-22-91,1 20-117,-1-20-722,5 14-1016</inkml:trace>
  <inkml:trace contextRef="#ctx0" brushRef="#br0" timeOffset="4186.8576">6302 8245 313,'0'0'674,"0"0"-134,0 0-20,11 0-50,-11 0-35,12-5-58,-12 5-35,18-5-47,-8 2-29,1-1-24,0 2-33,-1-4-37,3 0-23,-1 0-23,1-1-7,-3 1-11,3-1-17,-1 0-12,-1-1-14,0 0-8,-1 1-10,-1 0-16,-2-3 8,2 5-6,-4-5-9,2 2-5,-3 0-4,-1 0-4,-3 8-2,6-15-6,-6 15 1,0-13-8,0 13 3,-7-9 7,7 9-8,-13-4 1,13 4-3,-19 0-3,9 3 4,-3 0-1,0 3 1,0 2 2,0-1-4,0 1 3,-1 3 0,3 0-1,1 2 0,0-3-2,2 5 7,2-3-4,1 2 17,1-4-22,3 2 28,1 0-4,2 0 47,2 0-9,2-2 25,2 1-19,0-1 19,3-3-5,0 1-9,-1 2-11,4-3-10,-1-3-8,1 2-5,-2-1-7,1-2-2,0-1-3,-3 1-7,3-1-3,-13-2-5,21 2-9,-21-2-52,19 2-58,-19-2-79,14 0-56,-14 0-134,11 0-126,-11 0-139,9-4-774,-9 4-1031</inkml:trace>
  <inkml:trace contextRef="#ctx0" brushRef="#br0" timeOffset="4858.7129">7380 7894 165,'0'0'672,"5"-17"-123,-5 17-59,4-16-40,-4 16-57,4-13-24,-4 13-30,1-13-22,-1 13-31,0 0-49,0-15-31,0 15-24,0 0-39,-6-13-23,6 13-27,0 0 0,-12-1-8,12 1 1,-14 7-5,5 0-12,2 0-6,-4 2-5,-1 8-3,0-2 6,0 2 3,0 1 4,0 6-5,0-1-1,1 1-9,2-3-2,1 2-7,1-1-4,3-1-1,0 3 24,3-5-26,1 1 11,1 0-23,2-1 20,1 0-30,4 2 21,0-3-11,4 1-1,0-2-3,2 0-4,0-2-10,2-1 6,0 1-8,0-3-13,0 0-66,1-3-64,1 1-90,0-1-86,3-1-99,-5-3-91,2 0-93,1 0-752,1-1-952</inkml:trace>
  <inkml:trace contextRef="#ctx0" brushRef="#br0" timeOffset="5374.3193">8193 8156 401,'0'0'630,"6"-16"-67,-6 16-43,4-12-79,-4 12-51,2-12-63,-2 12 1,-3-13-56,3 13-46,-5-13-30,5 13-37,-9-12-25,9 12-19,-14-12-21,14 12-19,-17-8-22,6 6-5,0-1-9,1 1-3,10 2-8,-24 0-5,11 1-8,2 0-8,0 2-7,-1 1 14,1 0-2,1-2-5,0 5 1,1-2 0,0 0-8,0 1 3,3 0-2,6-6 2,-10 12-1,10-12-2,-6 12 1,6-12 1,0 14 4,0-14-6,8 11-2,-1-2 8,0-4-1,3 0-7,2 2 18,3 0-19,-1-2 17,1 2-20,2-1 13,1 0-18,-1 0 17,2 0-18,-2 0 25,0-1-20,0 2 19,-2-4-24,2 3 24,-4-1-26,-2 0 24,-1-1-19,-1 2 20,-1-2-20,-8-4 24,11 10-27,-11-10 31,4 9-23,-4-9 15,0 0-17,-4 13 22,4-13-18,-10 7 25,10-7-2,-14 5 27,5 0-22,-2-3 13,-1 3-25,-2-4 15,2 0-22,-4 2 25,2-2-31,0 0 23,-3 0-27,3-1 20,-1 0-24,1 0 19,-1 0-19,3-1 19,-1 0-40,2 0-50,11 1-102,-19-3-115,19 3-105,-13-4-120,13 4-756,-7-7-883</inkml:trace>
  <inkml:trace contextRef="#ctx0" brushRef="#br0" timeOffset="5718.0564">8631 8054 547,'0'0'712,"-5"-15"-112,5 15-43,-6-16-67,6 16-21,-5-14-54,5 14-52,-6-11-43,6 11-56,-4-9-28,4 9-40,-4-9-40,4 9-36,0 0-22,0 0-20,-9-3-10,9 3 2,-6 9 9,6-9-4,-3 17-1,0-6 4,0 2-2,1 2 16,1 1-36,1 1 13,-1 1-31,1 0 17,0 2-29,0-2 16,0 1-9,-2 1-5,1-1-6,1 0-2,-1 0-5,1-2-3,-2-1 1,1 2-9,0-6-8,0 2-69,-1-1-68,2-13-78,-1 20-40,1-20-95,-1 15-92,1-15-86,-2 11-140,2-11-580,0 0-861</inkml:trace>
  <inkml:trace contextRef="#ctx0" brushRef="#br0" timeOffset="6296.162">8468 8274 549,'0'0'546,"-11"-9"-50,11 9-34,-8-5-47,8 5-46,0 0-35,-9-8-41,9 8-24,0 0-36,0 0-39,0 0-32,0 0-37,2-12-9,-2 12-34,14-5-45,-14 5-13,19-2 30,-6 1-2,1 1-24,3 0-7,1-1-91,3 1-59,1 0-55,0 0-34,1 0-1,1 0 11,4 0 29,0 0 10,-1 0 33,1 0 23,-2 0 30,1 0 12,-3 0 22,-1 0 5,-1 0 20,-2-3 9,1 3 10,-2-2 5,-4 0 24,0 1 13,-2-2 34,-2 1 16,-11 2-13,19-5 0,-19 5-11,10-6-5,-10 6-2,0 0 4,0 0-12,0 0 23,-4-10-6,4 10 24,-10-2-23,10 2 26,-15 2 0,15-2-4,-21 2-12,10 2-1,-1 0-6,-1 2 1,0 0-3,2 1 7,0-1-15,0 2-19,2-1 4,-1 0-18,4 0 5,-1 1-14,2-2 10,5-6-12,-6 14 4,6-14-11,-3 11 9,3-11-6,5 7 1,-5-7-14,8 8 15,-8-8-11,13 5 2,-13-5-12,18 2 22,-18-2-24,23-1 26,-23 1-29,25-1 25,-12-1-13,1-1 11,-1-1-11,1 0 12,-1 0-11,-3 2 6,0-3-10,2 1 14,-12 4-12,16-6 0,-16 6-1,14-4 13,-14 4-17,11-5 12,-11 5-10,0 0-16,11 4 8,-11-4 11,0 0 17,9 9 9,-9-9-23,4 10 16,-4-10-19,2 10 22,-2-10-17,4 11 12,-4-11 0,3 14 0,-3-14-35,2 14-69,-2-14-95,3 12-101,-3-12-64,4 13-90,-4-13-136,5 9-400,-5-9-567</inkml:trace>
  <inkml:trace contextRef="#ctx0" brushRef="#br0" timeOffset="6921.1375">9272 8233 622,'0'0'546,"12"-10"-58,-12 10-51,13-7-69,-13 7-53,18-5-55,-18 5-26,18 2-36,-18-2-35,23 3-28,-12 0-10,-1 2-18,2 2-4,1-2 5,-3 4-3,-1-1-8,1 0-12,-2 2-18,-2 0 3,-1-2-25,2 1 0,-5 0-10,1 4 3,-1-5-43,-2-8 39,0 17-16,0-17 9,-4 16-19,4-16 12,-7 17-11,7-17 9,-8 12-15,8-12 10,-7 12-11,7-12 9,-8 6-14,8-6 17,-9 7-17,9-7 15,0 0-14,0 0 11,0 0-13,0 0 9,-10-3-1,10 3-9,0 0 4,6-15-20,-1 8 18,5-2-40,-1 1-42,0-4-42,5 0-29,-1-1-9,4 2-26,-2-1 14,2-1 25,-1-1 26,2 3 18,0-1 28,-1 1 14,-1-1 19,1 0 6,-2 0 26,-1 2 14,0 1 26,-2-1 28,-2-1 16,2 0 14,-5 4-6,2-3 26,-2 2 2,0 1 31,-7 7 14,9-14 5,-9 14-8,7-12-36,-7 12 7,4-12-8,-4 12-11,3-8-11,-3 8-8,0 0-7,7-9-13,-7 9-11,0 0 7,0 0 37,0 0 5,0 0-7,0 0 3,0 0 1,-4 12 14,0 0-19,4-12 23,-4 22-26,2-10 15,-1 1-31,-1 3 10,2 0-13,-2 0 2,1 1-17,1 0-12,-1 1-1,-1-2-7,3 2-5,0-1-5,0-2 6,1 2-17,1-2 0,0-1-3,2 3 0,0-5 0,1 3-4,0-4 0,0-1-20,2 0-45,0-3-48,2 1-63,-8-8-14,14 10-72,-4-6-49,1-1-47,-11-3-51,19 4-40,-19-4-83,18 0-91,-6-2-458,-12 2-692</inkml:trace>
  <inkml:trace contextRef="#ctx0" brushRef="#br0" timeOffset="7124.2648">9736 8243 185,'0'0'715,"-19"-1"-158,19 1-66,0 0-39,-16 1-37,16-1-20,0 0-43,0 0-44,0 0-73,0 0-28,0 0-63,9 9-9,-9-9-39,20 2-10,-20-2-35,25 3-44,-12-3-115,3 0-98,0 0-117,2-3-85,2 3-227,-3 0-350,1-2-580</inkml:trace>
  <inkml:trace contextRef="#ctx0" brushRef="#br0" timeOffset="8014.85">10556 8139 180,'7'-6'596,"-7"6"-95,8-7-52,-8 7-26,9-6-54,-9 6-39,8-5-23,-8 5-35,7-5 10,-7 5-3,9-6-19,-9 6-29,0 0-14,10-7-14,-10 7-23,0 0-17,9-2-29,-9 2-14,0 0-18,0 0-15,0 0-13,0 0 3,0 0 8,0 0-13,-5 9-1,5-9 6,-16 11-22,7-6 16,-4 1-32,-1 1 15,-2 0-22,-1 2 13,-4 0-26,3-2 17,-1 3-24,-1-3 15,2 1-20,-1 1 18,1-1-16,1-1 11,3-1-24,-1 2 20,1-3-22,0 2 21,3-2-1,1-2-4,1 3-4,9-6 1,-15 7 0,15-7-10,-13 6-10,13-6 25,-8 5-3,8-5 4,0 0-10,0 0 3,0 0-2,0 0-16,6 10 23,-6-10-23,14 4 16,-5-1-17,1 0 22,4 3 0,-1 0-4,2 0 0,0 2-3,3 1-1,-1 0 1,2 4 5,0-1-5,-2 1 1,1 0-3,0 0 2,-1 2-1,-1-1-18,0-1 21,0 2-17,0-2 22,-1-2-24,-2 1 21,-1-2-14,-1-2 17,0 2-23,-2 0 35,-1-4-34,0 0 22,0-1-19,-8-5 11,14 10-10,-14-10 19,9 9-18,-9-9 21,8 7-20,-8-7 20,6 5-21,-6-5 8,0 0-74,0 0-38,10 5-86,-10-5-41,0 0-88,0 0-83,0 0-74,8-5-84,-8 5-790,0 0-958</inkml:trace>
  <inkml:trace contextRef="#ctx0" brushRef="#br0" timeOffset="8577.3405">11153 8213 355,'0'0'529,"0"0"-65,-15-3-52,15 3-24,0 0-37,-15-3-36,15 3-8,0 0-11,-13-3-20,13 3-23,0 0-32,0 0-6,-13-2-42,13 2 8,0 0-9,0 0 35,0 0-14,0 0 12,0 0-38,0 0 10,11 8-45,0-7 7,-1 2-36,3 1 5,5-2-34,-3 2 4,3-2-30,2 3 9,-1-4-26,1 1 12,-1 0-30,2 2 18,-1-1-21,-2-1 12,0 1-20,0 1 17,-2-3-21,0 0 8,-2 2-54,-1-3-38,-1 3-68,-12-3-19,21 3-55,-21-3-21,18 1-70,-18-1-42,15 1-47,-15-1-32,12 4-101,-12-4-105,0 0-329,0 0-567</inkml:trace>
  <inkml:trace contextRef="#ctx0" brushRef="#br0" timeOffset="8858.5707">11193 8340 79,'0'0'655,"-11"4"-154,11-4-81,0 0-25,-11 3-24,11-3-31,0 0-33,0 0-26,0 0-21,0 0-19,3 10-13,-3-10-52,14 4 4,-14-4-28,21 5 3,-9-1-11,3 0-42,1 0 9,1-1-30,2-1 5,-2 1-32,2 1 8,1-2-32,-2 1 14,1-1-29,0 0 10,-1-1 6,-1 1-32,-2-1-1,0 3-49,-3-4-54,-12 0-73,24 1-53,-24-1-86,16 2-73,-16-2-151,15 1-624,-15-1-779</inkml:trace>
  <inkml:trace contextRef="#ctx0" brushRef="#br0" timeOffset="10186.6495">11847 8252 216,'0'0'628,"0"0"-96,0 0-46,0 0-30,0 0-71,0 0-16,12 2-39,-12-2-53,0 0-24,18 0-47,-18 0-2,20-2-53,-9-1-14,1 1-40,0 0 18,2-1-48,0-1 6,2 0-21,-3 1-6,0-2-4,1 2-5,-1-2-5,-1 0-12,-1 0 7,-3 0-13,2 1 4,-1 0-1,-9 4-3,9-10-7,-9 10-1,6-8-1,-6 8-2,0 0-2,-2-12 0,2 12-4,-8-5-1,8 5 6,-13-3 2,13 3-4,-19 0-3,10 2-11,-3 0 11,-1 2 22,-1 1-17,1 1 17,0 0-18,-1 3 41,1-1-9,-1 4 36,4-2-26,-3 1 15,4 2-10,1-1 31,-1 1-2,1 0 12,2 2-14,4-2-6,-2 2-13,3-2-15,1-1 2,1 1-9,5-1-3,-2 0-26,6-1 20,-1 0-32,2-1 28,3-1-24,1 0 20,2-3-26,2 1-15,-1-2-58,2-2-11,0 1-49,1-3-11,1-1-6,-2 0-4,3-1-10,-2-2-25,3-1 7,-2-2-4,-1-1 28,0 0 9,-2-3 14,-1 1 17,-3-1 20,2 0 21,-1-2 18,-3-2 12,-4 4 9,3-2 11,-4-1 10,-1 2 8,-1 0 4,1 0 34,-4 0 15,1 2 21,-4 9-3,3-18 41,-3 18 7,1-13-5,-1 13-1,0 0-1,-1-18-41,1 18 14,0 0-3,0 0 27,0 0-8,0 0 13,0 0-24,-14 6 8,14-6-29,-5 14 17,5-14-14,-4 18 19,1-7-27,2-1 26,0 1-30,1 0 11,0 1-33,0 0 20,0-12-25,0 19 16,0-7-16,0-12 9,2 20-27,-2-20 19,5 15-20,-5-15 20,4 15-24,-4-15 14,5 12-11,-5-12 21,7 8-22,-7-8 23,8 6-22,-8-6 19,0 0-20,12 4 18,-12-4-20,13-4 19,-13 4-24,14-6 22,-5-1-5,-2 0-4,1-2-24,1-1 10,1-2-11,-3 2 18,3-1-6,-2 1 10,-1-2-19,1 5 31,-3-2-27,1 2 25,1 0-11,-7 7 3,9-12-10,-9 12 16,6-9-21,-6 9 21,7-8-15,-7 8 17,0 0-26,0 0 27,0 0-19,0 0 20,0 0-19,10 7 20,-10-7-18,0 0 26,0 18-18,0-18 28,0 14-7,0-14-15,-2 19 24,2-19-30,-2 18 24,2-18-24,2 18 20,-2-18-25,2 16 23,-2-16-22,2 18-3,-2-18-64,2 15-29,-2-15-76,7 10-75,-7-10-29,10 12-22,-2-6-34,1-2-39,-1 0-75,5-1-71,-1-1-331,1-1-396</inkml:trace>
  <inkml:trace contextRef="#ctx0" brushRef="#br0" timeOffset="10780.3874">13046 8395 405,'10'-8'544,"-1"2"-95,-9 6-40,12-15-44,-12 15-48,7-14-32,-7 14-23,6-13-19,-6 13-28,0-13 0,0 13-14,-4-15-6,4 15-24,-7-13-25,1 6-10,6 7-6,-14-13-3,7 9-11,0 0-13,-6-1-11,4 3-18,9 2 2,-23-2-26,23 2 5,-22 2-17,8 2 9,1 1-32,1 0 14,-1 4-25,1-2 20,1 3-19,1 0 19,0 0-6,1 2-30,3 0 32,-1-1-23,3 0 19,1 1-11,0-3 8,3-9-21,1 21 20,-1-21-19,7 18 2,-3-9-61,3-3-13,-1 3-58,3-4-21,-1 0-16,2 0-9,-1-2-2,5-2-10,-5 2-6,-9-3-6,23 0 17,-23 0 9,23-4 18,-11 1 1,-1-1 25,3-3-8,-3 0 25,1-2 19,-3-1 12,2-2 39,0 0-19,0-5 30,-2 3-20,3-4 40,-3 0-17,1-1 27,0 1-11,-3-2 43,1-1 18,-1 2 13,0 0 4,-2-1 19,-1 4 9,0-2-8,-1 2 12,-1 1 27,0 0-18,0 1 1,-2 0 62,0 3-27,0-1 1,-2 0-25,0 2 2,0 1-35,2 9 10,-5-17-29,5 17 21,-6-10-34,6 10 24,0 0-21,-12-2 41,12 2-31,-9 7 46,3-2-4,1 2 2,-2 5-12,2 0-3,1 0 7,0 5-17,2-2-17,-1 2 18,3 2-36,0-1 14,0 0-28,1 1 7,1 1-18,4 1 6,-2 0-19,1 0 22,4-3-26,-4 0 21,4 0-20,0-2 19,2-2-32,-2-1 1,-1-2-64,6 0-31,-5-2-63,5 0-51,-1-1-44,-2-3-27,-1 0-62,1-2-4,1-2-85,-12-1-154,21-1-269,-7 0-414</inkml:trace>
  <inkml:trace contextRef="#ctx0" brushRef="#br0" timeOffset="11124.1219">13515 7771 212,'-5'-10'623,"5"10"-67,-9-14-41,9 14-46,-9-14-73,9 14-25,-7-9-28,7 9-24,-6-9-59,6 9-30,0 0-55,-2-9 30,2 9-24,0 0 24,20 2-32,-5 5 29,4 3-18,3 2-4,7 8 3,0 1 30,6 4-45,-2 3 6,1 1-3,-3 1-8,5 7-22,-7-7-3,-2 3-27,-2-1-2,-5 0-28,1 1-13,-3-1-13,-5 2-12,-4-5-7,-3 3 28,0 2-44,-6 0-3,-6-1-4,-3 8 4,-6-2-8,-6-2-54,-4 1-90,-10 3-119,-3-2-99,-5-3-192,-2-2-270,-5 1-968,-4-4-1479</inkml:trace>
  <inkml:trace contextRef="#ctx0" brushRef="#br0" timeOffset="41012.4089">3902 8690 57,'0'0'422,"0"0"-69,4-9-26,-4 9-37,5-10-27,-5 10-47,5-7 4,-5 7 9,7-12-6,-7 12-1,5-10-19,-5 10-10,7-12-22,-7 12 39,5-15-13,-5 15 25,5-12-17,-5 12-22,6-17-15,-6 17-12,3-16-7,-3 16 9,3-15 6,-3 15 6,1-15-22,-1 15-15,0-12-20,0 12-4,-2-14-21,2 14-15,-5-12-12,5 12 12,-8-10-38,8 10-7,-10-10 8,10 10-21,-13-4-2,13 4-3,-14-1-2,14 1 0,-18 1-5,18-1-2,-19 7-2,10-4 5,0 3-2,0-1-3,0 0 1,3 2 1,-1 0-1,1 1-5,6-8 8,-10 12-9,10-12 10,-8 15-6,8-15 7,-4 13-10,4-13 7,0 15-3,0-15 19,4 13-21,-4-13 4,5 16-4,-5-16 9,10 15-7,-5-8 8,0 3-8,1-3 9,-1 3-13,0-3 16,2 3-4,-1-1 6,-1-1 13,-1 1-22,-1 0 4,1 1 2,-1 1-8,0-1 10,-1 1-4,-2-11 13,-2 22-9,1-10 3,-4 0-2,1-1-3,-1 2 2,-1-1 23,-2 1-33,-2-1 1,1 0-3,0-1 1,-2-1 1,0 1 0,0-1 3,-1-2-4,1 2-1,0-3 2,1 1 0,1-3 27,0 2-31,-1-2 0,1-3 2,9-2 2,-15 5-2,15-5 2,-13 0-2,13 0 0,0 0-2,-13-6-1,13 6-1,0 0 6,-6-12-8,6 12 0,3-11 2,-3 11 2,6-12-1,-6 12 4,9-15-6,-9 15 3,8-9-3,-8 9-1,6-9-2,-6 9 4,9-6-4,-9 6 3,0 0 1,12-2 1,-12 2-1,0 0 5,10 5-5,-10-5 4,6 12 0,-6-12 1,4 14-1,-2-4-1,1 0 0,-3-10-6,3 21 5,-2-8 1,1-1 1,-2 0-1,2 1 15,0 2-15,-2 0 20,2-2-25,-1 2 4,-1-2 0,1-1-1,1 1 5,0 0 0,0-2-2,0 1 3,2-1 0,-2-1 2,3-2 0,2-1 2,1 0-2,2-4 1,0 0-5,4-1-68,-14-2-100,24-1-124,-9-1-206,1 0-176,0-3-876,1-3-1189</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8:52:31.987"/>
    </inkml:context>
    <inkml:brush xml:id="br0">
      <inkml:brushProperty name="width" value="0.05292" units="cm"/>
      <inkml:brushProperty name="height" value="0.05292" units="cm"/>
      <inkml:brushProperty name="color" value="#800080"/>
    </inkml:brush>
  </inkml:definitions>
  <inkml:trace contextRef="#ctx0" brushRef="#br0">4646 5704 526,'-12'-8'531,"12"8"-56,-11-7-49,11 7-26,-11-6-62,11 6-21,-10-5-33,10 5 11,-11-6-54,11 6 2,0 0-27,-12-5-77,12 5-1,0 0-44,0 0 31,-16 3-23,16-3 21,-8 13-14,5-4 3,1 3-3,-2 3-7,3 2 9,-2 2-15,3 4-8,-1 2-10,1 4 27,0-1-32,1 8 25,0 0-36,2 2 22,0 5-25,3 1-2,-3-2-12,2 0-2,-1 1-10,0-10-13,0 3 5,0-1-5,1-2-4,-1-1 45,1-3-41,-1-3-27,1 1 24,-1-5-32,0 0-21,0 1-59,-2-8-43,2 2-63,-1 0-22,1-5-48,-3-1-37,3-1-46,-4-10-47,2 13-48,-2-13-74,0 0-617,0 0-754</inkml:trace>
  <inkml:trace contextRef="#ctx0" brushRef="#br0" timeOffset="888.1354">4514 5777 242,'-1'-14'544,"-1"3"-95,1 0-76,1 11-39,-1-20-25,1 20-33,0-17-37,0 17-24,2-14-37,-2 14-22,4-12-33,-4 12-7,8-15-23,-2 10-3,2-2-18,2 2 4,1 1-18,1 1 4,4-2 0,1 3 6,1-2-26,3 1 6,4 1-17,2-1 10,4 0-24,3 1 5,5-2-18,9 0 17,4 0-12,4 0 14,1-1-20,3-1 22,9 2-25,4-3 16,-1 1-25,-1 1 25,2-2-16,1 2 16,4-3-21,0 1 13,4 1-14,2 1 12,2-2-12,-1 2 18,0 0-7,0 0 0,1 2 1,-3-1-9,-2 1 2,-4 1 1,-1-1 1,-13 1 1,-1 0 3,-6-1 1,1 3-20,-5 0 4,-10-2 19,0 2-6,-5 0 1,-6-3 3,-3 3-5,-5 0 1,-2 0-1,-1 0 3,-4 0 0,-3 0 6,2-1 34,-15 1 24,22 0-11,-22 0 21,18 0 9,-18 0 0,14-1-14,-14 1-12,0 0-11,16-2-7,-16 2-5,0 0-10,0 0-6,10-2-12,-10 2 7,0 0-9,0 0 3,0 0 1,0 0-3,0 0-2,0 0-3,0 0 3,0 0-8,0 0 2,0 0 8,0 0-12,0 0-3,0 0 4,0 0-1,0 0 0,0 0 2,0 11 0,0-11 1,0 19 4,-1-9-6,-1 6 1,1 2-8,-3 6 13,0 0-1,0 6-8,-2 1 9,0 1 11,1 1 43,1-1-24,0 2 21,0-3-24,0 2 23,2 0 11,1-6-28,-1 1 15,1-1-31,1 0 36,-1 1-19,1-1 29,0-2-27,0 1 19,0 0-32,0-1 20,1-1-30,-1-3 21,0 1-27,0-2 32,0 1-28,-1-1 24,1-2-18,-3 0 25,2 1-20,0-3 26,-2 1 11,-1-1-25,2-2-22,-2 1 18,-2-3-22,0 0 20,0 2-23,-3-3 17,-1 0-19,-2 1 19,-3-4-10,-3 4 11,-2-3-18,-2-1 8,-6 1-21,-3-1 19,-5-1-19,-2-2 18,-7 0-15,-7 0 15,-4-1-14,-4-1 5,-15-1-8,-5 1 9,-6 0-18,-3-2 21,-4-1-15,-5 0 9,-1-1-14,-2-2 7,-3-3-6,1 0 0,1-4 0,2 1 2,4-2 2,5-1 0,6 3-2,3-1 1,8 1-4,2 1-5,16 3-18,2 0-9,3 2-31,9 1-48,4 0-42,0 2-57,7 0-27,3 0-107,0 3-70,3 1-82,2 1-120,2 0-623,3 0-857</inkml:trace>
  <inkml:trace contextRef="#ctx0" brushRef="#br0" timeOffset="100532.6135">8607 13169 421,'0'0'321,"0"0"-31,0 0-72,0 0-13,0 0-49,0 0-7,-14-2-17,14 2-2,0 0-7,0 0-9,0 0-10,0 0-1,0 0-18,-12-1-1,12 1-4,0 0-8,0 0-1,0 0-4,0 0-4,0 0-9,0 0-5,0 0-6,0 0-5,0 0-3,0 0-8,0 0-28,0 0 26,0 0-3,0 0-2,0 0-7,0 0-2,0 0-3,0 0-4,0 0-3,9-7 7,-9 7-2,0 0-1,12-2 4,-12 2-2,0 0-2,16-2-1,-16 2 1,12-1-4,-12 1 4,11-3-2,-11 3-2,12-3 0,-12 3 1,0 0 0,15-1 3,-15 1 0,0 0-5,13-2 3,-13 2-3,0 0-6,0 0 9,12-1 1,-12 1-1,0 0 2,0 0-6,0 0 3,0 0-4,0 0 6,0 0-2,0 0 1,-12 3 0,12-3-2,0 0 0,-16 3 0,16-3-1,-15 4 0,15-4 3,-17 3-1,17-3 0,-18 2-3,18-2-4,-18 5-1,18-5 5,-17 0 2,17 0 4,-18 3-4,18-3-6,-14 2 8,14-2-1,-15 2-1,15-2 3,-12 1 0,12-1 2,0 0 0,-16 0 3,16 0 1,0 0 4,0 0-4,-13 2 2,13-2 4,0 0-3,0 0-4,0 0-1,0 0-2,0 0-1,0 0-1,0 0 1,5-8-1,-5 8-1,0 0 2,12-4-2,-12 4 1,11-3-1,-11 3-2,10-5 0,-10 5-1,11-4-16,-11 4-33,0 0-41,12-3-38,-12 3-61,0 0-46,0 0-61,0 0-525,0 0-358</inkml:trace>
  <inkml:trace contextRef="#ctx0" brushRef="#br0" timeOffset="109365.0502">11899 12791 363,'0'0'358,"0"0"-106,17-2-29,-17 2-15,0 0-13,15 0-6,-15 0 1,0 0 1,11-5-7,-11 5-26,0 0-19,9-6-23,-9 6-2,0 0 11,5-10-1,-5 10-5,0 0-16,3-13-27,-3 13 5,0-11 13,0 11 3,-2-15-14,2 15 0,-2-18-3,1 7 19,-2 0-14,-1-2-13,-1-2 11,0 3 0,1-3-10,-1 1-2,1-1-21,-4 1 7,0-1-11,1 0 28,-2 1-29,-2-3 10,2 3-33,-2-2 26,-1 1-3,-1 2-23,-1 1 25,1-2-21,-5 2 18,3 1-29,-3 2 22,2-1-26,-5 0 26,1 3-24,-1-2 28,-2 3-26,0 0 22,1 1-20,-1 2 11,-3 0-22,3 2 15,0 1-12,-3 0 18,0 0-18,0 2 24,-1 2-18,-1 0 31,2 3-22,-3-1 29,-1 2-21,5 2 14,-3 1-19,7-1 22,-3 3-26,5 1 28,2-2-30,1 4 26,0 0-27,2 1 19,1 0-26,1 2 18,1 1-23,1-1 21,1 2-27,2 0 21,1 0 2,0 1 2,2-2-3,0 3 2,-1-1-3,4-3-7,-1 1 1,2-1-4,0 2 11,0-2-15,1 1-5,0 0 5,3 3-4,-2-2-2,2 2 3,0-3-1,1 2-1,2-1-24,-1-3 32,2 3-35,-1-2 33,2-2-26,1 2 20,1-1-20,0-1 28,3 0-23,-1-1 27,2-1-26,-1 1 24,3-2-26,-2 0 26,3 0-24,0-3 25,2 1-28,-2-1 25,2-1-25,1-2 24,1 1-22,0-1 41,3 0-41,-3-3 20,4 0-24,-1 0 20,0-3-18,1 1 24,1-3-25,0 2 29,0-2-28,0-2 22,0 2-20,2-3 26,-4-1-26,2-1 25,0 0-23,4-1 22,-6 0-28,6-2 20,-4-1-17,2-1 27,-2 0-26,0-2 29,0 0-30,-4-2 23,1-1-24,-1-1 26,0-2-2,-4-1 3,2-1-13,-3-3 6,-1-7 3,-1 7-15,-2-5 15,-5 0-4,0-4-17,-4 1 22,1-1-25,-6 0 29,0-2-19,-2 0 48,-4-1-29,1 3 34,-7-7-24,-1 1 28,-1 0-4,-4 3-11,0-2-3,-4 3-8,2 1-7,-3 2-7,1-1 34,0 4-49,-1 1 37,0 2-56,-2 1-43,3 5-78,-4 3-72,3 1-77,-6 3-142,0 3-108,-1 2-172,1 3-672,-2 4-984</inkml:trace>
  <inkml:trace contextRef="#ctx0" brushRef="#br0" timeOffset="139350.7865">8976 14239 35,'-9'7'692,"9"-7"-148,0 0-65,-6 8-33,6-8-45,0 0-35,-5 8-27,5-8-27,0 0-30,0 0-17,-7 8-46,7-8-13,0 0-29,0 0 14,0 0-34,0 0 19,-6 7-42,6-7 24,0 0-40,0 0 19,0 0-32,0 0 10,0 0-32,0 0 2,10 3-5,-10-3 15,0 0-7,18-2-29,-18 2-11,17-6-13,-8 4-19,2-1 16,1 0-8,0-1-3,-1 1-17,0-1 13,3 0-4,-2 0-3,-1 2-6,2-1 1,-3-1-1,3 0 0,-3 1-3,1 0-3,0 1-21,-11 2-26,15-5-26,-15 5-34,16-3 11,-16 3-34,10-4 10,-10 4-28,0 0 17,12-1-52,-12 1 26,0 0-24,0 0-4,0 0 10,0 0-6,-4 8 1,4-8 4,-9 6 3,1-2-6,-1 2 29,0-1 14,-1 0 11,-3-1 26,0 2 17,0-1 22,-1 2 6,0-4 25,-1 2 6,1 2 30,-1-2 9,1-1 28,0 1 9,1 0 11,0-1 13,1 0 21,2 2 16,-1-3 17,1 0 1,-1 1 11,0-1 6,11-3 13,-17 5-35,17-5 21,-14 5-43,14-5 29,-10 4-33,10-4 21,0 0-5,-9 3 38,9-3-47,0 0 3,0 0-32,0 0 28,0 0-36,0 0 17,13-2-19,-13 2 25,11-3-34,-11 3 23,18-3-6,-18 3-13,21-4 0,-10-1-9,1 2-9,3-1-3,-1-1-9,1 2-14,-2-1-1,2-1-1,0 2-4,-2-1 1,-1 1-2,1-2-3,-3 3-2,2-1-2,-1 1-1,-1-1 0,-10 3-9,17-4 3,-17 4-7,14-3-5,-14 3-7,0 0-9,14-2-9,-14 2-13,0 0-10,0 0 3,0 0 1,0 0-36,0 0 15,-8 9-29,8-9 11,-13 4-29,13-4 19,-19 4-19,19-4 22,-23 2-16,11-2-7,-1 2-10,-1-2 5,1 1-16,-1-1-8,1 2-1,13-2-14,-23 2-28,23-2-29,-21 1-33,21-1-20,-17 0-92,17 0-114,-15 2-335,15-2-361</inkml:trace>
  <inkml:trace contextRef="#ctx0" brushRef="#br0" timeOffset="140236.4168">8278 13825 16,'0'0'723,"0"0"-169,-5-8-97,5 8-62,0 0-31,0 0-24,0 0-27,0 0-57,7-7 26,-7 7-16,0 0-29,17 3-32,-17-3-19,19 4-25,-8 0-2,4 0-49,0 1 8,0 2-40,0 0 5,2 0-41,1 1 18,1 1-35,-1 0 16,-2 1-30,1 0 13,-2 2-18,2-3 15,-4 0-31,1 2-21,-3-3-62,1 1-37,-1-1-56,-2 2-41,-1-2-44,1-2-45,-3 2-58,-6-8-51,10 11-128,-10-11-363,7 10-484</inkml:trace>
  <inkml:trace contextRef="#ctx0" brushRef="#br0" timeOffset="140477.2705">8501 13742 60,'0'0'733,"-5"-14"-138,5 14-95,-5-7-46,5 7-84,0 0-33,0 0-38,0 0-18,0 0-20,-13 4-49,13-4-29,-6 17-39,2-7-16,-1 4-41,-1 1-2,0 2-29,1 3-1,-1 1-28,-1 0 6,-1-1-36,1 1-84,0 1-61,0-2-70,-1 0-76,-1 1-38,2-1-45,-1-2-165,1-2-369,0-1-476</inkml:trace>
  <inkml:trace contextRef="#ctx0" brushRef="#br0" timeOffset="141213.3935">8442 12754 100,'-9'-8'757,"9"8"-159,-8-3-105,8 3-55,0 0-35,0 0-22,-4-10-29,4 10-35,0 0-10,10-3-16,-10 3-33,14-1-23,-14 1-20,21 1-28,-8 0-27,2 1-20,1 1-25,2 1-22,-2 0-10,4 3-14,0 1-16,-2 0-7,1 0-12,0 1-5,-2 3-7,1-3-5,-3 2-7,2-1-7,-6-2 12,2 2-30,-2-2-45,0 1-44,-1-1-30,-1-1-34,-1-1-50,-2 2-60,1-2-24,0-1-50,-7-5-10,9 9-74,-9-9-27,8 8-110,-8-8-295,0 0-419</inkml:trace>
  <inkml:trace contextRef="#ctx0" brushRef="#br0" timeOffset="141432.2571">8728 12639 708,'-6'-9'623,"6"9"-66,-8-12-40,8 12-51,-7-9-43,7 9-61,-12-6-24,12 6-55,0 0-10,-15 2-58,15-2 6,-17 10-31,8-3-25,-1 5-29,-3 4-24,2 2-26,-6 2-19,3 3-18,-1 0-9,-1 3-7,-3 3-51,3 3-99,0-6-48,1 5-130,-2 1-95,3-5-129,-2 7-178,0-3-452,1 0-764</inkml:trace>
  <inkml:trace contextRef="#ctx0" brushRef="#br0" timeOffset="147979.0879">8666 14479 352,'0'0'608,"0"0"-110,0 0-78,0 0-40,0 0-42,0 0-33,0 0-18,-3 18-19,1-8-5,-2 4-3,-3-1-52,1 7-6,-3 1-39,0 4 1,-1 0-63,-1 2 33,-1-2-23,-1 2-2,0 1-43,1-2 16,-1 0-37,0-1 12,0 1-26,-1 0 12,3-3-28,-3 0 17,0-1-28,2-1 6,1-5-35,0 2 5,0-1-46,2-5-3,1 0-58,-1 0-64,2-2-45,0 0-40,2-4-41,-1 1-16,6-7-54,-13 9-2,13-9-121,-9 4-314,9-4-361</inkml:trace>
  <inkml:trace contextRef="#ctx0" brushRef="#br0" timeOffset="148222.9302">8325 14816 513,'0'0'512,"4"-15"-56,-4 15-45,2-10-32,-2 10-49,0 0-31,8-11-11,-8 11-7,0 0-21,0 0-29,16 3-3,-16-3-55,14 11-15,-6-4-33,0 4-4,3-1-50,-2 2 15,4 2-43,0 2 16,-1-2-34,2 4 21,-1-2-29,4 2 13,0 4-24,0 0 18,0 0-25,2-1 10,-1 0-73,1 1-37,0 1-58,-1-2-79,3 0-56,-4-1-75,2-2-122,-3 2-591,-2-4-699</inkml:trace>
  <inkml:trace contextRef="#ctx0" brushRef="#br0" timeOffset="149024.4328">9036 15285 260,'0'0'562,"-10"-3"-100,10 3-71,0 0-34,-9-6-36,9 6-39,0 0-35,0 0-26,-8-4-25,8 4-21,0 0-16,0 0-7,0 0-14,0 0 25,0 0-1,0 0-17,0 0-3,12-6-33,-12 6 15,15 0-33,-15 0 12,18 0-30,-18 0 16,26 1-30,-12 2 10,0-2-20,4 0 17,-2 1-33,3-1-2,0 0-4,0-1 25,1 0-34,-2 1 19,2 1-28,-1-2 25,1 0-26,-1 0 25,-4 0-28,3 0 25,-4 0-31,1 0 24,0 0-26,-1-2 22,-3 4-24,-11-2 9,21 0-15,-21 0 27,15 0-25,-15 0 30,0 0-38,14 0 36,-14 0-30,0 0 25,0 0-28,0 0 10,0 0-12,-13 5 24,13-5-24,-15 1 18,15-1-27,-24 2 27,11 2-27,-5-4 33,2 3-28,-3-2 24,-1 1-18,2 0 27,-2-1-25,-1 2 23,2-2-12,-1 2 7,-1-2-18,3 2 23,-1-2-20,2 0 23,0 1-27,4-1 34,-1-1-19,1 2 33,13-2-15,-20 1 32,20-1-21,-17 0 22,17 0-34,-14-1 24,14 1-38,0 0 27,-13-2-19,13 2 32,0 0-20,0 0 28,0 0-31,10-5 23,-10 5-28,12-3 20,-12 3-25,19-5 21,-7 3 3,0 0-10,1 0-3,2 0-8,1 0 0,0 0-6,1-3-23,1 3-50,-3 0-77,3-1-65,-2 0-89,-3 3-82,2-1-91,-2 0-148,-13 1-716,23 0-934</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47:16.861"/>
    </inkml:context>
    <inkml:brush xml:id="br0">
      <inkml:brushProperty name="width" value="0.05292" units="cm"/>
      <inkml:brushProperty name="height" value="0.05292" units="cm"/>
    </inkml:brush>
  </inkml:definitions>
  <inkml:trace contextRef="#ctx0" brushRef="#br0">19386 3754 82,'0'0'907,"0"0"-161,-7-8-45,7 8-61,0 0-18,0 0-47,-4-8-54,4 8-18,0 0-43,0 0-45,0 0-55,0 0-59,0 0-27,0 0-19,0 0-14,0 0 20,0 0-17,0 0-161,0 0-83,1 14 0,-1-14 0,2 19 0,-1-8 0,0 1 0,-1 1 0,1 0 0,-1 1 0,3 3 0,-3-1 0,1 1 0,-1 0 0,0 0 0,0-2 0,0 0 0,0-1 0,0 1 0,0-1 0,0-1 0,0-1 0,0-12 0,1 23 0,-1-23 0,0 18 0,0-18 0,2 14 0,-2-14 0,1 14 0,-1-14 0,0 0 0,1 11-537,-1-11-126,0 0-145,0 0-141,0 0-707,0 0-1321</inkml:trace>
  <inkml:trace contextRef="#ctx0" brushRef="#br0" timeOffset="296.865">19372 3762 431,'0'0'816,"-7"-7"-117,7 7-41,-7-9-97,7 9-35,-7-9-74,7 9-28,-4-9-39,4 9-15,-3-10-22,3 10-42,0 0-27,0-15-41,0 15-11,2-12-27,-2 12-20,7-11-29,-2 4-21,-5 7-24,13-12-15,-5 6-23,1-1-18,2 0 1,1 1-13,2-2-14,-1 4-9,2-2 1,-1 2-9,1 0-43,1 1-66,-4 1-46,0 0-74,-12 2-40,20 0-42,-20 0-78,14 3-104,-14-3-82,7 5-68,-7-5-856,2 13-1116</inkml:trace>
  <inkml:trace contextRef="#ctx0" brushRef="#br0" timeOffset="508.5659">19374 3867 671,'0'0'668,"0"0"-79,0 0-48,7 5-91,-7-5-26,0 0-85,17-1-16,-17 1-34,18-4-60,-18 4-41,20-4-48,-8 3-18,-1-1-27,2 0-19,1-1-15,-1 2-12,0-2-37,0 2-72,0 0-94,0-2-91,1 2-78,-14 1-55,22-2-75,-22 2-134,19 0-373,-19 0-545</inkml:trace>
  <inkml:trace contextRef="#ctx0" brushRef="#br0" timeOffset="727.751">19433 4025 124,'0'0'765,"-10"13"-124,10-13-79,-6 8-79,6-8-50,-3 10-17,3-10-77,0 0-8,2 12-61,-2-12-14,6 6-36,-6-6-14,11 5-42,-11-5-16,16 3-46,-16-3-11,21 3-24,-7-3-2,-2 0-27,2 0-6,-1-1-84,1-1-67,2-1-121,-1 1-115,-2 0-102,0 0-162,-1 0-614,1-3-844</inkml:trace>
  <inkml:trace contextRef="#ctx0" brushRef="#br0" timeOffset="1013.0404">19802 3892 429,'-13'-5'794,"13"5"-99,-13-5-70,13 5-64,0 0-63,-13-7-71,13 7-41,0 0-33,0 0-15,0 0-23,0 0-9,0 0-17,0 0-17,8 9-26,2-4-28,-1 1-13,3 0-7,0 2-19,3 0-16,0-1-38,-2 2-24,2 0-15,-1-1-21,0 2-12,-1-3-8,0 3-12,-1-3-3,-1 2-11,1-1-22,-3 1-33,3-2-94,-3 1-108,0-3-89,-1 2-26,-1-2-82,-7-5-112,14 9-110,-14-9-124,8 6-663,-8-6-1058</inkml:trace>
  <inkml:trace contextRef="#ctx0" brushRef="#br0" timeOffset="1278.656">20046 3838 309,'0'0'713,"0"0"-89,0-11-38,0 11-104,0 0-31,0 0-77,0 0-24,-9 10-58,9-10-5,-12 12-60,5-2-7,-2 1-47,0 1 8,-4 2-26,2 0-5,-1 1-20,-2 1-13,1-1-27,1-1-12,-1 0-20,0 1-6,0-1-17,3-2 0,-2-2-11,3 0-4,2 0-25,-1-2-66,1 0-83,7-8-51,-10 10-97,10-10-103,-7 8-99,7-8-148,0 0-583,0 0-844</inkml:trace>
  <inkml:trace contextRef="#ctx0" brushRef="#br0" timeOffset="1513.0293">20387 3806 596,'0'0'949,"6"-7"-125,-6 7-108,0 0-63,0 0-60,0 0-87,5-8-87,-5 8-67,0 0-62,0 0-61,0 0-44,4-9-43,-4 9-30,0 0-26,0 0-27,0 0-92,0 0-120,0 0-79,0 0-104,0 0-110,0 0-105,0 0-113,0 0-701,0 0-965</inkml:trace>
  <inkml:trace contextRef="#ctx0" brushRef="#br0" timeOffset="1684.8954">20456 3950 63,'0'0'837,"5"10"-135,-5-10-61,5 7-53,-5-7-74,0 0-28,8 11-61,-8-11-62,0 0-71,7 9-36,-7-9-65,0 0-29,7 5-39,-7-5-21,0 0-31,0 0-62,0 0-137,0 0-120,0 0-190,0 0-195,0 0-759,0 0-993</inkml:trace>
  <inkml:trace contextRef="#ctx0" brushRef="#br0" timeOffset="2568.0346">21395 3708 630,'0'0'682,"-1"-16"-56,1 16-43,-1-14-52,1 14 2,0-15-15,0 15-45,0 0-22,-2-15-33,2 15-8,0 0-62,0-13-33,0 13-16,0 0 14,0 0-9,0 0-26,0 0 3,-4 15-83,4-15-198,-3 20 0,2-8 0,1 2 0,-2-1 0,2 1 0,0 1 0,0 2 0,-1-1 0,2 1 0,-1-3 0,0 1 0,0-1 0,2 0 0,-2-1 0,1-1 0,-1 0 0,0-12 0,0 19 0,0-19 0,1 16 0,-1-16 0,0 0-396,0 15-202,0-15-155,0 0-153,0 0-843,-4 10-1439</inkml:trace>
  <inkml:trace contextRef="#ctx0" brushRef="#br0" timeOffset="2849.2722">21206 3625 644,'0'0'897,"-9"-4"-115,9 4-88,0 0-59,-9-8-47,9 8-68,0 0-73,-4-8-51,4 8-44,0 0-7,8-9-63,-8 9-22,14-7-28,-5 3-31,1 1-29,4-1-18,2 1-34,0-1-17,2 0-22,1 0-4,2 1-28,2-1-5,0 1-9,1 0-10,-4 1-15,1 0-33,-2-1-35,0 1-64,-1 0-53,-3 2-74,0-1-46,-2 1-32,-1 1-43,-12-1-41,23 2-74,-23-2-59,14 4-100,-14-4-768,8 6-1017</inkml:trace>
  <inkml:trace contextRef="#ctx0" brushRef="#br0" timeOffset="3474.2553">21235 3875 67,'-8'8'814,"8"-8"-156,-9 12-60,9-12-85,-4 10-24,4-10-80,0 0-37,2 12-75,-2-12-30,7 7-39,-7-7-25,16 4-49,-16-4-18,21 4-39,-7-4-17,1 0-17,3-1-1,2 0-28,0-1-18,1 0-94,4 0-28,-1-1-83,-1-1-34,1 1 0,0-1-55,1 0-6,-3 0-10,-2-1-18,-2 1 17,-2 0 13,1 2 29,-3-3 40,-1-2 39,-4 3 47,0-1 56,-3-2 74,-6 7 27,13-10 33,-13 10 34,5-12 20,-5 12-1,3-10 17,-3 10-8,0 0 42,0-13 10,0 13-6,0 0-3,0 0-40,0 0 43,-2-12-22,2 12 19,0 0-34,0 0 43,0 0-26,0 0-25,3 11-42,-3-11 12,3 11-33,-3-11 17,1 14-35,-1-14 63,5 20 12,-5-20-2,6 20-35,-3-9-7,-1 0-16,1-1-9,1 1-21,-2-2 7,-2-9-18,7 16 6,-7-16-12,4 13 10,-4-13-9,3 8-4,-3-8-6,0 0 6,0 0-11,0 0 10,0 0-10,0 0 7,0 0-11,0 0 5,0 0-7,-10-3 13,10 3-13,-4-11 13,4 11-15,-2-18 12,2 18-1,1-21 1,0 11-6,2-2 4,1-2-10,2 2 3,-1-3-2,3 4 13,1 1-13,1 0 8,0 1-6,1 3 17,2-3-1,-2 6 18,0-1 3,2 3 24,-13 1 2,24 0-1,-13 3-1,1 0 5,0 2-1,-3 1-6,0 0-7,0 0-11,-2 2-2,0-1-9,-2 2-6,1-1-3,-2 1-1,-4-9-6,6 17-56,-6-17-95,3 14-84,-3-14-129,1 15-140,-1-15-140,0 13-833,0-13-1089</inkml:trace>
  <inkml:trace contextRef="#ctx0" brushRef="#br0" timeOffset="3833.6152">22037 3793 342,'0'0'835,"-4"-8"-124,4 8-104,0 0-74,0 0-69,2-14-34,-2 14-56,0 0-71,11-3-41,-11 3-33,11 3-50,-11-3-29,14 6-28,-6-1-24,1 1-26,-3 1-6,2 3-11,0-3-11,0 1-17,-1 2 3,-1-2-14,1 0 6,-1 1-13,2-1 8,-2 0-13,-1-1 9,0 0-13,-5-7 11,10 11-4,-10-11 30,8 9 19,-8-9 26,8 5-14,-8-5 6,0 0-9,14 4-1,-14-4-4,0 0-6,14-5-2,-14 5-10,10-8-23,-2 2 19,-2 0-6,-1-3-8,2 1-6,2-1-4,-2-3-2,1 2-8,0-1-34,1 1-56,0-3-77,1 2-85,0 0-71,-2 2-108,-1 0-93,2-2-54,0 5-259,1-2-311,-2 0-758</inkml:trace>
  <inkml:trace contextRef="#ctx0" brushRef="#br0" timeOffset="4193.1355">22433 3799 480,'0'0'694,"0"0"-96,4 10-33,-4-10-103,0 0-12,12 4-42,-12-4-61,0 0-49,16 0-36,-16 0-40,13-3-33,-13 3-19,16-4-15,-16 4-28,17-7-22,-10 2 2,-7 5-22,15-9 0,-15 9-14,11-8-4,-11 8-18,8-6-3,-8 6-16,5-8 0,-5 8-11,0 0-2,0 0-7,-4-8 6,4 8-14,0 0 8,0 0-10,-17 1 11,17-1-4,-10 6 2,10-6-1,-12 6-2,12-6 2,-12 12 0,7-4 1,5-8 1,-9 12-1,9-12-2,-7 14 1,7-14 0,-3 14-2,3-14-5,0 12 6,0-12-4,5 9-11,-5-9-56,6 10-47,-6-10-72,10 7-33,-10-7-2,18 7-23,-18-7-83,19 5-48,-19-5-37,22 2-24,-22-2-33,22 0 16,-22 0-432,19-5-441</inkml:trace>
  <inkml:trace contextRef="#ctx0" brushRef="#br0" timeOffset="4614.9832">22669 3841 448,'8'-12'338,"-8"12"-17,5-13-21,-5 13-23,3-11-10,-3 11-10,2-13-11,-2 13 0,3-10-12,-3 10-13,0 0-21,3-14-28,-3 14 1,0 0 33,0 0-26,0 0 12,8-4-70,-8 4 10,0 0-7,8 7 1,-8-7-14,6 6-16,-6-6-19,5 11-12,-5-11-11,8 10-14,-8-10-12,5 12-1,-5-12 1,5 10-18,-5-10 25,4 11-35,-4-11 17,0 0-16,4 14 12,-4-14-18,0 0 21,4 9-19,-4-9 21,0 0-14,0 0 9,5 9-16,-5-9 10,0 0-13,0 0 17,0 0-4,0 0-1,0 0 1,0 0-6,-10-8 3,10 8 0,0 0-11,-4-13 22,4 13 15,-4-13-2,4 13 17,-1-16 16,1 16-21,1-18 16,2 8-1,0 1 24,1-1-1,2 0 12,2 1 6,-1 1 18,0 1 15,3 0-14,-1 0 11,2 2-7,1 2 7,1 1 7,1-1-21,-1 3-3,1 1 0,1 2-16,1 0-10,0 1-3,1 2-8,-3 0-6,0 1-11,0 1-10,-1 3-4,1-2-10,-2 1-4,-1 0-5,-2 1-5,0 0-3,-1-2-56,-1 2-95,0-2-90,-4 2-130,1-2-147,-1 0-188,-3-9-323,0 17-568,0-17-1230</inkml:trace>
  <inkml:trace contextRef="#ctx0" brushRef="#br0" timeOffset="5318.0872">23197 3595 200,'0'0'698,"3"-15"-78,-3 15-34,1-14-45,-1 14-41,2-13-21,-2 13-6,0-12-23,0 12-15,0 0-36,2-13-42,-2 13-35,0 0-61,0 0-13,0 0-15,0 0 16,0 0 3,0 0-22,8 10 0,-5 0-23,0 2-13,-1 3-167,1-1-27,1 3 0,-2 1 0,2 0 0,0 0 0,-2 0 0,2 0 0,-1 2 0,-1-2 0,1 0 0,-1-2 0,1 4 0,-2-6 0,1 1 0,-1-1 0,-1-2 0,1 0 0,-1 0-387,0-12-118,0 18-53,0-18-138,-2 16-142,2-16-810,-4 13-1310</inkml:trace>
  <inkml:trace contextRef="#ctx0" brushRef="#br0" timeOffset="5749.6947">23132 3823 636,'0'0'562,"9"-12"-71,1 6-34,0-3-72,3 1-29,2 0-58,2-1-20,2 1 3,0 1-56,-3 1-28,3-1-22,-3 2-6,1 1-47,1 2 1,-5 0-43,0 2-7,0 2-22,-2 0 19,1 2-40,-3 0 17,0 0-33,-1 2 23,2 1-8,-3 1 0,-1-1-23,1 1 10,0-1-36,-2 2 31,3-2-12,-3 0 18,4 1-20,-3-1 19,2-2-15,1 1 11,1 1-15,0-3 38,-1 1-3,3-1 1,-2-2-27,-10-2 19,22 3-2,-11 0-7,-11-3-1,22-3-5,-10 3 2,-1-3-3,-1 1 0,0-2-2,3 0 1,-5 0 2,0-1 0,-2-2 4,-6 7 0,10-11 1,-10 11 0,4-13-1,-4 13-15,-1-14 13,1 14-9,-10-14 14,4 7-19,-1 0 8,-1 2 2,-2-2 2,0 3-13,-1-1 14,-1 3-17,0-1 14,0 0-28,0 3-24,12 0-112,-23 0-80,10 0-138,1 3-115,0 1-243,0-1-400,0 0-746</inkml:trace>
  <inkml:trace contextRef="#ctx0" brushRef="#br0" timeOffset="6512.144">23700 3768 687,'0'0'745,"0"0"-125,5-8-52,-5 8-84,7-6-37,-7 6-80,13-5-20,-13 5-58,18-4-45,-18 4-13,23 0-11,-11 1-29,4 2-20,-1 0-28,3 1-25,-4 3-19,3-2-19,-5 2-20,2 1-5,-1 0-15,-1-1-3,-2 1-8,-2-1-3,-2 0-3,0 1-5,-2 1-4,-4-9-1,4 12-3,-4-12-1,0 13-6,0-13 4,-3 10-2,3-10-6,0 0 9,-3 11-3,3-11 3,0 0-10,0 0-21,0 0-23,0 0-19,0 0-35,0 0-13,0 0-19,12-10-5,-5 4 7,3-2 7,0-2 13,-1 1-13,3-2 49,-1-1-13,0 4 47,-1-3-20,0 1 18,-1 0 1,1 3 27,-2-1-14,-2 1 28,-6 7-30,10-10 35,-10 10-22,10-4 30,-10 4-28,0 0 26,0 0-16,13 4 31,-13-4-23,0 0 36,8 13-1,-8-13 1,8 9-4,-8-9-4,7 12 17,-7-12-16,13 11 11,-13-11-18,17 8 10,-17-8-17,20 6 11,-9-5-13,0 0 0,-11-1 2,23 0-7,-9-1 0,-3 0 1,2-2 6,5 0-11,-4-2-22,3 0 18,-2-1-12,0 0 12,-2 0-5,1-3 8,-2 1-23,-1-1 30,-3-1-52,0 0 57,-1 3-20,0-1 20,-2 1 28,-5 7 12,6-14-14,-6 14 0,5-9-12,-5 9 4,0 0-16,0 0 13,0 0-20,0 0 12,0 0-13,0 0 24,-9 4 10,7 7 30,0-2 7,-1 3 6,-1 2 29,1 2 78,2 2 53,1 3-13,0 0-8,0 3-26,0 1-3,1 0-7,1 1-14,-2-1-10,1-1-55,1 1-113,-2-4 0,2 0 0,-4-1 0,2-3 0,0 0 0,0-2 0,-2-1 0,2-3 0,-1 1 0,1-12 0,-2 18 0,2-18 0,-4 16 0,4-16 0,-9 9 0,9-9 0,-11 7 0,11-7 0,-18 0 0,8-3 0,-2-1 0,0-4-232,-1-1-526,-3-3-253,1-2-940,1-2-1687</inkml:trace>
  <inkml:trace contextRef="#ctx0" brushRef="#br0" timeOffset="7713.2128">25216 3763 471,'-14'3'735,"14"-3"-122,0 0-39,-11 1-74,11-1-7,0 0-40,0 0-16,0 0-59,0 0-45,0 0-24,15-5-31,-15 5-24,16-7-44,-5 3-6,1-1-39,1-2-31,1 2-17,-1-2-22,1 0-16,1-3 11,-1 1-35,0 1-8,-1-1-21,1-1 7,-1 0-11,0 1 5,-3-2-14,0 2 11,0-1-15,-3 1 11,-1-1-15,-1 1 14,-1 1-23,-4 8 17,4-14-23,-4 14 14,0-13-14,0 13 15,-8-13 8,8 13-13,-11-11-13,11 11 13,-15-7 10,15 7-3,-17-4-29,17 4 63,-22-1-61,22 1 18,-21 2-12,10 0 14,0 2-12,1 0 14,-2 4-13,2-1 10,-2 2-4,2 0 5,1 2-8,-1 0 29,2 2 16,0 2 6,2 2 13,0-3-10,3 7 29,-3 1-4,3-1 6,1 2-4,-2 2 1,1 0-5,2 2-14,-1-1-5,0 5 26,1 2 63,1 3-95,0-3-44,1 2 0,1 0 0,1-2 0,2 1 0,-3-1 0,2-3 0,1 1 0,-3-5 0,3-1 0,-1-2 0,2 0 0,2-1 0,-4-2 0,1-4 0,1-1 0,1 1 0,-2-3 0,1-2 0,1 0 0,-3-4 0,2 2 0,0-2 0,-2 1 0,-4-8 0,11 9 0,-11-9 0,12 6 0,-12-6 0,11 5 0,-11-5 0,13-3 0,-13 3 0,16-4 0,-16 4 0,18-10 0,-7 4 0,0-3 0,1 1-57,0-2-55,1-1-9,-2-1-6,2-1 4,-3-1-9,-1 2 14,-3 0 18,3-3 2,-4 4 8,-1-4 12,-1 5-10,-1-2-13,-4-1-19,1 1 3,-3-1-1,0-2 8,-5 2-35,-1-3 10,-3 0-6,0 3 12,0-4-4,-3 4 31,0 0-10,0 0 37,-1 2-3,3 1 42,1 0-26,1 2 45,3-1-26,0 1 37,1 2-26,4-2 28,4 8-23,0-12 28,0 12-24,10-17 20,-2 8-20,2 2 20,4-3-28,3 1 29,3 0-20,-3 1 27,4-1-25,0 0 8,-4 4-9,1 0 37,-2 1-38,-2 1 40,-1 0-34,1 1 35,-14 2-31,21 2 34,-21-2-22,19 6 32,-19-6-20,14 9 29,-14-9-31,9 14 33,-5-5-19,0-1 10,-4-8-21,9 15 17,-9-15-24,7 17 17,-2-9-18,-1-1-14,-4-7 19,9 14 9,-2-9-23,-7-5-26,10 9-77,-10-9-61,12 6-45,-12-6-56,12 2-60,-12-2-35,13-1-69,-13 1-99,11-4-354,-11 4-446</inkml:trace>
  <inkml:trace contextRef="#ctx0" brushRef="#br0" timeOffset="8041.3382">25687 3825 724,'0'0'658,"-10"7"-57,10-7-70,-7 6-42,7-6-65,0 0-18,-5 8-51,5-8-21,0 0-44,9 8-26,-9-8-16,11 1-26,-11-1-28,19-1-24,-19 1-28,24-4-23,-13 3-19,0-2-12,1-1-12,-1-1-8,-2 2-7,2-2-9,-4 0 5,1 1-3,-8 4-14,12-11-9,-12 11-2,5-13-9,-5 13 1,0-11-13,0 11 3,-8-11-8,8 11 6,-15-10-12,15 10 19,-18-5-21,7 2 6,11 3-16,-23-1-17,23 1-36,-22 1-43,8 2-48,3-2-29,-1 2-51,4 1-50,-1 0-84,9-4-47,-16 10-46,16-10-84,-8 10-152,8-10-326,0 0-639</inkml:trace>
  <inkml:trace contextRef="#ctx0" brushRef="#br0" timeOffset="8338.1924">25961 3766 760,'5'-14'626,"-5"14"-41,7-10-41,-7 10-70,4-12-22,-4 12-34,5-9-18,-5 9-56,4-8-29,-4 8-52,0 0-38,5-8-51,-5 8-19,0 0 2,0 0 11,0 0-18,6 11-15,-6-11 4,2 14-9,-2-14 16,0 24-14,0-11-9,-2 3-16,2 1 2,-2 0-10,2 3-15,0-3-17,0 1-9,0 2-5,0-2-11,0 2 3,0-2-16,2 0-10,0 0-3,-2-2-2,4 0-5,-2-2-58,0-1-90,0-1-73,0-1-48,2-2-66,-1 0-55,1-1-105,1-1-79,-5-7-45,13 12-894,-13-12-1129</inkml:trace>
  <inkml:trace contextRef="#ctx0" brushRef="#br0" timeOffset="8713.1864">26193 4049 571,'7'-7'554,"-1"2"-69,4-2-26,-4-1-43,1 2-43,2-4-58,3 0-7,-2 2-52,-1-1 22,1 0-61,-1-1 13,-1 0-38,0 3 5,0-1-23,-3 0-22,3-1-21,-8 9-24,10-12-12,-10 12-16,4-11-11,-4 11-15,0 0-7,0-13-11,0 13-14,0 0 2,-13-9-3,13 9-5,0 0-3,-18 0-10,18 0 6,-16 5 5,16-5-14,-18 10 21,9-3 25,0 2 35,0 0 48,0 2-17,2 0 9,1 2 26,1-1 2,1 0 23,2 0-21,2 0-11,0 1-8,2-1-5,0-1-13,2 2-19,3-1-10,-2-1-8,6-1-21,-2 0-6,2-2-7,1 1-3,3-3-14,-1-1-14,1-1-41,3-1-93,0-2-95,5 0-80,-3-3-73,4-1-117,1-1-174,2-2-151,2-4-771,1 3-1235</inkml:trace>
  <inkml:trace contextRef="#ctx0" brushRef="#br0" timeOffset="8885.0537">26968 3921 741,'0'0'788,"0"0"-41,0 0-144,0 0-16,12-3-78,-12 3-60,0 0-90,0 0-54,0 0-66,0 0-41,0 0-44,0 0-25,8-5-40,-8 5-76,0 0-130,0 0-99,0 0-188,0 0-158,0 0-902,0 0-1082</inkml:trace>
  <inkml:trace contextRef="#ctx0" brushRef="#br0" timeOffset="10316.0507">20492 4943 391,'0'0'769,"0"0"-82,1-13-65,-1 13-43,0 0-39,1-14-30,-1 14-44,0 0-45,0 0-40,0-13-20,0 13-41,0 0-41,0 0-44,0 0 2,0 0-38,0 0 10,0 0-19,0 0-12,-1 13-25,1-13-9,-1 18-19,1-18-19,-1 22-17,1-10-89,-3-1 0,2 1 0,-1 1 0,1-1 0,0 1 0,-1-2 0,1 0 0,0 1 0,1-12 0,-1 20 0,1-20 0,-2 16-189,2-16-131,-2 11-51,2-11-70,0 0-98,0 15-127,0-15-139,0 0-736,0 0-1177</inkml:trace>
  <inkml:trace contextRef="#ctx0" brushRef="#br0" timeOffset="10597.3025">20351 4957 671,'-14'-3'784,"14"3"-94,0 0-63,-15-3-73,15 3-26,0 0-61,-9-4-65,9 4-48,0 0-56,0 0-43,0 0-32,3-12-30,-3 12-26,12-7-29,-3 1-32,1 2-17,2-1-20,2 1-8,1-2-10,1 2-16,1-1-7,0-1-6,2 2-7,0 0 0,-2-1-34,2 2-68,-2 1-49,-1-2-53,0 1-53,-2 1-23,-1-1-80,-13 3-43,20-1-49,-20 1-52,14 1-130,-14-1-518,0 0-751</inkml:trace>
  <inkml:trace contextRef="#ctx0" brushRef="#br0" timeOffset="10786.303">20346 5111 264,'-6'7'627,"6"-7"-103,-9 8-48,9-8-39,0 0-62,-4 9-57,4-9-48,0 0-53,0 0-57,13 4-15,-13-4-44,15-1-9,-15 1-32,22-2 2,-8-2-64,0 1-75,2 0-84,0 0-80,2-2-22,-2-1-74,2 3-60,0-2-17,-1-2-296,-1 2-215</inkml:trace>
  <inkml:trace contextRef="#ctx0" brushRef="#br0" timeOffset="11200.8187">20663 5022 313,'0'0'475,"0"0"-69,0 0-44,1-14-9,-1 14-20,0 0-37,0 0-36,0 0-14,-2-9-43,2 9-15,0 0-28,0 0-6,0 0-31,0 0 16,0 0-23,-3 9 10,3-9-46,1 12 34,-1-12-34,0 14 17,0-14-13,2 15-15,-2-15-18,1 17 12,-1-17-10,0 17-13,0-17-5,0 16-7,0-16-15,0 13 13,0-13-19,0 14 2,0-14 6,0 0-14,0 15 12,0-15-27,0 0 32,-1 12-3,1-12-2,0 0-3,0 0-12,0 0 9,0 0-6,0 0 12,0 0-6,0 0-7,-9-7 3,9 7-12,1-10 8,-1 10 1,1-15 0,-1 15-5,8-17-18,-8 17 24,6-17-24,0 8 34,-1 1-29,1-1 37,2 2-31,-2-1 40,2 2-13,-2-2 23,4 4-12,-2-1 33,1 2-5,-9 3 14,19-5-12,-19 5 8,18 0-13,-18 0-3,19 5-9,-19-5-4,17 7-11,-17-7-3,14 9 2,-8-3 2,0 1-11,-6-7-5,7 14 2,-7-14-9,4 15-59,-4-15-75,-1 14-101,1-14-135,-3 14-118,3-14-127,-4 12-638,4-12-860</inkml:trace>
  <inkml:trace contextRef="#ctx0" brushRef="#br0" timeOffset="11788.323">21150 5075 640,'0'0'644,"0"0"-74,1-14-47,-1 14-81,-4-10-30,4 10-86,-5-9-8,5 9-36,-9-8-21,9 8-51,-13-5-13,13 5-19,-16-2-27,16 2-18,-18 1-22,18-1-19,-22 4-23,12 0-8,0 0-12,0 1-17,1 0 5,0 1-16,1 1-1,0 1-2,3-1-6,-1 0-4,6-7-5,-6 15 6,6-15-6,-3 12 4,3-12 2,3 12-3,-3-12-12,7 10-33,-7-10-30,13 7-26,-13-7-17,13 3-29,-13-3-26,19 0-29,-19 0-38,20-3-18,-9 0-18,-1-1-27,1-1 13,1 0 25,-1-2 17,2-1 0,-3 0 31,2-1 17,-3 0 15,0-1 24,-2 0 24,2-2 27,-1 1 22,-2-2 31,0-1 25,0 0 41,-2 0 28,-1-2 26,1 1 26,-1 1 15,-1-1 14,0 3 28,-1-1 2,-1 13 27,1-20 18,-1 20-8,-1-17-9,1 17-41,-1-13-4,1 13-30,-3-9 10,3 9-22,0 0 24,0 0-29,0 0 18,0 0-23,-14 4 34,14-4-29,-6 13 23,3-4 9,3-9 0,-4 21-7,3-9 14,0 1-5,-1-1-25,1 1-3,1 0-11,0 0-16,0-1-15,0 0-7,1 0-1,2 0-12,-2-1-12,2 0-7,0-1 6,-3-10-10,6 17-17,-6-17-81,6 17-41,-6-17-65,7 10-93,-7-10-86,7 11-89,-7-11-117,10 8-602,-10-8-791</inkml:trace>
  <inkml:trace contextRef="#ctx0" brushRef="#br0" timeOffset="12163.3094">21362 5095 54,'0'0'791,"0"0"-159,0 0-89,8-7-35,-8 7-91,7-5-5,-7 5-58,12-5-75,-5-1-11,1 1-66,0 1-2,2-1-51,-1-2-7,0 2-31,1 0-8,-1 0-23,-1-2-6,0 3-23,-8 4 5,13-10-19,-13 10 4,9-9-21,-9 9 9,7-7-23,-7 7 6,0 0-7,5-10 11,-5 10-19,0 0 12,0 0-11,-12-5 11,12 5-11,0 0 11,-14 2-15,14-2 11,-12 5-13,12-5 16,-11 7 2,11-7 5,-11 10 13,5-2 4,6-8-1,-9 13 0,9-13 10,-8 17-2,8-17-4,-3 15-2,3-15-11,-1 14-1,1-14 3,1 15-7,-1-15-6,4 14 10,-4-14-15,7 12 0,-7-12-5,9 10-46,-9-10-66,11 8-72,-11-8-92,14 5-100,-14-5-80,15 5-90,-15-5-138,16 2-365,-16-2-666</inkml:trace>
  <inkml:trace contextRef="#ctx0" brushRef="#br0" timeOffset="12413.3242">21625 5037 673,'0'0'672,"-7"-8"-101,7 8-58,0 0-108,0 0 11,0 0-48,0 0 15,0 0-25,0 0-21,0 0-30,0 0-25,10 7-8,-10-7-19,15 9-20,-7-4-19,2 0-27,-1 1-31,1-1-30,2 1-18,-1 0-22,-1 0-11,3-1-19,-1 1-16,-2 0-3,0 0-3,-1-1-16,0 1-6,1 0-52,-1-2-109,-1 2-54,1-2-78,0 1-44,-9-5-88,13 7-83,-13-7-83,10 6-140,-10-6-559,9 4-884</inkml:trace>
  <inkml:trace contextRef="#ctx0" brushRef="#br0" timeOffset="12663.293">21821 5003 452,'0'0'705,"-3"-12"-89,3 12-28,-4-7-94,4 7-20,0 0-73,-2-10-27,2 10-49,0 0-15,0 0-34,-13-3-22,13 3-44,0 0-37,-14 8-31,14-8-28,-14 12-21,6-4-20,0 0-14,-3 1-16,2 2-2,0-1-12,-2 2-6,-2 0-12,1 2-72,-3 0-82,1 1-73,0-3-111,0 0-144,0 1-152,0 0-788,-2-2-1016</inkml:trace>
  <inkml:trace contextRef="#ctx0" brushRef="#br0" timeOffset="13244.3077">20942 5355 612,'0'0'652,"0"0"-76,2-9-26,-2 9-71,0 0-40,0 0-80,3-10-29,-3 10-44,0 0 0,0 0-23,0 0 1,0 0-44,-4 14 0,4-14-52,-4 16-1,1-7-43,2 3-1,-1-2-38,0 2 3,0 0-32,-1 1 8,2-2-31,0 1 13,1 1-29,-2-4 16,1 3-26,1-12 13,-1 20-85,1-20-68,0 14-58,0-14-57,0 14-74,0-14-78,-1 11-77,1-11-71,0 0-170,0 0-364,0 0-700</inkml:trace>
  <inkml:trace contextRef="#ctx0" brushRef="#br0" timeOffset="13478.6665">20897 5418 559,'0'0'586,"1"-14"-75,-1 14-28,4-12-41,-4 12-51,4-9 2,-4 9-46,7-8-28,-7 8-53,9-5-23,-9 5-46,14-2 10,-14 2-37,16 4-2,-5-1-44,-2 2-1,3 0-42,0 2 5,0 1-32,0-1 8,0 2-28,0-1 9,-1 2-26,0-3 18,-2 2-26,2-1 19,-2 0-25,-1-1-7,1-1-82,-1-1-36,-8-5-50,15 11-55,-15-11-55,12 6-66,-12-6-38,12 5-50,-12-5-78,0 0-78,13 3-292,-13-3-443</inkml:trace>
  <inkml:trace contextRef="#ctx0" brushRef="#br0" timeOffset="13728.6616">21206 5366 603,'-1'-20'506,"1"20"-36,0-14-17,0 14-48,-3-15-21,3 15-25,-1-13-18,1 13-37,-1-11-19,1 11-59,0 0-28,0-12-47,0 12-1,0 0-21,0 0 13,0 0-26,0 0 11,0 0-31,0 0 27,0 12-28,0-12 11,0 17-35,0-17 4,1 22-30,-1-10 14,0 0-34,-1 2 17,1-1-29,-1 0 20,1 0-32,-2 1 17,1-2-96,1-1-65,-1 1-77,1-12-109,-2 21-108,2-21-69,-1 20-164,1-20-515,0 12-797</inkml:trace>
  <inkml:trace contextRef="#ctx0" brushRef="#br0" timeOffset="14134.8977">21471 5363 216,'0'0'677,"0"0"-127,-7-8-67,7 8-50,0 0-50,-11-4-37,11 4-48,0 0-48,-16 5-36,16-5-17,-11 7-22,4 0-22,1 1-38,0-2 10,1 2-32,1 1-20,1 0-3,-1 2-21,2 1-6,2-12-4,-4 19-6,4-19-8,2 15-5,-2-15 3,4 17-8,0-9 1,-4-8-5,10 12 3,-10-12-13,16 9 9,-9-4-7,-7-5 7,21 4-28,-21-4 29,18 0-4,-6-1-1,-12 1-2,21-4 0,-10 0-1,0 2-11,-2-3 27,-1 0-18,0 0-4,-1 0 29,-7 5-11,10-13 17,-10 13-21,5-13 19,-5 13-17,1-15 12,-1 15-14,-3-16 7,3 16-20,-8-16 25,3 8-31,-2 2 25,7 6-26,-14-14 23,14 14-22,-14-11 16,14 11-35,-16-7-49,16 7-97,-13-6-101,13 6-113,-15-3-182,15 3-661,-13-2-838</inkml:trace>
  <inkml:trace contextRef="#ctx0" brushRef="#br0" timeOffset="14362.3883">21672 5421 762,'7'7'845,"-7"-7"-74,0 0-72,9 8-64,-9-8-12,0 0-90,9 5-36,-9-5-51,0 0-63,9 3-48,-9-3-61,0 0-50,0 0-41,0 0-42,0 0-26,11 2-20,-11-2-50,0 0-103,0 0-115,0 0-163,0 0-155,0 0-253,0 0-1088,0 0-1539</inkml:trace>
  <inkml:trace contextRef="#ctx0" brushRef="#br0" timeOffset="15391.5035">23183 4989 830,'2'-16'690,"-2"16"-59,2-14-19,-2 14-68,0-17-40,0 17-41,0-14-41,0 14-17,0-12-10,0 12-12,0 0-36,0-16-53,0 16-55,0 0-32,0 0-30,0 0 11,0 0-5,0 0-14,0 0-22,-4 9-17,4-9-18,-3 21-16,3-9-73,-1 2-23,0 1 0,1 0 0,-3 1 0,3-1 0,0 0 0,0-1 0,0 1 0,0-3 0,3 2 0,-3-14 0,1 22-247,-1-22-78,1 19-41,-1-19-69,2 16-72,-2-16-90,1 12-56,-1-12-127,0 0-580,2 11-960</inkml:trace>
  <inkml:trace contextRef="#ctx0" brushRef="#br0" timeOffset="15701.3268">23165 4947 20,'0'0'755,"1"-15"-156,-1 15-51,3-15-68,-3 15-55,5-17-55,0 9-18,0 0-77,2 2-4,-1-1-26,2-1-25,0 2-25,2 2-6,0 0-11,1 1-28,-11 3-27,21-2-20,-21 2-12,21 4-13,-10-2-3,-1 3-8,-2 1 1,-1 0-4,1 1 9,-2 1 12,-2 0-5,0 1-5,-4-9-4,2 14-9,-2-14-10,-2 19-7,2-19-7,-7 17-11,4-9-2,-5 1 1,3-1-9,-3 0-7,2-1-4,-2-1 2,-1 2-7,2-3-51,7-5-74,-13 9-77,13-9-98,-10 8-137,10-8-136,-9 4-161,9-4-608,0 0-944</inkml:trace>
  <inkml:trace contextRef="#ctx0" brushRef="#br0" timeOffset="15966.9604">23512 4890 257,'0'0'812,"0"0"-126,4-10-21,-4 10-117,0 0-43,0 0-55,3-9-76,-3 9-70,0 0-50,0 0-31,0 0-16,0 0-25,0 0-16,0 0-3,0 0-13,-3 11-32,3-11-16,-4 14-19,4-14-18,-4 20-18,2-8-4,0-2-8,0 1-7,0-1-6,2-10-3,-3 20-7,3-20-7,-2 20-69,2-20-70,-2 17-69,2-17-68,-1 13-101,1-13-87,0 0-71,-1 16-130,1-16-547,0 0-817</inkml:trace>
  <inkml:trace contextRef="#ctx0" brushRef="#br0" timeOffset="16391.7091">23514 4896 198,'5'-9'652,"0"1"-106,-5 8-59,10-13-39,-2 7-37,0 1-68,-2-1-4,-6 6-54,18-8 13,-18 8-45,15-5-35,-15 5-43,15-1-30,-15 1-23,13 1-20,-13-1-28,12 5-3,-12-5-12,9 5-13,-9-5 1,4 9-13,-4-9-11,-2 11 0,2-11-3,-5 11-2,5-11-3,-14 11-17,8-4 11,-2-2-5,-1 1-1,0-1-12,2 0-15,-3 0-5,10-5-7,-16 7 11,16-7 2,-13 5 3,13-5 4,-11 4-2,11-4-12,0 0 15,-12 1-1,12-1-3,0 0 12,0 0-24,0 0 23,0 0 9,0 0-3,0 0 5,0 0-4,12 4 2,-12-4 8,10 4 18,-10-4 4,9 8-1,-9-8-5,11 10-12,-11-10 3,13 12 3,-13-12 0,12 12-7,-7-5 0,1 0-1,-6-7-3,12 11-2,-12-11-1,10 12-21,-10-12-58,9 9-84,-9-9-109,10 8-97,-10-8-79,9 7-156,-9-7-483,9 4-699</inkml:trace>
  <inkml:trace contextRef="#ctx0" brushRef="#br0" timeOffset="16783.0912">23839 4917 208,'0'0'604,"0"0"-111,-2-14-68,2 14-33,0 0-44,-8-9-40,8 9-52,0 0-7,0 0-46,-14 1 8,14-1-34,-10 6 3,10-6-49,-9 12 30,9-12-42,-10 12-14,10-12-18,-6 17-14,6-17-15,-5 14-13,5-14-1,0 15-2,0-15 5,2 13-2,-2-13-2,5 9-3,-5-9-1,12 9-26,-12-9 14,14 4-11,-14-4 3,19 2-7,-19-2 0,22 0-5,-11-1 5,1-1-2,-1-1-2,1 0 3,-1-2 5,-1 2-7,-1-2 23,-1 0-6,2-1 19,-3 0-7,-1-2-3,-1 1-6,-1-1-1,-4 8-4,5-18 3,-5 18 11,0-17-5,0 17-10,-3-15-3,3 15 4,-7-16-5,7 16-7,-10-13-11,3 8 5,7 5 2,-14-6-2,14 6-1,-14-4-2,14 4-6,-16 0-61,16 0-71,-16 3-111,16-3-136,-19 5-125,10 0-202,9-5-467,-16 7-788</inkml:trace>
  <inkml:trace contextRef="#ctx0" brushRef="#br0" timeOffset="17079.9553">24153 4880 530,'0'0'778,"0"0"-112,0 0-28,0 0-78,5-9-70,-5 9-69,0 0-67,0 0-75,0 0-52,0 0-34,0 0-31,0 0 4,0 0-2,0 0-8,5 9-11,-5-9-22,0 14-21,0-14-20,0 17-13,0-17-13,1 19-11,-1-19-11,0 20-6,0-20-6,2 21-7,-2-21-5,1 17-70,-1-17-61,2 14-57,-2-14-49,3 11-45,-3-11-81,3 10-53,-3-10-39,5 9-79,-5-9-142,0 0-352,0 0-626</inkml:trace>
  <inkml:trace contextRef="#ctx0" brushRef="#br0" timeOffset="17361.1957">24183 4895 461,'0'0'579,"0"-13"-77,0 13-62,4-11-31,-4 11-70,6-13-30,-6 13-45,7-8 9,-7 8-43,13-7 23,-13 7-26,18-2-29,-18 2-15,21 0-16,-9 2-3,2 1-7,-1 3-15,2-1-5,-3 3 5,-1-1-13,2 1-15,-3 0-7,0 0 0,-3 0-4,0 1-6,-1-2 7,-2 1 0,-4-8-1,6 14-8,-6-14-14,-3 14-14,3-14-9,-6 15-9,-1-9-12,1 1-8,-2 0 2,-3-2-7,1 2-10,-2-3-13,2 1-11,-2 0-63,1-2-74,1 1-78,-1 0-88,11-4-161,-20 4-159,20-4-251,-19 2-472,19-2-958</inkml:trace>
  <inkml:trace contextRef="#ctx0" brushRef="#br0" timeOffset="17881.5381">23943 5414 571,'0'0'714,"0"0"-90,0 0-37,5-8-49,-5 8-67,0 0-32,0 0-66,5-7-32,-5 7-71,0 0-22,0 0-24,0 0 33,0 0-37,0 0-8,7 5-34,-7-5-11,2 10-29,-2-10-24,2 13-28,-2-13-15,0 16-14,0-16-3,1 17-19,-1-17-1,-1 17-14,1-17 2,1 18-5,-1-18-5,0 18-69,0-18-50,2 15-83,-2-15-49,2 14-81,-2-14-90,0 0-84,1 14-96,-1-14-193,0 0-449,0 0-839</inkml:trace>
  <inkml:trace contextRef="#ctx0" brushRef="#br0" timeOffset="18131.7074">23863 5435 171,'0'0'846,"-9"-11"-128,9 11-19,-5-7-109,5 7-38,-5-10-64,5 10-42,0 0-67,0-14-51,0 14-28,6-9-41,-6 9-42,11-9-36,-3 4-30,2 1-42,-1-1-18,3 2-14,0-1-16,1 0-10,3 0-13,-2 3-7,1-2-16,-2 2-54,2-1-73,-2 0-35,0 1-52,-13 1-16,24-2-62,-24 2-50,20 2-18,-20-2-31,16 3-33,-16-3-35,12 5-94,-12-5-77,7 6-252,-7-6-420</inkml:trace>
  <inkml:trace contextRef="#ctx0" brushRef="#br0" timeOffset="18319.195">23895 5533 634,'-9'7'580,"1"-1"-82,0 0-30,8-6-54,-11 8-58,11-8-54,-9 9-11,9-9-6,0 0-36,-6 9-21,6-9-64,0 0-15,0 0-38,8 8-26,-8-8-22,0 0-18,17 2-5,-17-2-48,21-2-88,-21 2-75,24-3-66,-11-1-57,3 2-35,1-1-91,1 0-24,-2 0-485,2-3-504</inkml:trace>
  <inkml:trace contextRef="#ctx0" brushRef="#br0" timeOffset="18549.325">24268 5482 515,'0'0'548,"11"-10"-69,-11 10-41,5-10-35,-5 10-39,3-9-16,-3 9-7,3-12 1,-3 12-55,0 0 10,3-12-55,-3 12 11,0 0-48,0 0-3,3-11-55,-3 11-7,0 0-45,0 0-3,0 0-26,0 0 34,0 0-27,0 0 17,0 0-39,-4 9 16,4-9-40,-1 14 21,1-14-33,-1 14 18,1-14-27,0 18 13,0-18-21,0 16 27,0-16-40,-2 15-41,2-15-86,2 13-45,-2-13-31,0 0-69,-2 16-59,2-16-53,0 0-45,0 13-140,0-13-571,0 0-767</inkml:trace>
  <inkml:trace contextRef="#ctx0" brushRef="#br0" timeOffset="18877.4378">24287 5434 537,'0'0'607,"-1"-13"-63,1 13-33,0 0-42,0-15-47,0 15-49,2-11-19,-2 11-68,5-10-21,-5 10-64,10-10-10,-10 10-25,15-7 23,-15 7-45,20-5-6,-20 5-22,21 0-1,-21 0-35,23 3 10,-23-3-31,22 4 8,-10 1-26,-1-1 20,2 1-31,-4 1 21,1 1-26,1 2 29,-2-1-1,1 1 20,-3 1-35,0-2 20,-2 0-22,0 1 34,-1 0-13,-4-9 11,1 17-8,-1-17 0,-1 17-7,-7-7 3,3-4-15,-3 2 1,-1 1-14,-2-1 1,0 0-12,-1-1 3,-1-3-4,2 3-11,-2-2-7,1-2-44,12-3-83,-20 7-68,20-7-99,-17 1-120,17-1-130,-14 0-124,14 0-841,-12-5-1141</inkml:trace>
  <inkml:trace contextRef="#ctx0" brushRef="#br0" timeOffset="19064.9319">24577 5482 686,'0'0'544,"0"0"-125,0 0-73,10 2-74,-10-2-61,0 0-48,0 0-54,0 0-117,0 0-135,0 0-288,0 0-256,0 0-193</inkml:trace>
  <inkml:trace contextRef="#ctx0" brushRef="#br0" timeOffset="25936.6776">26130 4821 766,'0'0'669,"0"0"-39,3-11-76,-3 11-18,0 0-66,0 0-45,4-10-50,-4 10-58,0 0-40,0 0-37,0 0-18,0 0 3,0 0 9,0 0-8,0 11-11,0-11-9,0 20-13,0-8-20,0 0-14,0 0-23,0 3-9,0 2-22,2-3-14,-2 3-15,2-2-12,-2 1-17,2-2-6,-1-1-4,0 2-9,0-3-9,1 1 4,0-2-14,1-1-15,-3-10-64,2 21-80,-2-21-51,3 15-85,-3-15-58,2 12-47,-2-12-99,2 12-102,-2-12-107,0 0-787,0 0-1113</inkml:trace>
  <inkml:trace contextRef="#ctx0" brushRef="#br0" timeOffset="26250.1576">26137 4877 61,'0'0'728,"0"-15"-146,0 15-79,4-13-19,-4 13-98,5-15-33,2 6-72,0 3 18,1-1-41,-1 2 5,5 0-35,-3 2-20,4-1-27,1 1-6,-1 3-8,1 0-13,1 0-20,-1 0-11,-1 4-8,-1-1-7,1 2-17,-4-2-13,2 2 4,-2 2-9,-3-1 15,-6-6-1,7 14-14,-7-14-10,2 16 2,-2-16-16,-9 18-10,1-9 4,-1 0-16,-3 0-11,-1 2-2,-1-4-2,1 3-4,-3-3-3,1 0-33,1 1-36,-2-1-56,0-3-46,3 3-53,-1-2-85,3-2-84,1-1-112,10-2-128,-17 6-734,17-6-962</inkml:trace>
  <inkml:trace contextRef="#ctx0" brushRef="#br0" timeOffset="26757.5816">26505 4874 563,'0'0'687,"0"0"-88,0 0-27,0 0-86,0-12-18,0 12-75,0 0-39,0 0-66,0 0-54,0 0-7,0 0 9,0 0-22,0 0-13,0 0-19,0 18-15,0-18-4,0 19-29,-2-9-25,0 2-20,2-1-16,-2 0-11,2 0-19,-2 2-5,0-3-7,-1 1-5,3 0-6,0-11-5,-2 18-35,2-18-70,0 17-66,0-17-65,-2 12-53,2-12-103,0 0-97,2 13-72,-2-13-142,0 0-518,0 0-815</inkml:trace>
  <inkml:trace contextRef="#ctx0" brushRef="#br0" timeOffset="27121.5305">26537 4899 533,'0'0'525,"4"-19"-65,-4 19-46,6-17-25,-6 17-51,8-14-9,-8 14-42,11-11 6,-4 4-40,2 2 23,-9 5-50,15-5-28,-15 5-32,17-2-8,-17 2-33,13 2-9,-13-2-31,12 4 3,-12-4-21,8 9-30,-8-9 13,0 10 3,0-10-24,-4 13 7,0-4-26,-2-2 19,2 2-21,-5-3 9,3 2-9,-2-1 6,8-7 3,-13 13-15,13-13-10,-11 9 12,11-9-18,-10 7 12,10-7-21,-6 6 15,6-6-16,0 0 19,0 0-10,0 0 27,0 0-34,0 0 16,6 8-6,-6-8 11,0 0-13,12 6 18,-12-6-15,7 7 17,-7-7-21,9 9 25,-9-9-15,12 10 12,-12-10-17,12 11 20,-12-11-19,14 10 19,-9-4-19,-5-6 2,11 7-87,-11-7-61,11 8-112,-11-8-95,14 5-87,-14-5-152,13 3-510,-13-3-728</inkml:trace>
  <inkml:trace contextRef="#ctx0" brushRef="#br0" timeOffset="27480.8908">26854 4896 285,'0'0'600,"-8"-8"-89,8 8-43,0 0-34,-10-8-68,10 8-22,0 0-54,-13 2-17,13-2-40,-10 4-12,4 2-66,6-6-3,-9 12-44,5-3 13,-2-1-40,6-8 8,-4 17-37,4-17 26,-2 16-49,2-16 28,2 14-27,-2-14 12,7 13-27,-7-13 24,9 12-26,-9-12 21,13 9-32,-13-9 20,14 5-35,-14-5 43,17 3-33,-17-3 24,19 0-25,-19 0 21,20-3-25,-20 3 26,18-4-25,-18 4 32,18-7-40,-18 7 29,13-8-21,-8 1 31,-5 7-18,9-14 3,-9 14-1,9-16 13,-9 16-18,4-16 14,-4 16-17,0-15 14,0 15-25,-4-14 24,4 14-21,-5-10 19,5 10-20,-11-9 15,11 9-33,-13-5-12,13 5-75,-15-3-61,15 3-96,-15 0-85,15 0-136,-20 3-719,20-3-819</inkml:trace>
  <inkml:trace contextRef="#ctx0" brushRef="#br0" timeOffset="27776.4954">27065 4841 792,'0'0'630,"0"0"-76,7-6-23,-7 6-97,0 0-22,0 0-100,0 0-14,9-4-54,-9 4 22,0 0-16,0 0 4,2 10-37,-2-10-26,-2 14-21,2-14-17,-2 16-25,2-16-12,-3 19-17,1-10-21,-2 3-13,2-3-12,2-9-12,-3 20-8,3-20-7,-5 19-7,5-19-4,-2 15-5,2-15-37,-2 14-62,2-14-68,0 11-33,0-11-67,0 0-93,0 12-80,0-12-48,0 0-113,0 0-613,0 0-813</inkml:trace>
  <inkml:trace contextRef="#ctx0" brushRef="#br0" timeOffset="28104.6098">27038 4839 625,'0'0'583,"-4"-8"-73,4 8-40,0 0-66,-5-12-84,5 12-27,0 0-35,5-10 11,-5 10-43,0 0 11,13-4-51,-13 4-6,13 0-35,-13 0 18,20 2-4,-8 1-18,-1-1-23,3 4 15,0 0-23,-1-1 6,1 4-20,-1-3-5,1 3-19,-4-2 2,-1 0-16,0 3 4,0-3-7,-4 3 3,1-3-2,-1 3 7,-5-10 4,7 17-2,-7-17-6,0 14-7,0-14-5,-5 15-11,5-15-1,-9 14-10,3-7-4,-1 1 4,-1-3-14,-2 2-1,1-1 6,0-2-9,0 1-10,0-1-39,0 1-52,-1-2-62,10-3-42,-17 4-100,17-4-87,-16 5-116,16-5-117,-15 2-816,15-2-1043</inkml:trace>
  <inkml:trace contextRef="#ctx0" brushRef="#br0" timeOffset="28734.5999">26665 5358 65,'0'0'749,"0"0"-123,2-16-46,-2 16-32,0 0-47,3-14-64,-3 14-42,0 0-29,0-12-46,0 12-16,0 0-67,0 0-13,4-10-44,-4 10 28,0 0-25,0 0-4,0 0-34,0 14 1,0-14-38,0 14-10,0-14-21,0 16-5,0-16-23,-2 20 2,0-10-24,2 2 5,0-12-13,0 20 5,0-20-13,0 22 6,0-22-35,0 18-42,0-18-64,0 14-52,0-14-46,0 13-43,0-13-62,0 0-85,2 15-81,-2-15-73,0 0-186,0 0-363,0 0-732</inkml:trace>
  <inkml:trace contextRef="#ctx0" brushRef="#br0" timeOffset="28945.2677">26685 5380 582,'0'0'562,"0"0"-90,0-14-27,0 14-41,5-10-46,-5 10-24,0 0 3,9-7-30,-9 7-20,11-3-41,-11 3-11,15 3-56,-15-3-9,19 4-44,-11 1-13,4-2-35,-3 3 5,2-1-36,-1 2 7,0-1-25,-1 1-6,1 0-7,-2-2-7,1 1-9,0 1-55,0-3-44,-2 2-66,-7-6-67,13 8-56,-13-8-54,12 4-38,-12-4-73,11 2-45,-11-2-438,0 0-511</inkml:trace>
  <inkml:trace contextRef="#ctx0" brushRef="#br0" timeOffset="29195.2586">26951 5358 312,'0'0'502,"0"-16"-66,0 16-32,-1-15 5,1 15-22,-4-15-47,4 15 10,-2-14-31,2 14 11,0 0-34,-2-17-31,2 17-41,0 0-36,0-10-2,0 10 4,0 0-1,0 0-10,0 0 12,0 0-40,0 0 17,-5 8-38,5-8 7,0 14-35,0-14 2,0 19-32,0-19 1,2 22-23,-2-22 0,3 21-25,-3-9 11,0 0-21,2 1 7,0-3-72,-2-10-42,5 19-84,-5-19-50,4 17-65,-4-17-67,2 14-71,-2-14-40,5 13 25,-5-13-131,8 9-595,-8-9-781</inkml:trace>
  <inkml:trace contextRef="#ctx0" brushRef="#br0" timeOffset="29648.827">27189 5375 382,'0'0'652,"2"-12"-75,-2 12-21,0 0-41,5-13-54,-5 13-49,0 0-72,2-10-29,-2 10-55,0 0-4,0 0-57,0 0 7,0 0-32,-7 6 6,7-6-49,-2 10 10,2-10-33,-8 15 14,8-15-36,-6 17 18,2-9-43,2 2 12,2-10-33,-7 17 18,7-17-36,-4 16 17,4-16-29,-6 14 20,6-14-25,-4 12 19,4-12-26,-4 9 24,4-9-36,0 0-4,-5 10-56,5-10-24,0 0-46,0 0 9,0 0-26,0 0 3,0 0-23,0 0-4,0 0-2,5-14 26,-5 14 29,1-12 18,-1 12 21,5-17 21,-5 17 16,2-17 0,-2 17 25,6-20 9,-4 11-1,-2 9 16,6-17 10,-6 17 22,7-17 5,-7 17 30,6-12 11,-6 12 9,10-12 6,-10 12 18,11-8 2,-11 8-6,13-2 23,-13 2-29,16 0 13,-7 2-17,2 3 6,-2-2-50,0 2 41,3 2-37,-4-2 14,1 2-32,1-1 16,-1 2-21,-1-1-8,-1 0-5,1 0-3,0 1 2,-2-2-73,1 1-65,-1-1-75,-6-6-81,10 11-75,-10-11-81,9 9-86,-9-9-153,0 0-272,4 9-536</inkml:trace>
  <inkml:trace contextRef="#ctx0" brushRef="#br0" timeOffset="29836.3246">27247 5441 331,'-16'-3'640,"16"3"-91,-11-4-39,11 4-34,-11-3-69,11 3-47,0 0-66,-9-4-55,9 4-25,0 0-38,0 0-44,0 0-62,0 0 22,0 0-21,8-6-13,-8 6-26,10-3 5,-10 3-25,18-2-76,-18 2-63,22-5-77,-11 3-75,3 0-33,-1-1-53,5 1 46,-4-1-61,4 0-59,0-1-262,0 0-208</inkml:trace>
  <inkml:trace contextRef="#ctx0" brushRef="#br0" timeOffset="30039.4429">27512 5350 361,'14'-6'528,"-14"6"-98,8-5-41,-8 5-10,0 0-31,5-7-39,-5 7-33,0 0-12,0 0-1,0 0-6,0 0-18,5-8-19,-5 8-41,0 0-4,0 0-34,0 0 3,0 0-19,0 0 11,0 16-34,0-16-1,0 11-41,0-11-7,0 15-9,0-15-9,0 16-7,0-16-2,0 15-10,0-15-8,1 15 0,-1-15-42,2 12-61,-2-12-48,2 12-86,-2-12-66,0 0-64,0 13-85,0-13-179,0 0-445,0 0-685</inkml:trace>
  <inkml:trace contextRef="#ctx0" brushRef="#br0" timeOffset="30483.5164">27544 5363 23,'0'0'643,"7"-9"-140,-7 9-57,8-5-29,-8 5-33,9-4-60,-9 4-45,14 0-40,-14 0-16,13 4-22,-13-4-6,16 6-8,-9 0-43,2 0-20,-1 2 2,0-1-31,-1 0-12,1 3-18,1 0-6,-2-2-15,0-1-7,0 3-9,-3-3-7,2 0-5,-6-7-13,8 12-41,-8-12-42,8 10-31,-8-10 5,5 8-4,-5-8 15,0 0-3,2 9-9,-2-9 41,0 0 11,0 0 5,0 0 12,0 0 2,0 0 8,12-1 0,-12 1 7,8-8-3,-8 8 4,9-13-9,-2 4 9,3 1-10,-2-2 1,1-1 13,3 1-3,-2-1 5,0 1 6,-1 2 3,0-2 15,0 3 25,0 2 39,-3-2 18,1 1 21,-7 6 2,11-7-7,-11 7 58,11-2-1,-11 2-9,0 0 15,16 1-25,-16-1 26,8 5-35,-8-5 20,8 11-36,-8-11 9,6 12-39,-6-12 0,3 14-33,-3-14 14,4 17-37,-4-17 1,2 20-16,-2-20-1,1 17-3,-1-17-40,0 16-74,0-16-78,1 15-73,-1-15-88,0 12-63,0-12-27,3 15-79,-3-15-179,7 10-324,-7-10-613</inkml:trace>
  <inkml:trace contextRef="#ctx0" brushRef="#br0" timeOffset="30732.2728">28074 5418 389,'0'0'641,"0"-14"-79,0 14-12,0-12-40,0 12-52,0-13-40,0 13-47,0 0-68,0-13-27,0 13-67,0 0-12,0 0-4,4-10 12,-4 10-28,0 0 18,0 0-58,3 12 10,-3-12-46,2 12 3,-2-12-40,4 16-12,-4-16-9,3 18-10,-3-18-5,3 20-7,-3-20-10,2 16-30,-2-16-67,2 16-72,-2-16-43,4 13-78,-4-13-83,0 0-61,1 15-52,-1-15-146,0 0-566,0 0-796</inkml:trace>
  <inkml:trace contextRef="#ctx0" brushRef="#br0" timeOffset="30936.766">28052 5421 671,'3'-17'593,"-3"17"-77,3-15-41,-3 15-43,10-16-37,-6 9-44,2-1-52,-1 0-42,3 2-39,-2-1-41,3 2-36,-3-2-30,2 2-21,1 1-22,-9 4-10,14-8-13,-14 8-15,14-3-7,-14 3-52,12-2-96,-12 2-86,0 0-52,15-1-50,-15 1-76,0 0-21,13 2-97,-13-2-345,0 0-398</inkml:trace>
  <inkml:trace contextRef="#ctx0" brushRef="#br0" timeOffset="31124.2581">28137 5401 415,'0'0'510,"-5"8"-60,5-8-50,0 0-25,-6 10-47,6-10-49,0 0-17,0 0-39,3 10-21,-3-10-39,0 0-15,12 4-44,-12-4-11,12 1-30,-12-1-6,16 0-16,-16 0 3,17 0-28,-17 0-5,16-1-81,-16 1-76,18-2-71,-18 2-85,14-3-66,-14 3-112,0 0-341,18-1-358</inkml:trace>
  <inkml:trace contextRef="#ctx0" brushRef="#br0" timeOffset="31310.2269">28105 5534 619,'0'0'595,"0"0"-90,7 5-53,-7-5-84,0 0-51,18 3-65,-18-3-34,16 0-55,-16 0-6,18-2-46,-18 2-11,16 0-31,-16 0 0,19-1-33,-19 1-59,16-2-116,-16 2-132,18-3-144,-18 3-580,16-2-592</inkml:trace>
  <inkml:trace contextRef="#ctx0" brushRef="#br0" timeOffset="32997.275">29402 4882 677,'0'0'666,"0"0"-82,0 0-41,4-11-57,-4 11-37,0 0-74,0 0-5,-8-9-56,8 9-16,0 0-23,-13-2-9,13 2-33,-14 3-16,4 1-13,1 2-24,-1 1-11,-3 3-21,0 1 9,1 4-26,-1-1-16,1 3-7,1 0-6,-1 0-9,1 0-14,2 0-10,1 0-11,3 0 0,0-3-24,1 1 5,0-1-15,4 0 9,3-2-16,2-2 8,1 3-24,2-4 18,1 1-10,2-3 3,1 1-6,1-1 8,2-3-11,-1 0 9,3-3-10,-3 0 8,2-1-10,1 0 6,-1-2-25,2-2 30,-2 0-3,2 0 7,-2-2-11,1-1 3,-3-2-5,0 1 1,-1-2 0,-1-1 1,0 0-3,-3-1 0,1-3 2,-4 1-5,1 0 0,-2-2 0,-2 0-3,-2 0 4,0 3-6,-2-1 5,-2-1-3,1 1 0,-3 0 4,-2 1 0,-1 3-5,-2-1 5,0 1-3,-3 3-2,2 1 1,-2 0-1,0 4-2,0-1 5,1 2 1,-1 2 0,0 2-4,-1 1 6,0 2 0,1 2 6,3 1-8,2 2 3,1 1 2,3-2-6,1 2 1,3 0 2,3 4-2,1 0 0,2 0-2,2 1 9,1 0-6,0 0-5,1 0 13,-2-3-8,-1-2 1,0 3-10,0-3 10,0 1-12,-2-2-15,-1 0-45,-2 0-40,1-1-27,-3-10-70,0 17-65,0-17-44,-3 16-88,3-16-95,-6 14-103,6-14-148,-9 12-585,9-12-939</inkml:trace>
  <inkml:trace contextRef="#ctx0" brushRef="#br0" timeOffset="33868.1853">29743 5032 693,'0'0'587,"0"0"-66,0 0-33,-3-10-67,3 10-46,0 0-3,0 0-79,0 0-5,-4-9-65,4 9-12,0 0-37,0 0 5,0 0-25,-7 7 10,7-7-18,-4 9-10,4-9-8,-4 16 2,4-16-30,-2 18-12,2-18-14,-3 20-9,3-20-10,1 21-10,-1-21-9,2 20-6,-2-20-6,4 17-7,-4-17-3,7 15 3,-1-8-5,-6-7 0,12 11-1,-4-6-4,-8-5-1,16 7 3,-16-7-6,16 4 3,-16-4-2,19-1-4,-19 1 4,19-5-7,-19 5 11,19-6-12,-10 1 5,1-1-7,-1-3 6,2 3-11,-3-5-2,1 2-24,-1 0 4,0-3-14,-2 1 10,-2 1-21,1-1-2,-1 2-29,-1 0-1,-3 9-54,5-17 12,-5 17-88,3-17-29,-3 17-58,2-14-64,-2 14-120,1-11-150,-1 11-385,1-11-635</inkml:trace>
  <inkml:trace contextRef="#ctx0" brushRef="#br0" timeOffset="34357.9596">30151 5011 263,'0'0'631,"0"0"-101,10-4-46,-10 4-24,0 0-61,0 0-43,0 0-41,5-7-34,-5 7-23,0 0-1,0 0-44,-13-1-13,13 1-36,-13 3 1,13-3-27,-15 5-6,6 0-19,1 0-6,-1 2-23,-1 1-7,1-1-25,2 3-1,-2-3-18,4 3 4,-2-3-20,7-7 5,-6 15-8,6-15 7,-3 13-16,3-13 8,1 11-6,-1-11 9,6 11-12,-6-11 8,10 6-14,-10-6 9,14 7-14,-14-7-6,15 2-33,-15-2-10,18 0-18,-18 0 4,17-4-20,-17 4 30,19-6-14,-19 6 28,15-7-15,-15 7 32,14-10-13,-14 10 21,11-9-10,-11 9 13,8-10-7,-8 10 32,7-13-29,-7 13 40,4-9-4,-4 9 36,4-9-13,-4 9 11,0 0-14,6-10 8,-6 10-18,0 0 19,0 0-4,0 0 13,0 0-26,0 0 7,0 0-17,5 10 7,-5-10-17,0 0 11,4 14-12,-4-14 5,2 10-47,-2-10-48,3 10-75,-3-10-53,4 9-83,-4-9-65,0 0-66,4 13-44,-4-13-186,0 0-280,6 8-513</inkml:trace>
  <inkml:trace contextRef="#ctx0" brushRef="#br0" timeOffset="34811.0732">30296 5061 161,'3'-11'628,"-3"11"-102,0 0-75,2-9-58,-2 9-72,0 0-55,0 0 0,0 0-13,7-7-4,-7 7-32,0 0-1,6 8-32,-6-8-23,0 0-15,5 12 3,-5-12-42,3 12 10,-3-12-41,0 0 10,2 14-30,-2-14-4,0 0-3,2 17 6,-2-17-6,0 0 23,0 12-44,0-12 15,0 0-22,-2 12 10,2-12-16,0 0 17,0 0-10,-3 8 5,3-8-19,0 0 13,0 0-16,0 0 12,-14 3-14,14-3 10,0 0-12,-9-4 13,9 4-18,0 0 14,-8-9-10,8 9 5,-7-10-20,7 10 25,-1-10-11,1 10 17,0-14-18,0 14 8,5-17-11,-1 10-1,1-3 7,0 3-12,2-3 11,0 4 10,1-2 25,0 3 17,1-2 15,0 2 11,0 1-21,0 0 19,-9 4 34,19-2 2,-19 2 5,19 0-8,-19 0-12,18 3 2,-8 1-21,-1 1-6,0 1-20,-1 0-3,-1 1-22,1 1 15,-2 1-26,-1-1 10,1 1-29,-1 0-61,-2-1-64,1 1-69,-4-9-54,3 16-84,-3-16-84,1 14-98,-1-14-93,-1 13-810,1-13-1027</inkml:trace>
  <inkml:trace contextRef="#ctx0" brushRef="#br0" timeOffset="35112.2542">30640 4994 85,'-1'-15'840,"1"15"-154,0-12-35,0 12-72,-1-11-48,1 11-40,0 0-66,0-14-64,0 14-46,0 0-38,0 0-65,0 0-25,0 0 8,0 0 3,0 0 0,0 0-38,0 0-17,1 12-38,-1-12-10,2 15-37,-2-15-1,2 19-6,0-8-16,-2-11-7,3 21 8,-2-12-27,-1-9-40,2 20-74,-2-20-75,4 17-57,-4-17-92,4 14-87,-4-14-109,4 12-60,-4-12-875,3 10-1079</inkml:trace>
  <inkml:trace contextRef="#ctx0" brushRef="#br0" timeOffset="35471.6186">30554 5082 89,'0'0'671,"0"0"-127,0 0-78,5-7-56,-5 7-60,12-4-66,-12 4-48,20-5-25,-9 2-39,0-1-24,5 0-34,-2 0-22,1 2-18,0-3-11,2 1-16,-3-2-3,1 4-19,-1-2 4,-1 0-9,-3 2 8,2 0-6,-12 2 8,15-5 5,-15 5 9,14-3 20,-14 3 20,0 0-11,14 1-2,-14-1-2,7 7-9,-7-7-9,0 0-17,6 9-6,-6-9 0,5 11 0,-5-11-9,3 9 2,-3-9-7,3 12 3,-3-12-6,3 11-2,-3-11 0,4 11 20,-4-11-30,4 9 20,-4-9-27,0 0-15,4 12-63,-4-12-40,0 0-42,6 10-49,-6-10-74,0 0-34,9 7-75,-9-7-31,0 0-482,0 0-483</inkml:trace>
  <inkml:trace contextRef="#ctx0" brushRef="#br0" timeOffset="35784.1124">30775 4960 200,'0'0'748,"-12"6"-150,12-6-60,0 0-54,0 0-53,0 0-47,-4 8-48,4-8-22,0 0-15,13 3-35,-13-3-34,12 0-23,-12 0 1,20-2-11,-10 0-14,-10 2-10,21-4-1,-11 1-20,0-2 12,0 3-17,-10 2-12,15-9 1,-6 4-26,-9 5 5,12-10-28,-12 10-7,7-10-17,-7 10 3,6-9-7,-6 9-18,0 0-15,-3-15-3,3 15-17,-9-5 12,9 5-20,-12-5 14,12 5-18,-15 0 11,15 0-39,-17 1-46,17-1-49,-20 4-58,10 0-55,-2 1-62,2-1-81,1 3-87,-2-3-69,3 1-127,-1 0-719,0 0-986</inkml:trace>
  <inkml:trace contextRef="#ctx0" brushRef="#br0" timeOffset="36095.4373">31141 4960 294,'0'0'779,"-1"-10"-97,1 10-35,-3-10-76,3 10-53,0 0-54,-1-12-50,1 12-62,0 0-44,0 0-50,-2-11-50,2 11-29,0 0 15,0 0-16,0 0-16,-6 8-7,6-8-25,-2 13-17,2-13-20,-2 19-16,2-19 2,0 22-36,0-8 9,2-2-26,-2 0 7,1 3-15,-1-2 5,1-2-13,2 3 7,-2-4-21,0 2-39,0 0-56,2-4-71,-3-8-44,4 20-73,-4-20-56,5 14-101,-5-14-78,4 12-54,-4-12-815,2 12-992</inkml:trace>
  <inkml:trace contextRef="#ctx0" brushRef="#br0" timeOffset="36876.6669">31031 5107 562,'0'0'545,"0"0"-102,0 0-58,4-11-62,-4 11-57,11-4-41,-11 4-35,20-8-18,-8 4-25,2-1-8,2 2-22,-1-1-3,2-1-20,-2 3-10,0-3-1,-2 3 7,0-2-2,-2 3 12,0-2-2,-11 3 12,19-5-30,-19 5 6,13-2-8,-13 2-12,0 0 19,17 0-3,-17 0-3,9 5 1,-9-5-9,9 5-5,-9-5-11,7 10-12,-7-10-5,5 11-8,-5-11-8,5 13-3,-5-13-3,5 12-1,-5-12-5,6 14-4,-6-14 4,5 10-3,-5-10-2,7 10 1,-7-10-2,12 9-2,-12-9-2,15 6 12,-15-6-24,16 4-14,-16-4-7,21 1-2,-21-1-1,20-1-8,-9-2 2,-11 3 1,19-4 12,-19 4 5,16-5 1,-8 0 8,1 0 0,-9 5 4,11-12 17,-5 5-14,-6 7 2,11-14 3,-11 14 1,9-13 4,-9 13 7,6-9 4,-6 9 13,7-10 3,-7 10-6,0 0-8,7-10-1,-7 10 3,0 0 6,0 0 19,0 0 23,0 0-16,0 0-4,0 0-9,5 10 10,-5-10 8,0 14 22,0-14 36,0 24 87,2-11-24,0 4-11,0 2-40,-1 0 25,0 3-13,0 0-26,1 4 8,-2-2-22,1 3 17,-1 0-28,1 0-19,-1 1-10,0-1 4,2 2-22,-4-2 6,2-1-22,-1 1 10,0-1-20,-1-2 11,0-1-16,-2 0 10,1-5-10,0-2 3,-1-1-7,-1 0 5,-2-3-1,1-1 0,-2 0-8,-1-2 5,-1-1 1,-3-1-1,-1-3 3,-1 1-2,-3-3-3,0-1-1,-4-2 8,1-1 1,-2-3-7,1-1 6,0 0 6,1-4 1,3-1 11,0-1 9,4-1-14,0-2-1,3 1-5,3-2-4,4 1-1,1-1-3,2-1 0,3 1-4,2 0-3,2-4 3,4 3-3,-1-2-4,3 0 10,2-1-7,3 1 0,-4 0-1,5 0-1,0 1 2,1-1-1,0 3 1,-3-1-2,2 2-5,-4 1-67,4 1-85,-1-1-105,1 1-121,1-3-114,0 3-169,3-3-183,-2-1-728,2 3-1225</inkml:trace>
  <inkml:trace contextRef="#ctx0" brushRef="#br0" timeOffset="37032.8985">31880 5082 97,'0'0'608,"0"0"-116,0 0-64,10 5-43,-10-5-48,0 0-68,0 0-53,0 0-57,0 0-19,0 0-29,0 0-56,7 5-81,-7-5-75,0 0-89,0 0-171,0 0-466,0 0-364</inkml:trace>
  <inkml:trace contextRef="#ctx0" brushRef="#br0" timeOffset="39986.2505">21228 6091 223,'0'0'755,"1"-13"-122,-1 13-49,0 0-29,-2-13-45,2 13-69,-3-10-10,3 10-62,0 0-11,-8-12-61,8 12-11,0 0-42,-11-7-22,11 7-22,-13-1 1,13 1-18,-14 3-23,14-3-20,-17 10 21,8-2-33,-2 2 7,2 3-53,0-1-1,3 1-7,-3 1-18,4 1 10,-1-1-4,3 2-1,0-1-12,2-2-11,1 1 0,1-2-3,3 3-5,0-1-6,1-1-5,3-1 1,0 0-3,3-3-1,0 0-1,2-3-1,1 3 1,1-4-1,1-2-4,0-1 0,1 0 1,0-2-5,0 0-1,1-2-2,1 0 3,-2-1-4,2-2 5,-1-2-4,0 0 3,-1 0 5,-5-3 4,2 3 5,-1-5 14,-2 1-34,-1 0 0,-3-4 0,-1 2 0,-3-3 0,0 1 0,-2-1 0,-1-1 0,-1 2 0,-2-2 0,0 1 0,-3 2 0,0 1 0,-4-1 0,1 4 0,-1 0 0,-2 3 0,1 0 0,-1 2 0,-1 2 0,2 1-135,-2 1-110,13 1-88,-22 1-64,22-1-111,-20 5-155,12 0-166,8-5-780,-14 10-1262</inkml:trace>
  <inkml:trace contextRef="#ctx0" brushRef="#br0" timeOffset="40681.3043">21422 7167 342,'0'0'671,"-1"-18"-79,1 18-41,-2-21-41,1 10-40,0 0-47,1-2-30,0 13-8,-2-22-1,2 22-8,-3-17-21,3 17-29,-3-14-25,3 14-35,-1-12-6,1 12-61,0 0 31,0 0-9,-6-6 38,6 6-28,-4 11 4,4-11-24,-4 18-211,1-5 0,2 0 0,0 3 0,-1 1 0,0 1 0,1 0 0,-2 1 0,3-1 0,-1 2 0,1-2 0,0 2 0,0-1 0,-1-1 0,1 0 0,-2-1 0,2-2 0,0-1 0,0-3 0,0 2 0,0-13 0,0 20 0,0-20 0,0 16 0,0-16 0,0 13 0,0-13 0,0 0 0,0 17 0,0-17 0,0 0 0,0 0 0,3 11-154,-3-11-700,0 0-212,0 0-862,0 0-1660</inkml:trace>
  <inkml:trace contextRef="#ctx0" brushRef="#br0" timeOffset="41621.1049">21281 8117 657,'0'0'590,"-7"-9"-60,7 9-14,-8-6-33,8 6-35,-7-7-4,7 7-48,0 0-13,-7-10-56,7 10-9,0 0-50,0 0 12,-1-12-29,1 12-6,8-7-26,-8 7-20,13-6 5,-4 2-34,3 2-9,-1 0 3,2 2-30,0 1-27,-1 0-13,0 3-11,2 2-7,-2-1-9,1 4-11,-3-1-1,-2 2-2,0 1-2,-2 1-4,-4 0 3,-2 0-3,-1 2-29,-3-1-18,-1 4 0,-5 0 0,-1 2 0,-1-2 0,-1 0 0,-4 3 0,2 0 0,0-3 0,1-2 0,-3 0 0,3-1 0,1-2 0,0-1 0,2 0 0,1-1 0,2-4 0,2 2 0,-1-2 0,7-6 0,-11 10 0,11-10 0,0 0 0,0 0 0,0 0 0,10 7 0,-10-7 0,18-3 0,-5 0 0,1 2 0,2-4 0,1 2 0,1 0 0,0-1 0,2 1 0,0-1 0,0 1 0,-1-1 0,0 1 0,-1 1 0,-2-1 0,0 1 0,-2-1 0,-1 3 0,-13 0 0,21-3 0,-21 3 0,16-2 0,-16 2 0,14-3 0,-14 3 0,11-1 0,-11 1 0,0 0 0,16-3 0,-16 3 0,0 0 0,0 0 0,11 3-172,-11-3-160,0 0-69,0 0-63,0 0-150,5 9-113,-5-9-187,0 0-537,-1 12-1064</inkml:trace>
  <inkml:trace contextRef="#ctx0" brushRef="#br0" timeOffset="42520.401">21421 9121 292,'-12'-3'713,"12"3"-124,0 0-58,-7-4-27,7 4-42,0 0-69,-4-11-27,4 11-70,0 0-2,2-10-23,-2 10-28,5-8-3,-5 8 1,8-8-28,-8 8-27,14-5-16,-14 5 0,17-2-19,-17 2-29,20 2-2,-8 1-13,-1 0 35,-1 1-71,2 2 47,-3 0-61,0 2 43,0 1-56,-3 1 43,-1 0-47,-2 2 33,-1-2-43,-2 2 19,-2-1-32,-1 2 31,-1 1-36,-3-2 25,0 1-42,-2-1 4,2 0-2,-3 0 3,2 0-1,-1-3 2,-1 0-2,2 0 2,0-1 1,2-2 1,-1 1 1,7-7-1,-11 9 4,11-9 4,-8 6-2,8-6-30,0 0 50,-9 4-35,9-4 35,0 0-35,0 0 31,0 0-43,6-7 39,-6 7-36,10-4 33,-10 4-36,16-8 35,-7 3-34,3 2 34,1-1-28,-2 2 28,3-1-37,-1 0 32,-1 1-35,2 2 44,-2 0-40,-12 0 40,25 2-44,-15 1 43,1 0-38,-2 1 3,0 1 4,0 0 4,-2 2 7,-1 0 16,-2 1 7,-4-8 2,6 15 10,-6-15 2,0 16-1,0-16-3,-5 20 8,1-11-8,-2 0-3,-2 2-2,-2-2 1,0 0 1,-3 1-3,-1-2-4,-2-1-1,-1 1-2,-2 1-1,2-3 0,-2 2-1,2-4-7,-2 1-3,0-1-8,2 0 0,-1-3 0,4 1 0,-1-2 0,2 0 0,0-2 0,2 1 0,-1-3-70,1 0-38,1 1-94,1-2-92,-1-2-97,3 2-129,-1 0-204,2-2-202,1 1-644,-3-1-1215</inkml:trace>
  <inkml:trace contextRef="#ctx0" brushRef="#br0" timeOffset="46230.5689">23418 6166 572,'5'-12'714,"-5"12"-82,1-12-35,-1 12-54,4-10-62,-4 10-21,3-10-53,-3 10-27,0 0-58,2-11-18,-2 11-58,0 0-19,0 0-30,0 0-17,3-11-9,-3 11 4,0 0-21,0 0-17,-3 13 14,3-13-7,-1 15-20,1-15 9,-1 21 7,-1-9-19,2 1-13,-1 4-14,0-2-5,0 2-12,-1-1-10,1-1-23,0 1-44,1-3 0,-3 1 0,2 0 0,0-3 0,1 3 0,-1-4 0,-1 2 0,1 0 0,1-12 0,-3 19 0,3-19 0,-2 17 0,2-17 0,-1 12-176,1-12-125,-2 11-65,2-11-66,0 0-90,-2 12-145,2-12-163,0 0-722,0 0-1192</inkml:trace>
  <inkml:trace contextRef="#ctx0" brushRef="#br0" timeOffset="46839.9229">23736 6240 242,'-11'-8'665,"11"8"-74,-9-7-57,9 7-44,-8-8-36,8 8-41,-6-7-76,6 7-41,-4-11-57,4 11-22,0 0-44,0-15-4,0 15-33,5-12-2,-5 12-32,9-12 17,-3 6-3,3 2 3,0-1-36,0 1 18,3 1-22,-2 0 13,-10 3-41,19 0 11,-19 0-16,18 5 26,-10 0-27,-8-5 12,14 12-23,-14-12 19,7 17-22,-7-17 24,4 19-28,-4-19 24,-1 20-33,-2-9 7,-1-1-17,1 2 17,-3 0-23,1-2 21,-1 0-24,0-1 18,1 0-22,-2-1 22,1-1-27,-1 1 25,2-1-15,5-7 8,-6 10-16,6-10 19,-5 8-22,5-8 19,0 0-22,0 0 23,0 0-24,0 0 22,0 0-22,10 4 21,-10-4-22,14-5 24,-14 5-17,18-7 16,-7 6-24,0-3 25,2 1-18,-1-1 18,1 2-22,1 1 22,-1-1-24,0 1 27,1 1-24,-14 0 22,23 1-24,-13 1 6,-10-2 1,19 6 3,-19-6 3,13 9-1,-13-9 3,9 10 2,-9-10-5,2 12 6,-2-12-1,-1 14 4,1-14-3,-6 12 5,1-4-3,5-8 6,-13 14 18,5-9-21,0 1 19,-1 0-22,-1-1 17,0 0-22,0 0 20,-2 2-23,2-5 15,0 1-17,-2 1 20,2-1-26,0-3 24,10 0-31,-18 3-32,18-3-81,-15 0-46,15 0-80,-14-1-99,14 1-131,-9-5-83,9 5-262,-6-7-370,6 7-813</inkml:trace>
  <inkml:trace contextRef="#ctx0" brushRef="#br0" timeOffset="47418.0372">24162 6234 370,'0'0'764,"0"0"-121,0 0-27,-4-10-67,4 10-56,0 0-71,4-11-37,-4 11-77,6-7 3,-6 7-53,9-7 8,-9 7-43,17-6 4,-17 6-44,17-7 2,-17 7-24,20 0-22,-20 0-17,23 0-1,-13 5-19,1-2-19,-2 2-18,-1 1-11,-1 1-8,0 1-7,-3 1-4,-2 1-18,-2-10 16,2 20-12,-4-9-1,0-1-11,-3 2 1,-3 0-1,1 1-5,0-2 15,-3 2-14,1-4-1,0 3 0,-1-4-1,0 1 7,-1 1-12,4-3 10,-2 0-17,2-1 10,7-6-2,-13 11 0,13-11 1,-7 8 0,7-8 0,-9 7-1,9-7 4,0 0 4,0 0-5,0 0-12,0 0 8,4 7 1,-4-7 1,14-1-1,-14 1-6,18-2 8,-18 2-3,24-2-3,-10 0 4,0 2 0,1 0 10,0-3-14,0 3-1,-1-2 4,2 1 1,-3 1 1,2-1-8,0 1 11,0 0-4,-2-3 4,0 3 0,-1 0 14,-12 0 10,25-2 11,-25 2-15,18-1 6,-18 1-3,15 0-1,-15 0-17,14-1-1,-14 1 1,0 0-3,15-1-2,-15 1 0,0 0-24,12-2-48,-12 2-36,0 0-77,0 0-57,10-2-103,-10 2-97,0 0-141,0 0-120,0 0-838,5-9-1176</inkml:trace>
  <inkml:trace contextRef="#ctx0" brushRef="#br0" timeOffset="49277.339">25051 6139 426,'4'-7'674,"-4"7"-88,0 0-52,6-9-46,-6 9-49,0 0-65,0 0-45,0-12-52,0 12 1,0 0-43,-9-7 0,9 7-49,0 0 16,-11-3-30,11 3 3,-10 3-38,10-3 6,-14 4-39,14-4 16,-15 8-29,5-4 9,4 1-36,-3 2 13,1-1-25,1 1 15,-1-1-25,3 0 10,-2 3-22,7-9 8,-8 15-19,8-15 21,-6 13-19,6-13 29,0 14-4,0-14 4,4 14-11,-4-14 15,8 14-31,-8-14 2,9 13 1,-4-5-17,3-2 10,-1 1-9,1-2 3,1 2-4,0 0-6,-2-1-2,2 0 5,-1 0 0,2 0 5,-1 0-6,0-1 1,-1 0-3,1 1-6,-3 0 1,-6-6 0,13 8 4,-13-8-6,13 8 10,-13-8-7,7 8 7,-7-8-4,7 8-15,-7-8 17,0 0 11,4 11-6,-4-11-5,0 0 10,-5 12-9,5-12-3,-8 5 1,8-5-2,-14 8-2,14-8 0,-19 7 2,7-6-2,3 2-2,-4-1 14,-2-1-10,5 1-3,-4 1 2,1-3-4,13 0-15,-23 1-50,23-1-22,-24-1-76,24 1-55,-19-3-65,11-1-92,-3 0-126,11 4-143,-12-9-246,12 9-366,-10-12-868</inkml:trace>
  <inkml:trace contextRef="#ctx0" brushRef="#br0" timeOffset="49659.114">25064 6140 106,'0'0'847,"0"0"-160,0 0-61,0 0-96,0 0-59,0 0-86,6-11-33,-6 11-63,9-4-32,-9 4-41,18-4 0,-18 4-39,24-4 10,-11 3-30,4-2 13,0 1-31,0 0 6,0 0-3,2 0 0,-2 0-8,1 0-11,-1 1-17,0 0 10,1-2 11,-3 3 0,-1-1-11,-1-2 31,1 2-37,-2 0 36,1 0-61,-13 1-10,22-3-10,-22 3-1,20-2-2,-20 2-6,14-2-8,-14 2-8,14 0-8,-14 0-3,0 0-8,15-3-5,-15 3-3,0 0-17,0 0-51,14 0-39,-14 0-103,0 0-68,0 0-77,0 0-77,0 0-123,0 0-150,0 0-182,0 0-591,0 0-1084</inkml:trace>
  <inkml:trace contextRef="#ctx0" brushRef="#br0" timeOffset="52104.0169">23243 7120 208,'0'0'779,"0"0"-116,2-12-23,-2 12-69,0 0-43,2-10-79,-2 10-17,0 0-64,-2-12-8,2 12-48,0 0-3,0 0-38,-1-11-17,1 11-42,0 0-34,0 0-36,0 0-4,0 0 32,0 0-27,0 0-7,-4 11 12,4-11-8,0 16-25,0-16-14,-1 21 0,1-8 1,0 0-11,-1 1-11,-2 1-30,3-3-50,-1 4 0,-1-1 0,0-1 0,1-1 0,-2 0 0,1 0 0,-1-1 0,2-1 0,-2 0 0,3-11 0,-4 21 0,4-21 0,-2 18 0,2-18 0,-3 14 0,3-14 0,-2 11 0,2-11 0,-3 11-126,3-11-152,0 0-93,-2 12-65,2-12-123,0 0-151,0 0-155,0 0-672,0 0-1171</inkml:trace>
  <inkml:trace contextRef="#ctx0" brushRef="#br0" timeOffset="52651.5844">23468 7221 53,'0'0'852,"-7"-7"-175,7 7-25,-5-7-69,5 7-59,-4-8-67,4 8-43,0 0-94,-3-15-23,3 15-38,5-7 1,-5 7-51,7-11 4,-7 11-50,11-7 17,-11 7-39,15-3 1,-15 3-34,17-2-5,-17 2-21,21 3-3,-12 1-29,1 0 5,-1 2-18,-1 1 4,-1-1-15,-1 2 2,-2 2 7,0-2-13,-3 3-3,-1-11-10,-3 22-1,-1-12 1,-3 2-16,0 2 16,0-2-1,-1 1-3,-3-1 0,2 0-1,-2 0-2,1-2 12,0 0-13,2 0-4,-2-2-9,4 0 12,-1-1 0,1 0 0,6-7-4,-10 9 2,10-9-10,-7 11 10,7-11-3,0 0 2,0 0 2,2 11-2,-2-11-3,10 4 3,-10-4 5,13 0-3,-13 0 0,16 1 0,-16-1 1,21-1 0,-21 1 0,24 0-1,-12-3-1,1 3-5,0-1 10,1-1-6,-2 1-1,2-2 5,-1 2 1,-2 0-1,3-1 0,-2 1 2,-1-2-2,-11 3 3,19-2-1,-19 2 1,16-2-1,-16 2-1,13-2-1,-13 2-7,0 0 6,15-2-3,-15 2-22,0 0-45,0 0-87,10-3-45,-10 3-85,0 0-96,0 0-143,0 0-141,0 0-848,0 0-1146</inkml:trace>
  <inkml:trace contextRef="#ctx0" brushRef="#br0" timeOffset="53135.9445">23967 7232 43,'2'-14'842,"-2"14"-185,0 0-65,-7-11-66,7 11-46,-7-7-90,7 7-11,-9-5-71,9 5-26,-12-5-57,12 5-1,-11-1-37,11 1 2,-13 0-45,13 0-6,-14 3-48,14-3 16,-12 4-26,12-4 6,-11 7-25,11-7 12,-9 10-30,9-10 17,-8 11-29,8-11 16,-4 14-16,4-14 16,2 15-22,-2-15 25,6 18-28,-1-10 18,2-1-24,3 3 19,0-2-27,2-1 19,2 2-26,-1-1 21,2 0-24,-1-2 18,2 1-14,2 1 20,-1 0 6,-2-2 10,2 0-15,-2 0 6,-1 1-11,-1-2 10,-2 0-16,0 1 13,-3-2-7,-8-4 21,15 10 5,-15-10 4,6 7-5,-6-7-5,0 0-9,-1 12 0,1-12-2,-9 7-8,0-3-2,0 0-4,-1 0-3,-2-1 9,0 1-13,0-1 7,-5 0-11,5-1-5,-4 0-16,3 1-46,-2-2-44,2 1-43,-2-2-50,15 0-59,-23 0-51,10-3-105,13 3-91,-19-3-92,19 3-173,-15-9-437,15 9-818</inkml:trace>
  <inkml:trace contextRef="#ctx0" brushRef="#br0" timeOffset="53479.6809">23939 7248 734,'0'0'640,"0"0"-115,4-9-41,-4 9-86,0 0-25,10-7-44,-10 7-40,14-5-35,-14 5-23,18-6-31,-18 6-26,23-3-2,-10 1-10,1-1-21,0 2-11,2-1-6,-2-1 7,2 3-12,-2 0 32,2-1-40,-2-1 7,1 1-15,-2 1 7,1 0-24,-2-1 1,-12 1-32,20 0 8,-20 0-36,15-2 21,-15 2-26,14-1 14,-14 1-25,0 0 15,17 0-20,-17 0 16,0 0-25,0 0 19,14 0-9,-14 0 17,0 0-33,0 0 0,0 0-65,0 0-27,0 0-76,0 0-54,0 0-45,0 0-88,0 0-100,-9 4-111,9-4-240,0 0-327,-13 3-756</inkml:trace>
  <inkml:trace contextRef="#ctx0" brushRef="#br0" timeOffset="55451.249">24471 7221 124,'0'0'652,"10"-8"-105,-10 8-32,12-7-27,-12 7-41,7-7-23,-7 7-34,8-7-10,-8 7-54,0 0-12,9-9-61,-9 9-10,0 0-54,0 0 3,0 0-37,0 0 13,-3-9-14,3 9 12,0 0-34,-15 7 8,15-7-23,-14 9 7,4 0-12,0-1-3,-1 5 11,-1 1-3,-1 2-10,1-1-19,1 2-9,2 0-10,-1-1 1,2 1-11,2-1-12,0 1-10,1-4 21,2 3-37,1-3 27,2 0-39,2-1 28,1 0-38,1-2 32,0 0-35,4-2 33,0 2-36,1-3 29,2-1-29,-1-1 34,3-1-32,-2-1 23,2 0-31,0-3 26,0 0-28,1 0 35,-3 0-36,-11 0 37,23-3-35,-13 0 35,1-1-35,-11 4 33,14-7-35,-14 7 5,10-8 0,-10 8 31,6-10-31,-6 10-2,0 0 6,0-14-2,0 14 5,-7-11-6,7 11 6,-11-7-2,11 7-2,-11-7 3,11 7 0,-15-4 0,15 4-1,-17-3-15,17 3-42,-18 0-44,18 0-43,-20 3-29,20-3-60,-18 4-26,18-4-49,-17 5-47,17-5-74,-10 4-73,10-4-40,-7 5-92,7-5-627,0 0-876</inkml:trace>
  <inkml:trace contextRef="#ctx0" brushRef="#br0" timeOffset="55935.6013">24919 7283 168,'0'0'703,"0"0"-112,-9-5-54,9 5-49,-10-3-41,10 3-38,0 0-33,-18 0-58,18 0-4,-15 1-65,15-1-12,-15 3-49,5 0-20,1 2-17,1 1 2,0 0-35,-1 1 4,3 0-42,-1 1 8,1 0-34,0 3 13,2-1-35,0 0 3,4 1-10,-4-1 15,4-10-26,2 19 17,-2-19-27,4 20 22,1-13-4,2 1-3,-7-8-5,10 14-2,-1-10 1,0 1-24,1-2 24,1 0-26,1-2 27,0 0-23,1 0 16,-1-2-10,0 0 16,2 0-21,-2-2 23,-1 0-24,1-1 23,-1-1-22,-1 1 21,-2-2-15,1-1 27,-3 0-21,3-1 18,-4 0-13,0-3 24,-1 2-30,-1-3 25,-2 1-24,-1 11 18,0-21-23,-1 9 23,-2 1-25,1 2 20,-2-1-25,0 1 22,-1 1-23,0 1 21,-3 0-27,3 0 19,5 7-18,-15-8-31,15 8-82,-14-4-33,14 4-72,-13-3-77,13 3-103,-14 0-53,14 0-114,-10 3-172,10-3-319,0 0-687</inkml:trace>
  <inkml:trace contextRef="#ctx0" brushRef="#br0" timeOffset="56715.845">25256 7195 682,'0'0'635,"5"-12"-49,-5 12-49,0 0-27,0 0-39,1-13-67,-1 13-19,0 0-61,0 0-13,0 0-56,-3-11-3,3 11-57,0 0-1,0 0-37,0 0 12,0 0-29,0 0-3,-11 2-32,11-2 0,-5 12-5,5-12 2,-7 15-11,4-7-7,1 2-3,-2 1-5,1-1-10,0 2-7,0-1-11,-2 1-7,0 1-12,3-3 1,-2 1 14,-1-1-29,2-1-1,0 1 5,-2-2-3,5-8-11,-5 15-2,5-15 1,-4 12 0,4-12-1,-4 10 4,4-10-9,-4 7 2,4-7 5,0 0 1,-1 12-9,1-12 9,0 0 7,0 0-4,11 5 0,-11-5-11,0 0 0,15 1-1,-15-1 3,14-1 0,-14 1-5,19-1-5,-19 1 3,25-1-11,-25 1-2,24-2-1,-13 0-26,1 0-5,-12 2 4,24-4-3,-12 3-5,-1-2-17,-11 3 15,22-4-16,-22 4 29,18-2-11,-18 2 26,16-1-8,-16 1 18,13-4-12,-13 4 19,14-4-16,-14 4 23,11-5-20,-11 5 23,9-5-16,-9 5 18,0 0-21,12-6 23,-12 6-24,0 0 16,4-9-5,-4 9 15,0 0-22,-2-10 24,2 10-26,0 0 30,-6-12-19,6 12 22,-3-8-23,3 8 21,-7-9-22,7 9 20,-5-9-17,5 9 21,-4-11-21,4 11 30,-5-7-11,5 7 31,-4-8-19,4 8 21,0 0-11,-4-11 15,4 11-17,0 0 6,0 0-12,-6-7-1,6 7-19,0 0 7,0 0-9,0 0 12,0 0-8,0 0 23,0 0-9,0 15 17,0-15 0,3 15-12,-3-15 20,3 18-13,-3-18-4,4 20-5,-2-9 8,-1 0 16,1 1-4,0 0 44,2 2-29,-2 0 43,1 0-38,1 1 19,-2-3-42,2 1 21,-2-2-38,2 1 24,-2-2-34,0 1 26,1-2-34,-3-9 29,6 15-40,-6-15 30,4 12-30,-4-12 30,2 11-32,-2-11 32,2 8-38,-2-8 7,0 0-86,3 11-25,-3-11-140,0 0-80,0 0-86,0 0-167,0 0-182,0 0-944,0 0-1395</inkml:trace>
  <inkml:trace contextRef="#ctx0" brushRef="#br0" timeOffset="59047.0441">23607 8009 246,'0'0'839,"0"0"-159,3-14-35,-3 14-76,0 0-51,1-13-55,-1 13-46,0 0-90,-1-10-14,1 10-53,0 0 3,-9-6-53,9 6-3,0 0-24,-14 5 6,14-5-32,-15 9-15,5-3-12,1 2-15,0 1-10,-2 2-10,2-1-4,0 3-5,0-3-12,2 3-12,0-4-11,1 4-7,2-2-1,-1 0-2,1 0-10,3-1 3,1-10 24,1 21-19,0-10-2,3-3 1,1 3-8,3 0-2,0-1 24,2-1-39,2-1 25,0 1-35,2-1 29,-1 1-30,2-2 25,-2-1-38,0 2 27,1-2-24,0 2 26,0-1-32,-3 0 33,2-2-37,-4 1 36,-1 0-33,0-1 33,0-1-31,-1 3 30,-7-7-24,9 10 32,-9-10-27,5 11 24,-5-11-20,-1 9 34,1-9-36,-5 12 26,5-12-35,-11 10 35,11-10-36,-15 9 34,6-5-36,-1 1 28,-2-2-25,1 0 18,-1 1-17,-2-4 16,1 3-45,-1-3-31,2 0-105,12 0-38,-26-2-109,14 1-58,1-3-120,2-1-144,0 0-136,2-1-833,0 0-1263</inkml:trace>
  <inkml:trace contextRef="#ctx0" brushRef="#br0" timeOffset="59328.2876">23570 8081 628,'0'0'694,"-5"-7"-103,5 7-65,0 0-34,0 0-58,3-10-52,-3 10-49,10-4-31,-10 4-37,13-7-4,-13 7-53,20-6 7,-7 4-39,2-3-13,0 3-33,3-1 4,-1-1-36,1 0 7,0 1-35,-2 1 6,1 0-37,-3 0 12,0-1-30,-2 2 17,-12 1-29,22-3 10,-22 3-51,19-2-51,-19 2-93,13-1-63,-13 1-73,12 1-102,-12-1-100,0 0-206,6 6-534,-6-6-861</inkml:trace>
  <inkml:trace contextRef="#ctx0" brushRef="#br0" timeOffset="59812.643">24058 8157 256,'0'0'810,"0"0"-105,1-13-17,-1 13-107,0 0-89,-1-11-52,1 11-62,0 0-50,-4-11-36,4 11-13,0 0-61,-6-8-12,6 8-52,0 0-8,-12-4-32,12 4 12,0 0-38,-13 6 18,6 0-26,1 0 0,0 2-28,0 2 6,-1 1 15,0 2-21,1-1-9,1 3-8,-1 1-7,1-1-3,2 0 42,-1-1-65,1 3 50,2-5-57,0 3 44,1-3-47,1 1 0,1-3 3,1 1 2,2-2 2,1-1-7,2-1 9,0 0 0,1-2-6,1 0 1,0-1 5,2-3 0,-1 1 44,-11-2-57,23 2 51,-23-2-51,21-2 46,-21 2-47,17-7 46,-17 7-51,15-7 4,-15 7-1,10-8 6,-10 8 4,5-12 3,-5 12 1,0-12-3,0 12 2,-3-10 0,3 10-13,-8-12 7,8 12 8,-15-9 0,8 4 0,-5 0-6,2 3 11,0-1-8,-3 1 0,13 2-13,-23-3-24,23 3-45,-22 0-46,22 0-45,-21 2-72,21-2-51,-18 3-117,18-3-118,-13 4-70,13-4-830,-9 3-1044</inkml:trace>
  <inkml:trace contextRef="#ctx0" brushRef="#br0" timeOffset="60443.8956">24395 8146 592,'0'0'720,"0"0"-94,-8-7-22,8 7-82,0 0-59,-9-8-43,9 8-41,0 0-36,-9-11-63,9 11-9,-7-6-43,7 6 7,-11-7-41,11 7-7,-9-10-40,9 10-5,-9-8-34,9 8 0,-12-8 20,12 8-15,-10-8 2,10 8-10,-9-9 2,9 9-24,-10-6-4,10 6-9,-9-7-11,9 7-11,-8-6-5,8 6-2,-7-6-4,7 6-13,0 0-4,-8-7-5,8 7-6,0 0 0,0 0-2,0 0-3,0 0-1,0 0 0,7-7-1,-7 7-4,14 2 25,-14-2-20,18 2 0,-18-2-6,22 3 0,-8-3 8,-3 3-9,2 0 1,-1-2 0,1 2 3,0-2-1,-2 1-8,1-1 10,-12-1-2,20 1 4,-20-1 1,17 2-2,-17-2 5,14 2-5,-14-2 3,0 0 0,16 1-4,-16-1 4,0 0 2,0 0-5,16 1 0,-16-1 3,0 0-5,0 0 3,0 0-1,14 1 0,-14-1 1,0 0 2,0 0-1,0 0-6,0 0 5,0 0 2,0 0 0,0 12 1,0-12-5,-8 9 6,8-9 1,-3 15 2,3-15 0,-6 20 1,4-10 1,-1 3 3,1-2 7,-1 2-1,0-2-7,2 2 26,-1-2-30,-2 1 26,3 0-38,-2 0 31,2 0-33,0-2 28,-1 2-33,2-12 37,-2 21-48,2-21 36,-2 20-28,2-20 27,-1 18-123,1-18-24,0 14-95,0-14-49,-1 12-48,1-12-42,0 0-107,0 14-111,0-14-104,0 0-862,0 0-1188</inkml:trace>
  <inkml:trace contextRef="#ctx0" brushRef="#br0" timeOffset="61102.4001">24744 8176 429,'6'-8'631,"-6"8"-80,0 0-33,6-11-71,-6 11-34,0 0-34,4-13-31,-4 13-30,0 0-22,2-11-32,-2 11-26,0 0-9,-4-13-41,4 13 8,-6-8-30,6 8 1,-5-8-26,5 8 17,-8-9-35,8 9 7,-7-8-28,7 8 8,-9-6-26,9 6-3,-11-8-20,11 8 7,-9-7 3,9 7 0,-10-5 4,10 5 14,-8-5-46,8 5-2,0 0-6,-11-7-7,11 7-4,0 0-1,-8-4-2,8 4-12,0 0-3,0 0 6,0 0-5,0 0-1,0 0-6,0 0 8,13-3 8,-13 3-1,17 1-17,-17-1 7,23 1-2,-23-1 6,25 0-19,-9 0 12,-1 0-3,-1 0 3,1 0-3,-1-1 0,1 0-2,-3 1 0,4-2 0,-3 1 6,-1 0-3,-12 1 12,22-3-14,-22 3 5,17 0-9,-17 0 14,15-3 4,-15 3-4,11-1-8,-11 1 5,0 0-4,15-2 3,-15 2-11,0 0 0,0 0 11,11-4 1,-11 4-13,0 0 11,0 0-12,0 0 3,0 0-3,0 0 11,0 0-10,0 0 8,0 0-5,-8 10 8,8-10-3,-6 11 15,6-11-13,-4 15 19,0-5-12,2 1 0,-1 0 6,1 0-8,0 3 12,0-1-4,-1-1 3,0 1 1,0 1-6,2-2 29,-1 1-39,2 0 30,-2-1-38,2 0 34,0 1-36,0-13 32,0 20-36,0-20 15,2 21-112,-2-21-8,0 18-71,0-18-46,2 16-80,-2-16-91,2 12-114,-2-12-48,4 15-104,-4-15-790,4 8-1078</inkml:trace>
  <inkml:trace contextRef="#ctx0" brushRef="#br0" timeOffset="61446.1415">24815 8207 333,'0'0'577,"0"0"-89,0 0-79,0 0-44,0 0-50,0 0-47,0 0-27,0 0-41,0 0-31,0 0-26,0 0-31,0 0-23,15-5-16,-15 5-24,22-3-33,-11 3-79,1-2-102,2 0-76,0-1-142,0 1-556,-1 0-516</inkml:trace>
  <inkml:trace contextRef="#ctx0" brushRef="#br0" timeOffset="62123.7208">24430 8274 461,'0'0'423,"0"0"-46,0 0-42,0 0-19,-11 3-17,11-3-23,0 0-14,0 0-16,-9 5-2,9-5-2,0 0-2,0 0-20,0 0 6,0 0-39,0 0-19,0 0-30,0 0 6,0 0-32,0 0 7,0 0-38,12 1-3,-12-1-21,18 0-2,-18 0-27,26 0-16,-12 0-91,2-1-120,2-3-107,-2 4-107,2-1-164,0-1-610,-1 1-797</inkml:trace>
  <inkml:trace contextRef="#ctx0" brushRef="#br0" timeOffset="64406.4747">23741 9174 646,'8'-7'575,"-8"7"-29,13-10-32,-13 10-65,7-8-20,-7 8-54,8-11-49,-8 11-45,5-10 7,-5 10-42,5-12-3,-5 12-49,0 0-8,-1-15-18,1 15 6,-5-11-49,5 11 8,-9-9-3,9 9-2,-15-8-15,15 8-1,-22-3-16,22 3-14,-24 1-11,9 0-13,-1 2-6,1 0-13,-2 1-4,3 2 1,-3 0 20,4-1-40,0 3-6,0-1 0,1 0-2,3 0-1,0-2-4,3 2 2,-2-2 1,8-5 0,-6 10-3,6-10-3,0 0 5,3 11 0,-3-11-3,11 5 1,-11-5-3,15 3 3,-15-3 39,21-2-51,-10 1 46,3-1-51,-2 0 62,1-1-70,1 0 39,-3-1-33,3 1 45,-4-1-54,2 1 10,-1-1 4,-11 4 3,17-6 0,-17 6 2,14-5 8,-14 5-11,12-4-1,-12 4 0,0 0 43,12 3-46,-12-3 45,0 0-42,7 9 59,-7-9-31,2 17 71,1-7-48,-3 2 51,2 1-42,0 1 57,-1 2-46,2 1 4,-2 0 0,0 0-5,0 0-2,1 0-9,-1 0-3,0-2-9,2 2-6,-3-5-9,1 2-4,-1-2-3,0 1-4,0-1-5,1 0-1,-1-12 2,-1 19-40,1-19-56,1 16-85,-1-16-73,0 13-86,0-13-51,0 0-106,-1 17-159,1-17-124,0 0-774,0 0-1187</inkml:trace>
  <inkml:trace contextRef="#ctx0" brushRef="#br0" timeOffset="65049.4425">24186 9259 642,'0'0'657,"4"-12"-64,-4 12-50,1-15-41,-1 15-34,2-14-89,-2 14-27,-2-17-33,-1 7-30,3 10-65,-5-17-8,2 9-38,-4-1 16,2 1-44,-1 2-6,-2-1-25,-1 2 8,0 0-18,1-1-6,-4 2-12,0 3-14,2 0-11,10 1-15,-23 0-12,23 0-4,-22 1-8,13 3-1,0 0 28,1 1-44,0 2-2,1-2 2,2 3-3,1 1 0,4-9 2,-1 17-4,1-17 1,5 18-3,0-7-8,4 1 15,0 0-16,4 1 16,0 0-16,2 0 16,1 2-15,-1-3 16,0 0-18,0 0 16,0 0-14,-3-2 14,0 1-16,-2-3 7,0 2-5,-3-3 19,-1 0-21,-2 3 20,-4-10-18,4 14 19,-4-14-18,-1 13 17,1-13-17,-8 13 26,2-7-25,-1 0 10,-3-1-19,1 0 17,0-2-20,0 1 20,-3-1-18,12-3 15,-18 3-17,18-3 16,-16 2-21,16-2 17,-13-3-17,13 3 14,-9-8-26,9 8 12,-4-10-13,4 10 20,2-13-24,2 4 25,2 1-21,-1 0 23,3-3-19,1 0 24,2 0-18,-1-1 23,1 0-20,3 0 21,-2-2 3,1 2-2,-1 1-1,-3 0 1,2 0 1,-2 0 0,-1 1 10,-2-2-9,0 2 5,0 1 0,-4-1 11,1 0-3,-3 10-6,2-17 7,-2 17-4,-4-14-2,4 14-3,-6-13-3,6 13-1,-13-12 0,13 12 18,-13-9-27,13 9-3,-13-5 1,13 5-12,-13-4-50,13 4-68,-13-1-60,13 1-79,0 0-102,-14 0-96,14 0-50,0 0-126,0 0-619,-7 8-876</inkml:trace>
  <inkml:trace contextRef="#ctx0" brushRef="#br0" timeOffset="65408.7909">24489 9172 696,'0'0'740,"0"0"-45,0 0-64,0 0-87,0 0-41,0 0-43,3-10-59,-3 10-36,0 0-35,0 0-40,0 0-1,0 0-87,0 0 4,0 0-81,0 0 23,0 0-44,0 0 55,0 0-54,0 0 32,0 15-48,0-15 40,-2 20-56,1-9 15,1 1-16,-2 0-5,2 3-3,-1-1-7,1 3-2,-1-2-6,0 0-3,-2 2-6,2-1-8,0-1-3,1-1-2,0-2-11,0 3 3,0-3-4,0-12-5,-1 22-2,1-22-2,1 19-2,-1-19 1,0 17-5,0-17-32,0 15-49,0-15-44,1 10-30,-1-10-76,0 0-36,0 14-99,0-14-81,0 0-159,0 0-122,0 0-885,0 0-1265</inkml:trace>
  <inkml:trace contextRef="#ctx0" brushRef="#br0" timeOffset="66024.0901">24811 9249 573,'0'0'658,"-5"-10"-62,5 10-37,-4-11-77,4 11-32,-5-11-79,5 11-34,-4-11-18,4 11-26,-2-12-17,2 12-23,0 0-33,1-17-32,-1 17-27,3-10-18,-3 10-6,11-10-10,-11 10-11,14-9-12,-14 9 0,16-8-22,-4 6-10,-12 2-5,21-1 8,-21 1-19,23 3 3,-12 2-10,-1 0-7,2 2 16,-3 1-26,1 1-8,-4 0-4,-1 0 3,-1 2-1,-1 0 0,-2 1-7,-1 0 1,-3 2-3,-2 0-4,0 1-2,-1-2 4,-4 1 14,2 2-22,-2-2 31,-1-2-47,1 1 12,1-1 1,-1-2-6,1-1 8,1 2-4,1-5 3,-1 3-3,8-9 2,-11 12 9,11-12 1,-8 11 6,8-11-21,-7 7 12,7-7-1,0 0 0,0 0-2,0 0 3,6 11-6,-6-11-2,12 1 2,-12-1 2,20 0 2,-9 2-6,3-2-1,-1 0 5,2 0-5,-1 0 4,1 0 0,0 0-4,1-2 1,-1 2 4,0 0-1,0 0 3,0 0 23,-1-1 14,-1 1 15,1 0 10,-14 0-2,22 0-2,-22 0 4,18 0 2,-18 0-3,16 0 8,-16 0-3,15 0 2,-15 0-10,15-1-37,-15 1-26,0 0 0,15 0 0,-15 0 0,0 0 0,14 0 0,-14 0 0,0 0 0,0 0 0,12-2-37,-12 2-213,0 0-108,0 0-66,0 0-97,0 0-183,0 0-170,-8-8-716,8 8-1242</inkml:trace>
  <inkml:trace contextRef="#ctx0" brushRef="#br0" timeOffset="68871.5577">27056 6159 513,'0'0'630,"10"-9"-75,-10 9-55,6-10-41,-6 10-22,8-11-12,-8 11-71,5-12-17,-5 12-43,10-9 11,-10 9-22,4-9 8,-4 9-46,7-9-7,-7 9-53,0 0-14,4-8-42,-4 8 9,0 0 0,0 0 0,-4 10-8,4-10-6,-7 15-11,3-5-12,-4 3-11,2 2-1,-1-3-22,-1 5 5,-2 2-29,3-1-3,-2 0-11,-2-1 0,2 3-9,0-3 3,0 0-7,-2 0-3,2 0-7,0-5 0,0 4-66,0-5-70,4 0-63,-3 1-40,2-4-65,2 1-52,-2-2-95,6-7-108,-5 9-88,5-9-206,0 0-426,-4 9-879</inkml:trace>
  <inkml:trace contextRef="#ctx0" brushRef="#br0" timeOffset="69161.2132">27065 6139 145,'0'0'805,"5"-14"-156,-5 14-34,4-12-74,-4 12-65,2-8-48,-2 8-65,0 0 11,9-6-45,-9 6-10,0 0-57,21 1-3,-21-1-21,15 9-18,-4-2-7,0 0-33,1 3-12,-1 2-10,0 0-5,3 2-36,-1 1-6,1 1-24,-1-1-10,-2 0-19,1-1-7,-1 3-15,1-2 0,-1-1-5,-3 0 0,2-2-20,-1-1 7,-1 1-13,-1 0-19,1-3-52,-2-1-84,0 1-54,-1-2-48,-1 1-87,-4-8-53,10 10-113,-10-10-110,4 9-82,-4-9-679,0 0-977</inkml:trace>
  <inkml:trace contextRef="#ctx0" brushRef="#br0" timeOffset="69348.7134">27099 6384 211,'0'0'705,"0"0"-137,0 0-71,0 0-76,-12-2-85,12 2-70,0 0-41,0 0-57,14 0-28,-14 0-33,17-4-23,-4 3-102,1-2-131,5-1-167,2 1-697,2-1-618</inkml:trace>
  <inkml:trace contextRef="#ctx0" brushRef="#br0" timeOffset="70191.0111">27103 7214 681,'0'0'745,"-4"-8"-89,4 8-32,0 0-59,-5-11-58,5 11-49,0 0-67,-5-11-53,5 11-50,0 0-28,0 0-52,0 0 22,0 0-31,0 0-1,-6 8-29,6-8-27,-2 18-24,1-7-21,0 2-16,-2 0-13,1 0-16,2 3-9,0-1-9,-2 1-4,2 0-4,-2-1-10,2-2 4,0 2-6,0-3-29,0 1-70,0-1-54,0-12-78,0 20-26,0-20-65,2 16-73,-2-16-77,2 13-90,-2-13-94,0 0-698,5 12-941</inkml:trace>
  <inkml:trace contextRef="#ctx0" brushRef="#br0" timeOffset="70691.0005">27095 7277 213,'2'-15'669,"0"3"-107,0-2-40,3 2-49,-3-2-39,4 2-36,1-2-40,0 4-53,0-3-29,3 4-19,0-1-29,1 2-5,-2 3-13,5 2-19,-5 0-15,3 2-4,-12 1-22,23 4-19,-11-1-12,-5 2-14,1 2-18,-3 1-12,-1 0-10,0 1-10,-3 3-1,-1-12-12,-1 20 2,-3-11-3,-2 5-21,-1-3 10,1 2-22,-4-2 19,-1-2-20,2 3 13,-2-3-21,2 0 16,0-2-19,3-1 19,-2 1-21,0-1 12,8-6-21,-11 8 0,11-8-40,-8 5 22,8-5-21,0 0 23,0 0-21,0 0 31,0 0-22,8-6 27,-8 6-9,13-7-5,-13 7 3,16-7 8,-5 4 3,-11 3 3,22-3 1,-11 2 3,3 0 1,-1 2 2,3 0 3,0 2-1,0 1 1,1 1 0,-2 2 3,-1-1-6,-1 1 12,0 2 12,-3-1 19,-3 2 28,1-3-16,-4 4 30,0-2-14,-4-9 15,0 20-13,0-20 7,-8 18-5,0-9 11,-1-1-20,-2 1-15,0-1-2,-3-1-8,-2 1-8,1-2-5,-3 0-3,0-2-3,2 1-12,-1 0-4,-2-4-1,4 1-39,-1 2-72,3-4-57,-1 0-50,1 1-89,1-4-129,12 3-127,-22-4-111,22 4-812,-14-8-1113</inkml:trace>
  <inkml:trace contextRef="#ctx0" brushRef="#br0" timeOffset="71280.3712">27451 8160 176,'0'0'793,"0"0"-125,8-7-7,-8 7-96,0 0-60,4-12-82,-4 12-54,0 0-38,0 0-36,-5-9-21,5 9-14,-11-4 1,11 4-41,-16 0 7,16 0-28,-22 1-17,8 3-11,1-1-21,-2 1-13,-1 3-16,2 0-6,-4 2-6,2 3-3,1 0 17,0 0-45,0 0 19,4 3-43,0-3 20,2 2-34,4-3 13,1 2-37,-1-3 5,5 4-11,3-4 34,1 1-36,1-2 26,3 0-32,4 1 21,-1-3-31,2-2 33,1 0-32,4 0 21,0-2-26,1-1 34,0-2-34,2 0 29,-1 0-31,-1 0 34,2-2-31,-3-1 22,0 2-25,-2-1 27,0 0-23,-3 1 28,0 0-33,-1-2 33,-12 3-48,18 0-26,-18 0-108,15-3-72,-15 3-82,0 0-110,18 0-131,-18 0-52,0 0-120,9 6-827,-9-6-1200</inkml:trace>
  <inkml:trace contextRef="#ctx0" brushRef="#br0" timeOffset="71875.3807">27247 9144 473,'-2'-11'747,"2"11"-110,0 0-23,-3-13-57,3 13-67,0 0-24,-2-13-62,2 13-33,0 0-58,0 0-16,-2-13-74,2 13-21,0 0-31,0 0 4,0 0-5,0 0-12,-7 13 39,7-13-71,-4 19-13,4-9-19,-2 3-7,0 0 6,1 1-36,-1 2-12,0-2 0,0 2-17,-1 0-2,1-1-5,1-2-5,1 2-3,-1-3-10,0-1-55,1-11-81,0 20-50,0-20-88,0 15-61,0-15-135,2 11-129,-2-11-125,0 0-763,8 6-1108</inkml:trace>
  <inkml:trace contextRef="#ctx0" brushRef="#br0" timeOffset="72266.0019">27236 9070 241,'0'0'703,"-3"-11"-108,3 11-44,0 0-48,-2-13-66,2 13-44,0 0-42,0 0-45,0-13-8,0 13-55,0 0-3,0 0-28,11-6 30,-11 6-35,12 2-7,-12-2-42,15 5 1,-3-1-23,-1 0 3,3 1-12,3 2-11,-1 0-11,0 2-25,4 1-6,-3-1 5,2 1-10,0 2-16,-2-2-10,-1 1-3,1 0-3,0 1-6,-5-1-1,1-1-2,-1 2 4,-2-1-11,-1-1 7,0-1-3,-3 3 8,1-4-12,0 1 16,-3 0-1,-4-9-1,5 15 12,-5-15 13,0 15-17,0-15 0,-5 17-16,-1-10 3,-1 2-8,-4-2 1,2 1-4,-5 0-2,-2 0-10,-1 0 3,-4-1-1,1 0 0,0-1-6,1-2 1,0 1-2,1 0-26,0-3-69,2 1-73,-1-1-105,2 0-71,2-1-134,13-1-188,-20 3-210,20-3-697,-16-2-1216</inkml:trace>
  <inkml:trace contextRef="#ctx0" brushRef="#br0" timeOffset="73450.8005">30222 6118 721,'0'0'746,"-7"-10"-86,7 10-35,-6-12-59,6 12-26,-3-9-43,3 9-69,-6-8-48,6 8-49,0 0-44,-3-9-26,3 9 37,0 0 4,0 0 10,0 0-38,2 16 6,1-6-12,-2 1 8,2 2-137,-1 2-139,1 1 0,-1 2 0,0-1 0,0 2 0,2 0 0,-2 1 0,1-3 0,-2 2 0,2 0 0,-2-1 0,2 0 0,-2-3 0,0 2 0,2-2 0,-2-2 0,0-1 0,2-2-258,-2 1-181,-1-11-65,6 17-63,-6-17-93,4 12-17,-4-12-157,8 10-516,-8-10-951</inkml:trace>
  <inkml:trace contextRef="#ctx0" brushRef="#br0" timeOffset="73825.7786">30519 6249 687,'0'0'621,"-2"-13"-63,2 13-27,-5-9-74,5 9-23,-7-7-62,7 7-3,-12-4-44,12 4-35,-17 0-38,17 0-18,-17 7-13,8-1-24,0 2-14,-1 1-9,2 4-19,0-1-15,2 1-19,2 0-17,-1 1-15,4-1-12,-1-1-3,5 2-18,0-2 1,3 0-10,0-2 9,2 1-13,3-2 21,1-2-27,-1 0 9,5-2 14,-1 0-1,2-3 7,-3 0-1,2-2 2,1-2 4,1 0-11,0-1 21,-2-2 1,1-2-3,-2 2-3,-1-3 12,-1 0-3,0-2-5,-3 0-7,-1 0-45,-1-3-28,-2 0 0,-2-1 0,-3 1 0,-1-1 0,-1 1 0,-2-2 0,-3 2 0,0 0 0,-2 1 0,-1 0 0,-2 2 0,-1 2 0,0 0 0,-2 3 0,4 2-61,-3-1-234,1 3-131,0 0-110,-2 2-195,1 6-212,-2-4-702,1 3-1308</inkml:trace>
  <inkml:trace contextRef="#ctx0" brushRef="#br0" timeOffset="74995.971">29771 7353 39,'0'0'880,"-10"-13"-185,10 13-82,-5-15-47,5 15-54,1-17-49,2 8-29,3-1-51,2-1-31,1 0-16,1 2-28,4 1-35,1 0 9,2 1-12,1 1-54,-2 4-13,1-1-46,-3 3-23,1 3-20,-1-1-14,0 5-16,-3 0-10,-4 0-7,-1 3-5,-3 1-18,0 0-6,-6 2 1,1 0-11,-5 1-2,-2 4-2,-2-2-5,-1-1 1,0 3-6,-2-4-5,1 0-6,-1 1-1,3-4 0,1 0-1,-1 0 0,3-1-4,0-3-2,3 0 2,-2 0 4,7-7-1,-4 11 9,4-11-2,5 9-6,-5-9-4,14 3-36,-2-2-37,1-2-31,4 0-14,2-1-24,4-2-5,2-1 4,0-2-14,5-3 20,0 1 17,1-2 1,-2-1 28,1-1 5,-2 0 28,-1 1 0,-2-2 22,-1 0-1,-4 2 17,-3 2-3,0-2 8,-4 4-4,-2 0 18,1 0-10,-4 2 5,-2 0-5,-6 6 12,8-7-10,-8 7 12,0 0-10,0 0 10,0 0-10,0 0 16,0 0-14,0 0 12,-7 13-10,7-13 11,-4 12-4,4-12 9,-3 16 5,3-16 0,-3 18-1,3-18-2,1 18-5,2-8 3,-1-1 2,-2-9-1,8 17 0,-1-9 8,1 0 26,1 0-2,4 0-7,1-3-4,-1 1-6,4-2-4,-2-1 2,3 0 2,-4-2 8,2-1 18,-1 0 16,0-3 14,-2 2 6,-1-4-1,0 0 19,-1 1 0,-3 0-10,0-4-17,-2 0-1,-1-1-11,-5 9-11,7-20-12,-7 20-1,-2-21-14,0 9 14,-5 1-23,1-2-11,-3 2-1,-1-2-3,0 4-2,-1-1-2,-3 2-4,3 0-38,-2 2-73,0-1-70,2 3-72,-2 1-44,1 2-92,1 0-95,11 1-87,-24 1-40,8 3-208,4-1-382,-2 2-814</inkml:trace>
  <inkml:trace contextRef="#ctx0" brushRef="#br0" timeOffset="75980.4624">29863 8188 759,'6'-18'632,"-6"18"-69,10-14-65,-3 6-38,-1 0-54,2 1-7,0 2-74,3-1-10,0 1-50,0 3-12,3-1-16,-1 2-10,2 1-29,-2 3-28,2 0-18,-3 4-4,1-2-19,-3 4-20,-1 0-3,-3 2-13,-1-1-3,-2 3 3,-3-2-9,-4 4-15,-1 1-5,-4 1-8,0 0-3,-5 1-4,1-1-9,-5 2-4,4-2-1,-1-1-3,1-2 3,0 1-1,1-2-7,3-2 5,-2-1-9,3 0-5,2-1-3,-1-2 2,3 1 0,0 0 8,5-8 8,-3 11 4,3-11-4,4 10-10,-4-10-4,14 3 22,-14-3-33,21 2-2,-7-2-22,1 0-22,4-2-79,-1-1-25,6-2-42,2 1 8,-1-1-52,7-5-16,-1 4-33,0-3 22,-2-1-4,2-3 21,-4 2 51,1-1 9,-3-2 25,-2 1 37,2 2 34,-6-1 2,-3-1 31,0 1 1,-2 0 19,-2 3-5,-3-2 18,0 3 10,-1 0 34,-2 0-15,-6 8 23,8-14-11,-8 14 37,3-12-17,-3 12 49,0 0-13,-2-17 24,2 17-8,0 0 32,-7-10 0,7 10 17,0 0-16,-12-6 8,12 6-7,0 0-12,0 0-5,-13 2-11,13-2-7,-6 6 11,6-6-9,-4 10-13,4-10-20,-1 13 0,1-13 8,2 14-19,2-4 3,0-3-16,1 3-1,3 0 18,1-1 10,0 2 19,0-1-6,2 1 15,-1-1-3,1-1-17,0 1-9,-2-1 5,0 0-5,0-1-15,-3-3-10,1 3-2,-7-8 0,9 13 7,-9-13 11,5 12-6,-5-12 2,-1 11-18,1-11-4,-8 11-4,2-4-25,-2-1-3,-1-1 0,0 0 0,0-1 0,-2 0 0,-1 0-101,0-2-76,12-2-86,-23 1-62,23-1-93,-22-1-105,10-4-147,12 5-118,-19-7-773,10 2-1203</inkml:trace>
  <inkml:trace contextRef="#ctx0" brushRef="#br0" timeOffset="76152.3278">30466 8110 537,'10'-6'846,"1"0"-139,0 3-36,1-3-65,3 2-62,-1 0-75,3-2-60,-1 2-55,3 0-64,-1 1-63,3 0-42,3-2-36,0 1-31,2 1-119,0-1-141,-1 1-204,-3 1-249,-2 0-997,3-1-1243</inkml:trace>
  <inkml:trace contextRef="#ctx0" brushRef="#br0" timeOffset="77230.4923">30084 9203 482,'0'0'735,"-4"-12"-73,4 12-22,-2-12-70,2 12-37,-4-12-28,4 12-39,-5-10-16,5 10-38,-5-10-29,5 10-36,0 0-58,-4-11-49,4 11-35,0 0 48,0 0 24,0 0-2,-8 12-20,8-12-43,-4 19-212,3-7 0,1 1 0,-1 4 0,1 0 0,-2 0 0,2 1 0,0-1 0,2 2 0,-2-1 0,1 0 0,0 0 0,1-1 0,-1 0 0,-1-3 0,1 2 0,2-3 0,-2-1 0,0 1 0,1-2 0,-1-1 0,-1-10 0,4 18 0,-4-18-182,5 12-322,-5-12-37,6 10-116,-6-10-95,8 6-145,-8-6-581,0 0-1101</inkml:trace>
  <inkml:trace contextRef="#ctx0" brushRef="#br0" timeOffset="77808.5848">30438 9324 677,'6'-8'659,"-6"8"-69,10-12-14,-10 12-103,6-14 7,-6 14-24,6-9-54,-6 9-52,4-12-33,-4 12-23,0-12-12,0 12 5,-3-10-33,3 10-30,-8-12-36,8 12-5,-11-10-20,11 10-12,-14-10-10,4 6-34,0-1-17,-1 2-12,0 1-8,1 0-12,-3 0-9,13 2-13,-22-3-6,22 3-9,-19 0-1,19 0-9,-15 3 3,15-3-11,-14 6 13,14-6-4,-9 8-2,9-8-7,-4 11 8,4-11-9,3 15 5,0-8-3,1 4-3,3-2 2,1 1 3,0 1-1,1 1 2,2-2-5,0 2-3,-1 1 6,4-1-1,-2 2 7,-2-4-11,1 3-3,-2-1-2,-1 0 3,1-1 0,-3 1 8,-1-3-10,1 1 2,-2 0 0,-4-10 6,5 17-4,-5-17 0,0 15 5,0-15-5,-5 14 5,5-14-5,-8 14 2,8-14 4,-12 10-4,12-10 0,-15 8-4,15-8 4,-14 5-1,14-5-1,-15 0 3,15 0 1,-15-1-1,15 1-3,-12-7 2,12 7-2,-9-10-5,9 10 4,-5-16-4,5 16 4,1-18-5,1 5 5,4 2 5,0-3-14,3 0 7,0-2 6,1 2-5,3-2-6,-2-1 18,2 2-22,0 0 10,0-1-2,-1 3 6,0-3-1,-3 3 7,0-1 22,-1 2 16,-3 0-2,0 0 7,-4 2-6,0-1-4,-1 11-11,-1-18-5,1 18-5,-6-19-2,1 13-12,-2 0-6,-2-1-34,2 3-84,-1-1-88,8 5-117,-17-5-106,17 5-149,-16 1-186,4 2-1048,12-3-1514</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23:52:07.803"/>
    </inkml:context>
    <inkml:brush xml:id="br0">
      <inkml:brushProperty name="width" value="0.05292" units="cm"/>
      <inkml:brushProperty name="height" value="0.05292" units="cm"/>
      <inkml:brushProperty name="color" value="#800080"/>
    </inkml:brush>
  </inkml:definitions>
  <inkml:trace contextRef="#ctx0" brushRef="#br0">22525 3655 721,'0'0'787,"4"-11"-73,-4 11-58,5-11-22,-5 11-20,6-8-49,-6 8-54,0 0-69,5-9-49,-5 9-76,0 0-36,0 0-8,0 0-32,0 0 3,0 0-28,-4 14 8,4-14-25,-5 20-40,2-8-159,0 4 0,0-1 0,1 2 0,-1 1 0,1 0 0,-1 0 0,-1 1 0,2-2 0,-3 6 0,1-3 0,-1 0 0,1 1 0,0-3 0,0-2 0,0 1 0,-1-2 0,2-1 0,-1-1-232,1-3-282,3-10-112,-5 19-140,5-19-148,-5 14-713,5-14-1284</inkml:trace>
  <inkml:trace contextRef="#ctx0" brushRef="#br0" timeOffset="469.1208">22483 3860 615,'0'0'673,"7"-10"-86,-7 10-71,12-5-65,-12 5-52,20-7-38,-7 6-99,2-4-2,2 3-75,2 0-12,2-2-75,-3 2 17,3 0-49,1-2 10,-3 1-31,3 1 6,-2 0-33,0-1 5,0 2-48,-1-4 10,-2 4-63,0-2-13,0 0-25,-3 1 5,-2 0-7,-1 1-10,-1-2-3,-1-1 11,-9 4 7,16-8 18,-16 8 22,9-9 12,-9 9 15,5-12 11,-5 12-6,2-13 50,-2 13 46,0-14 17,0 14 38,-1-13 29,1 13 25,-1-17-5,1 17 19,-3-16 34,3 16 3,-2-15 25,2 15 7,-3-12 2,3 12-9,0 0-8,-2-14-37,2 14-26,0 0-39,-3-10-15,3 10-10,0 0 4,0 0 23,-10 7-8,10-7 7,-8 13-14,3-4 4,1 4-6,-1-1-6,-1 5 1,-1-3 0,2 3-16,-1 2-14,-1 0-53,0 1-27,0-3 0,1 1 0,1-1 0,-2-2 0,1 1 0,1 0 0,1-1 0,0 0 0,0 0 0,2-2-121,1 1-195,1-3-78,1 0-86,1 1-96,1-1-105,2-2-69,3 1-794,2 0-1184</inkml:trace>
  <inkml:trace contextRef="#ctx0" brushRef="#br0" timeOffset="1279.9873">23272 4016 539,'5'-11'659,"-1"2"-73,0 0-62,-1-3-54,-3 12-3,1-20-85,-1 20 6,-1-20-43,-2 11-36,-1 1-55,-2 0-16,-2 2-37,-1 1-16,0 1-11,-2 1-18,11 3-22,-25 1-11,12 2-7,-2 2-13,0 0-25,2 3-6,-1 1-1,1 0-15,2 1-1,0-2-17,0 3-6,4 0-12,-1-3 7,4 2-7,0-1 3,4-9 24,-1 14-36,1-14-7,5 12 5,-5-12-16,14 12 19,-14-12-10,18 5 9,-7-2-14,-11-3-2,26-2-26,-13 1-26,2-2 1,1 1 20,-1-3-32,0-2 1,-2 2 11,2-2 7,-2-2 14,-1 0 0,-1 1 11,-2-1 3,0 1 7,-3 1-2,2 1 9,-3-1-6,-5 7 6,10-8-5,-10 8 4,0 0-1,0 0 8,0 0-7,0 0 16,0 0-10,0 0 8,3 8-11,-3-8 16,-4 17-7,4-17 7,-5 17-7,3-5 4,2-12-9,-2 20 11,2-20 1,0 18-4,0-18-7,3 20 8,-3-20-8,9 17 5,-4-11-7,-5-6-1,11 12-18,-3-7-31,2-1-33,0-2 2,2 1-27,1-1 25,3-2 9,5 0 26,0-2-15,5-2 19,-3 0-7,3 0 21,-1-3-8,5-2 26,-2-2-12,1-1 21,-1-1-20,-1-3 17,0-1-9,-3 1 6,-1 0-1,-1-1 14,-6 3-7,0 1 12,-6 1-3,1 3 20,-4 0-6,-3 1 10,-4 8-1,2-14 2,-2 14 23,-5-8 7,5 8 1,-10-7-4,10 7 5,-17-1-2,17 1-3,-14 1-1,14-1-18,-19 5 5,10 0-15,0 2 2,3-2-14,-1 2 6,4 2-12,-1 0 6,0 2-9,4-11 6,-1 20-11,2-8 11,1-2-8,-2-10 5,6 21-4,-3-10 5,3-1-10,-1 2 6,2 1-6,0-1 6,-1-3-3,1 0-1,-2-1-3,-5-8 5,8 16-9,-8-16 14,8 11 15,-8-11 31,5 10 6,-5-10 0,0 0 1,-1 9-8,1-9 1,-8 6 4,8-6-18,-14 2-24,14-2 5,-16 0 0,16 0-7,-23-2-10,10 2 3,0-3-50,0 3-57,-1-3-57,3 1-85,-1-1-63,0 0-145,0 2-148,12 1-191,-22-7-549,22 7-940</inkml:trace>
  <inkml:trace contextRef="#ctx0" brushRef="#br0" timeOffset="1764.3397">24222 3823 245,'0'0'854,"1"-14"-137,-1 14-46,1-15-63,-1 15-65,2-13-36,-2 13-58,0-13-26,0 13-62,0 0-59,1-13-46,-1 13-61,0 0-26,0 0-26,0 0 20,0 0-24,-8 4-11,4 5-3,-1 1-7,-1 5-2,1 1-14,-3 2-10,3 1-12,-1 1-18,-2-1-6,3 1-16,0 0 2,1-3-9,0 0-10,1-1 1,1 0-9,-2-1 0,3 0 1,1-3-5,1 0 5,1 0-8,1-2 12,0-1-11,1 0 1,2-2-6,-6-7-3,13 11 6,-13-11-5,18 6-3,-18-6-1,19 1-3,-19-1-8,23-3-8,-10 1-2,1-4-18,0 0-1,-1-2-8,0 0-4,-1-1 9,0 0 6,-1 1 9,-1-1 3,-1 4 1,0-2 13,-2 2-3,-7 5 0,10-7-2,-10 7 1,0 0 4,0 0 21,15 4-20,-15-4 22,5 8-22,-5-8 21,5 9-21,-5-9 29,6 12-19,-6-12 17,8 13-16,-3-6 14,2-1-24,-1 1 20,3-2-13,1 0-3,2 0 3,2-1 2,-3-1-19,2 1-69,0-3-103,0 1-80,1-2-57,-1 0-136,-1-1-145,1 0-129,0-1-750,1-1-1117</inkml:trace>
  <inkml:trace contextRef="#ctx0" brushRef="#br0" timeOffset="2363.3707">25677 3978 279,'-2'-14'779,"-1"0"-112,1 3-9,0-4-64,-3 0-61,4 1-13,-3 1-61,2-1-33,-1 4-15,0-2-13,2 3-19,1 9-50,-4-17-62,4 17-58,-4-13-44,4 13-13,0 0 0,0 0-3,-10 5 5,10-5 6,-4 18-6,2-5-20,-1 2-71,-1 2-63,2 1 0,-1 2 0,1 2 0,-2 0 0,1 0 0,0-1 0,-1-1 0,2-1 0,0-1 0,0 0 0,-3-1 0,3-2 0,0 0 0,0-3-205,0 0-180,-2-2-103,4-10-62,-4 17-168,4-17-89,-9 14-788,9-14-1247</inkml:trace>
  <inkml:trace contextRef="#ctx0" brushRef="#br0" timeOffset="2957.1033">25321 4060 414,'0'0'644,"4"-11"-77,-4 11-66,14-4-64,-3 2-74,3 2-48,3-1-35,4 1-33,6 0-36,3 0-32,3 0-40,3 0-12,2 0-15,-2 0-24,5 0-4,-3-3-15,4 3-15,-1 0-14,-3 0 19,-2-1-34,-4 0 18,-4-1-26,-1 2 9,-4-1-20,-5 0 22,0 0-5,-5-1 21,-1 0-32,-12 2 15,17-3-31,-17 3 29,0 0-23,0 0 17,0 0-14,0 0-2,0 0 2,-17 0 11,5 2 8,-1 1 5,-3 4 9,1-2 8,-4 3 15,2 1 3,-3 0-2,6 1-2,-4 1-11,5-1-1,1 0-13,1-2-6,2 3-4,2-2-1,3-1-2,4-8-5,-1 13-3,1-13-5,7 12-3,3-7 4,-2-2-26,4 1-41,1-2-41,1-1-23,2-1-14,1-2-2,2 1-5,1-3 3,-3-1 5,2 0 26,-4-1 23,1-2 18,-1 0 10,-1-1 13,-3-1 11,1-1 10,-5 0 8,1 0 9,-1 2 36,0-1 15,-2 3 8,-5 7 15,4-14 19,-4 14-32,7-12 15,-7 12-19,0 0 32,0 0-15,-3-9 9,3 9-9,0 0 1,-6 6 1,6-6-7,-7 10-5,7-10-9,-7 13-5,7-13-4,-4 14-11,4-14-13,-3 16 6,3-16-4,2 14 0,-2-14-3,3 14-10,-3-14-36,6 12-56,-6-12-53,8 8-31,-8-8-84,13 6-63,-13-6-26,16 3-46,-16-3 21,18 0-54,-18 0 48,22-4-39,-11 0 86,5 0-24,-3-1-204,1-3-68</inkml:trace>
  <inkml:trace contextRef="#ctx0" brushRef="#br0" timeOffset="3411.5806">26283 4075 1125,'9'-12'203,"-3"-1"-16,4 0 40,-3-3-26,-1 1 35,-1 0 1,1-1-7,-1 2 6,-2-2-19,1 2-1,-2 1 11,0 4 2,0-1 11,-2 10-56,2-17-27,-2 17-55,3-11-10,-3 11-7,0 0 34,0 0-29,0 0 26,-5 9-23,5-9 23,-4 17-14,2-5 14,-2 3-19,1 0 3,-2 2-13,1 1 7,-1-1-22,1 1-8,0-2-10,1 2-8,-1 1-14,4-3 3,-4 1-14,1-1 6,2-3-14,-1 0 1,2-4-5,0-9 8,-2 21-8,2-21 10,-2 15-9,2-15 8,0 0-15,0 14 10,0-14-11,0 0 6,0 0-8,0 0 6,0 0-9,0 0 6,0 0-7,7-8 8,-7 8-9,9-16-1,-4 7 3,1 2-3,3-3 2,1 1 3,2 0-6,-1-2 0,3 5 1,-1 0 1,4-1 1,-2 2-2,3 1 0,-1 3 1,-2-2 1,-1 6 2,-1-3 0,0 3 0,-1 0-6,1 1 5,-5 1-4,2 1 9,-1-1-1,-3 1 0,2 1-2,-8-7 2,6 13 2,-6-13 2,3 13-1,-3-13 0,-5 13 1,5-13 2,-9 12 4,9-12 7,-11 11 1,2-7 0,-1 2-3,1-1-2,-3-2-5,0 0 10,1 0-10,-2 0-6,-1-1-1,3-2-52,-1 3-46,12-3-96,-22-3-60,11 2-129,11 1-91,-16-7-142,16 7-741,-10-8-957</inkml:trace>
  <inkml:trace contextRef="#ctx0" brushRef="#br0" timeOffset="3661.5854">26786 3889 524,'0'0'716,"10"-9"-102,-10 9-48,4-8-118,-4 8-44,0 0-43,0 0-39,0 0 42,0 0-54,0 0-22,0 0-37,-2 11 11,-2-2-23,-2 1-23,2 1-5,-1 2-39,-1 2-26,1-1-24,-1 1-29,-2-1-16,2 2-3,2 0-33,-3-2 11,3-1-20,-2 3 4,2-4-17,2 1-36,-2-2-18,4 1-104,0-12-94,0 21-88,0-21-105,0 17-101,0-17-150,0 14-779,0-14-1072</inkml:trace>
  <inkml:trace contextRef="#ctx0" brushRef="#br0" timeOffset="4042.3891">26775 4170 207,'0'0'719,"0"0"-113,11-4-66,-11 4-70,16-6-50,-5 2-57,-1 1-33,3 0-34,-2-1-36,5 0-30,-1-1-20,-1 0-23,3 1-6,-2-1-16,3-1-24,-3 1-24,1-1-14,-3 0-20,3 0-4,-4 1-5,-2 1-9,-3-3-11,2 2-10,-9 5-12,11-13-7,-11 13-2,3-10-10,-3 10-3,-3-11-1,3 11-3,-10-7 2,0 3-6,10 4 0,-20-3 11,6 5-14,3-1-3,0 3 2,-5 1 1,3 0 1,-1 4-5,1 0 7,-1 2 0,3-1 2,0 2 21,2 0 20,2 0 7,-1 3 13,3-4-2,3 1-1,2-12-14,2 23-6,2-13-11,1-1-2,1 1-3,6 0-5,-1-1-5,2 0-4,1-2-9,1-1-23,2 1-73,0-4-44,-1 2-71,3-1-116,0-1-87,-1 0-76,0-1-212,0-2-648,3 0-948</inkml:trace>
  <inkml:trace contextRef="#ctx0" brushRef="#br0" timeOffset="4639.4694">27934 3650 316,'0'0'799,"7"-11"-107,-7 11-49,3-9-94,-3 9-60,0 0-41,-5-12-35,5 12-61,-7-6-21,7 6-28,-15-3-14,15 3-16,-23 4-12,9 1-15,-1 1-34,-3 3-13,1 3-24,-2 2-10,1 4-6,0 1-7,-1 3-15,4 2-19,-3 1-12,5 0-10,-1 0-28,3 1-1,3 1-6,-2 0 9,7 2-68,0-2-2,3-1 0,3 0 0,0 1 0,7 1 0,0 0 0,1-2 0,3 0 0,2-4 0,2-1 0,1-3-96,-2-5-272,-1-1-60,3-3-64,-2-2-72,-4 0-74,5-6-21,-7 4-144,3-5-510,-1 0-916</inkml:trace>
  <inkml:trace contextRef="#ctx0" brushRef="#br0" timeOffset="5119.3147">28091 3991 565,'0'0'694,"1"-18"-63,-1 18-43,1-13-92,-1 13-43,2-11-97,-2 11-45,0 0-30,0 0-11,0 0-18,0 0 13,0 0-29,0 0-22,8 8-19,-8-8-17,4 18 8,-3-6-21,1 0-17,0 2-11,1 1-28,-2 0-12,1 1-9,0 0 3,-1-2-27,1 0-1,-2-1-23,3-1 9,-3 0-26,2-2 16,-2-10-22,0 20 21,0-20-31,1 14 28,-1-14-33,0 12 20,0-12-16,0 0 14,-1 13-23,1-13 16,0 0-15,0 0 14,0 0-8,-13-3 1,13 3-17,-7-7 11,7 7-18,-5-15 17,1 4-16,2 1 9,0-3-9,0 0 21,2-2-20,2-2 17,0 0-16,2 0 12,1-4-13,1 1 15,3 2 24,2 1-31,0 0-11,2 2 14,-2 2-13,2 4 24,1 0-19,-1 3 17,2 3-15,-2 1 15,1-1-2,0 6 15,2 0-6,-1 1 41,0 3 6,-2 2 1,-1 2 4,0 4 12,-3-3-3,-1 2-12,0 0-2,-2 1-16,-1 2-2,-3-2-9,1-1-4,-1 0-8,-2 1-1,0-2-7,-2-1-43,1 0-69,-3 0-115,4-12-106,-2 21-118,2-21-130,-7 17-172,7-17-128,-4 13-613,4-13-1108</inkml:trace>
  <inkml:trace contextRef="#ctx0" brushRef="#br0" timeOffset="5384.9272">28741 4001 891,'0'0'778,"0"0"-75,-13-2-71,13 2-36,0 0-64,0 0-34,0 0-18,0 0-16,-9 4-22,9-4-57,0 0-58,16 3-25,-16-3-36,19 6-28,-6-5-46,0 2-26,4 1-43,-1-1-11,2-1-48,-3 1-64,2-1 0,-1 0 0,-2 0 0,0 1 0,0-2-87,0-1-224,0 1-110,-14-1-98,24 0-135,-24 0-105,19 3-960,-19-3-1401</inkml:trace>
  <inkml:trace contextRef="#ctx0" brushRef="#br0" timeOffset="5623.6683">28818 4145 384,'0'0'799,"0"0"-112,-9 6-31,9-6-95,0 0-48,0 0-37,0 0-44,4 15-64,-4-15-31,9 4-39,-9-4-47,14 3-43,-3-1-41,1 1-35,-1-1-25,2-2-25,1 3-18,0-3-75,0 0-102,0 1-103,2-2-100,-5 1-118,3-1-125,0-1-108,0 0-667,-2-1-937</inkml:trace>
  <inkml:trace contextRef="#ctx0" brushRef="#br0" timeOffset="5959.0174">29541 3961 108,'0'0'919,"-9"-8"-135,9 8-65,-6-10-90,6 10-58,-7-8-46,7 8-56,0 0-35,-6-9-35,6 9-50,0 0-56,-5-8-40,5 8-52,0 0 4,0 0-5,0 0-28,0 0-9,-5 13-1,5-13-15,0 14-26,0-14-15,-2 22-20,1-10-14,1 0-18,-1 0-4,0 1-50,-1 1 0,1-2 0,0 1 0,-1-2 0,0 0 0,0 1-116,2-12-127,-2 21-82,2-21-78,-1 18-74,1-18-99,-1 15-105,1-15-88,1 12-692,-1-12-1078</inkml:trace>
  <inkml:trace contextRef="#ctx0" brushRef="#br0" timeOffset="6773.4084">30111 3661 695,'-4'-9'698,"0"0"-78,4 9-19,-9-15-48,9 15-62,-3-11-31,3 11-64,-4-11-27,4 11-50,-3-9-7,3 9-53,0 0-5,0 0-45,7-9 37,-7 9-5,16 1-32,-6 5-3,7 1 2,0 4-7,6 2 4,1 4-19,-1 1-3,3 3-113,0 3-70,0 2 0,-3 1 0,-5-5 0,0 3 0,-2 6 0,-3-5 0,-3 3 0,-1 0 0,-2 0 0,-6 0 0,-1-2 0,-4 5 0,-1-2 0,-5 0 0,1-1 0,-4-1 0,-1-1 0,-2-2 0,0-1 0,0 0 0,1-4 0,0 0 0,0-4-529,0-2-285,0 0-239,4-3-776,-3-2-1536</inkml:trace>
  <inkml:trace contextRef="#ctx0" brushRef="#br0" timeOffset="14405.9464">18427 5161 264,'-4'-11'870,"4"11"-113,0 0-45,-4-11-87,4 11-44,0 0-61,-4-12-65,4 12-37,0 0-53,-5-9-17,5 9-42,0 0-54,0 0-39,-6-7-2,6 7-8,0 0-17,-5 12 1,5-12-14,-4 15 11,1-4-29,2 0-3,-2 2-98,2 0-54,-1 1 0,0 2 0,1-2 0,-3 2 0,3-1 0,-1 1 0,0-2 0,0 2 0,-1-1 0,0-3 0,2 0 0,-1 1 0,-1-2 0,0-1 0,1 2 0,-1-3-72,-2-1-337,5-8-81,-6 15-95,6-15-129,-8 11-106,8-11-795,-8 6-1270</inkml:trace>
  <inkml:trace contextRef="#ctx0" brushRef="#br0" timeOffset="14690.069">18206 5225 789,'0'0'765,"0"0"-52,-10-7-120,10 7-45,0 0-54,0 0-32,-2-10-61,2 10-44,0 0-35,14-8-30,-14 8-6,17-4-15,-4 2-30,-2-2-36,6 0-32,-1 2-37,4-3-31,0 3-14,-1-2-22,4-2-9,-2 5-19,0-3-3,1 2-10,-2-2-6,1 2-45,-1 0-72,0-1-60,-2 0-54,-2 2-52,-3 0-53,0 0-71,-13 1-31,19-2-41,-19 2-49,11 3-55,-11-3-114,0 0-401,0 0-692</inkml:trace>
  <inkml:trace contextRef="#ctx0" brushRef="#br0" timeOffset="15286.6789">18264 5402 562,'-11'9'603,"2"1"-38,1-5-44,2 3-34,-2-3-72,8-5 1,-7 10-32,7-10-37,-4 9-55,4-9-36,0 0-40,2 9-34,-2-9-32,0 0-33,11 7-20,-11-7-19,14 3-19,-14-3-9,18 0-11,-18 0-7,25-2-17,-10 1-76,2-1-51,2-3-45,0 4-73,2-3-52,-1 0-12,1 1-11,-3 0-34,1-1 26,-1 0 6,0 1 58,-3-2 21,-2 3 71,-2-4 12,1 2 55,-3 1 27,0-2 68,-9 5 35,12-9 10,-12 9 44,7-10 23,-7 10 18,5-8 24,-5 8 21,0 0 8,1-14 12,-1 14-2,0 0 12,1-12 4,-1 12-56,0 0-13,0 0-12,0 0 34,0 0-18,0 0 10,0 0-49,0 0 20,0 0-28,0 0 7,3 15-23,-3-15 4,1 12-30,-1-12-12,2 14-3,-2-14-12,0 14-3,0-14-7,0 15-1,0-15-6,0 12-2,0-12-5,0 0 5,-2 16 0,2-16-3,0 0-2,-2 11-1,2-11 0,0 0 0,0 0-5,-7 6 2,7-6-5,0 0 3,0 0-5,-7-5-3,7 5 7,-4-8-1,4 8-4,0 0 19,0-19-22,0 19 17,2-18-18,1 9 26,1-1-27,1 1 21,0-1-24,3 0 19,1 1-15,1 1 1,0-1 2,1 1 6,0 4 9,-1 1 1,3-2 8,-2 3 39,-11 2-21,23 2 61,-11 0-56,-1 1 24,-2 2-19,0 0 8,-1 0-18,-2 2 9,1-1-22,-4 2 10,1 1-20,-4-9 11,4 18-21,-4-18-24,0 17-104,0-17-102,-1 16-85,1-16-143,-4 15-139,4-15-121,-4 12-712,4-12-1033</inkml:trace>
  <inkml:trace contextRef="#ctx0" brushRef="#br0" timeOffset="15803.7244">19100 5389 352,'7'-9'721,"-1"2"-111,-6 7-47,8-14-79,-8 14-15,1-13-74,-1 13-62,-1-14-39,1 14-42,-9-12-31,9 12-27,-16-7-17,16 7-20,-19-5-23,19 5-11,-22-1-20,9 2-9,1 3-15,-5 0 5,3 2-26,-1 1 14,2 0-34,2 3-3,-2-2-8,3 1-2,-2 1-12,5 1 3,0-2 0,2 2-1,1-3-3,4-8-2,-1 15 1,1-15 5,5 14-12,0-7-1,-5-7-3,13 9-25,-13-9-38,19 5-24,-19-5-33,20 1-19,-8-2-26,2-3 2,-1 1-31,1-2-19,0-1 8,0 0-2,1-1 15,-1-1-16,0-3-6,-2 3 30,1-4 32,-4 0 33,0-1 20,1-1 24,-4 0 16,2-2 13,-3 0 10,0 0 15,-1-1 47,0 0 4,-2 0 38,0 2 9,-1 1 41,-1-1 31,0 3-5,0 1 13,0 11 15,-1-19-16,1 19-1,-2-16-35,2 16 23,-5-10-12,5 10 18,0 0-7,0 0 22,0 0-23,-11 8 18,11-8-8,-4 14-10,4-14 0,-4 20-12,3-8-23,-2 0-1,2 0-42,1 2 11,-1-1-34,-1 0 15,2 0-28,0 2 13,0-1-28,0-3-36,0 2-90,0-1-68,0-12-92,3 21-112,-3-21-114,2 21-86,-2-21-183,3 16-453,-3-16-829</inkml:trace>
  <inkml:trace contextRef="#ctx0" brushRef="#br0" timeOffset="16163.0833">19310 5402 67,'0'0'834,"0"0"-146,9-6-48,-9 6-91,0 0-85,10-8-37,-10 8-76,11-9-11,-3 3-61,1 1-33,0 0-18,1-3-12,3 2-46,-3-2-5,2 1-32,-1 0 11,0 0-45,0-1-17,-3 2-10,-2 0-8,-6 6-8,12-11-11,-12 11-13,8-6-6,-8 6-4,0 0-7,3-10-6,-3 10 7,0 0-11,-10-4-1,10 4-1,-12 4 0,12-4 17,-13 5-24,5 1 21,0-1-25,-1 1 18,2 3-17,-1-1 16,1 0-11,1 1 35,1 2-13,-2-2 0,4 1 5,-1 1 1,4-11-2,-4 19-2,4-19 2,0 17-13,0-17 3,2 15-7,2-8 8,-4-7 11,9 13-37,-9-13-63,12 11-76,-12-11-78,15 6-76,-15-6-125,17 5-88,-17-5-98,17 2-128,-17-2-428,17-2-782</inkml:trace>
  <inkml:trace contextRef="#ctx0" brushRef="#br0" timeOffset="16381.8302">19518 5346 531,'0'0'704,"-4"-10"-85,4 10-27,0 0-82,-4-12-64,4 12-54,0 0 8,0 0-59,0 0 0,9-4-27,-9 4 10,13 4-38,-3 1-26,1 0-18,4 2-27,-2 1-12,2-2-36,-2 2-29,1 1-21,0 1-17,1 0-30,2 0 0,-3 0-11,1 2-19,1 0-16,-4-3-47,1 1-78,0 0-86,-3-2-62,0-2-59,-1 2-46,-1-1-130,0-2-76,-8-5-66,12 10-838,-12-10-1084</inkml:trace>
  <inkml:trace contextRef="#ctx0" brushRef="#br0" timeOffset="16616.1927">19802 5341 583,'0'0'646,"0"0"-100,-1-14-41,1 14-90,0 0-34,-4-10-40,4 10-39,0 0-8,0 0-29,-13 5-31,13-5-52,-13 10-21,5-3-47,2 0-15,-3 1-16,-1 1-15,1 3-13,-1-2-20,0 1 2,1 0-9,-2 0 2,1-1-37,1 1-75,1-1-106,2-2-99,-2 0-85,3-1-72,0 0-202,5-7-407,-9 12-671</inkml:trace>
  <inkml:trace contextRef="#ctx0" brushRef="#br0" timeOffset="16913.2344">20068 5337 713,'0'0'739,"-2"-14"-81,2 14-62,-1-13-70,1 13-58,-1-11-63,1 11-68,0 0-77,-3-11-44,3 11-3,0 0-23,0 0-12,0 0-2,-6 7-11,6-7-40,-3 15-1,3-15-43,-5 19 12,4-8-40,-2 0-13,2 1-5,0 0-6,-1 1 0,1-1-10,0-1-6,0 2-3,-2-2-25,3-11-68,-1 18-65,1-18-50,-3 14-41,3-14-79,-2 12-78,2-12-73,0 0-70,-6 12-145,6-12-377,0 0-679</inkml:trace>
  <inkml:trace contextRef="#ctx0" brushRef="#br0" timeOffset="17116.3451">19992 5379 415,'0'0'522,"4"-16"-36,-4 16-46,6-14-34,0 6-39,-6 8-18,11-12 12,-11 12-15,18-5-52,-18 5 1,18-1-25,-18 1-7,22 4-28,-9-2 7,2 3-39,0 2 9,-1 1-39,3-2 4,-3 2-49,1 0-5,0 1-42,2 1 2,-3 0-33,0-1 7,-1-1-26,-1 1 11,0-1-25,-2-1-10,0 0-86,-2-2-57,0 0-55,0 2-49,-8-7-35,11 5-79,-11-5-54,10 7-36,-10-7-65,0 0-49,0 0-530,16 0-704</inkml:trace>
  <inkml:trace contextRef="#ctx0" brushRef="#br0" timeOffset="17350.7138">20359 5254 276,'0'-12'641,"-1"0"-112,1 12-21,-2-17-30,2 17-82,-1-13-17,1 13-84,0 0-13,0-14-50,0 14 8,0 0-28,0 0 35,0 0-16,0 0-13,9 5-5,-9-5-22,5 14-12,-1-6-11,-1 2-48,-1 1 0,1 1-39,-1 2 1,2 0-34,-2 3 11,0-2-31,0 1 13,-2-4-35,2 3-86,-2-3-83,1 2-78,-1-2-105,1 0-115,-1-1-80,0-11-79,0 19-660,0-19-887</inkml:trace>
  <inkml:trace contextRef="#ctx0" brushRef="#br0" timeOffset="17725.698">20599 5354 264,'0'0'630,"3"-14"-74,-3 14-57,0 0-68,1-12-35,-1 12-43,0 0 6,0 0-33,0 0-37,-10-5-32,10 5-10,-7 6-39,7-6-6,-10 15-38,5-8-17,-1 3-12,2-1-14,-1 1-21,2 2-15,-1-2-9,3 0-8,0 2-10,-1 0-10,2-12-9,3 19-3,-3-19-9,5 18-8,0-12-1,2 2-2,-7-8-5,14 12 1,-14-12-4,16 6 1,-16-6-2,21 4 2,-21-4-6,20 0 0,-20 0-1,22-4-4,-12 2 3,-1-2 6,2 1-4,-3-2 0,0-2-2,-2 2-1,-6 5 1,12-13 1,-12 13-2,5-14 5,-5 14 19,0-16-30,0 16 22,-4-17-22,4 17 26,-10-15-27,5 6 20,0 2-25,-3-1 20,1 3-60,-1-3-59,0 2-61,0-1-78,-1 2-125,2 1-112,-1-1-133,8 5-726,-15-11-949</inkml:trace>
  <inkml:trace contextRef="#ctx0" brushRef="#br0" timeOffset="17913.2007">20842 5303 402,'10'5'796,"-10"-5"-100,0 0-24,10 7-56,-10-7-51,0 0-15,10 2-88,-10-2-29,0 0-45,0 0-58,9 5-65,-9-5-53,0 0-43,0 0-33,0 0-35,0 0-32,0 0-93,11 3-86,-11-3-144,0 0-144,0 0-183,0 0-172,0 0-751,0 0-1133</inkml:trace>
  <inkml:trace contextRef="#ctx0" brushRef="#br0" timeOffset="19076.0488">21854 5101 108,'0'0'928,"0"0"-172,-1-12-39,1 12-89,0 0-39,-2-11-67,2 11-69,0 0-56,0 0-58,-5-7-36,5 7-35,0 0-11,-6 8-19,6-8-17,-4 16-15,2-5-31,-2 4-18,2 0-15,0 1-26,-1-1-20,1 2-19,0-1-13,1 2-10,0-1-10,0 0-9,1 0-7,0 0-9,0-3-72,0-1-60,0 1-81,1-2-28,-1-1-76,1 0-55,-1-11-61,0 17-90,0-17-58,3 12-51,-3-12-190,0 0-396,1 11-809</inkml:trace>
  <inkml:trace contextRef="#ctx0" brushRef="#br0" timeOffset="19354.4116">21850 5170 26,'4'-12'751,"1"3"-137,0 1-80,3-1-36,1 0-49,-2 2-65,4 0-11,3-1-65,-1 3-13,2-1-52,-2 4-17,-1-1-39,1 2-19,-13 1-34,23 0-18,-13 3 8,-1 0 0,0 2-14,-9-5-5,12 11-19,-7-5 3,-5-6-8,3 14-7,-3-14-15,-2 17-6,-2-8-12,-1-1-6,-1-1-8,-2 5 16,-2-2-28,-2-3 17,0 3-27,-1 0 15,0-3-20,-1 2 7,1-3-94,-2 1-59,3-1-72,0-3-87,1 2-126,2-3-85,-1 3-164,10-5-602,-14 1-888</inkml:trace>
  <inkml:trace contextRef="#ctx0" brushRef="#br0" timeOffset="19635.6438">22241 5149 699,'0'0'756,"0"0"-30,0 0-104,0 0-49,0 0-67,0 0-54,0 0-78,0 0-59,-1-11-42,1 11-34,0 0-14,0 0-18,-6 7-18,6-7-22,-6 10-32,3-2-17,3-8-34,-7 19-5,5-10-23,-1 3-11,0-2-8,1 5 4,-2-4-10,2 1-7,-1-1-17,0 1-24,2 0-84,1-12-34,-2 20-80,2-20-50,-3 18-99,3-18-91,-1 13-53,1-13-92,0 0-201,0 14-299,0-14-718</inkml:trace>
  <inkml:trace contextRef="#ctx0" brushRef="#br0" timeOffset="20010.6308">22257 5139 569,'11'-8'626,"0"1"-67,1 1-38,3-1-62,-1 3-17,3-1-80,-4 3-16,1 1-54,0 1-22,-14 0-68,23 2-5,-13 1-18,-10-3-19,15 8-31,-15-8-4,9 14-12,-9-14-23,0 15-17,0-15-15,-6 17-9,1-8-13,-5 1-10,1 0 4,-3-1-10,-1 0-4,1 2 13,-2-5-22,1 2 19,1-1-23,0-2 20,3 0-24,-2 0 14,11-5-21,-16 7 13,16-7-22,-11 1 25,11-1-22,0 0 2,0 0 9,0 0-6,0 0-1,0 0 4,0 0 1,0 0 0,0 0 1,0 0 2,9 7 5,-9-7 24,13 4 18,-13-4 31,18 6-19,-8-2 18,0 0-36,2-1 17,-3 2-18,2-2-4,0 3-25,-2-2 21,1 1-28,-1-1 18,0 1-63,-9-5-71,16 8-101,-16-8-82,15 4-88,-15-4-77,13 5-74,-13-5-134,12 4-511,-12-4-793</inkml:trace>
  <inkml:trace contextRef="#ctx0" brushRef="#br0" timeOffset="20370.0128">22609 5213 333,'0'0'646,"0"0"-92,-1-12-69,1 12-41,0 0-92,0 0-30,-7-5-32,7 5 13,0 0-63,-11 8 3,11-8-41,-6 9-31,6-9-27,-8 12-28,8-12-14,-5 17-25,5-17 16,-6 15-36,6-15 11,-2 14-22,2-14 12,0 14-31,0-14 23,3 10-25,-3-10 14,6 10-26,-6-10 18,9 6-24,-9-6 9,10 4-18,-10-4 22,14 0-12,-14 0 6,17-4-16,-17 4-1,18-7 2,-8 3-2,-1-1 0,0-1 5,0 1-1,-1-3-3,-1 1 0,0-2 1,-2 1 6,-1-2-2,-1 2 2,-3 8 18,4-17-12,-4 17 1,0-13-10,0 13 13,-5-12-12,5 12 10,-9-10-20,9 10 12,-11-9-15,11 9-42,-11-6-98,11 6-88,-11-5-134,11 5-116,-15 1-300,15-1-331,-13-1-733</inkml:trace>
  <inkml:trace contextRef="#ctx0" brushRef="#br0" timeOffset="20631.6625">22863 5134 712,'0'0'763,"0"0"-67,0 0-53,0 0-76,-3-11-73,3 11-72,0 0-79,0 0-61,0 0-58,0 0-33,0 0-11,0 0-1,0 0-6,-6 8-31,6-8-18,-2 15-36,2-15-8,-4 20 5,3-9-34,-2 1 10,0-1-32,1 0 14,1 0-31,-2 1 16,2-1-27,1-11-45,-1 22-87,1-22-42,-1 16-82,1-16-69,1 12-83,-1-12-65,2 10-93,-2-10-205,0 0-315,0 0-701</inkml:trace>
  <inkml:trace contextRef="#ctx0" brushRef="#br0" timeOffset="20928.5276">22825 5125 275,'0'0'618,"5"-9"-92,-5 9-57,8-7-34,-8 7-55,14-3-65,-14 3 15,22 1-37,-10 1-6,4 0-33,-1 4-10,1-2-44,0 2 4,1 2-4,-2-2-17,0 2-26,-2 0-25,0 1-9,0 0-14,-4 0-9,-2-1-6,0 1 2,-4 1 19,-3-10-35,3 17 7,-3-17-35,-4 15 12,0-6-18,-3-1 2,0 1-23,0-1 7,-5 1-19,2-2 18,0 0-18,-4 0 8,2-1-20,1-2 10,-2 2-37,3-1-36,-2-1-84,2-2-51,10-2-82,-17 3-125,17-3-119,-16 4-141,16-4-723,-12-1-987</inkml:trace>
  <inkml:trace contextRef="#ctx0" brushRef="#br0" timeOffset="21235.9341">23698 5235 876,'0'0'830,"4"-7"-117,-4 7-36,0 0-65,2-11-68,-2 11-72,0 0-52,0 0-46,4-9 11,-4 9-142,0 0-30,0 0-24,0 0 7,0 0-12,0 0-13,-3 10-31,3-10-28,-2 12-20,2-12-15,-4 17-16,4-17-10,-3 21-8,3-21-10,-2 20-6,2-20-7,-4 19-28,4-19-65,0 16-62,0-16-63,0 14-40,0-14-89,0 13-26,0-13-97,4 11-107,-4-11-64,0 0-220,0 0-407,0 0-857</inkml:trace>
  <inkml:trace contextRef="#ctx0" brushRef="#br0" timeOffset="21423.4273">23580 5228 67,'0'0'824,"-5"-17"-151,5 17-58,1-12-94,-1 12-51,4-13-70,-4 13-35,9-13-64,-1 7-12,1 1-43,0 1-33,1 0-36,4 0-29,1 2-25,2-1-49,0 2 2,0 1-12,-1 0-25,3 0 0,0 1-52,-2 2-78,2-1-100,-2 2-50,-1-1-77,-2 1-71,2 1-47,-5-1-83,-1 0-584,-2 1-719</inkml:trace>
  <inkml:trace contextRef="#ctx0" brushRef="#br0" timeOffset="21626.5443">23651 5382 472,'-9'5'653,"9"-5"-83,-13 9-38,13-9-91,-8 6 4,8-6-39,0 0-51,-4 8-32,4-8-52,0 0-49,0 0-51,11 6-28,-11-6-11,15 1-47,-15-1 3,24-1-32,-10-1 0,3-1-34,1 2-44,5-2-94,-3 0-109,3-1-93,2 0-46,-1-2-81,1 1-34,-1 0-146,-2-2-271,1 1-456</inkml:trace>
  <inkml:trace contextRef="#ctx0" brushRef="#br0" timeOffset="21829.6721">24128 5274 553,'6'-13'555,"-6"13"-46,5-10-13,-5 10-66,2-11-26,-2 11-30,3-11-6,-3 11-49,0 0-14,3-13-49,-3 13-39,0 0-37,3-10-30,-3 10-36,0 0 5,0 0-15,0 0-15,0 0-10,0 0-14,-3 11-9,3-11-13,-3 12-12,3-12-4,-3 13 17,3-13-23,-2 17 11,2-17-26,-4 18 12,4-18-84,-1 17-56,1-17-80,-3 14-85,3-14-74,-1 16-30,1-16-9,1 13-110,-1-13-627,3 12-750</inkml:trace>
  <inkml:trace contextRef="#ctx0" brushRef="#br0" timeOffset="22157.7763">24171 5208 763,'-4'-9'632,"0"1"-68,4 8-36,-8-13-31,8 13-73,-4-13-28,4 13-80,-2-11-33,2 11-72,0 0-5,4-13-23,-4 13-23,10-5-25,-10 5 8,18 2-24,-6-1-10,0 1-10,3 5-8,1-1 7,3 1-6,0 2-5,-1 0-2,1-1-10,-2 1 8,1 3-22,-2-2 43,-3 0-38,-1 0 3,-1-1-14,-3 1 6,-1 0 14,-5-1-2,-2-9-4,2 18-4,-2-18-3,-4 18-7,-5-8-8,2 0-11,-3-1-2,-1-1-11,0-1 9,-2 3-17,-1-5 8,0 2-51,1-2-100,-1 0-73,0-1-140,4-3-133,-4 3-179,4-1-220,-3-2-620,13-1-1119</inkml:trace>
  <inkml:trace contextRef="#ctx0" brushRef="#br0" timeOffset="22987.642">25446 5161 41,'0'0'894,"-4"-9"-130,4 9-100,-4-9-22,4 9-57,0 0-41,-4-12-75,4 12-67,0 0-45,-3-8-55,3 8-50,0 0-14,0 0-9,0 0-6,-6 6-29,6-6-18,-6 17-8,4-6-20,-2-1-31,2 5-18,0-1-20,-2 1-17,1 2-7,1-3-10,-2 3-9,0-2-14,3 0 3,-1-1-9,1-1-40,-1-1-63,2-1-71,0-11-31,-2 20-73,2-20-55,-2 16-50,2-16-105,2 13-99,-2-13-79,2 11-158,-2-11-436,0 0-854</inkml:trace>
  <inkml:trace contextRef="#ctx0" brushRef="#br0" timeOffset="23272.3361">25377 5223 223,'0'-12'717,"0"0"-115,1-1-72,0 1-31,2 0-89,1-1-24,0 0-80,4 1-4,-1-1-48,3 3-1,2-1-48,1 3-8,2 1-31,-1 0-9,2 2-19,2 5 7,-4 0-22,2 0-4,0 4-23,-3 1-5,1 1-20,-4 1 19,-1 0-33,-3 2 1,0-1-3,-4 2-7,-2-10-6,-2 19-8,-3-11-7,0 3-5,-3-1-4,-1 2 13,-1-2-23,0 0 18,-2 0-26,-2-2-15,3 0-89,-3 1-51,2-1-72,-2 0-81,3-2-83,2-1-82,0 1-131,-2-2-738,2-1-944</inkml:trace>
  <inkml:trace contextRef="#ctx0" brushRef="#br0" timeOffset="23577.6527">25681 5235 550,'0'-13'824,"0"13"-96,0 0-56,-3-11-68,3 11-38,0 0-73,0 0-87,0-12-64,0 12-64,0 0-54,0 0-25,0 0 6,0 0-45,0 0 0,-3 12-7,3-12-38,-3 17-9,3-17-39,-5 21-5,1-10-19,3 0-1,-3 2-15,2-2 1,0 1-15,1-2-43,-2 2-83,3-12-39,-1 20-78,1-20-47,-4 14-80,4-14-72,0 12-74,0-12-109,0 0-775,-2 12-989</inkml:trace>
  <inkml:trace contextRef="#ctx0" brushRef="#br0" timeOffset="23890.1384">25705 5196 300,'9'-9'629,"0"1"-78,1 2-51,-2 0-36,3-1-67,1 2-17,-1 2-74,0-1 25,3 2-43,-3 1-32,-11 1-55,21 0-8,-21 0-31,18 5-7,-10 0-33,-8-5-8,7 10-7,-7-10-43,4 12 2,-4-12-12,-4 12-11,-1-5-8,-1 1-11,-3 1 2,0-2-7,-2 1-4,-1-2-2,3 0-6,0 0-2,0-1-24,0-2-33,9-3 37,-13 7-2,13-7 1,-12 7-2,12-7 0,0 0 0,-11 5 7,11-5 4,0 0-8,0 0 6,0 0-2,7 8 0,-7-8 8,7 5 1,-7-5-3,13 7-4,-13-7 25,13 9-23,-13-9 30,17 8-30,-17-8 1,13 10 5,-2-7-6,-4 2-1,-7-5-74,16 6-69,-5-3-92,-11-3-66,18 5-70,-18-5-57,20 3-86,-20-3-103,23 0-263,-23 0-450</inkml:trace>
  <inkml:trace contextRef="#ctx0" brushRef="#br0" timeOffset="24218.2527">26085 5266 548,'4'-12'491,"-4"12"-60,0 0-66,0-14-49,0 14-32,0 0-24,-8-7-8,8 7-13,0 0-1,-14 2-39,14-2 4,-11 7-39,4-2 6,7-5-8,-9 12-24,9-12-28,-11 14 4,11-14-31,-5 15-6,5-15 7,-2 15-26,2-15 0,2 13 18,-2-13-17,3 13-10,-3-13-13,11 11 20,-11-11-1,13 9-7,-13-9 0,16 7-9,-5-4 4,0-1-8,-1 0-7,1-2 14,-11 0-22,25 0 9,-14-2-25,3 0 19,-5-1-17,3 0 19,-2-1-2,-10 4 22,15-8-26,-10 1 8,-5 7-18,11-12 6,-11 12-4,3-14-1,-3 14-3,0-14 0,0 14-1,-3-17-1,3 17 0,-8-16-10,2 9 7,0-1-13,1 1-46,-1 1-79,-1 1-59,0-1-101,-2 1-110,9 5-101,-15-6-285,15 6-319,-16-3-728</inkml:trace>
  <inkml:trace contextRef="#ctx0" brushRef="#br0" timeOffset="24488.4823">26344 5191 359,'0'0'739,"0"0"-82,0 0-64,0 0-56,9-2-64,-9 2-53,0 0-43,0 0-56,0 0-24,-1 10-46,1-10-13,-4 10-31,4-10-31,-4 16-34,4-16-5,-4 17-45,3-5 3,-3-2-38,4 0 11,-5 2-35,3-2 14,0 1-33,2-11 10,-1 18-90,1-18-65,0 16-50,0-16-63,1 12-90,-1-12-78,4 10-60,-4-10-76,0 0-114,10 5-368,-10-5-643</inkml:trace>
  <inkml:trace contextRef="#ctx0" brushRef="#br0" timeOffset="24754.1008">26361 5213 56,'0'0'660,"-2"-17"-132,2 17-57,2-14-45,-2 14-58,0-12-64,0 12-18,8-8-9,-8 8-23,0 0-2,15-5-56,-15 5 9,14 3-37,-5 0 12,0 1-12,2 2-7,2 0-8,0 2-15,-1 1-18,-1 0 8,1 2-3,-1-4-15,-3 3-16,2-1-3,-3 1 23,-1-1-34,1 1 10,-3 0-24,-2 0 1,0-1 10,-2-9 20,0 20-32,0-20-7,-8 19-14,3-9 3,-1-3-16,-1 0-8,-2 2 11,-2-1-19,2-1 7,-5-1-36,5 0-39,-5-1-92,4-2-63,-1 0-68,-1 1-115,1-1-128,11-3-124,-19 4-817,19-4-1079</inkml:trace>
  <inkml:trace contextRef="#ctx0" brushRef="#br0" timeOffset="25082.2177">27022 5259 186,'0'0'852,"2"-10"-114,-2 10-81,0 0-69,4-12-94,-4 12-57,0 0-73,0 0-36,0 0-31,0 0-16,0 0-22,0 0-22,-12 2-24,12-2-21,-9 13-7,5-6-57,-2 3-5,2-1-33,0 1-8,-1 0-27,3-1 1,-2 1-14,1 1-7,1-2-12,2-9-74,-5 16-61,5-16-70,0 14-58,0-14-61,-2 12-100,2-12-82,0 0-69,2 13-167,-2-13-512,0 0-838</inkml:trace>
  <inkml:trace contextRef="#ctx0" brushRef="#br0" timeOffset="25488.455">26989 5276 550,'0'0'597,"2"-10"-73,-2 10-49,2-10-52,-2 10-59,6-6 7,-6 6-53,0 0-14,17 1-37,-17-1-13,15 6-39,-15-6-27,18 10-19,-9-4-32,3 0 10,-2 3-55,-1-1-17,5 1-12,-5-1-9,3-1-20,-1 2 3,-1-2-8,0-1-8,1 1-8,-2-2-50,1-1-49,-2 1-38,3-2-47,-11-3-58,19 5-33,-19-5-15,17 2-10,-17-2 0,16 0-5,-16 0 29,13-2-5,-13 2 56,14-5 24,-14 5 56,7-8 3,-7 8 47,6-12 20,-6 12 41,5-14 38,-5 14 45,0-20 21,2 10 24,-2-3-11,0 13 44,0-23 42,-2 11 0,2 0 26,0-1-9,-1 2-7,0 1 32,1 10 18,0-17-43,0 17-8,-3-14-45,3 14-13,0-12-36,0 12-12,0 0 10,0 0 23,0 0-20,0 0 4,0 0-27,0 0 12,0 10-15,0-10-17,-2 17-6,0-6-10,2-11-14,0 22-1,0-12 11,0-10-75,0 24-87,0-24-83,0 20-115,0-20-103,2 21-86,-2-21-155,5 17-479,-5-17-761</inkml:trace>
  <inkml:trace contextRef="#ctx0" brushRef="#br0" timeOffset="25976.9464">27521 5320 1,'5'-9'717,"-5"9"-104,8-13-52,-8 13-26,5-10-66,-5 10-27,5-11-78,-5 11-18,0 0-72,5-10-39,-5 10-40,0 0-21,0 0-27,0 0-15,0 0-1,0 0-14,-12 7 0,12-7-12,-9 14-11,5-6-10,-1 1-13,0-1-10,0 2-12,-1-1-9,2-1-9,2 1-6,-2-2-3,-1 3-5,0-3-2,5-7-2,-7 14-4,7-14-2,-2 9-8,2-9 3,-4 10-13,4-10-29,0 0-32,0 0-36,-5 8-9,5-8-8,0 0-4,0 0-2,0 0-4,0 0-5,3-12-17,-3 12 20,6-10 11,-6 10 30,6-17-2,-1 9 29,0-1 2,2 0 25,-3-1-3,2 0 20,-1-2-8,2 3 24,0 0 1,-3 1 35,5-4 45,-3 4-8,2-3 45,1 3-23,-3-1 21,1 3-18,0-2 25,2 2-15,-1 1-19,-8 5 4,14-7 2,-14 7 0,0 0 38,14 2-11,-14-2 0,10 7 2,-10-7-6,8 12-13,-3-4-17,-5-8-8,6 16-8,-2-6 7,0-2-31,-1 2-5,2-1-11,0 1-1,-1-1-1,0 1-4,1-3-3,-1 3-5,-4-10-60,9 14-70,-4-6-84,-5-8-90,8 11-113,-8-11-94,5 10-83,-5-10-802,0 0-987</inkml:trace>
  <inkml:trace contextRef="#ctx0" brushRef="#br0" timeOffset="26164.4433">27507 5375 189,'0'0'798,"-8"-5"-145,8 5-45,0 0-102,0 0-41,4-9-73,-4 9-62,13-7-61,-3 3-61,1 3-47,3-3-27,1 1-32,1 1-22,2-2-6,0 2-27,0 0-68,0-2-105,3 1-85,-2 0-44,2-2-95,3 3-55,1-2-70,-5 0-71,1 1-283,-4-1-368</inkml:trace>
  <inkml:trace contextRef="#ctx0" brushRef="#br0" timeOffset="26367.5605">27899 5276 378,'4'-7'389,"-4"7"-50,0 0-34,0 0-3,-4-8-5,4 8-7,0 0-25,0 0-12,-9-5-1,9 5-27,0 0 9,0 0-19,0 0 16,-14 3-47,14-3-5,0 0-26,-6 9-2,6-9-18,-5 11-20,5-11-6,-6 17-19,6-17-18,-3 20-12,-1-11-7,1 0-15,3-9-7,-4 20-13,4-20 3,-2 19-50,2-19-83,-3 16-118,3-16-99,-4 13-88,4-13-102,-2 14-645,2-14-781</inkml:trace>
  <inkml:trace contextRef="#ctx0" brushRef="#br0" timeOffset="26836.3011">27831 5329 370,'0'0'594,"7"-12"-84,-2 5-61,-5 7-60,9-11-60,-9 11-55,11-8-31,-11 8-35,13-3 7,-13 3-50,14-2 26,-14 2-42,17 3 25,-7 1-20,-1 1-30,0 0-29,0 2-7,-2-1-19,1 1-15,-1 2-8,-1-2-11,-1 0-1,-5-7-18,9 15-26,-9-15-60,4 14-54,-4-14-16,3 10-22,-3-10-11,0 0 6,-2 14-1,2-14 6,0 0-1,-2 10 21,2-10 26,0 0 26,0 0 21,0 0 11,0 0 4,0 0 18,-12-3 4,12 3 10,0 0 1,0 0 8,1-17 5,-1 17 12,4-14 4,0 5 27,1-1 22,-1 0 23,5 0 19,-2-1-1,0 2 24,1-2 6,2 0 14,-3 3 31,1-2-5,-1 3 19,1-1-28,0 1 9,-8 7-20,13-9 13,-13 9-16,12-6 14,-12 6-20,0 0 12,16 1-5,-16-1-4,8 6-19,-8-6-11,7 10-23,-7-10-16,5 15-12,-5-15-11,2 15-11,-2-15-5,0 17-10,0-17-5,0 17-42,0-17-77,0 17-80,0-17-69,0 16-104,0-16-77,0 14-46,0-14-84,6 15-720,-6-15-886</inkml:trace>
  <inkml:trace contextRef="#ctx0" brushRef="#br0" timeOffset="27039.4106">28252 5324 152,'0'0'697,"2"-14"-97,-2 14-43,3-12-58,-3 12-35,1-10-86,-1 10-36,0 0-79,3-14-24,-3 14-56,0 0 6,0 0-16,0 0-6,0 0-23,0 0-22,0 0-19,1 15-21,-1-15-10,0 15-13,0-15-15,-1 16-4,1-16-14,-2 20 6,2-20-13,-1 19-50,1-19-51,0 19-113,0-19-96,0 18-113,0-18-74,-1 14-156,1-14-471,-1 14-720</inkml:trace>
  <inkml:trace contextRef="#ctx0" brushRef="#br0" timeOffset="27275.6252">28286 5229 431,'0'0'723,"4"-13"-107,-4 13-58,10-15-107,-10 15-57,13-10-62,-13 10-38,17-7-24,-17 7-64,19-5-23,-19 5-57,20-1-7,-20 1-45,22 1 1,-22-1-30,18 5 13,-18-5-54,18 7-74,-9-2-103,-9-5-98,9 8-97,-9-8-114,6 9-644,-6-9-742</inkml:trace>
  <inkml:trace contextRef="#ctx0" brushRef="#br0" timeOffset="27447.4966">28295 5317 32,'0'0'676,"0"0"-132,0 0-82,0 0-58,0 0-69,15-1-71,-15 1-40,13 0-41,-13 0-35,18-3-33,-18 3-19,18-1-30,-18 1-2,21-1-28,-21 1-77,15-1-85,-15 1-91,18 0-125,-18 0-576,0 0-486</inkml:trace>
  <inkml:trace contextRef="#ctx0" brushRef="#br0" timeOffset="27650.6124">28249 5424 4,'0'0'736,"-5"9"-109,5-9-81,0 0-45,3 10-88,-3-10-18,7 6-66,-7-6-19,11 7-74,-11-7-20,19 4-67,-8-2-19,2-1-37,-13-1 5,24 2-50,-8-2-26,-4-2-124,2 1-135,1 1-102,-2-2-143,-1 0-677,1 0-774</inkml:trace>
  <inkml:trace contextRef="#ctx0" brushRef="#br0" timeOffset="28869.3243">29049 5222 452,'0'0'608,"8"-6"-71,-8 6-42,5-10-69,-5 10-62,0 0-33,3-10-23,-3 10-38,0 0 3,-7-5-35,7 5-5,0 0-38,-14 5 1,6-1-8,1 2 14,-1 4-21,-1-3-15,0 4-17,0 2 4,1 0-13,1 1-7,-2 0-18,3 1-11,0-2-11,3 0-2,0 2-29,2-4-7,1 1-5,2 0-4,2-1-6,1-1-8,3-1-6,2 0-4,4-3-4,3 1-2,-2-3 12,6-1-17,-1 0-5,-1-3-9,3-2 7,2-1-1,-1 0-5,0-4 4,-1 2-2,1-4 1,-3 1-3,0-3 8,-1 2 2,-4-3-10,0-1 9,-2 0-10,-1-1 12,-2-2 1,-4 0-4,1 1-11,-5-3 20,1 0-21,-3-1 8,0 2-13,-4-1 21,0 1-14,-4-1 10,-1 1-22,-2 1 15,-2 3-6,-1 1 5,-1 2-6,-2 2 7,2 2-9,-2 1 9,1 3-10,0 2 17,2 1-16,0 2 9,1 2-8,2 4 23,2 1-11,1 0-4,4 2-6,2 2-2,2-1 2,1 4 5,2 0 1,1 0 5,1 2-2,1 2 14,-1-1-9,1 0 0,0 1 4,-1-1 0,-1-3 0,0 0 0,-2-1 2,1-1-2,-2 1 15,-1-3-14,0 0-7,-1-1-3,-2-1-1,1 0-52,-2-2-65,-1 0-73,-1 1-87,2-3-71,4-7-133,-13 13-87,13-13-97,-13 11-761,13-11-1032</inkml:trace>
  <inkml:trace contextRef="#ctx0" brushRef="#br0" timeOffset="29416.1757">29586 5267 312,'0'0'742,"-6"-10"-88,6 10-38,-6-10-77,6 10-42,-5-7-74,5 7-37,-6-6-52,6 6-35,0 0-47,-13-4-14,13 4-39,-10 4 10,10-4-13,-9 9-21,4-1-25,-2 0-22,4 0-14,-1 1-24,0 3-21,0-2-6,4-10-14,-3 19-8,3-19-9,0 22 5,0-22-17,4 17-2,0-7 0,1-4-7,-5-6 18,13 12-34,-5-6 10,-8-6-6,19 7-21,-19-7-29,19 4-9,-19-4-19,23 0-6,-11-1-8,0-2 2,0 1 14,-2-3 2,1 2 13,1-5 12,-2 2 10,0-1 12,-1-3-3,2 3 15,-2-2-7,-3 1 11,0-1-7,0 1 16,1 0-11,-3 0 10,1 0-3,-5 8 11,8-12-10,-8 12 12,5-8-10,-5 8 11,6-9-6,-6 9 17,0 0-1,0 0 14,0 0-13,0 0-4,0 0-5,0 0 9,5 11-5,-5-11-1,2 12 1,-2-12-5,0 14 0,0-14 0,2 16-4,-2-16-34,4 17-67,-4-17-71,6 14-23,0-7-73,-6-7-50,12 13-54,-4-9-18,-8-4-23,16 8-30,-5-6 36,-1 1-112,-10-3-310,23 2-361</inkml:trace>
  <inkml:trace contextRef="#ctx0" brushRef="#br0" timeOffset="29791.1773">30011 5361 839,'8'-7'307,"-2"2"-27,-6 5-17,11-15 13,-11 15-13,6-12-20,-6 12-24,1-15-5,-1 15 12,-2-12-4,2 12-28,-8-11 17,8 11 3,-10-10 21,10 10-38,-17-6 6,17 6-16,-18-1-5,18 1-30,-20 4-6,10-2-29,-1 1-5,0 2-19,2 2-13,1-1-13,-1 0-11,3 1-11,2 2-9,4-9-7,-6 13-11,6-13 5,0 13-10,0-13 8,5 11-11,-5-11 5,9 10-13,-9-10 8,15 8-11,-15-8 5,17 4-11,-17-4-12,20 3-28,-20-3 10,23-3-6,-23 3 14,21-3-6,-10 1 19,-2-2-9,0 1 14,1-2-6,-2 0 15,-8 5-10,14-9 10,-14 9-5,11-10 14,-11 10 10,9-7 29,-9 7-7,7-7 10,-7 7-13,7-5 2,-7 5-14,0 0 11,0 0-14,0 0-3,0 0-8,0 0 6,0 0-12,0 0 11,2 10-7,-2-10 2,0 0-15,-2 14-27,2-14-74,0 0-38,2 10-79,-2-10-84,0 0-24,0 0-54,1 14-42,-1-14-71,0 0-69,0 0-397,0 0-553</inkml:trace>
  <inkml:trace contextRef="#ctx0" brushRef="#br0" timeOffset="30213.0233">30147 5325 485,'5'-10'465,"-5"10"-46,6-10-56,-6 10-30,8-7-42,-8 7-36,8-5-14,-8 5-24,0 0-15,11 1-11,-11-1-9,0 0-7,12 8-28,-12-8 16,7 8-44,-7-8 19,5 10-48,-5-10 21,4 12-31,-4-12 27,5 14-36,-5-14 9,5 13-25,-5-13 12,4 11-24,-4-11 2,3 9-17,-3-9 26,0 0-4,2 11 26,-2-11-19,0 0 0,0 0-22,0 0 4,-6 9-17,6-9 13,0 0-16,0 0 6,0 0-12,-11-7 17,11 7-18,0 0 12,-4-10-9,4 10 9,0 0-6,0-16 3,0 16-5,5-17 9,0 9-17,0-1 7,1 1-11,2-1 13,1 0-14,1 2 11,0-1-14,3 3 6,-1-2 19,-1 4 38,3 0 1,-2 1 5,2 0-9,-3 4 18,2-2 5,0 2 0,-2-1 11,2 3-5,-3 2-1,-1-2-10,1 3-5,-2 0-21,-1-1-8,-1 2-7,-2 0-8,1 0-1,-1 1-1,-4-9-10,2 15-4,-2-15-39,0 15-88,0-15-73,-2 14-107,2-14-79,-3 12-130,3-12-86,-6 12-47,6-12-753,-4 9-990</inkml:trace>
  <inkml:trace contextRef="#ctx0" brushRef="#br0" timeOffset="30494.2642">30603 5225 201,'0'-12'786,"1"0"-105,-1 12-50,0-19-67,0 19-34,2-19-19,-2 19-42,0-15-62,0 15-44,0-12-44,0 12-38,0 0-47,1-13-29,-1 13 14,0 0 8,0 0-30,5 8-19,-5-8-33,5 14-19,-4-3-21,0 0-20,-1 1-16,2 1-6,-1-1-9,0 2-18,-1 0-5,0 0-4,0 0-7,0 0-21,0 0-70,0 0-55,0-1-48,0-1-41,-1 1-46,0-3-86,1-10-62,-2 22-106,2-22-61,-2 18-44,2-18-794,-5 14-1020</inkml:trace>
  <inkml:trace contextRef="#ctx0" brushRef="#br0" timeOffset="30791.1287">30499 5336 119,'0'0'635,"9"-9"-110,-9 9-79,16-10-55,-6 4-51,2 1-39,1-1-38,2 1-30,1 1-8,0-1-12,1 0-5,0 1-27,2 1-16,-1 0-7,-3 0-15,2 1 14,-3 0-28,0 0-14,-1 2-7,-13 0-28,23 2 5,-23-2-6,18 4 5,-18-4-20,16 6-6,-16-6-11,13 10-1,-5-5-14,-8-5-1,9 11-14,-9-11 11,9 11-13,-9-11 4,6 12-12,-6-12 11,8 11-17,-8-11 9,5 10-46,-5-10-32,5 6-74,-5-6-37,0 0-89,5 8-68,-5-8-52,0 0-47,0 0-173,0 0-426,0 0-647</inkml:trace>
  <inkml:trace contextRef="#ctx0" brushRef="#br0" timeOffset="31072.3687">30730 5209 728,'0'0'642,"0"0"-78,0 0-46,0 0-77,0-13-56,0 13-34,8-4-33,-8 4-12,11-8-33,-11 8-22,14-6-7,-14 6-18,18-8-12,-11 3-5,2 0-6,-1 0-16,-8 5-20,13-10-18,-7 4-22,-6 6-19,11-11-22,-11 11-11,7-10-15,-7 10 0,3-11-15,-3 11-19,-3-11-2,3 11-9,-4-8-5,4 8-2,-9-8-3,9 8 1,-14-5 6,14 5-17,-14 0-31,14 0-41,-19 3-52,19-3-42,-22 2-35,12 2-73,1 0-31,-1 0-46,1 1-50,1 0-77,8-5-56,-14 10-740,14-10-887</inkml:trace>
  <inkml:trace contextRef="#ctx0" brushRef="#br0" timeOffset="31369.2381">30940 5149 281,'0'0'738,"10"-8"-94,-10 8-53,8-10-86,-8 10-49,7-8-32,-7 8-29,6-9-27,-6 9-50,5-8-27,-5 8-34,0 0-42,8-9-41,-8 9-37,0 0-21,0 0-22,0 0-12,0 0-17,0 0-4,9 10-11,-9-10-6,0 14-3,0-14-15,-2 20-5,2-20 2,-1 21-6,0-10-1,1 0-7,-1 1 3,1-12-10,0 21-39,0-21-78,0 22-46,0-22-58,1 17-57,-1-17-60,1 17-70,-1-17-36,1 12-29,-1-12-148,3 10-439,-3-10-674</inkml:trace>
  <inkml:trace contextRef="#ctx0" brushRef="#br0" timeOffset="32072.3359">30937 5291 575,'0'0'529,"-7"-6"-74,7 6-31,0 0-62,-1-12-60,1 12-53,8-12-22,-8 12-40,15-10-18,-6 5-6,4-2-23,-1 1 1,4 1-9,-2 0 2,0 0-4,0 3-7,-3-3-18,1 2 1,1-1-1,-3 1-13,2 1-12,0-1 2,-12 3-11,23-4 3,-23 4-17,21-2-24,-21 2 11,19-1-9,-19 1-4,19 2-2,-19-2-6,15 8-5,-15-8 1,12 10-4,-12-10 11,7 13-6,-7-13 24,4 13-43,-4-13 17,3 15-11,-3-15 13,2 14-10,-2-14 9,4 13-17,-4-13 15,5 12-16,-5-12 17,9 11-18,-9-11 14,10 8-17,-10-8 10,18 7-8,-9-5 11,3 1-5,0-1 2,-12-2-14,22 1 15,-22-1-14,25-1 10,-13-1-10,0-1 1,-1 1 2,1-2 0,-1-1-8,1 2 13,-1-5 3,1 2-8,-1 0 10,-2 0-2,2 0 16,-3-3 18,0 3 10,-1-3 2,-1 2-19,0 0 30,1-1-16,-7 8 21,10-12-5,-10 12 30,6-10-10,-6 10-9,7-8-11,-7 8-13,6-8-12,-6 8 1,0 0-8,0 0-10,6-5-3,-6 5 14,0 0 13,0 0-4,4 12 6,-4-12 16,0 12-8,0-12-6,0 22-22,-1-11 6,1 6-9,0 1 53,0 7-16,0 1 11,0 4-26,-1 5 3,1 1-18,0 1 9,-2 0-18,1 3 3,-1 5-17,-1-2 12,-1 0-15,1-1 15,-3-2-24,0-6 19,-1 0-3,0-4 13,-2-2 17,0 0 7,-1-1 14,-2-4 8,1-5 1,-2 0 3,0-1-2,0-3-13,-3 0-12,2-3-2,-2-2-9,2-1-2,-1-4-34,0 0 0,-3-1 0,2-3 0,-3-3 0,1-1 0,0-1 0,-2-4 0,1-2 0,1-1 0,1-3 0,3-2 0,0 0 0,3-6 0,3 1 0,4-2 0,3-3 0,2-5 0,6-2-110,5-9-126,8 2-126,6-7-123,8 0-164,5 1-146,6 4-959,1 2-1445</inkml:trace>
  <inkml:trace contextRef="#ctx0" brushRef="#br0" timeOffset="32228.5907">31955 5288 719,'22'0'630,"-2"1"-48,-1 1-58,-2 0-80,-2-1-33,-1 0-43,-14-1-43,25 1-39,-25-1-36,19 3-17,-19-3-20,14 3-22,-14-3-22,14 1-29,-14-1-22,0 0-23,9 3-23,-9-3-14,0 0-26,0 0-85,0 0-90,9 4-102,-9-4-121,0 0-131,0 0-175,0 0-553,0 0-833</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47:15.1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8080"/>
    </inkml:brush>
  </inkml:definitions>
  <inkml:trace contextRef="#ctx0" brushRef="#br0">14565 8283 370,'0'0'431,"-23"0"-128,23 0-6,-21 3-75,21-3 9,-24 0-53,24 0 45,-27 0-36,11 3 31,3-3-31,-5 1 23,3-1-14,0 1-10,-2 0 5,1-1 2,1 1 10,-2 0-6,-1 1-53,3-1 47,-1 2-29,2-2 18,0 1-19,-1-1-12,4 2 3,-1-3-7,12 0-3,-21 3-19,21-3-2,-15 3-42,15-3 16,-13 2-25,13-2 19,0 0-13,0 0 37,-9 8-52,9-8 35,10 5-56,-10-5 47,21 4-14,-4-1-12,3-3-8,2 0-8,7 0-50,4-3 65,7 3-53,2-2 62,8 0-68,1-1 46,3-1-61,2 1 58,0-2-63,1 0 51,3 3-62,-1-1 62,4-3 1,10 2-64,-3 0 61,-7 1-61,0 0 59,-1-2-55,-2 3 54,-2 0-56,0 2 24,-2-2-19,-2 1 55,-2 0-68,-2 0 25,-9-1-81,0 0 3,-4 1-56,-6 1-25,-3-1-16,-5 1-45,-1-1 10,-4 1-88,-2-1 16,-3 1-30,-13 0-14,16 0-39,-16 0-6,0 0-65,0 0-17,0 0-483,0 0-531</inkml:trace>
  <inkml:trace contextRef="#ctx0" brushRef="#br0" timeOffset="440.8611">14439 8801 282,'-23'9'659,"1"-3"-154,4 2-134,0-1-52,4-2-87,0 2-24,2-3-24,1 1-2,1-2-38,10-3-3,-13 8-39,13-8 10,-10 6 7,10-6 21,0 0 5,0 0 18,0 0-5,3 10-5,-3-10-22,11 3-11,-11-3-37,20 1 37,-6 0-11,1-1-10,5-1-7,1 1-13,6-2-14,0 0 8,4 0-18,6 0 17,1 1 0,3-2-1,9-1-7,2 0-12,1 2-2,4-2-6,5 0-5,12-1-10,-1 0 4,6 0-7,-3 0-6,1 0-4,3 3-10,-5-3 1,2 2 1,-15 0-5,1 2 9,-6-2-13,-2 3 7,-2 0-9,-2 0 7,-12 0-4,0 0 1,-2 0-9,-6 3-17,-3-6-28,-2 6-33,-3-3-15,-2 0-43,-3 0-52,0-3-58,-6 3-43,-12 0-79,25-4-66,-25 4-121,16-6-508,-16 6-688</inkml:trace>
  <inkml:trace contextRef="#ctx0" brushRef="#br0" timeOffset="966.5008">15917 7894 420,'-5'-12'559,"1"2"-112,0 2-70,0 0-18,1-2-20,3 10 25,-8-13-26,8 13-25,-6-9-23,6 9-46,-5-13-28,5 13-26,-6-8-15,6 8-12,-5-8-17,5 8-17,0 0-21,-5-10-11,5 10-20,0 0-4,0 0 10,0 0 1,0 0-7,0 0 19,0 0-7,0 0 23,9 13 2,-4-4-13,2 4-9,3-1-2,0 6-13,3-3-20,3 5 2,3 2 51,0-1-69,3 5 57,3 1-60,-2 0 46,2 0-65,1-1 50,2 1-65,0 1 53,0-1-63,3 2 56,-2-2-11,2 2-7,0 0-16,-2-3-1,2 1 8,-1 0-7,0 0-8,-1-3-51,2 2 64,-4-2-57,-3-2 61,-1-1-57,-3-1 62,-1-2-62,-2 3 61,-3-4-51,-2 0 52,-2-2-60,-4 0 62,-1 1-56,-1-1 51,-4-1-33,-1 3 53,-4 4-50,-5-1 54,-3 4-37,-8 3-26,-3 3 55,-5 0-18,-8 7 5,-6 0-9,-4 6 24,0-2-34,-4 0 32,-1 1-41,-2 1-8,3 0-10,0 1-45,1-1-133,1 3-90,2-3-101,5 0-218,2-2-203,2 1-839,2 0-1308</inkml:trace>
  <inkml:trace contextRef="#ctx0" brushRef="#br0" timeOffset="2349.3585">14565 7471 744,'0'0'600,"-5"-7"-73,5 7-47,0 0-28,-5-12-10,5 12-33,0 0-37,0 0-39,-1-11-52,1 11-31,0 0-39,0 0 16,0 0-4,0 0-21,0 0 38,0 0-64,4 8 23,-4-8-86,5 16 39,-3-3-74,-1 2 62,2 0-19,-3 2-20,2 1-19,0 1-49,0 1 28,1 0-63,-2-1 43,0 2-55,1-3 53,0 3-69,1-2-20,-3-1-116,2-1-64,-2 0-60,2-3-69,-2 1-100,-2-3-79,2-1-34,-2 1-114,2-12-555,-5 16-850</inkml:trace>
  <inkml:trace contextRef="#ctx0" brushRef="#br0" timeOffset="2792.5334">14512 7700 406,'0'0'630,"0"-14"-136,0 14-54,3-8-16,-3 8-44,9-4-24,-9 4-40,13-9-59,-13 9-50,18-5-37,-7 2-33,0 0-27,3 1-24,-3-1-26,6-1-6,-2 1-8,3-1-14,-3 0-37,3 1-64,-2-3-49,2 2-27,-3 0-59,1 1-6,0-1-22,-2 0 19,-1 0-39,2-2 25,-5 1-29,-1 1 32,1-1 20,-2 0 30,-8 5 35,9-9 31,-9 9 32,9-10 52,-9 10 57,2-10 46,-2 10-17,0-12 58,0 12 5,-2-14 37,2 14 3,-7-12 20,7 12 15,-4-14-2,4 14 6,-7-11 12,7 11 10,-4-12 13,4 12-25,-4-9-1,4 9-53,0 0 8,-5-11-20,5 11-5,0 0-1,0 0-14,0 0 9,0 0 1,0 0-11,0 0 4,0 0 19,0 17-29,0-17 38,4 20-59,-1-6 43,-2-1-73,0 3 40,1-1-78,0 2 50,1 0-66,-1 0 48,0 0-60,0 0 44,0 0-57,2 1 47,-1 0-60,-1-4-8,1 1-82,-1 2-66,1-4-60,-2 0-61,2-1-99,-1 0-89,0-1-42,-2-11-114,6 14-614,-6-14-865</inkml:trace>
  <inkml:trace contextRef="#ctx0" brushRef="#br0" timeOffset="3341.7259">15138 7556 757,'2'-13'574,"2"1"-96,-1 2-69,-3 10-11,2-19-24,-2 19-22,0-16-24,0 16-49,-1-15-31,1 15-27,-3-13-26,3 13-28,-6-9-11,6 9-1,-8-6-6,8 6-22,0 0-8,-12-1-8,12 1-7,-11 4-8,11-4-5,-11 14 18,6-7-24,0 4 26,-1 1-38,2 2 42,1 0-53,-1 1 33,1 1-63,1 0 44,2 1-62,0 0 43,0 0-48,4-1 43,-3 1-50,4-2 38,0-1-50,0 0 47,0-2-55,3-1 50,0 2-52,1-4 17,0 0-86,1-3-38,-2 0-38,2-1-25,0-2-42,-10-3-30,22 3-39,-22-3 12,23 0-21,-10-4 8,-1 0-51,1-1 8,-1-2-17,0-3 22,0-1-5,2-2 49,-4-2 3,-1 1 45,-1 2 64,1-5 96,-3 0 89,-1 2 63,1 1-9,-2-2 79,0 2-7,0-2 47,-2 5-2,0-2 31,0-1-21,1 4 25,-2 0 6,-1 10 14,3-17-10,-3 17-8,0-15-20,0 15-30,0 0-4,5-14-10,-5 14 5,0 0 8,0 0-13,8-4-11,-8 4 14,6 7-14,-6-7-15,8 9-12,-3 0-27,0-1 1,-1 3-23,-2 0-5,2-1-14,-1 4-2,-1-3-14,0 1 1,1 1-11,-1-2-2,-2 2-38,1 1-90,-1-3-54,0 1-121,0-12-87,0 21-121,0-21-98,-1 20-659,1-20-865</inkml:trace>
  <inkml:trace contextRef="#ctx0" brushRef="#br0" timeOffset="3638.1624">15586 7495 644,'0'0'634,"4"-12"-145,-4 12-57,-1-11-87,1 11-37,-5-8-50,5 8-37,-7-6-6,7 6-17,0 0-20,-13-2 6,13 2-8,-11 4-21,11-4-17,-10 7-27,3-1-13,2 2-6,-1 0 1,1 2-35,2-1-7,1 3-6,0-1 19,1-1-24,1 3-22,0-13 23,3 22-5,-1-11-6,2-2 5,1 1-19,0-2-2,2-1-2,-1 0-4,3-1-6,0-1-29,0-1-45,1-2-87,-10-2-83,22 1-51,-22-1-58,24-3-64,-12 0-93,-1-2-543,2 1-669</inkml:trace>
  <inkml:trace contextRef="#ctx0" brushRef="#br0" timeOffset="3883.5223">15724 7295 442,'0'0'704,"0"0"-155,0 0-29,0 0-23,0 0-35,0 0-8,9-4-48,-9 4-22,15 8-42,-6-1-32,3 0-13,2 2-32,-1 2 17,2 3-58,1 0 27,-1 2-68,-2 0 35,0 1-45,2 4-21,-3-3-30,-3 4 11,-1 0-54,-3 1-14,-1 0-13,-2 1-12,-2 2-10,-6 0-9,0 4-67,-5-1-30,-4 4-158,-2 2-85,-4 1-139,-6-1-241,-5 8-317,-2-4-509,-5-2-1158</inkml:trace>
  <inkml:trace contextRef="#ctx0" brushRef="#br0" timeOffset="4828.1398">13805 9626 565,'0'0'608,"2"-11"-99,-2 11-29,2-12-34,-2 12-10,5-13-15,-5 13-43,2-9-21,-2 9-47,0 0-37,2-13-45,-2 13 5,0 0-31,0 0-17,4-8-7,-4 8 3,0 0-13,3 10-23,-3-10-19,3 18 37,-3-6-81,0 2 38,2 3-76,0 1 50,-2 1-69,2 2 51,-2 4-18,2-1-10,0 2-30,-1-1 18,-1 1-13,2-2-64,-4 1-116,2-2-69,-1-3-63,-1-1-123,0-1-107,2-3-123,0-2-153,0 0-516,-2-4-912</inkml:trace>
  <inkml:trace contextRef="#ctx0" brushRef="#br0" timeOffset="5088.1537">13828 9573 716,'-6'-9'736,"6"9"-154,-4-9-57,4 9-55,0 0-61,0-15-41,0 15-56,6-10-34,-6 10-48,10-13-45,-1 6-28,2 0-31,0-2-14,2 1-22,2-1-12,2 1-24,2-1-10,-2 1-8,3-1-6,-4 3-9,0-3-37,0 5-71,-1-1-52,-3 0-79,1 2-69,-4 1-52,-9 2-71,18-2-102,-18 2-132,13 2-268,-13-2-482</inkml:trace>
  <inkml:trace contextRef="#ctx0" brushRef="#br0" timeOffset="5573.1704">13832 9771 666,'0'0'564,"-7"6"-88,7-6-73,0 0-47,0 0-63,0 0-37,11 4-70,-11-4-26,15-7-45,-5 2-8,3 0-34,4-2-1,2-2-27,4 1 2,2-4-22,2 0 3,0 2-9,2-2-1,-3 3-16,1-1 7,-2 3-38,-2-2 12,0 3-17,-2-3 11,-2 4-12,-4 2 21,1-1-13,-5 1 22,-11 3-17,21 0 20,-21 0-13,12 5 20,-12-5-12,8 8 22,-8-8 10,0 14 36,0-14 8,-4 19 25,-1-9-10,0 2 9,1-2-6,1 3-7,-3-1-1,2 1-10,2-1-7,-2-2-13,4-10-13,-2 19-3,2-19-57,6 18 66,-4-9-62,-2-9 62,13 12-67,-5-7 64,-8-5-68,19 5 65,-19-5-5,23 2-12,-10-4 0,1-1-7,-1 2 1,3-4-4,-3 0-3,0-1-4,1 0-1,-5-2 8,3 1-1,-4-1 5,-3 1-3,1-3-9,-6 10-16,6-19 20,-6 19-11,-3-19 12,-2 7-11,1 0 16,-3-1-4,1 4 13,-2-3 1,-1 3-7,-2 1-33,-1 2 22,2 0 9,-1 1-6,1 3-8,10 2-4,-21-1-40,21 1-75,-21 1-64,9 1-83,1 3-66,11-5-89,-15 9-144,15-9-359,-14 10-500</inkml:trace>
  <inkml:trace contextRef="#ctx0" brushRef="#br0" timeOffset="5872.1522">14613 9532 789,'8'-12'657,"-8"12"-121,4-9-59,-4 9-33,0 0-15,7-8-87,-7 8-20,0 0-86,0 0-20,6-9-49,-6 9 20,0 0-31,0 0 13,0 0-9,10 10-17,-10-10-9,4 14-7,-4-14-10,4 17-21,-2-5-8,1 0-29,-3 0-5,4 3-13,-2 1-5,0-1-13,0 1-3,-1 1 11,1 0-37,-2-2-50,2 2-58,-2-2-72,3-3 1,-3 2-128,1 0 4,0-2-32,1-1-73,0 1-55,1-1-91,-3-11-470,5 17-642</inkml:trace>
  <inkml:trace contextRef="#ctx0" brushRef="#br0" timeOffset="6638.5096">14969 9731 200,'6'-12'666,"1"3"-126,-4-2-105,1 4-15,-4 7-59,3-17-19,-3 17-34,0-15-23,0 15-25,-5-12-39,5 12-5,-8-12-43,8 12 3,-10-5-40,10 5 15,-14-4-44,14 4-1,-20 5 6,12-1-13,-4 1-14,2 2 8,-2 1-19,2 1-13,0 2-16,1 1-4,-1-1-2,5 1-10,-3 0-13,4 1 7,-1 0-13,3-2 3,2 0-5,0-11-5,0 20-2,2-10-3,-2-10-34,7 16-42,-7-16-9,10 10-55,-3-5 7,-7-5-34,17 5-26,-17-5-25,20-2-7,-8-1-24,0-1 14,2-1-32,-1-1 38,0-3-22,1-3 36,2 0-15,-3 0 56,1-3 15,-3-2 9,0-3 18,0-1 23,-3-1 37,-2-1 31,0 0 58,1-3 34,-6 2 41,3-1 31,-2 0 32,0 2 4,0-1 6,-2 6 9,2-1 18,-2 3 3,0 0 31,0 3-5,-2 1 0,2 0-6,0 12-24,-1-18-31,1 18-17,-3-13-12,3 13-14,0 0 4,-2-9-11,2 9-9,0 0-9,0 0-4,-8 11-8,8-11 0,-2 16 14,0-5-5,2 3-4,0 3-6,0 2-22,2-1 0,-1 2-28,0 0 12,2 2-5,0 2-10,0-3-1,1 1 7,0-2-23,1 1 12,0-4-18,1-2 20,-1-1-27,3 1 12,0-3-49,1-2-38,1 0-18,-1-2-40,4 0 19,0-3-14,-2-2 4,3-2 5,-1-1-5,2 0 18,-2-1-2,1-4-4,1-2 15,-1-1 8,-1-1 5,-2 1 22,-1-4 1,0 3 27,-2 0 1,-1 1 16,0 1 4,-2-1 27,-5 8 12,6-9 13,-6 9 5,0 0 11,0 0 42,0 0 3,0 0-8,0 0-4,0 0-12,-1 11-9,1-11-5,-3 17-8,3-17-4,-1 18-6,1-18-11,1 19 1,-1-19-4,4 19-4,-1-9-3,1-1-2,2 0 3,-1-1-7,1-2-4,2 1-3,2-1 0,-1-2-1,2 0-1,-1 0-25,1-1-43,-1-2-55,-10-1-48,23 0-35,-23 0-52,25-1-39,-15-2-91,0 1-21,2-4-68,-3 0-457,-1-2-507</inkml:trace>
  <inkml:trace contextRef="#ctx0" brushRef="#br0" timeOffset="6966.6222">15509 9433 497,'-17'5'536,"17"-5"-99,-13 5-69,13-5-31,-10 5-34,10-5-44,-11 7-16,11-7-29,-6 6-14,6-6-41,0 0-8,0 0-24,0 0 0,4 13-20,-4-13 1,0 0-5,15 1-18,-15-1-29,13-1-7,-13 1-1,19-5-13,-10 2-5,-9 3-11,18-9 1,-10 5-2,-2-1-9,2 0 1,-1-3-1,0 1-4,-7 7 1,9-13-12,-9 13 12,4-12-1,-4 12 3,-2-10-6,2 10-5,-5-8 3,5 8-1,-11-7-4,11 7 1,-17-2-4,17 2 0,-22 2-8,9 1-40,-4 1-13,3 3-55,-6 0-43,1 4-86,0-1-44,-1 3-104,0 3-157,2-3-299,0 6-405</inkml:trace>
  <inkml:trace contextRef="#ctx0" brushRef="#br0" timeOffset="7973.2933">15659 9694 704,'0'0'791,"10"-5"-194,-10 5-122,9-4-87,-9 4-8,8-4-19,-8 4-43,0 0-49,9-5-58,-9 5-36,0 0-43,0 0-18,0 0-18,0 0 2,9 6-13,-9-6-2,0 0-19,1 12-9,-1-12-6,1 13 4,-1-13-4,2 13-10,-2-13-5,5 15-7,-5-15-5,3 14-3,-3-14-5,6 12 1,-6-12-9,6 11 4,-6-11-10,9 11 9,-9-11-11,13 6 7,-13-6-6,13 0 6,-13 0-15,15 0-20,-6-3-25,0-1-19,2-2-1,-2-1 0,4-1-2,0-1 4,-2-3 7,1 3 0,1-6 1,-1 3 14,0 1 22,-3-1 13,1 2-4,-1 0 4,0 2 6,-3-1 2,-6 9 2,12-11 2,-12 11 7,9-9 1,-9 9 9,0 0 9,0 0 5,0 0 2,0 0 5,9 5-1,-9-5 6,0 0-1,1 15-5,-1-15-1,3 14-6,-3-14-8,2 18 6,2-9-7,-2 0 1,2 1-2,1-3-7,1 2-25,0-1 27,3-1-29,0 1 32,1-3-27,1 0 27,0-1-33,3-1 13,1-1-53,1-2-33,1-1 47,2-2-10,1 0-2,1-2 6,1-1 3,-1-2-22,-1 0 13,-1-2 0,-2-1 19,1 1-1,-4-2 8,-2 0 8,-3 2-5,0 0 10,-1-1 16,-3 2-7,-5 9 6,4-14-5,-4 14 19,-1-12 22,1 12 12,-7-10-4,7 10 5,-10-7-3,10 7-20,-13-2 15,13 2 4,-14-1 10,14 1-7,-11 3-8,11-3-12,-11 3-6,11-3 4,-8 6-3,8-6-6,0 0-8,-5 11 3,5-11 1,0 0-6,5 9 1,-5-9-12,11 5 7,-11-5-15,13 3-20,-13-3-54,18 2 18,-18-2-3,20-2-3,-7 1 10,-13 1-6,23-4-5,-13 3-5,1-1 21,0-1-1,-11 3 25,15-5-3,-15 5 20,14-3-7,-14 3 15,11-1-1,-11 1 25,0 0-3,0 0 18,9 4 7,-9-4 14,0 0-2,0 14 8,0-14 14,-4 16-3,4-16 20,-3 23 6,1-10 3,0 3-9,0 2-3,2 2-19,-2 1 28,4 3-2,-1 3 1,3 5-3,0-1 1,2 10-4,3-2-7,-1 2-7,2 0-2,1 0-11,1 0-8,0 1-7,0 0 4,0 1-15,-1-2 0,-1 1-14,-1-1 5,-1 1-15,-2-2 15,-2-5-14,-1-1 8,-2-2-10,-1-1 9,-4 0-17,0-1 16,-4-2-1,-1 0 23,-3-5-10,-3 0 39,-1-2-34,-3-2 20,-2-4-30,0-3-1,-2-2-8,-1-4 26,-3-3-35,3-3 30,-1-2-34,-2-4 38,-1-5-42,3-4 37,-3-5-7,4-6-17,3-4-27,3-3 37,6-4-30,5 3 32,6-3-37,2-1 25,8-4-69,2-4-59,6 0-82,6-6-146,3 2-192,4 0-211,5 0-683,3 2-1045</inkml:trace>
  <inkml:trace contextRef="#ctx0" brushRef="#br0" timeOffset="9254.6868">14268 10946 686,'-11'7'541,"11"-7"-80,-10 4-22,10-4-38,0 0-17,-11 5-30,11-5-28,0 0-14,0 0-35,0 0-26,-13-1-38,13 1-12,0 0-18,0-12 3,0 12-30,3-13-6,1 5-14,-4 8-19,6-19 11,0 7-27,-1-3 17,4 4-37,-4-5 21,2 3-54,2-1 40,-2 1-53,3 0 39,-3 0-56,2 2 44,1 1-52,-1 2 35,-3 0-48,3 3 48,-9 5-53,14-4 48,-14 4-53,13 1 46,-13-1-47,14 11 47,-8-5-53,0 2 54,-1 1-54,4 1 48,-4 1-50,1 0-1,1 1 6,-1 0 10,-2-2-1,2 0-2,-2 0 1,1-1 3,0 0 3,-1 1 3,1-3 0,1 0 3,-6-7 4,9 12-8,-9-12 0,7 10 4,-7-10-5,9 5 3,-9-5-1,0 0 0,11 3 0,-11-3-1,7-5 1,-7 5 0,11-9-8,-8 1 3,3-1 0,-1-3 52,-1-1-56,3 0 42,0-3-54,-2 2 53,1-1-54,1 3 49,-3-1-50,5-1 48,-4 5-49,0-1 50,-1 2-52,0 1 50,-4 7-48,10-11 48,-10 11-41,6-6 39,-6 6-45,0 0 48,11 5-51,-11-5 52,7 7-51,-7-7 49,5 11-51,-5-11 45,8 14-42,-8-14 2,5 16 11,-5-16-6,8 15 16,-5-5-1,-3-10-5,9 12 3,-9-12 0,7 12 1,-7-12 1,8 10 7,-8-10-7,5 10-1,-5-10 0,10 7 0,-10-7 0,8 6 1,-8-6-2,0 0-9,0 0-2,14-2-6,-14 2-7,7-7 1,-7 7-7,9-14-1,-9 14 23,7-18-28,-4 8 20,0-1-11,1 0 19,2-2-16,-2 2 26,0 0-21,0-1 24,0 3-19,-3-2 23,-1 11-16,6-17 15,-6 17-20,6-11 20,-6 11-15,4-10 21,-4 10-14,0 0 16,0 0-19,0 0 26,9 7-9,-9-7 38,6 13-41,-6-13 3,5 18-2,-4-7 0,3 0 6,-2 0-4,1-1-3,-1 1 2,1 1-5,-2-2-1,3 2-2,0-3-8,-1 2-63,-1-2-64,2 1-74,-4-10-80,7 17-105,-7-17-59,8 11-83,-8-11-166,8 11-453,-8-11-768</inkml:trace>
  <inkml:trace contextRef="#ctx0" brushRef="#br0" timeOffset="9874.5258">14933 10859 583,'0'0'502,"0"0"-89,8-8-25,-8 8-40,7-9-29,1 3-37,-1 1-7,0-4-34,1 3-9,3-3-16,-2 1-27,2-2-16,0 1-15,-2 1-73,0-3 46,2 2-63,-3 1 27,0-1-64,-2 2 47,0 0-53,0-1 34,-6 8-48,5-13 40,-5 13-52,4-11 42,-4 11-50,0 0 46,-4-10-42,4 10 41,0 0-26,-9-4 38,9 4-25,-12 3 32,12-3-14,-11 7 25,11-7-15,-13 11 4,6-4 0,1 0-5,-1 1 11,3 2-7,-3 1-6,1 1-7,2 1-2,0-3-10,2 2 0,1 0-8,1 0 2,0 0-5,1 0-7,0 0-15,2-2 15,1 1-4,-1-2 3,4 0-3,-1-1-2,1-2-6,0 1-37,3-3-42,-2 0-39,3-1-19,-11-3-38,24 1-40,-13-2-16,3-2 12,-1-1-31,2-1 2,-2-1-13,1-1 39,-1-3-26,1 1 50,-1-3-31,0 0 74,-1-2-17,1 0 55,-2-2 0,-2 0 52,0 0 0,-1-1 66,0 3-20,-2-1 65,-1-1-11,-1 3 43,-1-3-13,1 1 38,-2 3 12,0 0 46,0 0-17,-2 12 7,1-21-11,-1 21 43,0-18 9,0 18 17,0-15-3,0 15-24,0 0-29,0-16-5,0 16-2,0 0 9,0 0-20,0 0-13,0 0-12,-5 11 3,5-11-2,-1 18-17,1-6-27,0 0 9,0 2 3,1 1-20,1 2 4,0-2-23,-1 2-5,0 0 6,1 0-26,0 0-3,-2 0-3,3-1 1,-1 1 0,0 0-16,-1-3-58,-1 1-54,1-3-49,1 2-96,-2-2-75,0 1-97,0-13-60,3 21-140,-3-21-479,2 17-730</inkml:trace>
  <inkml:trace contextRef="#ctx0" brushRef="#br0" timeOffset="10858.8625">15191 10831 703,'0'0'573,"0"0"-123,-6-9-95,6 9-41,0 0-74,1-12-31,-1 12-54,8-8-17,-8 8-42,15-9-5,-6 2-35,4 1 2,0 0-24,2-1 2,-2 1-18,6-3-2,-2 1-42,3 1 4,0-3-34,-2 1 6,2-1-41,-1 0 23,0-1-17,-2 2 32,-1-1-10,-1 2 34,-2-2-17,0 3 31,-3-3-12,-2 3 31,-2 0-1,2-1 40,-8 8-13,6-12 34,-6 12-16,4-7 30,-4 7-2,0 0 29,-1-12-8,1 12 24,0 0-2,0 0 20,-8-5-2,8 5-3,0 0-4,0 0 27,-10 7-7,10-7-46,-5 12 28,5-12-45,-3 20 13,1-8-18,0-1 18,0 5 1,1-2-6,-1 1-15,1 1-12,0-1-9,1 2-8,0-3-14,0 1-4,0-2-6,0 0-8,1 0 1,0 0-6,1-2-11,-1 0 7,1-1-3,1 0-1,-3-10 6,7 15-6,-7-15-3,7 12-1,-7-12 1,9 8-12,-9-8 9,9 4 6,-9-4-9,11-3-14,-11 3-8,13-9-10,-13 9-3,11-13-3,-5 4 3,0 0 3,-1-1 7,1 0 6,-1 0 3,0 1 6,-5 9 2,9-14 3,-9 14-3,5-13 4,-5 13 2,6-7-5,-6 7-4,0 0 17,0 0 0,0 0-3,0 0 12,11 5 6,-11-5 3,2 9 5,-2-9 0,2 14-3,-2-14-2,6 14-7,-6-14-2,5 16-5,-5-16 0,6 16 1,-6-16-9,8 14 1,-8-14 3,10 13-24,-10-13-36,12 11-24,-12-11-40,14 6-40,-14-6-30,16 5-41,-16-5 1,19 2-8,-19-2-12,20-2 6,-20 2 18,17-5 0,-6 0-4,-1 1 42,0-5-22,-1 1 51,-1-2 10,2 1 16,-4-3 26,1 3 14,-2 0 68,-1 0 2,-4 9 67,8-16 17,-8 16 49,4-13-16,-4 13 17,3-11-26,-3 11 10,0 0-13,0-13 21,0 13-26,0 0 1,0 0-25,0 0 31,-1-13 12,1 13 25,0 0-14,0 0 18,-6 8-11,6-8 0,0 0-18,-2 16 3,2-16-14,0 14-1,0-14-19,1 16 3,-1-16-12,3 18 4,-3-18-12,5 16-4,-5-16-3,6 14-4,-6-14 6,9 10-14,-9-10-2,10 8 0,-10-8-8,13 4-6,-13-4-6,13 3-1,-13-3 11,14-3-14,-14 3 9,15-4-8,-15 4 3,15-9-1,-9 4 1,1-2-3,-1 0 2,-6 7-3,7-15 6,-3 5-9,-4 10 1,4-17-3,-4 17 8,0-16-60,0 16 82,-4-13-57,4 13 63,-6-10-67,6 10 64,-13-8-7,13 8-4,-13-4-7,13 4-1,-15 0-6,15 0-29,-19 4-53,8 0-51,0 1-71,2 0-38,-4 2-75,4-1-37,0 0-92,2 0-507,-1 1-530</inkml:trace>
  <inkml:trace contextRef="#ctx0" brushRef="#br0" timeOffset="11463.2043">16289 10772 32,'0'0'659,"14"-8"-170,-14 8-56,9-8-71,-9 8-17,0 0-76,0 0-17,0 0-35,-1-12-21,1 12-26,0 0-2,-14 0-4,14 0-28,-18 5-11,9-2-12,-3 1 3,1 1-3,-1 1-7,-2 1-10,3 1-14,-1 3-6,1-2-7,1 1 0,-1 0-17,1 2-10,2 0-9,-1 0-10,2 1-8,2-2-2,1 0-3,1 0-2,3-11 10,-1 20-9,1-20 2,3 19-5,0-10-5,-3-9-9,8 12-15,-8-12-33,14 8-10,-14-8-39,16 3-11,-16-3-19,20-3 6,-10 2 2,3-3 10,0-3-16,-1 1 27,1-1-16,1-3 13,-2 1-7,1-5 27,1-1-20,-3 1 11,2-4-25,-2 0 27,-2-5-28,3 0 42,-3-4-16,-1 0 48,-2-1-21,0-1 39,-2-2 12,0 3 9,-3 1 13,2-1 26,-3 1 11,1 0 23,-1 2 23,-1 2 7,0 3 15,-2 2 1,0 1-9,1 2 10,-1 2-10,1 4 6,-3 0-8,5 9 11,-8-9 2,8 9 12,0 0-5,-14 3-2,14-3 26,-12 15-10,7-3 0,0 3-7,-1 4 5,1 5 2,0-2-7,1 4 22,1 1 6,2 0-10,1 2 16,0 0-34,1 0-11,2 2-14,1 0-11,2-1-12,-1-1-26,1-6 1,1 1-6,2-2-9,0-2-9,1-1-2,1-1-8,1-2-4,0-2-12,0-3-69,0-2-85,2 0-85,-1-4-128,1 1-133,0-6-92,0 1-193,1-2-414,1-2-809</inkml:trace>
  <inkml:trace contextRef="#ctx0" brushRef="#br0" timeOffset="11689.213">16847 10728 497,'0'0'714,"0"0"-148,0 0-25,0 0-40,0 0-15,15 2-93,-15-2-45,0 0-71,0 0-50,0 0-57,11 5-17,-11-5-41,0 0-17,0 0-51,0 0-49,0 0-174,0 0-78,0 0-126,0 0-237,0 0-535,0 0-769</inkml:trace>
  <inkml:trace contextRef="#ctx0" brushRef="#br1" timeOffset="20244.1694">2369 11748 5,'0'0'866,"-3"-18"-221,3 18-65,-1-20-15,-1 9-89,2 11-10,-1-20-71,1 20-29,-2-19-56,2 19-31,-2-20-8,2 20-16,-1-15-29,1 15-28,0-12-35,0 12-31,-1-12-26,1 12-25,0 0-15,0 0-6,0 0 56,0 0-10,0 0-20,0 0-8,1 14 23,-1-14-9,1 20-9,-1-20-11,0 24-6,2-12-6,-2 1-7,0 1-10,1 3-4,0 0-14,0-1 2,1 1 5,-2 1-13,1-1-6,-1 1-1,1-2-5,1 1-1,-1 0 2,-1 0 8,0-1-5,1-1-7,-1-1 0,1 0-60,-1-2-81,0 0-68,2-1-77,-2-11-78,1 18-121,-1-18-144,1 14-120,-1-14-777,2 11-1154</inkml:trace>
  <inkml:trace contextRef="#ctx0" brushRef="#br1" timeOffset="20807.434">2636 11672 489,'3'-8'713,"-3"8"-115,7-14-31,-7 14-78,5-10-13,-5 10-83,6-10-13,-6 10-55,4-8-29,-4 8-37,0 0-31,5-9-32,-5 9-31,0 0-25,0 0-25,0 0-25,0 0-12,0 0-21,-7-5-20,7 5 4,-14 7-18,6-1 2,-1-2-12,-2 3 6,0 0-13,-1 2 5,0 0-7,0-1 6,0 3-10,0-3 11,0 2-12,0 0 4,0 0-6,0-2 10,1 2-10,1 0 9,0-2-11,2-2 9,1 2-9,0-1 9,0 0-9,0 0 8,7-7-8,-9 13 8,9-13-9,-8 14 9,8-14-7,-3 11 3,3-11-7,0 14 9,0-14-6,5 14 8,-5-14-9,8 16 11,-2-8-9,0 0 7,1 0-10,4 1 12,-2-1-1,3 0 0,-1-2-12,1 2 11,2-1-6,-3-1 7,4-1-9,-2 1 10,0-1-8,2 0 9,2-3-10,-2 4 9,1-5-9,-1 4 11,3-3-10,-3 0 9,2 0-6,-3 1 4,0-2 6,0 1 7,-2-1 18,2 1 4,-3-1-3,-11-1-1,21 2 3,-21-2 0,17 2 4,-17-2-7,12 2 21,-12-2 6,0 0 0,18 1 4,-18-1-3,0 0-6,13 2-8,-13-2-8,0 0-8,0 0-17,13 1 10,-13-1-9,0 0-3,0 0-45,0 0-71,0 0-68,0 0-89,0 0-37,0 0-123,0 0-127,0 0-111,0 0-822,0 0-1102</inkml:trace>
  <inkml:trace contextRef="#ctx0" brushRef="#br1" timeOffset="22577.7461">4901 11755 316,'0'0'554,"5"-13"-62,-5 13-49,4-14-16,-4 14-42,3-12-55,-3 12 8,4-13-8,-4 13-14,2-10-7,-2 10-53,3-11-18,-3 11-61,0 0-9,2-9-48,-2 9 6,0 0 3,0 0 45,0 0-22,0 0 7,5 7-20,-5-7 18,0 13-23,0-13-9,0 21-28,0-21-1,0 23-25,-1-9-2,0 2-20,-2-1-2,2 1-16,-2 2 4,1-1-11,-1 0-2,1 0-4,-1 0-8,-1 0-10,-1 0 7,3 0-17,-2-2-37,0 0-71,0 1-42,0-1-94,2-1-62,-2-3-148,1 0-116,0-1-134,-1-1-687,4-9-1004</inkml:trace>
  <inkml:trace contextRef="#ctx0" brushRef="#br1" timeOffset="22981.0513">4926 11710 411,'-6'-12'645,"6"12"-105,-5-11-52,5 11-55,-2-9-43,2 9-58,-2-13-30,2 13-45,2-13-27,-2 13-27,5-14-10,0 6-46,1 1 4,2 1-34,2-2 10,1 0-33,1 1 20,1 2-25,2 0 18,1 1-29,-1 2 15,-1-1-38,1 3 13,-2 0-29,0 0 15,1 0-27,-4 3-6,2-1-1,-3 2-7,-9-4 2,11 10 0,-11-10 1,6 15-6,-6-15 4,-6 17-2,2-6-8,-3-1 3,-2 3-2,-3-1 0,1 0 6,-4 2-9,0-2 1,-1 0-3,2 1 2,-4-2-2,5-2-4,0 0-32,1 0-32,0-2-48,-1 1-39,4-2-69,2-2-80,-4 2-59,4-1-64,7-5-132,-12 7-603,12-7-778</inkml:trace>
  <inkml:trace contextRef="#ctx0" brushRef="#br1" timeOffset="23489.9815">5306 11837 63,'13'-6'743,"-13"6"-159,10-8-71,-10 8-35,7-8-53,-7 8-68,4-8-19,-4 8-44,0 0-35,-3-13-36,3 13-32,-8-5-16,8 5-22,-14-4-28,14 4-3,-21 2-11,8-1-6,-2 3-9,0-2-17,-2 4-18,2-1-5,0 2-7,2 0-13,2 2 3,-2-1-9,3 2-4,1-1-4,0 3 0,3-1-7,-1 0-1,3 0-3,2-1 1,2-10-6,-2 18 1,2-18-1,4 16-1,-4-16 1,9 16-1,-9-16-4,13 9 0,-13-9-1,21 4-1,-21-4 4,24 0-14,-13-1 2,3-3-7,-1 0-12,2 0 5,-3-2 4,0-1 4,0 2-3,-1-2 10,-4-1-3,3 2 4,-3-2 7,-1-1-2,-1 1-3,1 1 7,-2-2-3,0 1 3,-4 8-2,5-12 0,-5 12-1,4-12 3,-4 12-1,4-10-1,-4 10-2,0 0 5,5-8-2,-5 8-3,0 0 3,0 0 3,0 0 6,0 0-10,9 7 7,-9-7 2,5 9 1,-5-9-3,3 9-1,-3-9-6,4 13-2,-4-13-47,4 12-61,-4-12-61,5 12-95,-5-12-88,5 12-91,-5-12-126,3 12-620,-3-12-802</inkml:trace>
  <inkml:trace contextRef="#ctx0" brushRef="#br1" timeOffset="24114.9508">5443 11911 46,'0'0'642,"0"0"-141,0-17-80,0 17-19,4-12-39,-4 12-54,6-13-8,-6 13-36,11-11 0,-5 3-53,2 4 26,0-2-9,3 0-28,-2 3-40,2 1-13,1 1-14,-12 1-23,21 0-20,-9 1-19,-12-1-11,20 7-16,-12-3-8,1 3-6,-1 0-16,-2-1 12,-1 2-6,0 1-24,-1-1 22,-1 1-5,-3-9-4,3 19 0,-3-19-3,0 17 0,0-17 0,-1 17-4,1-17-2,-5 13 4,5-13-1,-5 12-2,5-12 1,-5 8-6,5-8 8,0 0-1,-8 7 2,8-7-1,0 0-3,0 0 1,-9-5-3,9 5-2,0 0-3,0-18-16,0 18-28,5-17-13,-2 7-24,2-1-44,0-1-42,0-1-29,4 1-28,-1-2-26,0 0-30,-1 1 19,6-2-28,-3 1 22,1 0-7,1-1 68,0 1 23,0-1 55,1 1 8,0 1 81,1 0-3,-1 0 67,1 1 8,-3-2 54,2 3 15,-3 0 9,1-1 14,-1 2 19,-1-1 12,0 2 14,-3 0 9,2 1-6,-3 0 1,0 1 2,-5 7 12,9-11-18,-9 11-4,8-9 8,-8 9-30,5-8 2,-5 8-31,0 0-1,6-7-7,-6 7 22,0 0-9,0 0 30,0 0-23,4 13 23,-4-13-22,0 16 9,0-16-35,0 24 18,0-10-31,0 3 19,0 2-33,0 0 26,0 1-33,0 1 12,0 0-33,1-1 12,-1 5-25,0-4 9,2 0-22,-2 0 10,1-3-9,-1 0 1,0 0-25,1-4-13,-1 0-68,0-2-26,0-1-66,0-11-2,1 18-62,-1-18-65,0 14-79,0-14-36,0 0-17,-1 11-67,1-11-47,0 0-493,0 0-665</inkml:trace>
  <inkml:trace contextRef="#ctx0" brushRef="#br1" timeOffset="24320.2458">5774 11862 259,'0'0'611,"0"0"-103,-13 0-73,13 0-46,0 0-44,0 0-58,0 0-21,-5-7-44,5 7-12,0 0-210,9-7 326,-9 7-203,12-5-21,-12 5-21,19-6-16,-19 6-19,19-5-20,-8 3-63,0 0-91,1 0-105,-12 2-88,21-3-164,-8 2-484,-13 1-558</inkml:trace>
  <inkml:trace contextRef="#ctx0" brushRef="#br1" timeOffset="24806.1801">6257 11771 513,'0'0'464,"0"0"-48,13-6-52,-13 6-19,0 0-26,9-5-38,-9 5-18,0 0-26,0 0-8,6-6-32,-6 6 18,0 0-5,0 0-18,0 0-28,0 0-28,-5-10-25,5 10-6,0 0-11,-15-1-19,15 1-9,-12 3-7,12-3-6,-16 5-8,7-2-6,0 2-6,1 0-7,-2-1-3,1 3-7,0-2 0,0 3-3,1-2-5,2 2-2,-1 0-2,0-2 1,1 1 3,0 2-2,1-1-5,5-8-17,-8 13 15,8-13-9,-6 10 21,6-10-6,-1 12 0,1-12 0,0 0-2,6 12-7,-6-12 6,8 5 2,-8-5-3,13 4-3,-13-4-1,16 2 1,-16-2 2,18 2 7,-18-2-9,23 1-8,-23-1 10,22 3 0,-10-2-1,-12-1 1,20 4-2,-20-4-1,20 4-1,-20-4 2,14 5 1,-14-5-1,14 5-4,-14-5 14,11 7-21,-11-7 26,6 7 29,-6-7-2,0 0 9,1 10 4,-1-10 6,0 0 10,-6 12 19,6-12-35,-10 5 14,10-5-33,-16 7 14,16-7-32,-20 5 19,8-5-30,1 2 23,-2-1-29,0-1 17,-1 0-68,2-1-43,-1-1-43,-1-1-57,2-1-90,-3-1-96,3-2-123,-2 2-244,2-4-394,0-1-755</inkml:trace>
  <inkml:trace contextRef="#ctx0" brushRef="#br1" timeOffset="26017.5863">8469 11778 198,'0'0'568,"10"-3"-87,-10 3-68,10-4-49,-10 4-25,11-8-20,-11 8-1,7-9-24,-7 9-6,10-10-20,-10 10-28,7-10 12,-7 10-47,6-12-5,-6 12-27,3-10 11,-3 10-31,0 0 6,1-14-40,-1 14-18,-6-8-31,6 8 13,-15-6-37,15 6 19,-21-1-34,8 2 23,-1 1-34,1 0 15,-2 3-21,0 0 13,1 0-21,-2 2 18,4 0-29,0 1 1,1 0 1,0 1 2,2 0 0,2 0 0,2-1 6,-2 1-7,3-1-1,4-8 25,-2 15-24,2-15 22,1 14-28,-1-14 24,10 9-27,-10-9 31,17 9-37,-6-5 35,2 0-26,1-4 24,4 3-22,-1-2 14,2 1-23,0-1 1,2-1 5,-1 1 1,-1 0 9,2-1 2,-2 1-7,-3 0 4,0 1-3,-3 0 3,0-2 0,-13 0-2,21 5 1,-21-5 4,15 6-2,-15-6 1,5 9-2,-5-9 0,0 0 28,-6 14-31,0-9 29,-3 2-31,-4-2 25,-1 3-23,0-1 24,-4-1-28,0 0 25,-4 0-24,1-1 23,3 1-26,-1-2 25,-1-2-29,2 2 19,1-3-18,0 0 27,3 1-28,0-2 30,0-2-26,1 1 25,0-1-27,3-1 5,0-1-56,-2-1-50,5 1-30,-1-1-52,8 5-80,-10-12-77,10 12-52,-7-12-57,7 12-148,0-13-525,0 13-748</inkml:trace>
  <inkml:trace contextRef="#ctx0" brushRef="#br1" timeOffset="26505.6138">8714 11793 559,'0'0'652,"0"0"-96,12-3-31,-12 3-103,0 0-10,0 0-51,0 0-39,11-2-44,-11 2-40,0 0-43,0 0-22,0 0-26,-5 10-18,5-10-17,-7 11-22,7-11-17,-6 10-9,6-10-12,-6 13-9,6-13-4,-4 15-6,4-15-9,-1 13-4,1-13-14,1 12 12,-1-12-10,4 11 6,-4-11 1,6 8-7,-6-8-1,13 3 0,-13-3-2,17 2 0,-17-2-1,22-4 1,-11 1-8,3-1-3,0-1 0,0 0-3,-2-2 6,2 0 2,-3 0-3,1 0 0,-1-2 4,-2 0-1,0 1 0,-1-1 21,-2 1-24,-1-2 17,-1 3-24,-4 7 25,8-15-24,-8 15 29,5-13-25,-5 13 22,4-9-38,-4 9 46,0 0-19,2-11 24,-2 11-5,0 0 30,0 0-28,0 0 23,0 0-15,-6 8-2,6-8-8,-1 11-1,1-11-7,-2 13-6,2-13-4,-1 14 23,1-14-31,0 16 30,0-16-50,1 15-43,-1-15-71,3 15-33,-3-15-39,6 12-55,-6-12-60,11 12-23,-11-12-13,12 7-52,-12-7 2,17 6-13,-17-6 20,15 1-29,-15-1-218</inkml:trace>
  <inkml:trace contextRef="#ctx0" brushRef="#br1" timeOffset="27099.3375">9032 11866 1089,'16'-5'89,"-16"5"47,15-8 30,-15 8-38,12-10 22,-12 10-4,9-13 28,-9 13-25,7-14-16,-7 14 8,8-12 5,-8 12-7,5-12-2,-5 12-4,5-12-5,-5 12-5,5-9-17,-5 9-3,5-7-2,-5 7 13,0 0 6,12-6 0,-12 6-1,0 0-4,11 2-4,-11-2-11,8 5-6,-8-5-1,10 8-5,-10-8-26,8 12 30,-8-12-22,8 13 8,-8-13-34,8 14 12,-8-14-27,7 14 15,-7-14-23,6 11 12,-6-11-25,4 11 15,-4-11-20,5 7 17,-5-7-22,0 0 25,4 11-19,-4-11 25,0 0-49,0 0 49,6 6-24,-6-6 17,0 0-24,0 0 24,0 0-26,3-9 18,-3 9-23,0 0 18,4-15-11,-4 15 9,5-16-19,-1 7 18,0 0-14,1 0 9,1-2-10,1 2 22,-1-1-23,2 0 25,0 0-5,0 3 4,0 1-21,1-1 32,0 1-28,1 2 27,-1 1-21,-9 3 23,20-3-24,-20 3 25,22 2-38,-12 2 34,1-1-20,1 3 20,-3-1-24,4 2 15,-3 1-19,-2-2 23,1 2-27,-2-1 26,1-2-23,-3 3 21,1-2-20,-1 2 0,-5-8 18,6 12-18,-6-12 24,4 9-24,-4-9 21,0 0-31,0 13 27,0-13-22,0 0 25,0 0-21,-7 8 21,7-8-23,0 0 25,0 0-26,-11-4 23,11 4-23,-5-7 23,5 7-27,-4-11 23,4 11-19,-3-15 19,3 15-20,3-18 25,-1 7-19,4 1 40,0-2-15,4 2 36,-1-1 8,3 1 12,3-1-15,0 1 32,5 0-24,-1 3 38,0 1-23,1 3 15,-1-2-20,1 5 9,-1 0-29,-1 0 4,0 3-26,-1 1 5,-1 0-18,-1 2 8,-1 0-21,-2 2 42,-1 0-95,-3 2-35,-3 1-92,-4 0-64,1 3-129,-6 1-172,-3 1-155,-2 1-843,-7 3-1165</inkml:trace>
  <inkml:trace contextRef="#ctx0" brushRef="#br1" timeOffset="30343.8607">11106 11760 716,'0'0'592,"2"-12"-56,-2 12-28,0 0-54,1-14-38,-1 14-16,0 0-61,1-12-13,-1 12-70,0 0-24,0 0-54,2-12-12,-2 12-48,0 0 15,0 0-11,0 0 22,0 0-35,7 11 29,-7-11-22,3 16 3,-1-7-34,2 1 10,-1 2-40,-1 0 12,-1 1-30,2-1 12,0 2-26,-1 0 12,2 2-25,-3-4 18,1 2-29,0-2 23,-2 2-25,2-1 23,-1-1-45,0 1-18,-1-13-79,0 22-38,0-22-77,2 19-76,-2-19-88,0 17-86,0-17-65,-3 13-233,3-13-314,0 0-716</inkml:trace>
  <inkml:trace contextRef="#ctx0" brushRef="#br1" timeOffset="30807.0152">11146 11944 43,'0'0'645,"3"-9"-141,-3 9-82,5-10-38,-5 10-29,10-11-51,-3 5-30,-1-1-49,1 2-19,5-2-28,-1 1-1,2-2-28,0 2-37,0 2-18,2-1-24,-2-1-17,3 1-7,-3 0-25,2 1-39,-2 2-43,0-2-41,-1 2-29,-1 0-22,2 0-25,-4 0-2,-9 2-30,18-4 9,-18 4-29,14-3 16,-14 3-31,11-3 2,-11 3 2,9-2 26,-9 2 42,0 0 49,0 0 62,9-5 100,-9 5 45,0 0-11,0 0 60,0 0-12,1-12 28,-1 12-11,0 0 27,-3-12 7,3 12 8,-3-10-16,3 10 6,-2-12-3,2 12 8,-4-12-1,4 12 6,-3-12 14,3 12-3,-3-12-1,3 12 25,-1-12-27,1 12 10,0 0-36,0-15 14,0 15-51,0 0 6,-2-10-28,2 10 24,0 0-34,0 0 17,0 0-25,0 0 29,0 0-37,10 8 4,-10-8-20,5 14 12,-5-14-29,1 21 10,1-10-25,-1 1 17,-1 0-32,0 2 18,0-2-28,0 4 22,-1 0-24,-1-2 17,1 1-31,-1 1-23,0 0-78,0-2-40,-1 1-69,0-4-63,2 1-84,-1 0-83,-2-1-72,3 0-216,1-11-376,-4 15-733</inkml:trace>
  <inkml:trace contextRef="#ctx0" brushRef="#br1" timeOffset="31186.7965">11721 11704 171,'0'0'747,"1"-14"-142,-1 14-73,2-12-54,-2 12-77,-3-11-39,3 11-42,-4-10-48,4 10-25,-5-7-34,5 7-22,0 0-42,-13-6-2,13 6-34,-9 3 9,9-3-32,-11 5 6,11-5-26,-13 12 20,8-5-30,0 2 28,1-1-34,0 3 31,0 0-10,2 1 27,-2 1-38,2 0 16,0 0-24,2 1 19,0-1-36,0 0 17,2 0-32,0-1 19,0 0-31,2-1 13,0 0-20,0 0 18,1-2-21,3 0 19,-3 0-25,4-2 22,-4 1-39,3 0-28,-1-4-76,2 1-21,-9-5-62,16 5-58,-16-5-62,20 5-63,-20-5-40,14 2-85,-14-2-113,18-3-403,-8 1-644</inkml:trace>
  <inkml:trace contextRef="#ctx0" brushRef="#br1" timeOffset="31452.4123">11892 11767 562,'0'-13'511,"1"1"-37,-1 12-60,2-20-41,-2 20-50,-2-19-15,2 19-21,-1-20-26,1 20 2,-2-15 1,2 15-34,-2-13-6,2 13-38,-2-11 10,2 11-38,-3-9 10,3 9-38,0 0 21,-5-9-17,5 9 17,0 0-39,0 0 19,0 0-27,-4 11 10,4-11-38,0 13 17,0-13-35,2 19 11,-1-8-30,2 2 11,-2-1-27,1 1 14,-2 3-23,5 0 14,-5-2-22,2 2 13,-2-2-21,1 1-10,-1-1-71,0 0-35,0-1-69,0 0-36,0 1-82,0-2-104,-1 0-63,1 1-91,-2-1-181,2-12-392,0 21-750</inkml:trace>
  <inkml:trace contextRef="#ctx0" brushRef="#br1" timeOffset="31791.6002">12056 11758 409,'2'-16'658,"-2"16"-111,2-12-60,-2 12-77,0 0-62,-2-12-54,2 12-44,0 0-37,-9-7-15,9 7-25,0 0-12,-17 3-18,17-3-13,-14 4-31,4 3 7,2-3-9,0 4 6,0-2-30,0 5 15,-2-2-27,4 1 21,-1 2-26,1 0 12,1-2-16,3 1 28,-1 1-16,1-2 11,2 3-30,0-13 21,2 19-21,0-8 10,1-2-32,4 0 15,-2-2-23,1 1 24,0-2-33,4-1 24,1 0-27,-2-2 6,2 0-77,1-2-34,0 0-43,1-2-69,0 0-49,1-2-48,-2 1-42,1-1-51,0-1-59,-1-1-163,2 0-300,-1-2-497</inkml:trace>
  <inkml:trace contextRef="#ctx0" brushRef="#br1" timeOffset="32057.8134">12228 11529 577,'0'0'672,"0"0"-129,-2-10-43,2 10-16,0 0-25,6-8-47,-6 8-11,15 3-59,-15-3-14,22 4-34,-7 1 25,2 1-35,1 2-27,0 3-13,1 1-34,1 0-20,-3 2-27,1 1-23,0 5-24,0-2-18,-2 2-22,-4-1-11,-2 0-21,-2 2 10,-2 0-19,-6 3-1,0 1-22,-9 3-62,0 2-88,-6 3-72,-8 1-123,-4-3-124,-7 8-195,-5-1-239,-3-4-576,-3 1-1087</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52:31.432"/>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008000"/>
    </inkml:brush>
  </inkml:definitions>
  <inkml:trace contextRef="#ctx0" brushRef="#br0">29523 3099 226,'1'-12'563,"-1"12"-81,0 0-63,0 0-20,0 0-39,-5-8-33,5 8-22,0 0-25,0 0-15,-3-9 13,3 9-62,0 0 11,0 0-50,0 0 2,-7-6-44,7 6 2,0 0-35,0 0 7,0 0-23,-11 3 0,11-3-23,-10 9 7,10-9-20,-10 11 7,4-5-16,1 1 3,-3 1-16,3 0-2,0 1-2,0 0-2,1-1-5,0 2-1,2 0-3,-1-1-2,3-9-3,-4 18-1,4-18-7,2 16 2,-2-16 7,5 14 2,-5-14-5,7 15 1,-7-15-1,8 12 0,-8-12-2,9 9-2,-9-9 3,13 8-1,-13-8 3,11 4 2,-11-4 2,13 3 4,-13-3 1,0 0 19,18 0-30,-18 0 3,13-4-2,-13 4 13,13-6-3,-13 6 6,13-11 13,-13 11-17,12-12 1,-8 4 13,1 1-11,-1-3 1,0 3-5,1-4 3,-3 2-7,1-1 10,-3 10-14,2-20 1,-2 20-4,0-18-1,0 18-3,-1-21 3,1 21-5,-4-18 4,4 18-6,-4-14 1,4 14-1,-6-12 3,6 12-16,-6-11-34,6 11-49,-11-6-27,11 6-61,-12 0-10,12 0-91,-12 0-59,12 0-72,-13 4-60,13-4-52,-11 5-113,11-5-289,0 0-507</inkml:trace>
  <inkml:trace contextRef="#ctx0" brushRef="#br0" timeOffset="476.0221">29725 3098 115,'0'0'589,"0"0"-131,8-4-49,-8 4-32,0 0-27,0 0-48,9-7-30,-9 7-23,0 0-18,0 0-23,0 0-38,0 0-18,6-6-25,-6 6-16,0 0-11,0 0-5,0 0 14,-5 7-47,5-7 31,0 0-39,-8 11 12,8-11-24,-6 11 21,6-11-33,-5 12 26,5-12-41,-7 16 31,7-16-28,-3 17 22,3-17-30,-4 16 20,4-16-27,-2 14 22,2-14-24,2 15 21,-2-15-18,2 12 16,-2-12-27,7 12 43,-7-12-26,9 8 2,-9-8 2,11 7 5,-11-7 4,13 6 15,-13-6-1,15 1 7,-15-1 5,14 0 8,-14 0-8,17-2 13,-17 2 10,17-6 5,-10 2 4,2-1 1,-9 5-9,13-12 1,-8 5-3,-1-3-3,2 2-10,-2-2-5,-1 1-15,-1-4-3,-1 3-8,1-1-6,-2 11 4,0-23-9,-2 12-6,1 1-1,-1-1-5,-2 3 0,0-1-15,-2 2-55,-2 2-88,0-1-52,-1 2-104,-2 2-93,-1 1-100,-2 1-116,-4 3-711,1 2-932</inkml:trace>
  <inkml:trace contextRef="#ctx0" brushRef="#br1" timeOffset="18881.0077">2039 12782 264,'-3'-15'563,"3"15"-103,-1-13-48,1 13-21,-2-17-64,2 17 6,-4-16-12,4 16-10,-3-20 21,3 20-53,-3-21 11,3 21-27,-2-17 20,2 17-8,-5-16 2,5 16-2,0-14-5,0 14 19,-1-12-24,1 12-41,0 0-26,-3-16-18,3 16-17,0 0-29,0 0-8,0 0 15,0 0 2,0 0-4,0 0-10,9 15-3,-7-3-118,2 2-8,-1 1 0,1 4 0,-2-2 0,2 5 0,-1 0 0,-1 0 0,1 2 0,1-2 0,-2 2 0,-1-5 0,1 2 0,-2-1 0,2-1 0,0-1 0,-2 1 0,1-4 0,0-1 0,-1 0 0,1-2 0,-1-12 0,0 22 0,2-12 0,-2-10 0,0 15 0,0-15 0,1 14 0,-1-14 0,0 0 0,0 15-147,0-15-266,0 0-34,0 0-60,0 0-71,0 0-83,0 0-102,0 0-720,-1-14-1108</inkml:trace>
  <inkml:trace contextRef="#ctx0" brushRef="#br1" timeOffset="19553.6594">2250 12737 632,'0'0'680,"0"0"-106,0 0-60,0-11-45,0 11-76,0 0-9,0 0-78,-1-12-4,1 12-46,0 0-35,0-12-19,0 12-3,1-10-23,-1 10-5,5-12-11,-5 12-8,9-14-12,-3 4-4,2 4 5,0-2-8,2 0-5,-1 3-5,0-2-10,2 2-18,-2 1-16,1 1-13,-10 3-11,19-5-9,-19 5-10,16 0-2,-16 0-7,15 5 6,-7 0-13,-8-5 4,10 13-13,-6-4 0,-2 3-10,-2-12 7,0 23-2,-1-10-5,-4 2 13,1-1-9,0 2 4,-1-2-12,0 1-3,0-2 3,0-1 2,-1 3 0,2-6 0,0 1 0,-1-2 2,1 0 0,4-8 0,-7 13 1,7-13 2,-7 10-3,7-10-4,-4 8-1,4-8 4,0 0-6,0 0 0,-5 8 0,5-8 14,0 0 5,0 0-20,0 0 1,10-8 33,-10 8-39,12-6 4,-12 6 2,11-7 2,-11 7 2,14-5-8,-14 5 11,16-4 4,-16 4-5,17-1 4,-17 1-7,17 1 0,-17-1-4,18 4 9,-9-1-6,-9-3 8,16 7-3,-10 0 1,-6-7 3,12 10-2,-12-10-4,9 13 4,-9-13-5,5 12 5,-5-12 2,0 14-1,0-14 0,-2 16 11,2-16-3,-8 17 28,3-9-14,0 1 12,-1-1-11,-1 1 5,0-2 9,-2 0-5,-2 0-10,3-1 9,-2-1-14,3 0 9,-2 1-14,-1-3 8,1 0-16,-2 1 3,11-4-10,-20 4 8,20-4-13,-19 3 12,19-3-15,-18 1 4,18-1-49,-18-1-42,18 1-57,-15-4-52,15 4-46,-16-3-65,16 3-60,-9-4-141,9 4-112,-10-3-111,10 3-660,0 0-1002</inkml:trace>
  <inkml:trace contextRef="#ctx0" brushRef="#br1" timeOffset="20199.4008">2772 12761 160,'-3'-12'628,"3"12"-115,0 0-60,-6-10-14,6 10-28,0 0-49,-2-13 14,2 13-71,0 0 14,0-14-48,0 14 2,2-10-14,-2 10-8,0 0-12,4-13-17,-4 13-7,7-11 6,-7 11-4,10-10-21,-4 5-10,2 0 9,0 1-6,2-1-20,0-1-27,0 2-15,2 2-19,-2-1-13,3 2-23,-13 1 1,23 1-7,-23-1-23,22 5 1,-12-1-12,0 3 4,-2-1-11,-1 4 2,1 0-12,-2 2-2,-3 0 0,-1 0 2,0 2-7,-4-1 7,1 1-12,-3 1 8,0 1-16,-3 0 10,2 0-7,-3-2 7,0 3-9,0-2 12,0-1-12,1 0 7,-2-1-8,1 0 15,0-1-16,0-1 12,-1 0-12,3-2 8,1 0-8,0-2 13,-1 1-10,6-8 10,-11 11-6,11-11 9,-8 10-13,8-10 10,-5 8-10,5-8 6,0 0-4,-8 9 3,8-9-1,0 0-2,0 0-5,-7 7 3,7-7 10,0 0-10,0 0-9,0 0 23,9-6-21,-9 6 13,9-7-9,-9 7 0,14-6 6,-5 1-4,-2-1-2,3 2 11,0 0-10,-1-1 8,0 0-9,2 1 8,-2 0-7,1 0 1,-10 4-26,18-7-51,-9 4-48,-9 3-46,18-7 0,-18 7-42,18-5 4,-18 5-54,18-7-26,-9 5-37,2-1-43,-1 1-35,2-2-43,1 1-119,-2 0-136,3-1-428,0 2-748</inkml:trace>
  <inkml:trace contextRef="#ctx0" brushRef="#br1" timeOffset="20729.4125">3367 12700 303,'0'0'657,"-4"-10"-107,4 10-46,-4-7-59,4 7-36,-6-11-52,6 11 6,-7-8-41,7 8-28,-6-6-39,6 6-22,0 0-14,-11-7-26,11 7-19,0 0-13,-12-2-16,12 2-12,0 0-15,-14 1-4,14-1-12,-10 5-9,10-5-11,-11 8-7,11-8-6,-9 12-8,9-12-7,-9 13-6,9-13 11,-7 14-30,7-14 15,-3 15-26,3-15 13,-2 15-21,2-15 16,1 16-21,-1-16 17,4 15-19,0-6 19,-4-9-22,11 15 20,-5-9-17,1 2 10,1-3-8,2 3 14,1-1 3,1-1-4,-1 1 8,1 1 13,2-3-5,-3 3-1,2-2-9,-3-1-6,1 2-1,0-1-6,-2-2-3,0 2 5,1-2-3,-2 1 0,-1 0-2,-7-5 1,13 7 4,-13-7 8,12 6 8,-12-6 19,9 6 14,-9-6 6,0 0 4,6 8-2,-6-8-4,0 0-9,-4 15-8,4-15-4,-10 11-5,2-3-6,-3 0-8,-1 0-1,-2 0-5,1 1-4,-3-2-2,1 0-4,-2-1-5,0 1-6,1-2-26,-1-1-47,1 0-40,0 0-45,1-2-48,1-2-66,14 0-37,-25 0-33,15-3-59,-1 0-66,11 3-48,-16-8-51,16 8-52,-11-14-602,7 6-829</inkml:trace>
  <inkml:trace contextRef="#ctx0" brushRef="#br1" timeOffset="21073.1501">3273 12650 535,'0'0'702,"0"0"-145,0 0-40,0 0-79,0 0-10,0 0-48,4-9-38,-4 9-23,0 0-27,0 0-38,0 0-18,16-2-6,-16 2-25,14-2-23,-14 2-11,19-3-12,-8 1-19,1-2-16,4 1-14,-2-1-8,4-1 1,-1 1 4,1 0-7,0-1-4,0-2 5,2 2-11,0-3 12,-3 3-8,1-1 6,-3-1-12,2 3 5,-3-2-8,0 1 4,-1 0-8,-3 0 4,0 2-12,-1-1 3,-9 4-11,15-5 1,-15 5-16,12-5-26,-12 5-24,10-5 0,-10 5 0,0 0 0,12-4 0,-12 4 0,0 0-151,0 0-125,0 0-94,0 0-105,0 0-181,0 0-205,0 0-847,-12-3-1385</inkml:trace>
  <inkml:trace contextRef="#ctx0" brushRef="#br1" timeOffset="22003.1071">4853 12848 150,'0'0'370,"0"0"-60,4-11-71,-4 11-6,3-10-63,-3 10-6,3-11-42,-3 11 26,5-10-41,-5 10 5,5-11-24,-5 11 3,4-11-8,-4 11 16,4-12-10,-4 12 4,4-11 2,-4 11 14,3-12 20,-3 12 24,4-13 40,-4 13 14,3-14 22,-3 14 18,5-16 25,-5 16-28,6-17 32,-6 17-4,4-16 15,-4 16-18,4-14 12,-4 14-9,3-13 7,-3 13-15,2-12-18,-2 12-18,0 0-24,1-13-16,-1 13-25,0 0-20,3-11-23,-3 11-18,0 0-51,0 0-51,0 0 0,0 0 0,0 0 0,0 0 0,3 10 0,-3-10 0,0 19 0,0-4 0,0-3 0,0 5 0,0 0 0,-2 0 0,2 0 0,0 2 0,0-1 0,-1-2 0,1 2 0,-1-2 0,1-4 0,-2 2 0,2 1 0,-1-3 0,1 1 0,0-1 0,-1-1 0,1-11 0,-1 22 0,1-22 0,0 18 0,0-18 0,-2 14 0,2-14 0,-1 13 0,1-13 0,-1 11 0,1-11 0,0 0-102,0 12-337,0-12-62,0 0-86,0 0-79,0 0-102,-2 11-856,2-11-1279</inkml:trace>
  <inkml:trace contextRef="#ctx0" brushRef="#br1" timeOffset="22622.6446">5181 12716 248,'0'0'791,"0"-11"-176,0 11-62,0 0-54,-1-13-47,1 13-59,-2-12-42,2 12-66,2-9-39,-2 9-15,2-15-48,-2 15 18,5-13-31,1 7 18,-1-2-26,1 1 12,3 0-24,-1 1 14,-1 1-36,5 1-1,-3 0-32,1 2 2,-10 2-20,19 0 10,-19 0-24,18 4 3,-9 1-20,-3 1 8,1 0 0,-3 1-17,0 3-12,-2 0-7,-2-10 0,-2 24 2,-2-10-9,0 0 1,-1 1-8,-3-1 5,-1 0-3,2-1 9,-1 0-15,1-1-1,-1-3 14,1 3-11,1-4-5,1-1 7,-1 0 2,6-7-3,-10 12-4,10-12 1,-7 8-1,7-8-3,0 0 11,0 0-14,-8 5 8,8-5 5,0 0-8,0 0-16,6-6 20,-6 6-7,8-7 11,-8 7-9,13-5 3,-13 5-3,13-7 3,-13 7 9,16-4-7,-16 4-7,17-4 6,-17 4-18,18-1 21,-18 1-6,15 1 8,-15-1-10,18 3 6,-18-3 3,14 5 0,-14-5-10,15 7 12,-15-7-4,12 8-1,-12-8 7,7 10-2,-7-10-1,4 12 12,-4-12 5,1 11 5,-1-11 7,-2 15-2,2-15-4,-8 13 41,3-6-54,0 1 42,-1 0-56,-2 0 45,-1-1-47,0-2 41,-1 1-49,-2 2 42,1-3-23,-3 2 14,4-2-42,-2-2 41,-2-1-46,4 2 45,-2-1-46,-2 0 43,4-1-54,-3 1 35,13-3-88,-19 2-41,19-2-41,-16 3-62,16-3-59,-15 0-105,15 0-110,0 0-92,-14-1-108,14 1-722,0 0-1034</inkml:trace>
  <inkml:trace contextRef="#ctx0" brushRef="#br1" timeOffset="23522.6313">5690 12876 4,'0'0'997,"14"0"-268,-14 0-84,11-2-89,-11 2-74,0 0-34,14-1-65,-14 1-31,0 0-66,12-2-5,-12 2-30,0 0-28,0 0-28,0 0-30,14-2-20,-14 2-23,0 0-22,0 0-15,0 0-11,0 0-9,0 0 5,9 5 9,-9-5 13,0 0-18,0 0-11,-4 10-6,4-10 4,-5 9-18,5-9-5,0 0 38,-10 8-63,10-8 20,0 0-30,-11 8 49,11-8-48,0 0 38,-7 6-26,7-6 31,0 0-28,0 0 29,0 0-46,0 0 43,0 0-56,0 0 43,0 0-41,0 0 38,0 0-43,0-12 36,0 12-35,7-7 37,-7 7-32,8-5 31,-8 5-34,8-5 41,-8 5-28,11-5 45,-11 5-32,11-2 38,-11 2-35,0 0 37,15-1-37,-15 1 29,0 0-39,0 0 35,14 1-41,-14-1 32,0 0-35,8 4 31,-8-4-35,0 0 32,0 0-37,0 13 33,0-13-36,-6 8 34,6-8-33,-7 8 32,7-8-37,-8 9 38,8-9-36,-10 7 34,10-7-35,-8 6 28,8-6-27,0 0 27,-11 5-30,11-5 41,0 0-46,0 0 33,-16-5-30,16 5 36,0 0-35,-6-6 28,6 6-25,0 0 3,-3-11 0,3 11 3,0 0-1,2-12 4,-2 12 2,0 0 0,6-12 2,-6 12-3,7-6 2,-7 6-3,8-5 9,-8 5-2,11-3 2,-11 3 28,0 0-34,14-1 31,-14 1-37,11 1 34,-11-1-40,9 4 36,-9-4-36,7 7 37,-7-7-39,6 6 38,-6-6-23,0 0 16,2 13-26,-2-13 26,-2 11-25,2-11 26,-5 9-26,5-9 33,-7 10-47,7-10 8,-9 11-39,9-11 34,-9 8-33,9-8 28,-11 8-44,11-8 51,-12 6-38,12-6 50,-11 4-38,11-4 51,-10 2-43,10-2 49,0 0-46,-14-1 49,14 1-40,0 0 44,-13-6-48,13 6 49,0 0-46,-5-8 46,5 8-44,0 0 47,0 0-49,2-16 54,-2 16-56,7-8 53,-7 8-49,10-6 52,-10 6-37,13-4 56,-13 4-17,15 0 37,-15 0-40,16 3 30,-16-3-31,17 5 28,-8-1-30,-1 1 41,1 0-44,-1 3 31,-2-1-25,0 3 43,1 1-50,-2 0 4,-1 3-4,-2 0 11,-2-1-19,0-1 0,-2 4-8,-2 0-2,-4 1 0,1-1-38,-2 1-66,-4-2-55,0 2-59,-2-3-31,1 1-80,-4-1-45,2-4-84,-1 0-137,2-4-100,0 2-880,0-3-1221</inkml:trace>
  <inkml:trace contextRef="#ctx0" brushRef="#br1" timeOffset="24244.2928">6093 12748 444,'0'0'570,"0"0"-77,0 0-41,3-9-39,-3 9-31,0 0-12,0 0-15,0 0-30,0 0-1,0 0-44,-1-11 3,1 11-48,0 0 15,0 0-38,0 0 8,0 0-30,0 0 17,4-9-30,-4 9 8,0 0-14,11-5-9,-11 5-4,13-5 5,-13 5 6,15-3-21,-15 3-10,17-2-12,-17 2-1,19 0-10,-19 0-15,20 2-11,-9 1-13,-1 0-16,-1 1-36,0 2-24,1 0 0,-2-1 0,-2 3 0,-1 0 0,0 2 0,-5-10 0,7 19 0,-7-19 0,-2 21 0,1-10 0,-4 0 0,0 2 0,0 0 0,-3-1 0,0 2 0,0-1 0,-1-1 0,1 0 0,-2 0 0,2-1 0,0-2 0,1 3 0,-1-6 0,2 2 0,0-1 0,1 1 0,5-8 0,-7 9 0,7-9 0,-9 6 0,9-6 0,-5 8 0,5-8 0,0 0 0,0 0 0,0 0 0,0 0 0,0 0 0,0 0 0,0 0 0,7 5 0,-7-5 0,12-5 0,-12 5 0,15-8 0,-5 5 0,1-2 0,0 0 0,3 0 0,-2 0 0,3-2 0,-4 3 0,2-2 0,-1 2 0,-1 0 0,-1-1 0,1 1 0,-2 0 0,1 0-42,-1-1-267,-9 5-64,17-6-68,-7 2-50,-10 4-77,14-6-34,-14 6 16,16-4-94,-16 4-618,17-7-902</inkml:trace>
  <inkml:trace contextRef="#ctx0" brushRef="#br1" timeOffset="24782.8978">6643 12690 677,'-1'-13'703,"1"13"-95,0 0-30,0 0-49,-3-11-74,3 11-13,0 0-60,0 0-31,-4-12-57,4 12-7,0 0-51,0 0-8,-9-7-48,9 7-4,0 0-37,0 0-3,0 0-19,-15 0-12,15 0-11,-8 4-9,8-4-10,-9 8 4,9-8-10,-7 9-5,7-9-12,-7 10-5,7-10-7,-5 11-7,5-11-6,-2 12 2,2-12-4,-3 13-2,3-13 21,3 12-31,-3-12 4,2 11 28,-2-11-50,8 12 13,-8-12 29,8 12-46,-3-5 31,2 0-35,0 0 44,-1-2-25,2 3 14,0-2-33,-1 1 34,1-1-36,0 1 32,-1-2-32,1 2 32,-1-2-33,1 0 35,2 0-45,-2 1 47,0-1-44,-8-5 44,16 7-48,-16-7 51,14 8-45,-14-8 42,14 7-41,-14-7 54,11 8-35,-11-8 66,9 5-27,-9-5 41,5 7-33,-5-7 33,0 0-34,1 11 26,-1-11-36,0 0 22,-5 13-38,5-13 30,-7 9-40,7-9-9,-10 9 0,10-9 0,-14 11 0,5-7 0,0 1 0,-1-2 0,0 2 0,-1-3 0,0 1 0,0 1 0,11-4 0,-23 3-66,11-3-119,-1 1 15,13-1-94,-19-1-44,19 1-49,-20-5-68,20 5-83,-19-7-59,19 7-66,-15-10-102,10 3-520,0-2-862</inkml:trace>
  <inkml:trace contextRef="#ctx0" brushRef="#br1" timeOffset="25126.6368">6585 12645 294,'0'0'806,"0"0"-171,0 0-69,0 0-66,0 0-32,0 0-60,0 0-11,0 0-50,0 0-20,0 0-24,13-6-2,-13 6-56,14-2 3,-14 2-28,18-5-10,-5 1-15,1 1-8,1-2-22,1 1 6,-1-1-12,2-1-8,0 2-15,1-1-6,-2-1-4,2 0-8,-3 1-1,1 0-10,-1 0-6,0 0-48,-2 2-53,-2-1 0,1 1 0,-2-1 0,1 1 0,-11 3 0,16-5 0,-16 5 0,11-4 0,-11 4 0,12-3 0,-12 3 0,9-2 0,-9 2 0,0 0 0,11-3 0,-11 3 0,0 0 0,0 0 0,9-5 0,-9 5-319,0 0-106,0 0-81,0 0-137,0 0-104,0 0-185,0 0-534,-14-3-1086</inkml:trace>
  <inkml:trace contextRef="#ctx0" brushRef="#br1" timeOffset="37809.4258">9333 12792 8,'0'0'734,"0"0"-201,15-5-36,-15 5-26,12-5-39,-12 5-23,12-7-21,-12 7-63,11-5-12,-11 5-53,11-9-1,-3 3-38,-8 6 10,11-9-41,-4 3 11,-7 6-20,11-12 9,-11 12-27,9-13 6,-9 13-15,8-10-7,-8 10-19,6-13-5,-6 13-5,6-14-16,-6 14-12,3-14 34,-3 14-37,1-14 4,-1 14-2,0-13-6,0 13-15,-2-15-7,2 15-11,-5-13-4,5 13-10,-10-13-6,3 7-6,7 6-4,-13-12-3,13 12-4,-15-9 0,6 5-4,9 4 0,-18-4-3,18 4-2,-18-2 0,18 2-1,-20 1 1,9 1-5,0 0 1,0 1 2,-2 2 1,0-1 2,3 1-3,0 0-4,-1 2 2,2-2 0,-1 2-1,1 0 2,2 1 0,-1-1-1,0 0-1,2 1 4,-1 1-1,2-1 0,-1 1 1,2-1 2,0 0-2,4-8 0,-5 16-2,5-16 4,-1 14 0,1-14-1,1 16 5,-1-16 38,5 14-28,-5-14 31,10 15-34,-4-8 27,0-1-33,2 1 14,0-2-24,2 0 0,-1 2 0,1-2 0,0-2 0,2 2 0,0-1 0,0 1 0,1-2 0,-1 1 0,2 1 0,0-2 0,-1 2 0,1 0 0,-2-1 0,-1-1 0,2 2 0,-3-1 0,1 1 0,-1-2 0,-1 3 0,-2-1 0,2-1 0,-1 1 0,-8-5 0,12 9 0,-12-9 0,8 12 0,-8-12 0,5 12 0,-5-12 0,0 12 0,0-12 0,-2 11 0,2-11 0,-8 12 0,8-12 0,-10 13 0,4-6 0,-1-2 0,-2 2 0,2-2 0,-1 0 0,8-5 0,-18 7 0,18-7 0,-15 5 0,15-5 0,-17 2 0,17-2 0,-14 0 0,14 0 0,-16-5 0,16 5 0,-15-9 0,15 9 0,-12-12 0,7 5 0,-1 0 0,3-3 0,-1 0 0,4 10 0,-3-19 0,4 8 0,1-1 0,-1 1 0,2-1 0,2-1 0,0-1 0,1 2 0,2-2 0,0 2 0,1-1 0,0 1 0,2 0 0,-1 0 0,2 3 0,-3-1 0,1 0 0,1 1 0,0 1 0,-4 1 0,2 0 0,0 1 0,0 0-131,-1 0-47,1 1-39,-9 5-62,11-9-28,-11 9-73,10-5-87,-10 5-116,8-7-70,-8 7-211,0 0-446,0 0-911</inkml:trace>
  <inkml:trace contextRef="#ctx0" brushRef="#br1" timeOffset="41316.8561">8690 12793 238,'0'0'733,"0"0"-151,0 0-68,0 0-47,-12 2-44,12-2-26,0 0-34,0 0-76,0 0-8,-7-8-60,7 8 4,0 0-26,0 0 12,-2-15-40,2 15 11,3-9-39,-3 9 16,5-12-25,-5 12 18,8-11-27,0 2 23,-1 2-28,0-1 5,0 1-14,2 0-3,1 0 1,-1 0-2,2 2 19,1-2-25,-1 2-12,-1 0-15,3 2-4,-3 0-18,-10 3-7,22-2-14,-22 2 5,21 3-6,-12 2-5,0-3-3,-1 5-5,-1-2 5,0 4-1,-2-1 1,-1 2-9,-1 0-4,-2 2 1,-1-12-3,0 22-7,-3-10 1,1 0-1,-1 0 32,-2 2-39,0-1 35,-2-1-30,1 0 21,1-2-30,-1 1 29,0-1-27,1-1 28,-2-1-30,2-1 29,-1 0-29,6-7 24,-10 12-24,10-12 37,-9 10-37,9-10 34,-7 7-40,7-7 30,0 0-24,-11 4 30,11-4-36,0 0 28,0 0-26,0 0 34,0 0-34,-4-8 36,4 8-38,0 0 37,7-12-37,-7 12 2,6-8 5,-6 8 0,11-6 7,-11 6-4,11-6 2,-11 6 4,12-4 1,-12 4-2,16-6-2,-16 6 3,14-2 8,-14 2-10,17 1 33,-17-1-38,14 4 35,-14-4-37,16 7 33,-8-1-35,0 0 36,1 1-32,-2 3 33,0-2-35,-2 1 36,1 2-26,-1-2 44,-1 0-31,0 1 43,-1 0-36,-3-10 7,1 19 11,-1-19 11,-3 17 8,3-17 1,-6 19-43,0-13-13,1 3 0,-3-2 0,0-1 0,-3 0 0,0-1 0,0-3 0,-3 3 0,-2-3 0,-1-1 0,-1 0 0,-1-2 0,0 0 0,-1-1 0,0 0 0,-1-2 0,2 0 0,0 0 0,0 1 0,2-2 0,-1 1 0,3 1 0,1-2 0,1 3 0,3-2 0,0 1 0,1-2-112,9 5-359,-13-9-124,13 9-177,-8-6-215,8 6-675,-1-12-1329</inkml:trace>
  <inkml:trace contextRef="#ctx0" brushRef="#br1" timeOffset="71183.943">11460 12813 9,'0'0'748,"0"0"-186,0 0-74,-7-7-40,7 7-35,0 0-51,0 0-9,-4-10-36,4 10-50,0 0-16,-3-9-27,3 9-38,0 0-7,2-15-12,-2 15 1,2-11-23,-2 11-8,6-11-12,-6 11 5,7-13-7,-2 6-2,1-1-7,3 0-3,0-1-18,0 1-1,0-2 1,3 1-5,-2 2 0,0-1-7,0 1-15,1 2-12,-4 1 12,5 2-16,-12 2-2,18-3-15,-18 3 0,16 1-3,-16-1-11,17 7-8,-17-7 6,17 9-5,-10-2 3,-1-1-3,-2 2 0,0 1-5,-4-9 5,6 18-20,-4-8 21,-4 2-8,0-1 4,-4 2-2,0-1 0,-1 0-7,-1 0 18,-2 0-21,1 0 6,1-2-4,-1 0 5,-1 1 0,0-3-5,1 1-1,1-3 2,-1 1-4,3-2 4,6-5 0,-14 11 2,14-11-2,-13 6 6,13-6-3,-9 4 3,9-4 1,0 0-5,0 0-4,0 0 2,-14-2 3,14 2-4,0 0 2,0 0-18,4-9 21,-4 9-4,10-7 5,-10 7-10,11-4 5,-11 4 2,14-5-3,-14 5 0,17-2 2,-17 2-2,19-2-8,-19 2 5,21 0 8,-8 2-2,-13-2 4,21 3-1,-21-3-4,20 5 0,-11-2 1,-9-3-2,18 9 5,-11-4-5,-7-5-10,13 9 13,-7-3-10,-6-6 1,8 11 2,-8-11 6,5 12 3,-5-12-10,4 12 10,-4-12 3,-4 12 1,4-12 3,-5 13 3,5-13-2,-12 12 2,7-6-2,-5 2 2,1-4 2,1 2-2,-4 1 9,1-2-16,-3 0 26,1 0-34,1-2 2,-1 1 2,0 0-5,1-1 3,-1-2 0,0 1-21,-1 0 25,2-1-2,-1-1 3,13 0-15,-23 0-25,11-1-45,12 1-55,-21-4-39,21 4-67,-19-3-25,19 3-67,-15-5-75,15 5-86,-13-3-51,13 3-110,0 0-644,-14-4-899</inkml:trace>
  <inkml:trace contextRef="#ctx0" brushRef="#br1" timeOffset="71987.5641">12117 12822 408,'7'-6'652,"4"0"-101,-6 0-44,3 1-50,-8 5-16,12-12-40,-6 7-57,-6 5-49,9-14-43,-9 14-35,7-13-19,-7 13-15,4-12-13,-4 12-13,4-14 6,-4 14-6,1-14 3,-1 14-25,-5-11-18,5 11-11,-6-14-1,6 14-6,-13-10-2,6 5 5,-3 1 3,10 4 0,-15-8-10,15 8-9,-22-3-14,22 3 8,-19-1-3,19 1-1,-19 2-15,9 1-8,10-3-3,-19 7-5,10-5 5,1 3-14,-1 1-5,3 0-3,-3 1-3,4 0-13,0 0 13,-1-1-7,6-6 1,-5 19 1,5-19-4,-2 17-4,2-17-10,2 18 11,1-9 0,1 0 0,1 2-11,1-2 11,3 3-3,0-3-3,0 0 3,3-1 8,-1 1 12,-2-1-2,2 1-9,1-3 9,0 2-4,0-1-4,-1-1 1,1 2 2,1-3-6,-5 2 6,3-2-10,-1-1-2,-1 1 0,1 0-2,-1-1-4,-1 2 1,0-1-2,-8-5-5,14 7 1,-14-7 10,9 7-9,-9-7 1,10 9-2,-10-9 5,0 0-6,4 12 2,-4-12-1,0 0-3,-4 12 2,4-12-2,-8 8-1,8-8 0,-12 7 2,12-7-2,-17 8 4,17-8-3,-17 5 2,5-2-4,1-1 0,11-2 6,-23 5-4,23-5 1,-19 0 0,19 0 2,-18-2-3,18 2 2,-17-4-2,17 4 2,-15-5-2,15 5 2,-10-9 28,10 9-35,-9-10 2,9 10 2,-2-12 0,2 12 2,0-14 4,0 14-6,5-19 3,-2 9 0,3-1-3,1 1 9,0-2 4,4-1-6,1-1-4,-1-1 3,2 1-2,0 1 1,1-1 1,-3 1 1,2 2 4,-3-2-4,1 3-1,-2-1 2,1 1-3,-2-1 5,-2 2-5,-1 0 6,3 1-6,-5 1 12,-3 7-17,7-14-3,-7 14-61,2-11-55,-2 11-63,-2-11-113,2 11-91,-7-7-87,7 7-153,-9-5-190,9 5-791,-15-3-1265</inkml:trace>
  <inkml:trace contextRef="#ctx0" brushRef="#br1" timeOffset="101076.1887">19158 8365 360,'0'0'475,"0"0"-79,0 0-65,0 0-17,-13 0-7,13 0-7,0 0-19,0 0-14,-11-1 0,11 1-16,0 0-8,0 0-11,-9-6-32,9 6-16,0 0-36,0 0 0,-6-9-21,6 9 19,0 0-22,2-12-3,-2 12-3,5-7 0,-5 7-25,8-9 34,-8 9-31,12-11 4,-12 11-36,14-10 24,-6 4-20,3 1 10,-2-1-23,2 4 13,0-4-34,-2 3 18,-9 3-29,18-3 15,-18 3-26,14-2 14,-14 2 4,14 4-3,-14-4-7,10 6-8,-10-6 0,7 9 1,-7-9-3,2 17-1,-2-17-1,-4 17 31,1-8-38,-3 4 1,-1-3-2,-1 3 2,-1-2 9,0 1-13,-1-1-6,1 0 7,0 0 2,0-1 1,-1-2-1,4-1 2,-2 0 0,0-1-9,8-6 11,-10 12 0,10-12 0,-9 7-1,9-7-4,-6 7-5,6-7 4,0 0-8,0 0 11,0 0-8,0 0 3,0 0 0,0 0-3,0 0 2,7-8 0,-7 8 1,11-5-1,-11 5 2,14-2-7,-14 2 8,14-5-4,-14 5 0,16 0 3,-16 0 1,16 0 1,-16 0-3,15 5 4,-15-5-2,11 5 2,-11-5 0,14 7 0,-14-7-4,12 10 3,-12-10-1,9 7 1,-9-7 3,6 12-2,-6-12 8,4 12-7,-4-12 0,-1 12 0,1-12-3,-6 12 3,6-12-22,-8 14 20,1-8-17,7-6 25,-12 14-20,12-14 21,-14 10-21,5-4 23,0 0-22,0-3 26,0 1-27,-1 0 14,1 0-4,0-1 7,9-3-14,-21 4 20,21-4-22,-16 2 22,16-2-20,-19-1 21,19 1-26,-18-4 5,18 4-53,-18-7-21,9 1-49,0 0-28,2 0-44,1-1-16,6 7-71,-9-14-66,9 14-35,-7-11-46,7 11-60,0 0-90,1-17-398,-1 17-581</inkml:trace>
  <inkml:trace contextRef="#ctx0" brushRef="#br1" timeOffset="101832.7393">19735 8489 425,'0'0'501,"11"-7"-82,-11 7-56,10-7-16,-10 7-36,9-10-24,-9 10-28,7-12-15,0 5-12,-7 7 17,5-14-20,-5 14-23,4-16-18,-4 16-18,1-17-25,-1 17 9,0-17-32,0 17 1,-1-16-43,1 16 25,-6-17-31,6 17 23,-10-14-23,5 7 9,-1 1-27,-2 2 16,-2-1-33,0-1 18,-2 2-24,-2 2 20,0-2-7,0 3 6,0-1 8,-1 2 1,2 0-7,-1 2-11,1 0-6,1 1-3,0-1-7,3 2-7,-1-1-4,1 2-1,9-5-4,-13 10 11,13-10-21,-7 12 21,7-12-17,-1 14 15,1-14-16,7 15-1,-2-5 3,1-1 4,4-1 2,1 1 19,0 1 1,2 2-2,0-4 1,2 3 25,-1-1-22,3 2-9,-3-2 2,1 0-7,-2 0-9,0-2 7,-1 3-1,0-4 18,1 3-31,-2-1 2,-1-1-2,0 1-4,-2-2 6,-1 1 5,-1-1-11,-6-7 4,9 14 0,-9-14-1,4 15 2,-4-15 9,0 13-14,0-13 1,-7 14-3,1-6 2,6-8-2,-11 13 3,3-8-2,-1 2 0,0-2 4,0-2-3,-2 2 2,0-1 8,11-4-10,-20 5 2,20-5-4,-18 0 4,18 0-13,-17-4 11,17 4 0,-12-10-3,5 4-1,3-3 5,1 0-3,1-1 0,2-2-2,2 0 0,3-3 0,-2 0-2,4-1 41,1-1-48,2 0 35,0 0-34,0 2 40,2-1-46,-3 3 46,0 0-42,0 2 2,-1-1 3,-1 2 1,-2 0 3,0 0 2,-1 1-3,-4 9-1,4-15 8,-4 15-6,-3-13-2,3 13 8,-5-10-47,5 10-39,-8-12-59,8 12-49,-11-5-91,11 5-128,-13-5-114,13 5-196,-10-5-665,10 5-989</inkml:trace>
  <inkml:trace contextRef="#ctx0" brushRef="#br1" timeOffset="104449.0466">22038 8269 208,'0'0'600,"0"0"-115,5-12-59,-5 12-17,0 0-34,0 0-43,3-9-44,-3 9-4,0 0-13,0 0 9,-3-12-36,3 12-1,0 0-52,0 0 3,-2-8-39,2 8 14,0 0-33,0 0 11,0 0-40,0 0 3,-6-8-45,6 8 13,0 0-14,0 0 40,-5 11-22,5-11 20,-2 12-11,2-12-6,-3 19-5,3-7-7,-1 0 33,-2 5-50,2-2 42,-1 2-64,0-1 4,1 1-14,-2 0 1,1 0 0,-1 0-1,1 0-5,-1 0-4,1 0 0,-1-5-3,0 5-2,-1-2-3,1-1-1,0-2-2,1 0-1,-1 0-22,-1-2-64,2 2-31,-2-4-87,0 1-40,4-9-92,-6 15-104,6-15-59,-4 10-75,4-10-225,0 0-368,-4 10-779</inkml:trace>
  <inkml:trace contextRef="#ctx0" brushRef="#br1" timeOffset="105048.653">22268 8365 319,'0'0'569,"0"0"-103,0 0-52,1-14-22,-1 14-47,0 0-51,0 0-40,1-14-38,-1 14-15,0 0-16,4-11-14,-4 11-14,7-8-6,-7 8-9,11-10-2,-3 5-34,-8 5 8,17-7-16,-17 7-2,19-5-29,-19 5 2,16 0-32,-16 0 18,18 3-27,-18-3 17,14 9-21,-14-9 16,9 11-20,-9-11 21,7 14-9,-7-14-1,-3 19-26,3-19 20,-5 17-25,1-8 16,-2 0-21,2-1 26,-1 1-21,0-1 17,-1 0-24,6-8 22,-10 11-20,10-11 21,-6 12-24,6-12 20,-5 6-16,5-6 17,0 0-19,0 0 16,0 0-25,0 0 27,0 0-19,6 9 20,-6-9-20,0 0 17,17-3-21,-17 3 21,14-4-19,-14 4 14,18-3-16,-18 3 22,18 0-27,-18 0 32,20-1-26,-20 1 20,19 1-21,-19-1 20,18 6-12,-18-6 11,18 4-22,-18-4 23,13 11-21,-7-5 10,-6-6-8,9 12 24,-9-12-18,3 13 21,-3-13-11,-2 13 30,2-13-7,-5 15 23,-1-7-23,1-1 26,-2 0-22,0 1 31,-3-3-29,-1 3 21,0 0-10,-2-3 7,2 2-30,-2-2 14,1 0-23,-1-1 21,2-1-33,-1 0 23,2-1-22,10-2 17,-20 3-21,20-3 14,-18 2-25,18-2-28,-15-3-79,15 3-46,-13-4-86,13 4-106,-9-6-92,9 6-109,0 0-184,-3-14-321,3 14-681</inkml:trace>
  <inkml:trace contextRef="#ctx0" brushRef="#br1" timeOffset="105540.6287">22797 8381 102,'12'-3'691,"-12"3"-156,0 0-62,6-9-32,-6 9-60,0 0-46,4-8-50,-4 8-31,0 0-30,7-10-14,-7 10-1,9-4-24,-9 4-12,17-7-27,-7 4 8,2 1-39,-1 2 13,2-3-36,0 6 3,0-3-29,-1 1 4,0 3-59,-2 1 47,0-1-10,-1 2-6,-1 0-7,-2 2-5,-1 1-3,-1-1-26,-4-8 27,1 19-20,-1-19 14,-4 19-16,0-7 10,-3-2-15,1 1 21,-3 0-27,-1-1 20,1 0-15,-2-1 16,1 0-23,1-1 24,0-1-17,1 0 17,0 0-21,8-7 20,-12 10-14,12-10 21,-10 8-16,10-8 22,-9 7-15,9-7 30,-8 6-18,8-6 10,0 0-22,0 0 18,0 0-20,0 0 14,0 0-26,4 8 18,-4-8-22,13 0 23,-13 0-19,15-2 17,-15 2-25,23-2 15,-11 1-18,2-1 27,0 0-20,0 1 17,0-1-22,1 1 21,-2-2-53,1 2-29,0-1-65,-1 0-28,1-1-67,0 1-66,0 1-24,-1-1 20,1 0-53,-1-1-75,3 0-27,-3 1-116,1-2-296,2 1-418</inkml:trace>
  <inkml:trace contextRef="#ctx0" brushRef="#br1" timeOffset="105974.8431">23456 8403 497,'0'0'528,"5"-8"-73,-5 8-29,6-7-22,-6 7-49,0 0-46,2-12-38,-2 12-32,0 0-23,-1-11 3,1 11-12,0 0-8,-8-7-44,8 7-7,0 0-35,-12-6 3,12 6-22,0 0 15,-15 0-36,15 0 11,-10 5-27,10-5 11,-10 7-9,10-7-14,-8 7-3,8-7-4,-5 11-14,5-11 28,-2 13-23,2-13 23,2 15-30,-2-15 20,7 14-8,-4-5 21,4-1-9,-1 1 16,0-1-26,1-1 22,1 1-29,2 1 38,-1 2-7,0-2 17,1 0-32,0 1 3,-1 0-25,0-1 19,0-2-30,-3 0 17,1-1-22,-1 1 15,-6-7-22,12 10 26,-12-10-19,6 12 37,-6-12-11,5 11 17,-5-11-12,0 0 11,0 13-17,0-13 5,-4 9-14,4-9 9,-10 8-18,10-8 10,-16 8-17,6-4 10,-1-2-14,0 1 9,-1-1 4,-2 0-5,2 0-19,-1-2 1,0 0-27,0 0-18,13 0-47,-26-2-26,14 0-44,1 0-30,1-2-74,0-1-79,10 5-61,-13-11-71,8 4-64,5 7-189,-4-16-348,4 16-703</inkml:trace>
  <inkml:trace contextRef="#ctx0" brushRef="#br1" timeOffset="106314.0003">23474 8313 228,'0'0'701,"0"0"-120,-14-2-74,14 2-52,0 0-78,0 0-59,0 0-39,0 0-1,-11 3-9,11-3-6,0 0-84,0 0 22,18 0-44,-18 0 5,21-1-22,-8-1 16,2 1-24,2-1 11,2 1-24,-1 0 14,1-1-9,2 1-4,-2-2 4,1 0-13,1 2-10,-3-2-4,1 2-5,-4-1-14,0 1-10,-2-2-5,0 3-9,-13 0-8,18-3 2,-18 3-15,18-1-5,-18 1-5,13-1-3,-13 1-5,0 0-3,12-3-3,-12 3-7,0 0-11,0 0-38,0 0-58,0 0-88,0 0-58,0 0-110,0 0-150,0 0-122,0 0-233,0 0-423,-7-6-891</inkml:trace>
  <inkml:trace contextRef="#ctx0" brushRef="#br1" timeOffset="107900.7709">26514 8289 223,'0'0'606,"0"0"-98,10-7-61,-10 7-38,0 0-40,8-8-46,-8 8 19,0 0-9,7-10-17,-7 10-23,0 0-14,0 0-26,6-7-18,-6 7-21,0 0-24,0 0-10,0 0-54,0 0-10,0 0-25,0 0 23,0 0-18,-8 4 16,8-4-30,-13 14 10,8-6-17,-4 5-18,0-2 0,0 3-7,-2 0-11,-1 2-1,2 1-10,-2-2-6,1 2-19,-3 2 18,3-5-21,-2 4 19,1-4-20,1 3 15,-1-2-16,1-1-5,3-1-67,-1-1-36,-1-1-75,2-1-30,1-1-76,1-1-79,0-1-46,6-7-38,-6 9-84,6-9-114,0 0-427,0 0-698</inkml:trace>
  <inkml:trace contextRef="#ctx0" brushRef="#br1" timeOffset="108222.8276">26532 8307 509,'3'-9'571,"3"1"-81,-2 0-45,-4 8-31,8-13-62,-8 13-25,7-12-53,-7 12-1,8-10-37,-8 10-32,7-7-13,-7 7-26,12-5-20,-12 5-7,13 3-9,-13-3-6,16 9-3,-8-3 9,3 3-33,1 3 13,-3 0-39,-2 2 13,4 1-13,-2 2 19,-2 2-30,2-1 7,-2 0-32,-1-2 17,-1 1-32,1-1 20,2-1-25,-4-1-2,0-1-1,1 1-8,-1-3 3,-2 1 1,2-1-1,-1-1-4,-3-10-7,5 18-45,-5-18-43,4 13-38,-4-13-26,0 10-76,0-10-57,0 0-55,3 12-55,-3-12-59,0 0-124,0 0-457,0 0-654</inkml:trace>
  <inkml:trace contextRef="#ctx0" brushRef="#br1" timeOffset="108454.2451">26463 8470 271,'0'0'683,"-14"0"-142,14 0-86,0 0-50,-15 0-67,15 0-43,0 0-37,0 0-23,0 0-5,0 0 1,0 0-38,0 0-26,0 0-42,11 1-13,-11-1-26,24-1-8,-7 1-23,-2-2-1,5-1-21,0 3 5,-2-1-19,3 0-12,-1-1-76,-2 1-63,2 0-70,-2-1-70,0 1-54,0-2-86,0 3-111,-1-3-410,0-1-506</inkml:trace>
  <inkml:trace contextRef="#ctx0" brushRef="#br1" timeOffset="109324.081">29917 8232 419,'0'0'595,"0"0"-62,0 0-27,7-6-42,-7 6-33,0 0-55,0 0-8,0 0-43,2-12 17,-2 12-36,0 0-5,0 0-10,0 0-35,-2-11-27,2 11-14,0 0-26,0 0-28,0 0-34,0 0-24,0 0-14,0 0 31,0 0 26,0 0-40,3 10 4,-3-10-22,1 15-3,-1-15-8,0 21-9,-1-9-10,0 1-7,1-1-6,-3 5-9,2 0-1,0-2-14,-1 1 8,1-1-13,-3 0 6,3 1-6,0-1 15,-2-1-26,1-1 6,0-1-15,0 0-57,0-2-57,1 2-65,1-12-54,-2 16-49,2-16-64,-2 14-5,2-14-79,-1 11-46,1-11-41,0 0-43,1 14-130,-1-14-405,0 0-716</inkml:trace>
  <inkml:trace contextRef="#ctx0" brushRef="#br1" timeOffset="109829.6562">30410 8358 312,'0'0'637,"5"-7"-88,-5 7-36,0 0-70,3-12-35,-3 12-57,0 0-21,-2-13-59,2 13-5,0 0-30,-7-11-45,7 11-9,-9-7-38,9 7-11,-10-2-29,10 2-8,-12-3-21,12 3 6,-14 1 6,14-1-9,-15 6-6,6-1-4,1 1-7,0 1 4,1 4 18,-2-1-11,1 2 0,0 0-8,2 0-6,-1 0-12,1-1-3,1 3-5,1-4-3,0 2-6,3 0-4,-1-3-5,2-9-4,-2 23-2,2-23 0,4 19-5,-1-10-6,2 1 6,0-3-2,0 3 3,4-5-7,0 2 6,0-1-9,1 0 15,2-1-13,-1-2 0,2 1 3,0-1-4,1-1 6,-1 0-4,2-2-2,-2 0 8,2 0 26,-2-3 17,0 1 1,1-3-4,0 1-2,-2-2 3,1-2 11,-1 2 27,-2-3-15,-1-3-9,-1 0 3,-1 1-20,-2-3 8,0 0-9,-2-1-3,0 1-7,-3-1 1,0 3-11,-3-5-1,-1 3-9,-1-1 2,0 2-8,-3-1 4,2 2-7,-2 0 7,-1 0-15,-1 4-47,0-2-69,0 2-69,-3 0-85,1 1-57,0 2-88,0-2-96,-1 5-82,1-1-143,-1 0-629,-1 1-967</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54:38.873"/>
    </inkml:context>
    <inkml:brush xml:id="br0">
      <inkml:brushProperty name="width" value="0.05292" units="cm"/>
      <inkml:brushProperty name="height" value="0.05292" units="cm"/>
      <inkml:brushProperty name="color" value="#FF00FF"/>
    </inkml:brush>
  </inkml:definitions>
  <inkml:trace contextRef="#ctx0" brushRef="#br0">1543 13847 348,'4'-10'534,"-4"10"-78,4-9-69,-4 9-8,2-11-31,-2 11-9,3-9-10,-3 9-19,0 0-23,3-15-8,-3 15-14,0 0-44,1-11-17,-1 11-50,0 0-13,0 0-37,5-8-9,-5 8-13,0 0 16,0 0 8,4 8-2,-4-8-7,2 11-6,-2-11-12,3 17-3,-1-6-2,0 0-3,0 1-11,1-1-3,-2 2 4,2 2-24,-3-3-6,2 2-6,0 0-5,-1 1-4,0-2-2,1-1-3,0 2-1,0 0 1,0-1-1,-2 1 4,2-4-17,-2 2-46,3-1-53,-3-11-61,1 20-65,-1-20-63,4 17-86,-4-17-85,3 11-48,-3-11-163,5 9-447,-5-9-736</inkml:trace>
  <inkml:trace contextRef="#ctx0" brushRef="#br0" timeOffset="562.477">1790 13860 255,'0'0'636,"0"0"-101,0-14-68,0 14-42,1-10-53,-1 10-23,0-14-30,0 14-28,1-11-23,-1 11-2,2-12-51,-2 12-19,2-10-42,-2 10-7,5-12-44,-5 12-10,7-6-24,-7 6 11,10-9-25,-10 9 8,9-3-19,-9 3 0,12 2-18,-12-2 1,11 4-2,-11-4 5,11 9-5,-4-2-6,-2 1-4,-1-1-7,-1 4 7,1-2 1,-2 2-5,-2 1-1,2 0 0,-4 2 2,2 0-4,-2 0-13,0 1 12,-1-1-13,1 0 15,-2-1-15,0 0 15,-1 0-16,0-4 17,2 3-18,-1-3 15,0 2-11,2-2 10,-2-1-14,4-8 20,-8 14-22,8-14 26,-6 12-22,6-12 13,-5 10-16,5-10 16,-3 8-14,3-8 14,0 0-14,-3 12 15,3-12-15,0 0 17,0 0-18,0 0 20,0 0-20,4 9 17,-4-9-15,0 0 16,13 0-15,-13 0 13,0 0-11,18-1 9,-18 1-9,16-3 13,-16 3-18,15-3 21,-15 3-19,17-2 17,-17 2-15,19-5 13,-8 3 0,-11 2-5,17-6 2,-17 6-1,18-3-1,-18 3-2,15-4 0,-15 4 1,14-4-4,-14 4-22,13-3-46,-13 3-40,9-1-38,-9 1-55,0 0-33,17-4-54,-17 4-62,0 0-55,10-3-160,-10 3-495,0 0-679</inkml:trace>
  <inkml:trace contextRef="#ctx0" brushRef="#br0" timeOffset="1156.2085">2190 13803 628,'0'0'586,"2"-10"-76,-2 10-31,0 0-60,3-14-37,-3 14-25,0 0-7,1-9-54,-1 9-1,0 0-55,0 0-20,1-14-33,-1 14-10,0 0-39,0 0-2,0 0-37,0 0-9,-3-9-19,3 9-4,0 0-21,0 0 4,0 0-13,-9 9 2,9-9-10,0 0-6,-3 14 9,3-14-16,-1 11-3,1-11 0,0 15 2,0-15-8,2 15 4,-2-15 2,2 18-4,3-8-2,-5-10 1,5 18-3,-3-9 2,-2-9-2,8 18 1,-4-9-2,-1-1-2,2 0 2,0 1 0,0-1 0,1-2-1,0 2 1,1-2-3,-1 0 3,1 0-1,-7-6 2,14 10-4,-7-5 2,1 1 0,1-1 3,-1 0 2,-1 0-3,1 0 3,1 0-4,-9-5 0,12 7 1,-12-7-4,13 7 2,-13-7 1,8 6 0,-8-6 2,0 0 7,10 8 14,-10-8 12,0 0 7,4 7-10,-4-7 11,0 0-8,0 0-8,-5 12-4,5-12-4,-6 6-5,6-6 0,-11 5 6,11-5-16,-13 7-6,13-7 0,-20 7-2,20-7 2,-19 3-6,19-3-30,-23 4-29,23-4-36,-21 1-35,21-1-49,-19-1-64,19 1-71,-19-2-42,19 2-47,-18-5-69,18 5-71,-14-10-633,9 3-790</inkml:trace>
  <inkml:trace contextRef="#ctx0" brushRef="#br0" timeOffset="1437.4462">2185 13755 276,'0'0'649,"0"0"-122,0 0-67,0 0-43,0 0-75,0 0-34,0 0-25,3-11-15,-3 11 24,0 0-75,9-7 13,-9 7-62,12-7 5,-12 7-39,11-4 1,-2 0-24,-9 4 4,20-6-19,-11 3-12,2 1-24,-1-3-4,2 4-18,-1-3 7,-1 3-21,-10 1 9,21-5-21,-21 5 12,18-4-20,-18 4 15,16-2-28,-16 2-39,15-2-76,-15 2-46,12-3-82,-12 3-55,0 0-63,13 5-114,-13-5-209,0 0-290,4 8-576</inkml:trace>
  <inkml:trace contextRef="#ctx0" brushRef="#br0" timeOffset="1953.0523">2567 13646 544,'0'0'547,"0"0"-71,6-7-40,-6 7-39,0 0-55,5-8-41,-5 8-37,0 0-35,0 0-46,0 0-24,0 0-35,0 0 31,0 0 16,0 0-36,0 0 9,-4 10-32,4-10 11,-5 16-30,0-7 20,1 2-27,1 1 6,-1 3-20,0-1 11,0 2-19,1 1 3,1-2-24,-2 3-6,2-2-1,0 1-3,2 2 15,0-1 5,2-1-6,0 0-11,-2 0-7,4 0-4,-2-3-7,2 2-1,0-3-3,1-1-5,0-2 4,2 2-2,-2-5 0,0 3 0,1-4 0,2-1-3,-8-5-1,14 8 4,-14-8-6,15 4-3,-15-4 4,16-1-1,-16 1-3,14-4 2,-14 4-1,11-6 6,-11 6-14,10-7 8,-10 7 4,9-12-6,-9 12 8,8-14-7,-8 14 1,3-13-3,-3 13 1,-2-15-1,2 15-2,-5-13 5,5 13-6,-5-11 3,5 11-4,-8-9 2,8 9 4,-10-7 1,10 7-6,-12-1-2,12 1 1,-15 0-4,15 0-26,-15 3-40,15-3-51,-17 5-51,17-5-36,-15 9-104,7-4-69,1 2-81,7-7-82,-13 12-627,13-12-787</inkml:trace>
  <inkml:trace contextRef="#ctx0" brushRef="#br0" timeOffset="2765.5241">2923 13796 568,'0'0'539,"0"0"-62,2-14-37,-2 14-50,0 0-60,1-12-5,-1 12-54,0 0-8,0 0-49,0-15 17,0 15-64,0 0 6,0 0-62,0 0 8,-1-11-44,1 11 1,0 0-24,0 0 21,-9 6-26,9-6 25,-6 12-5,6-12-12,-5 17 9,3-5 19,0 1-14,-1 3-13,0 0-3,2-1 0,0 2-7,-1 2-7,1-1-6,0 0-3,1-1 0,0 0-12,0-1-6,0-2-2,1 1 0,0-3-1,1 0 0,0 0 0,1-3 1,2 1-4,-5-10 0,7 15 4,-7-15-3,11 9 2,-11-9 3,12 3-10,-12-3 1,14 2 0,-14-2 2,17-7 0,-8 4-8,-1-2 8,2-4 0,-2 3 6,-2-2-7,0 0 2,0 0 18,0-3 11,-1-2-8,-1 0 2,-3 0-11,0-1 11,-1 0-20,-2-1 11,-1-1-14,-1-1 7,0 3-12,-2-2 10,1 4-8,0-2 4,-1 1-11,-2 4 5,0 1-5,2-1 7,-1 3-9,0 1 10,-2 1-13,9 4 11,-13-5-22,13 5-21,-15 5-60,15-5-26,-14 7-61,14-7-88,-14 10-64,9-1-65,-1-2-94,1 1-129,0 1-455,5-9-701</inkml:trace>
  <inkml:trace contextRef="#ctx0" brushRef="#br0" timeOffset="3612.1913">3255 13807 704,'0'0'586,"6"-9"-77,-6 9-39,5-8-82,-5 8-20,3-9-56,-3 9 16,0 0-39,4-9-25,-4 9-23,0 0-31,0 0-31,3-11-20,-3 11-20,0 0-21,0 0-23,0 0-17,0 0-14,0 0-2,0 0-2,0 0 13,0 0 5,-3 11-4,3-11 0,-1 14-15,1-14 4,-4 18-12,3-7 8,-4-1-2,4 2-1,-2 1-9,0-2-8,0 1-10,0 1 1,0-3-10,1 3-2,-1-1-4,1-2-1,-2 0-4,0 1 3,2-1-4,2-10 2,-4 17-4,4-17 0,-5 15 2,5-15-5,-4 10-3,4-10 7,0 0-4,-3 14 5,3-14-4,0 0 4,-2 10-5,2-10 1,0 0-2,0 0 0,0 0-3,0 0 2,0 0 3,0 0-4,0 0-4,0 0 3,14-2-3,-14 2 1,10-4 0,-10 4 3,10-4-11,-10 4 14,13-5-3,-13 5-4,17-7-20,-17 7-13,15-5-15,-15 5 5,19-5-14,-10 1-3,-9 4-20,20-5 5,-20 5-16,21-3 17,-21 3-16,19-3 14,-19 3-1,24-2 32,-24 2-7,25-1 17,-12 1-32,-13 0 41,24 1-21,-13-2 31,-11 1-21,22 0 21,-22 0-18,22 0 28,-22 0-24,15 0 23,-15 0-15,15-1 30,-15 1-27,12-2 34,-12 2-23,11-3 23,-11 3-23,0 0 33,11-6-18,-11 6 3,0 0-19,6-8 30,-6 8-3,0 0 18,3-10-16,-3 10 27,0 0-26,-2-12 34,2 12-5,-2-10 13,2 10-13,-5-10 14,5 10-17,-6-11 7,6 11 2,-7-10 14,7 10-19,-8-9 16,8 9-4,-8-10 5,8 10-10,-6-8-2,6 8-15,0 0 0,-9-7-16,9 7 2,0 0-12,0 0 5,-14-1-10,14 1 5,0 0-7,-9 11 5,9-11-6,-6 15 14,3-6 4,1 2 13,-1 2 25,2 2 0,-2 3-1,1 0-9,-1-1 4,2 2-4,-2 2 11,2-1-10,-2-2 4,2 3-18,0-3 7,0 0-17,-1 1 6,1-2-19,0 0 7,-2 0-14,2-3 10,0 1-12,1-4 8,-2 2-10,1-1 9,1-12-2,-1 20-14,1-20-33,-1 17-45,1-17-42,-2 13-56,2-13-38,-2 11-85,2-11-88,0 0-125,-3 9-131,3-9-809,0 0-1076</inkml:trace>
  <inkml:trace contextRef="#ctx0" brushRef="#br0" timeOffset="4601.1056">4731 13752 47,'0'0'675,"3"-11"-127,-3 11-55,0 0-19,1-14-54,-1 14-16,0 0-51,1-11-14,-1 11-22,0 0-36,0 0-42,3-12-22,-3 12-26,0 0-28,0 0-26,0 0-21,0 0-22,0 0-14,0 0-11,0 0-3,0 0 19,0 0 7,-4 9-12,4-9-7,-1 12-10,1-12-13,-3 17 2,3-17-6,-1 19 11,0-8-9,-1 1-1,0 0-5,1 0 3,-2 0-13,1 0-7,-1 1-3,0 1-7,1 0-5,-1-1 2,1-2-10,-1 1 5,1 1-1,-2-2 2,1 0-6,2 2 8,-3-3-8,2 1-8,-1 0-50,1-1-35,-1-1-57,3-9-39,-4 18-75,4-18-54,-1 14-46,1-14-47,-3 14-61,3-14-75,2 10-653,-2-10-807</inkml:trace>
  <inkml:trace contextRef="#ctx0" brushRef="#br0" timeOffset="5147.9606">4882 13779 215,'0'0'655,"0"0"-102,-5-12-54,5 12-54,0 0-55,-6-11-54,6 11-24,0 0-11,-3-13-31,3 13-31,0 0-39,0-15-31,0 15-27,0 0-16,5-12-7,-5 12-4,5-8 1,-5 8-13,8-7-27,-8 7 4,10-2-9,-10 2 0,13-2-14,-13 2-10,13 2-7,-13-2-1,14 5-4,-8 0-3,-6-5 8,12 12-9,-12-12-8,7 14-1,-3-4-1,-1 0-7,-2 0 6,-2 2-9,1 1-5,-3 0 2,-2 0 9,1 3-10,0-2 9,-1 0-14,-1-1 8,1 2-9,-3-2 11,2 0-13,1-1 10,-1 1-10,1-3 13,0 0-15,0-2 10,1 0-11,0 1 8,4-9-11,-5 13 12,5-13-12,-5 11 11,5-11-11,-2 10 13,2-10-11,0 0 16,-2 10-15,2-10 11,0 0-10,0 0 3,9 7 0,-9-7 3,0 0-3,13 0 8,-13 0-20,13-2 19,-13 2-7,14-1 8,-14 1-8,17-5 5,-17 5-9,16-3 7,-16 3-5,18-3 6,-18 3-8,14-3 7,-14 3-8,15 0-3,-15 0-64,12-2-42,-12 2-87,13 0-29,-13 0-88,0 0-66,15 0-18,-15 0 9,13 2-25,-13-2-714,13 4-746</inkml:trace>
  <inkml:trace contextRef="#ctx0" brushRef="#br0" timeOffset="5444.8246">5223 13987 204,'0'0'736,"-5"-8"-131,5 8-68,0 0-63,0 0-61,0 0-49,0 0-26,0 0-94,-5-7-7,5 7-67,0 0 6,0 0-22,0 0 21,0 0-29,4 10 18,-4-10-24,0 0-8,2 15-34,-2-15 5,2 14-22,-2-14-2,2 21-4,0-11 13,-2 2-10,0-1-13,-2 3-24,2-2 5,-1 4-16,0-1 1,-2 0-12,1-1 3,0 1-20,0-1-47,0-2-76,0 0-54,-2 0-87,3-2-86,1-10-96,-3 17-77,3-17-228,-4 15-380,4-15-743</inkml:trace>
  <inkml:trace contextRef="#ctx0" brushRef="#br0" timeOffset="5981.5702">5407 13851 756,'0'0'624,"3"-12"-61,-3 12-54,1-10-41,-1 10-81,0 0-25,-1-14-39,1 14-33,0 0-33,-3-12-26,3 12-26,0 0-23,-5-10-14,5 10-14,0 0-1,-8-4-8,8 4-14,0 0-6,0 0-5,-12-1 1,12 1-10,-8 3-10,8-3-8,-8 5-6,8-5-18,-6 11 20,6-11 9,-6 11-10,6-11-12,-4 15-7,4-15-6,-1 16-1,1-16-4,0 17-3,0-17-5,2 18 4,1-8-5,-1 0-9,3-2-10,-2 2-3,2-2-3,-5-8-3,10 16-3,-3-7 0,1-1 12,0 2 2,1 0-1,1-2-4,-1 2-5,2-2-3,-1 1-3,0-2-3,-1 1-1,-1-1-3,0 0-1,0-1-2,-1 0 2,-7-6-3,14 10 3,-14-10-5,10 8 4,-10-8-3,8 9 2,-8-9 8,5 8 1,-5-8 2,0 0-1,3 14 0,-3-14-7,-5 11-4,5-11 1,-7 10 10,7-10-13,-12 11 1,3-5-3,2-1 0,-2-2-2,0 2 1,-3-1-10,12-4-52,-20 5-46,20-5-60,-21 2-59,21-2-51,-23-2-43,13 0-66,10 2-62,-18-10-86,12 5-33,6 5-93,-12-14-718,10 5-979</inkml:trace>
  <inkml:trace contextRef="#ctx0" brushRef="#br0" timeOffset="6231.5579">5411 13833 426,'0'0'567,"0"0"-56,0 0-64,1-12-38,-1 12-66,0 0-21,8-8-37,-8 8-2,8-6-47,-8 6 6,11-8-17,-11 8-30,15-8-26,-7 3-12,1 1-22,1-1-11,1 1-8,-1 1-12,3-3-17,-2 1-30,1 1 4,0-1-21,0 1-1,-1 0-9,1 0-6,-2 1-1,0 1-3,1-3-5,-11 5-5,19-5-59,-19 5-55,15-2-57,-15 2-82,13-3-89,-13 3-69,0 0-103,14 3-729,-14-3-841</inkml:trace>
  <inkml:trace contextRef="#ctx0" brushRef="#br0" timeOffset="6669.0424">5838 13683 32,'0'0'713,"0"0"-140,0 0-75,0 0-50,0 0-54,0 0-63,0 0-28,0 0-23,-13 4-15,13-4-25,-6 8-17,6-8-10,-10 13-21,6-5-23,-1 3-7,1 1-13,-1 0-8,-1 2-8,0 0-13,1 3-27,1 0 5,0 0-8,0 4 17,1 1-5,0 1-14,0-1-18,1-1-10,1-1-16,2-1-4,-1 0-8,4 0-3,-2-2-8,1-2-1,-1 1-13,4-3 9,-2 1-6,2-4 10,0 0-7,2-2-3,0-2 0,-1-2-2,-7-4 5,18 5-12,-18-5 2,17 0-1,-17 0 2,20-4 0,-11 1-6,1-2 6,-2 2 0,0-4 1,1 3-1,-3-3-1,0 0-1,-6 7 0,9-13 1,-9 13-2,4-12-2,-4 12 3,2-12-4,-2 12 1,0 0 7,-4-14-13,4 14 2,-7-8 4,7 8-3,-10-5 4,10 5 0,-13-2-2,13 2-1,-14 0-1,14 0-10,-15 5-46,15-5-37,-16 6-67,6-2-53,1 0-84,9-4-66,-14 12-95,14-12-62,-14 13-202,8-8-424,6-5-765</inkml:trace>
  <inkml:trace contextRef="#ctx0" brushRef="#br0" timeOffset="7028.4076">6155 14100 763,'0'0'661,"0"0"-91,0 0-59,0 0-74,0 0-23,0 0-91,9-3-24,-9 3-72,0 0-15,0 0-40,0 0 16,0 0-17,6 8 25,-6-8-28,0 0-22,3 15-1,-3-15-1,2 14-22,-2-14-18,3 20-10,-6-8-8,2 2-11,-1 0-7,-1 1-12,0 2 21,-1 0-49,1 0-3,-3 0-5,1 2-7,-2 0-8,0-4-47,2 0-62,-1-1-65,-2 1-49,3-1-65,0-4-97,1 0-85,0-2-74,0 1-251,4-9-314,-5 9-721</inkml:trace>
  <inkml:trace contextRef="#ctx0" brushRef="#br0" timeOffset="7528.3902">6387 13984 666,'5'-12'612,"-5"12"-73,2-11-44,-2 11-70,0 0-70,0-12-46,0 12-31,0 0-3,-3-10-70,3 10 8,0 0-68,0 0 10,-7-7-40,7 7 10,0 0-17,0 0 5,-13 6-18,13-6 2,-7 8-10,7-8 3,-7 14-18,7-14 14,-5 18-16,3-7 8,1 1-2,1 0-6,0 0-28,0 1 1,1 0-11,-1 1 15,3 0-10,-2 3 20,2-3-36,-1 1 5,2-3-13,0 0 5,-2-2-8,2 1 4,0-1-2,0-2-1,1-1 1,1 0-8,-6-7-1,12 9 9,-12-9-4,12 5-4,-12-5 2,15 0 2,-15 0 4,15-2-7,-6-3-1,-9 5 4,14-11-5,-7 6 7,0-3-7,0 0 6,-2 0-6,0-2 4,-1 0-4,-2-2 6,1 0-6,-2-1 3,-1 0-2,0 0-3,-1 2 9,-2-5-9,-1 4 0,1-2 0,-3 2-2,1 2 1,0 1 0,-1 1-1,1-2 0,-2 4 0,1 0-1,-1 0-1,7 6-16,-12-9-18,12 9-50,-13-6-24,13 6-63,-13-3-20,13 3-65,0 0-58,-16 1-73,16-1-52,-11 4-92,11-4-133,0 0-349,-10 5-624</inkml:trace>
  <inkml:trace contextRef="#ctx0" brushRef="#br0" timeOffset="8340.8617">6568 13895 379,'8'-6'605,"-8"6"-94,7-6-55,-7 6-32,8-7-77,-8 7-16,0 0-52,9-8-11,-9 8-46,0 0 5,7-8-27,-7 8-34,0 0-38,0 0-23,0 0 5,0 0 0,0 0-6,0 0-6,13 5 13,-13-5 0,3 10-18,-3-10-5,2 13-3,-2-13-3,4 20-17,-4-20 4,1 22-16,-1-22-3,0 24-12,-1-12 6,1 1-16,-1 0 17,-2 1-17,1 2 9,-1-1-9,2-1-1,-2-1-6,1-1 3,-1 0-3,0-2 2,1 0-16,-1-1 5,3-9-7,-3 15 7,3-15-6,-3 13 8,3-13 3,-3 9 7,3-9-9,0 0 1,0 0-9,0 0 7,0 12-9,0-12 4,0 0-8,0 0 3,0 0-1,13-4-1,-13 4-4,0 0 6,13-7-1,-13 7-2,10-5-2,-10 5-2,13-6 7,-13 6-8,14-7 7,-14 7-6,17-7 6,-17 7-6,16-5 6,-16 5-8,17-5 6,-17 5-3,15-3 5,-15 3-8,21-2 7,-21 2-6,21-2 6,-21 2-3,22-2 13,-22 2-16,21-3 5,-21 3-5,20-3 6,-20 3-2,20-4-1,-20 4 0,17-3 1,-17 3-4,15-4 3,-15 4-5,12-3 7,-12 3-5,10-2 8,-10 2-5,0 0 0,14-5 3,-14 5-9,0 0 2,0 0 8,10-3-6,-10 3 4,0 0-6,0 0 6,6-6-4,-6 6 4,0 0-5,0 0 7,0 0-7,0 0 4,-3-13-5,3 13 8,0 0 4,-8-8-8,8 8 0,-6-8-1,6 8-1,-9-9 5,9 9-7,-9-9 8,9 9-5,-8-7 10,8 7-3,-6-10 10,6 10 12,-8-7 7,8 7 1,-6-5-1,6 5-7,0 0-3,-7-7-5,7 7-6,0 0-1,0 0-1,0 0 12,0 0 13,-10 8 5,10-8 2,-4 13 9,4-13-4,-3 20 6,1-9 2,1 2-5,0 3 10,0 0-8,-1-1-8,0 1-17,0 1-6,0 1-1,-1 0-1,1 2-15,0-2 6,0 0-7,-1 1 3,1 0-5,-2-2-1,3 0-39,-2 0-77,1-2-44,0-3-94,0 2-65,-1-4-120,1 3-147,-1-4-157,-1 1-743,0-1-1108</inkml:trace>
  <inkml:trace contextRef="#ctx0" brushRef="#br0" timeOffset="13872.8808">9204 13871 583,'0'0'546,"0"0"-75,0 0-33,0 0-38,-9-5-31,9 5-39,0 0-12,0 0-15,0 0-39,0 0-24,0 0-27,-2-12-28,2 12-22,0 0-15,0 0-15,3-9-21,-3 9 1,0 0-3,5-9-9,-5 9 11,0 0 22,8-11-25,-8 11 25,10-7-33,-10 7 27,12-7-23,-12 7 13,15-7-12,-6 3 6,-9 4-14,17-4-8,-17 4-23,17-5 1,-17 5-9,17-1-8,-17 1-5,15 0-8,-15 0 0,17 1-9,-17-1-1,13 5-6,-13-5 1,13 7-7,-13-7 17,11 12-20,-11-12 11,8 15-4,-8-15-3,1 16 9,-1-16-9,-3 20-7,1-9 4,-2 2-5,-3 2 4,0-1-7,-3 3 3,1-1-10,-3 0 8,1 0-6,-1 1 6,-2 0-8,3-2 6,-3 0 0,1-1 4,0 3-3,0-3 2,2 0-2,-1-2-2,3-2-7,-1 1-5,0 0 7,1-2-5,0 0 16,1-1-10,2-2 2,1 1-11,5-7 9,-10 11-9,10-11 7,-9 8-2,9-8 6,-7 7-12,7-7 10,0 0-7,-7 10 7,7-10-3,0 0-2,0 0 5,0 0 4,6 10-4,-6-10 2,0 0 0,14 3 4,-14-3-7,13 0 4,-13 0-5,18-1 5,-18 1-5,19-2 7,-5-1-5,-3 2-1,5-2-2,-1 1 13,3-1 0,0 0-6,1 0 1,1-1-7,0-1 7,0 2-2,3-1 0,-1 0-2,0 1 1,-2 1-3,-1-1 5,2 1 3,-4-1-1,0 2-1,-2 0-2,-2 1-1,0-3 0,-13 3-4,21 0 4,-21 0 6,17-3 7,-17 3 8,13-1 4,-13 1 1,13-1-1,-13 1-1,0 0-7,14-2-3,-14 2-4,0 0-1,0 0 0,13-1-3,-13 1-4,0 0-2,0 0-48,0 0-72,0 0-83,0 0-75,0 0-90,0 0-44,0 0-136,0 0-117,-7-9-168,7 9-584,-6-7-1020</inkml:trace>
  <inkml:trace contextRef="#ctx0" brushRef="#br0" timeOffset="26185.2054">8643 13887 372,'0'0'592,"-8"-7"-94,8 7-62,0 0-56,-8-8-39,8 8-26,-6-6 5,6 6-20,-6-6-27,6 6-27,-8-6-11,8 6-25,-8-5 0,8 5-33,-7-7-12,7 7 15,-7-5-18,7 5 14,0 0-30,-11-8 15,11 8-34,0 0 11,-9-8-32,9 8 6,0 0-22,-9-8 5,9 8-22,0 0 4,-12-6 2,12 6-12,0 0 8,-11-7-1,11 7 3,0 0-7,-8-4 2,8 4-9,0 0 0,0 0-10,-8-7-7,8 7-9,0 0 16,0 0-36,0 0-4,0 0-4,0 0-1,0 0-1,0 0 1,0 0-4,0 0 5,0 0 4,12 4-8,-12-4-1,18 5 1,-18-5 1,20 5 1,-8-1 0,1-3-4,0 2 5,2 1-17,3-2 19,-3 1-8,1-1 4,1 1-8,1-1 9,-3-1-7,2 0 10,-3 0-12,1 1 4,0-2-2,0 0 4,-2 0-6,-13 0 9,24-2-9,-24 2-5,20 0 7,-20 0 3,17-1 2,-17 1 0,15-1 0,-15 1 3,12-1-4,-12 1 1,0 0 5,14-5-1,-14 5 0,0 0-2,7-4 5,-7 4 1,0 0-8,0 0 0,0 0-2,0 0-2,0 0 0,0 0 5,0 0-6,-5-8 1,5 8 5,0 0-7,-12 6 7,12-6-13,-11 9 7,5-2-3,-2 0 4,2 1-6,0 3 7,-1-1-3,1 5 2,-2-2-3,3 0 6,0 4-5,-2-2 2,2 2-3,-1 0 8,2 2-7,-1 1 2,0-1-2,0 2 10,1-3-14,-1 0 5,1 0-3,0-1 6,0 0-6,2 1 7,-2-1-8,1 1 6,-1-1-5,0 0 4,1-1-9,-1-1-20,0-3-48,2 3-39,-2-3-23,0 0-52,0-2-16,2-1-64,-3 1-24,1-3-46,-1 2-71,5-9-51,-9 13-55,9-13-59,-9 11-180,9-11-316,-10 6-689</inkml:trace>
  <inkml:trace contextRef="#ctx0" brushRef="#br0" timeOffset="26528.9445">8594 14145 446,'0'0'636,"0"0"-120,0 0-55,0 0-17,0 0-68,0 0-22,0 0-46,0 0-13,0 0-26,0 0-53,15-5-17,-4 2-52,0 0-13,5-1-41,-1 1 0,3-2-39,1 2 3,1-3-23,2 1-43,1 0-91,-2-1-138,-1 2-128,2-1-173,-3 0-685,1 1-831</inkml:trace>
  <inkml:trace contextRef="#ctx0" brushRef="#br0" timeOffset="27716.4006">11652 13791 585,'0'0'626,"0"0"-105,0 0-47,0 0-35,0 0-25,0 0-28,0 0-27,0 0-45,0 0-9,-2-9-51,2 9 2,0 0-47,0 0-5,0 0-43,0 0 12,0 0-33,0 0 14,0 0-38,-2-11 8,2 11-18,0 0 10,0 0-13,0 0 3,0 0-13,-4-10-9,4 10-1,0 0-9,0 0-10,-6-7-9,6 7-9,0 0-5,-8-6-5,8 6-3,0 0 0,0 0-5,-10-3 3,10 3 2,0 0-7,0 0-1,-8-3 6,8 3-20,0 0-2,0 0-2,0 0-4,0 0-3,0 0 0,0 0-1,0 0 5,0 0 1,0 0 0,0 0-1,0 0-3,11 2 4,-11-2-10,15 2 19,-15-2-11,18 2 3,-18-2-5,23 4 0,-12-2 1,0-1 2,3 0-1,-3 0 7,5-1-4,-3 2 0,3-2-8,-5 0 1,3 0 0,-1 0 0,0 0 0,1 0-2,-3-2 2,-11 2-5,21-2 9,-21 2-3,20-1 4,-20 1 0,13-2 0,-13 2 0,12-1 2,-12 1-2,0 0 2,15-3 0,-15 3-2,0 0 1,12-2 4,-12 2-13,0 0 7,0 0 0,11-3-1,-11 3 0,0 0 0,0 0-5,0 0 3,0 0 1,0 0 1,0 0-3,0 0 0,0 0 1,0 0 1,0 0 0,0 0-1,-14 3 1,14-3 2,-6 9-2,6-9 2,-7 11-3,2-1 4,-1-2-2,1-1 2,1 5-4,-3 0 20,2 0-26,1 0 15,-3 3-9,2-1 6,-1 1-8,0 0 8,1 1-9,-1 1 8,0-2-7,0 0 9,2 1-6,-1-1-5,0 1-48,0-2-53,1 1-28,0-2-65,1-1-49,1 2-49,-2-4-33,0 1-83,2-1-60,-1 0-46,3-10-42,-2 17-181,2-17-390,-3 17-745</inkml:trace>
  <inkml:trace contextRef="#ctx0" brushRef="#br0" timeOffset="28294.5064">12139 13837 532,'0'0'558,"0"0"-81,0 0-40,-3-12-30,3 12-47,0 0-7,0 0-21,0-15-18,0 15-17,0 0-48,0 0-16,0-14-28,0 14 4,0 0-36,6-10 13,-6 10-32,0 0 8,6-10-23,-6 10 13,9-9-37,-9 9 17,12-5-33,-12 5 9,13-3-28,-13 3 11,14-2-34,-14 2 16,15 2-24,-15-2 8,15 3-17,-7 1 4,-8-4-20,16 10 13,-16-10-12,9 13 4,-5-6-15,-4-7 7,5 17-10,-5-17 7,4 19-11,-4-19 2,-3 19-3,1-6-4,-2-4 5,0 1-2,-1 2-19,-2 1 21,-1-2 5,0 0-7,0 0-2,-1 1-3,0-3 1,0 2 0,2-2 3,-2 0-2,2-1 0,-2-1-1,2 1-3,0-1 6,7-7 7,-10 12-11,10-12-3,-9 7-4,9-7 7,-7 7-2,7-7 4,0 0-5,-7 9 11,7-9 3,0 0-11,0 0-1,9 5 3,-9-5 0,0 0-3,22-2 5,-22 2-7,19-2 10,-6 1-14,-2-1-15,2-1-39,0 0-32,2 2-38,3-3-32,-3 0-44,-2 0-56,4 2-75,-1-4-95,1 3-63,-2 0 13,2-2-96,1 3-640,-3-3-827</inkml:trace>
  <inkml:trace contextRef="#ctx0" brushRef="#br0" timeOffset="28903.8594">11642 13997 137,'0'0'659,"0"0"-138,0 0-77,0 0-19,0 0-25,0 0-39,0 0 5,0 0-55,0 0 11,10 3-35,-10-3-45,13 0-38,-13 0-38,15 0-31,-15 0-27,17 0-22,-17 0-14,23-1-23,-9-2-66,0 2-75,5-2-143,-2 0-107,2 1-92,0-1-124,0 0-576,4-3-748</inkml:trace>
  <inkml:trace contextRef="#ctx0" brushRef="#br0" timeOffset="34032.3625">19207 11301 322,'0'0'591,"-13"3"-99,13-3-51,0 0-14,0 0-39,0 0-8,0 0-15,-12-3-11,12 3-32,0 0 4,0 0-48,0 0 7,0 0-39,0 0 13,0 0-45,0 0 2,-13-1-36,13 1 5,0 0-15,0 0-3,0 0-15,-13-2-14,13 2-13,0 0-10,-11-2-16,11 2-2,0 0-5,-14-2-6,14 2-7,0 0-4,-14-1-7,14 1-2,0 0-6,-13-1-8,13 1-7,0 0-8,0 0-3,-11 0-5,11 0-9,0 0 1,0 0-3,0 0-4,0 0 0,0 0-1,0 0 8,0 0-8,0 0-13,0 0 0,0 0 0,10 6 0,-10-6 0,18 3 0,-18-3 0,21 5 0,-9-2 0,1 1 0,3-2 0,0 1 0,0 1 0,2-1 0,0-1 0,0 1 0,-1-1 0,-1-1 0,0 1 0,-1-2 0,-1 0 0,0 0 0,-3 2 0,-11-2 0,22 0 0,-22 0 0,18 0 0,-18 0 0,17-2 0,-17 2 0,11 0 0,-11 0 0,12-3 0,-12 3 0,0 0 0,10-5 0,-10 5 0,0 0 0,0 0 0,0 0 0,4-9 0,-4 9 0,0 0 0,0 0 0,0 0 0,0 0 0,-11-1 0,11 1 0,0 0 0,-11 8 0,11-8 0,-13 13 0,5-3 0,1 2 0,-2 1 0,1 2 0,-1 2 0,-1 3 0,2-1 0,1 2 0,-4 4 0,1 0 0,1 4 0,2 2-135,-2-1-178,1 2-140,2-2-123,0 1-137,1 0-135,3-6-783,-1 1-1290</inkml:trace>
  <inkml:trace contextRef="#ctx0" brushRef="#br0" timeOffset="34813.5845">19668 11471 2,'0'0'640,"0"0"-162,0 0-34,-8-7-46,8 7-19,0 0-52,0 0 4,-10-6-8,10 6-12,0 0-14,0 0-25,-7-7-22,7 7-21,0 0-13,0 0-13,-4-9-6,4 9-10,0 0-7,3-9-13,-3 9-4,5-11-1,-5 11-10,13-7-9,-5 2-2,-1-1-8,2 1 9,1 0-13,1 1 21,3-3-41,-3 4 26,2 1-50,0-3 17,-2 5-43,2-3 22,0 3-42,-13 0 25,21 3-45,-10 0 27,-2 0-34,1 0 28,-2 2-35,-2 1 29,-1 1-33,1 3 36,-6-10-34,4 17 32,-4-17-37,-2 21 30,-2-10-33,-1 2 30,-3 2-36,-1 0 5,-2 1 0,-2-1 2,0 1 1,-1 0 2,0-1 5,-1-1-7,2 0 1,-1-1 3,1 1-1,0-5-1,3 2 2,0-2 0,0 0-2,2-2 7,0 0-8,2-1-5,6-6 6,-13 11-2,13-11 2,-9 8-6,9-8 6,-6 7 0,6-7 3,0 0 3,-4 9 1,4-9 0,0 0-2,9 6-2,-9-6 3,14 0-2,-14 0 0,23 0-1,-10-1-3,2 0 0,3-1 2,0 0-1,2-1 3,1 0-3,-2 0 2,1 1-1,1-1 1,-3 0 1,0 0-2,-3 0-6,0 2-19,-3-2-42,-2 1-48,1 0-45,-11 2-47,17-3-65,-17 3-26,14-1-64,-14 1-113,0 0-118,12-3-98,-12 3-844,0 0-1171</inkml:trace>
  <inkml:trace contextRef="#ctx0" brushRef="#br0" timeOffset="37720.2671">21790 11443 37,'0'0'708,"-1"-14"-151,1 14-57,0-13 1,0 13-28,0-13-23,0 13-62,-2-13-20,2 13-48,0 0-8,-2-14-55,2 14-5,0 0-59,0 0-2,0 0-19,-3-11 39,3 11-16,0 0-17,0 13-32,0-13 39,2 18-75,-1-9 38,-1 4-50,1 1 6,-1 0-56,0 0 30,0 3-49,0 0-11,0 0-3,0 0-2,0 1-3,-1-2 1,1 1-4,-1 0-1,1 0-28,-2-3-58,2-1-80,-1 1-83,-1-3-55,2-11-80,-2 22-120,2-22-65,0 18-85,0-18-750,2 12-1002</inkml:trace>
  <inkml:trace contextRef="#ctx0" brushRef="#br0" timeOffset="38142.1232">21969 11550 424,'2'-13'670,"-2"13"-76,4-14-63,-4 14-41,7-16-29,-2 7-46,-5 9-50,11-15-40,-4 7-27,0-2-34,5 1-1,-2 1-25,2 2-7,-1-2-22,2 2-24,-3 3-20,2-3-22,-2 4-19,-10 2-18,22-2-18,-22 2 42,16 3-53,-16-3 35,17 10-62,-11-4 41,-1 2-50,-2 1 27,0 0-43,-3-9 56,0 20-69,-2-7 43,0 0-55,-3 2 50,-2-1-55,1 0 1,-3-1 5,1 2-3,-1-3 7,0 3 1,-1-2-8,1-3-5,1 2 4,-2-3 4,2 2-2,2-3 1,1-2 11,-2 2-19,7-8 5,-10 12 2,10-12 0,-6 10 5,6-10 2,-5 7-5,5-7 0,0 0 4,0 0 11,4 8 36,-4-8-67,10 3 11,-10-3 0,16-2 0,-16 2 1,20-1-8,-6-1-22,-3 0-56,6-2-49,-2 2-57,2-3-79,-2 1-45,4-1-105,-1 1-86,-2-2-77,3 2-111,-4 0-615,2-3-918</inkml:trace>
  <inkml:trace contextRef="#ctx0" brushRef="#br0" timeOffset="38610.857">22544 11447 759,'0'0'632,"-3"-12"-81,3 12-28,0 0-46,-5-13-41,5 13-73,0 0-27,-6-7-57,6 7-16,0 0-42,-8-5 6,8 5-14,0 0-18,-10-5-19,10 5-23,0 0-11,-13 6-3,13-6-23,-7 5-6,7-5 27,-6 9-51,6-9 38,-3 12-58,3-12 43,0 17-47,0-17 38,2 17-60,1-6 3,1 0 5,-1 1 7,3 0 4,-1 0-15,2-1 2,1 2 28,-2-1-47,2-2 27,0 1-37,-1 0 35,0-2-45,-1 0 1,2-1 1,-3-1 12,0 1 4,0-2 2,-5-6 13,7 13-3,-7-13 2,6 10 8,-6-10-7,4 11-7,-4-11 6,0 0-10,-4 12-7,4-12-3,-5 10 1,5-10-7,-10 8-2,10-8-4,-16 7-1,16-7 2,-18 6-2,18-6-5,-20 4-12,20-4-47,-22 2-59,22-2-51,-20-2-45,8-1-78,2 2-21,1-3-57,1-1-86,0-2-99,2 1-72,1 0-136,1-5-548,2 2-911</inkml:trace>
  <inkml:trace contextRef="#ctx0" brushRef="#br0" timeOffset="39220.21">22447 11450 744,'0'0'582,"0"0"-66,0 0-16,0 0-62,10-8-43,-10 8-60,12-5-27,-12 5-29,20-4-38,-8 1-28,1 0-44,2-2-24,1 4-28,0-3-23,1 1-17,-1 0-37,2-1 8,-3 2-36,2 0-27,-2-1-35,0 1-51,1-2 15,2 3-31,-2-2-30,1 1-52,-1 0-4,-2 1-8,3-2 8,-3 1-7,1 1-12,-2-2-11,-1 3 7,0-3-5,0 2 13,-12 1 2,22-2 30,-22 2-22,17-1 61,-17 1 8,15 0 63,-15 0 40,0 0 95,17 0 11,-17 0 22,0 0 30,13 0 14,-13 0 20,0 0 3,0 0 7,13 1 7,-13-1 4,0 0 9,0 0 9,0 0 28,0 0 24,0 0-3,12 3 4,-12-3-21,0 0-18,0 0-9,-6 8-15,6-8 4,0 0 8,-8 12-13,8-12 11,-9 11-40,3-4 33,0 3-45,-1 1 33,-1-1-71,1 3 40,0 0-63,0 1 40,0-2-65,0 4 38,2-3-69,1 1 0,0-1-3,2 1-2,-2-3-1,3 0-5,1-11-3,0 20 6,4-9-11,-2-2 3,3-2-5,2 0 5,2 0-7,2 1-3,1-2 0,3 0 2,-1-2 0,0-2-1,1 1 1,0-3-1,-1 0-2,0-3 1,0 3 3,-1-2 17,-1-1-20,-2-1 6,1 1-15,-1-1 6,-2-1-7,-8 5 8,11-8 1,-11 8-2,8-6 0,-8 6-1,0 0 3,0 0-1,-5-10 39,5 10-41,-11-3 40,11 3-15,-12-2-43,12 2 58,-17 0-66,17 0 37,-20 2-94,20-2-35,-20 5-49,9-3-46,1 1-65,10-3-103,-19 5-134,10-1-106,9-4-190,-16 6-495,16-6-911</inkml:trace>
  <inkml:trace contextRef="#ctx0" brushRef="#br0" timeOffset="40548.2875">23435 11425 418,'0'0'647,"0"0"-86,0 0-45,-8-7-61,8 7-40,0 0-27,0 0-59,0 0-38,-10-6-47,10 6-21,0 0-35,-9-2 6,9 2-48,0 0-1,0 0-28,0 0-6,-14 1 8,14-1 9,-10 11 2,6-1-4,0 0-7,0-1-3,0 4-11,2 1-15,-1 1-19,0-1-5,1 0-4,0-2-10,0 3 1,1-2-10,0-2-7,1 2-5,0-1-16,0-12 9,0 21-17,0-21 22,4 19 1,-4-19-2,8 13-3,-1-7-9,-7-6 3,16 6-3,-16-6-3,22 2-5,-9-4 4,-2 0-3,2-2-2,1-1-2,0-2 1,2 1 0,-2-2-1,-2-1-1,1-2 44,-2-1-52,0 0 48,-2 1-48,-1-3 55,-2 0-42,-1 0 57,-1 0-76,-2 2 50,-2-1-54,-1 2 8,-1 0 0,-4 0 1,0 1-6,-2-2 46,-1 3-54,0 0 9,-2 2 3,-1 0-2,0 1 2,0 2-6,2 0-29,-3 4-40,2-3-58,11 3-46,-25 3-59,14-2-50,-2 3-122,3 1-76,1-1-93,0 4-100,3-2-583,6-6-876</inkml:trace>
  <inkml:trace contextRef="#ctx0" brushRef="#br0" timeOffset="41266.7895">23863 11399 832,'0'0'705,"9"-6"-86,-9 6-50,7-8-27,-7 8-75,7-6-43,-7 6-88,0 0-34,0 0-44,7-9-43,-7 9-31,0 0-24,0 0 9,0 0-6,0 0-6,0 0-28,0 15 28,0-15-61,-5 15 40,5-15-57,-5 21 47,1-9-64,-1 1 46,0 0-56,0 1 34,0 0-54,-2 0 44,2-1-56,-2 2-4,0-1-1,0-3-2,1 1-4,-1 0 6,2-4-9,1 2-4,-1-2-1,5-8 2,-7 13 3,7-13-2,-5 10 1,5-10 2,0 0 44,-6 11-49,6-11 38,0 0-47,0 0 25,0 0-29,0 0 42,13 2-37,-13-2 25,11-3-37,-11 3 45,15-4-51,-15 4 47,19-5-45,-8 2 40,0 0-60,1 2-11,2-2-1,1-1-3,1 0 0,-1 0-2,3 2-12,-2-1 6,1 2 1,1-3-2,-3 0 2,3 1-6,-1 1 7,-1 0-3,0 0 2,-1 1 4,-2-2-8,0 2 13,-2-2 15,-11 3 9,22-3 6,-22 3-7,14-1 0,-14 1 6,13-3-1,-13 3 8,0 0-25,11-3 27,-11 3 1,0 0-30,0 0 34,7-7-1,-7 7 3,0 0-10,0 0 10,-4-12 2,4 12 6,-6-9 1,6 9-4,-7-11 2,1 6 3,-1-2-2,1-2 5,-2-2 2,0 2 5,-2 0 15,1 0 37,2-2 18,-3 3-3,2 2 15,1-2 8,0 3 4,7 5-21,-13-11 12,13 11-23,-10-4-7,10 4 30,0 0 53,-11 3-46,11-3 35,-7 13-30,3-4 18,1 3-46,2 4 15,0-1-47,0 1 21,-1 4-43,2-2-6,2 4-11,-1 4 2,1 1-68,4 4-110,-1-1-80,1 2-108,-2-1-51,0 1-179,-2-5-195,1 0-894,-2-1-1347</inkml:trace>
  <inkml:trace contextRef="#ctx0" brushRef="#br0" timeOffset="42061.4584">26361 11455 625,'0'0'650,"-6"-16"-81,6 16-30,-3-20-42,3 8-47,-2 2-12,2-2-64,-2 0-2,2 12-43,0-18 11,0 18-47,0-17-22,0 17-49,0-12-32,0 12-23,0 0-13,0 0 1,0 0-20,0 0-23,0 0-17,4 12 27,-4-12-69,3 21 18,-1-11-46,-2 3 39,2 1-58,-4 0 42,4-2-49,0 2 32,-2 0-96,0-3-42,0 3-36,0-2-41,0-12-48,0 23-14,0-23-59,0 18-58,0-18-33,-2 15-33,2-15-28,-2 15-32,2-15-101,-4 10-467,4-10-675</inkml:trace>
  <inkml:trace contextRef="#ctx0" brushRef="#br0" timeOffset="42592.6896">26350 11455 470,'2'-13'577,"-2"1"-88,0 1-44,3 2-39,-1-3-25,2 1-37,2 0-13,0-1-27,1 0-37,1 3 2,2-1-35,1 2 0,0 1-38,3 0 14,-1 2-42,1 3-4,-3 2-39,3 0 6,-3 1-41,-1 3 5,0 2-32,-1 0 11,-3 1-35,-1 2 14,-1 1-11,0-1-4,-4-9-5,-2 22-8,0-12-5,-4 2-4,-1 0-1,0-2-10,-2 3-7,0-2 12,1-1-1,-1-1-3,-1 1-3,3-3 2,1 0-1,-1-2 4,7-5-2,-11 11 0,11-11-2,-9 6-3,9-6-8,0 0 0,0 0 9,0 0-4,0 0 2,0 0-2,0 0-3,4-9 2,-4 9 2,13-5 2,-3 0-2,-10 5 0,15-7 1,-15 7-6,21-7 9,-10 5-4,1 1 2,-12 1-2,23 0 1,-23 0 1,23 2 1,-13 1-1,1 2-1,-3-2 4,1 2-1,1 0-15,-2 2 25,-8-7-8,9 13 31,-9-13-4,6 14 29,-6-14-9,0 15 14,0-15-15,-6 17 13,2-10-15,-3 1-14,-1 0 4,-2-1 6,-1 3-13,0-4-16,-1 1 1,-1-2 3,-3 0-3,3 0-7,-5 0-2,3-2-2,-2 0-7,2-2-45,-3 2-24,0-3-41,0 0-60,2-3-16,-2 1-71,0-2-85,1-1-85,2 2-120,-2-4-182,3 1-589,3-1-924</inkml:trace>
  <inkml:trace contextRef="#ctx0" brushRef="#br0" timeOffset="43816.3486">29941 11376 89,'0'0'634,"-9"-3"-111,9 3-61,-8-6-22,8 6-30,-7-6-55,7 6 17,0 0-13,-9-9-29,9 9-23,0 0-32,0 0-22,0-13-10,0 13-12,9-6-21,-9 6-11,13-3 0,-13 3-4,17-2-13,-17 2-10,21 0-18,-7 2 2,0 0-4,1 1-19,1 1-3,-1 0-22,-1 1-13,-1 2-21,-2-1-7,0 3-19,-3-1 1,-1 0-19,-3 0-5,0 2 3,-4-10 0,-2 18-17,-3-7 8,-1 0-11,-4 0 8,-2 2-13,-3-1 8,1 1-10,-3-2 8,2 0-7,-3 0 3,2-1-6,1-2 5,1 1-7,0-1 8,1-1-9,3 0 11,-1-2-6,2 1-3,1 0 1,8-6 2,-14 9-3,14-9 27,-8 8 8,8-8 5,0 0-6,0 0 3,3 14-8,-3-14-4,11 5-8,-11-5 0,22 5-5,-8-3 0,0-2-10,5 0-37,2 0-49,2 0-41,2-2-39,1 1-55,1-1-27,-1 0-18,0-1-32,0 0-16,-1-1-49,-1 1-18,1-1-4,-2 1 8,0-1 0,0-2 21,-4 1 10,-1 1 62,0-2 1,-2 0 73,1-2 10,-3 1 76,3 0-3,-5 1 74,4-3 8,-3 2 62,-2 0 28,0-1 46,-2 0 12,2 0 21,-5 0 12,2 2 11,-2-2 10,-6 8 5,11-12 22,-11 12-15,8-12 24,-8 12-7,5-9-11,-5 9-10,0 0 17,0-12 2,0 12-10,0 0 6,-7-5 19,7 5 17,0 0-23,-17 4 6,17-4-21,-13 8-15,6-3-36,-2 2 5,0 0-28,1 3-3,-2-1-12,1 3-13,1-2-13,0 2-5,0-3-2,3 3-8,-1-1 2,3-2-6,0 1 3,0 0-9,3-10 10,0 17-11,0-17 9,4 16-12,0-7 6,-4-9-11,13 13 5,-13-13-12,16 9 4,-5-4-11,1-2 9,0-2-11,2 2 5,0-3-3,0 0 4,3-1 3,-1-1 19,0-2 20,0 0-11,-3-1 0,1-2 13,-1 0-3,-3-1 9,2-4-65,-5 3-4,0-1 0,-3-1 0,0 0 0,-3-1 0,-1 12 0,-3-22 0,-1 10 0,-1-1 0,-1 1 0,-2 0 0,-1 2 0,0-2-35,-1 1-225,0 1-91,0 1-68,-1 1-94,-1 1-159,1 2-188,2 0-749,-1 1-1262</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55:46.559"/>
    </inkml:context>
    <inkml:brush xml:id="br0">
      <inkml:brushProperty name="width" value="0.05292" units="cm"/>
      <inkml:brushProperty name="height" value="0.05292" units="cm"/>
      <inkml:brushProperty name="color" value="#002060"/>
    </inkml:brush>
  </inkml:definitions>
  <inkml:trace contextRef="#ctx0" brushRef="#br0">2162 14790 165,'0'0'560,"6"-15"-89,-6 15-32,6-16-16,-2 8-35,-4 8-26,5-14-26,-5 14-8,4-15-12,-4 15-21,5-11-9,-5 11-25,3-12-14,-3 12-15,2-9-15,-2 9-12,0 0-27,3-13-26,-3 13-28,0 0-24,0 0-18,0 0-15,0 0-11,0 0-13,0 0-11,0 0-1,-5 10-5,5-10-3,-3 14-6,1-4-2,2-10-1,-3 21 0,3-21 0,-2 19-2,2-19-5,2 21-6,-1-10 3,2-1 0,0-1-2,-1 1 4,-2-10 0,8 17 15,-3-10-26,0 2 10,0-3 6,2 1-8,1 2 1,1-4 3,0 1 1,3 0-4,-3-2 2,4 4-1,-2-4 2,1 0-2,-2 0-1,2 1-1,-1 0 1,-1-2 6,1 1-3,-2 1-1,1-2-7,-2 2 1,-8-5 1,14 7 5,-14-7 4,13 10 20,-13-10 17,7 7 7,-7-7 0,5 11-1,-5-11-19,0 0 5,-3 15-12,3-15 11,-7 8-19,7-8 15,-12 13-20,4-9 13,1 1-19,-5 0 18,2 1-9,0-3 5,-2-1-6,1 1-13,-2-2 1,0 1-6,0-1 4,-2-1-6,2 0-34,-1-1-51,0-1-43,0 1-48,3-2-39,-2 2-61,1-1-90,1-2-100,-1 2-104,3-3-118,-1 2-643,2-1-939</inkml:trace>
  <inkml:trace contextRef="#ctx0" brushRef="#br0" timeOffset="312.2862">2197 14679 609,'0'0'555,"12"-3"-91,-12 3-37,0 0-53,0 0-47,13-1-20,-13 1-42,0 0-3,17-3-19,-17 3-30,16-3-26,-16 3-15,22-3-13,-11-1-5,3 3-45,-1-3 12,5 2-23,-3-1-2,3-2-6,0 3-12,-1-1 0,1-1-24,-1 0 1,0 2-24,0-3 1,-1 2-14,0-1 4,-2 2-9,-2 0 8,2 0-13,-2 0 3,-12 2-72,22-4-37,-22 4-83,15-1-81,-15 1-66,17 0-63,-17 0-136,10 3-671,-10-3-808</inkml:trace>
  <inkml:trace contextRef="#ctx0" brushRef="#br0" timeOffset="843.5184">2794 14734 625,'0'0'602,"0"0"-74,0 0-40,1-12-55,-1 12-45,0 0-45,0 0-46,0 0-37,-2-9-37,2 9-38,0 0-39,0 0-19,-12 5 7,12-5-10,-10 9-5,4-2-17,1 1-18,-2 1 9,0 4-11,0 0 9,2 1-6,-1 1 1,0 1-10,0 1-13,0 2-9,2-2-5,0 2-9,2-1-6,-1 0-5,2-3-8,-1 2-3,4 0 1,-1-1-8,0-2-3,2 2 4,1-3-5,-2 0 4,1-2-17,1 0 24,3-2-26,0-2 25,0-1-13,1 1 10,-8-7-11,18 6 2,-18-6-2,20 0 1,-20 0-4,21-3 2,-10 0 0,0-2-1,-1 1 1,1-1 1,-2 0 0,0-2-1,0 1 4,-3-1-4,1 1 1,-7 6 1,9-16-1,-9 16-2,4-12 0,-4 12 0,-2-16-2,2 16 2,-6-15-3,2 8 4,-1-1 4,5 8-7,-13-12-3,13 12-2,-14-9-2,5 6 4,9 3 0,-16-2-6,16 2 5,-16 1-32,16-1-45,-18 4-53,18-4-52,-15 9-62,15-9-91,-14 9-80,14-9-55,-10 11-193,10-11-446,-7 9-729</inkml:trace>
  <inkml:trace contextRef="#ctx0" brushRef="#br0" timeOffset="1452.8709">3149 14797 644,'0'0'565,"-6"-5"-71,6 5-36,0 0-41,-9-9-48,9 9-65,-8-8-24,8 8-16,-6-7-23,6 7 1,-10-7-64,10 7 2,-8-7 6,8 7-4,-8-5-10,8 5-6,-6-7-9,6 7-10,0 0-14,-11-5-2,11 5-12,0 0-13,-9-4-9,9 4-8,0 0-15,0 0-1,-8-5-23,8 5-10,0 0-14,0 0-2,0 0-2,0 0-1,0 0 3,0 0-7,0 0-2,0 0-4,0 0 2,14 0-6,-14 0 5,14 2-7,-14-2 8,15 4-19,-15-4 18,21 0-5,-21 0 3,20 0-7,-20 0 4,22 0-3,-22 0 1,24 0-3,-24 0 2,22-2-5,-22 2 5,17-2-4,-17 2 5,16-1-4,-16 1 0,12-1-1,-12 1 3,12-1 10,-12 1-6,0 0-8,13 0 2,-13 0-5,0 0 9,0 0-5,11 3 15,-11-3 9,0 0 16,2 16-9,-2-16 16,-2 15-18,2-15 15,-6 18-23,4-5 13,-2 0-19,0 2 13,-1-1-21,0 1 12,0 1-15,0-1 3,0 5-9,-1 2 14,1 0-16,-1 0 16,0 0-19,1 1 22,-1-2-23,1-1-76,1-3-65,0 0-74,0-3-60,1-2-113,2 0-110,-2-3-100,3-9-156,-1 18-578,1-18-943</inkml:trace>
  <inkml:trace contextRef="#ctx0" brushRef="#br0" timeOffset="1812.2338">3133 15013 215,'0'0'637,"0"0"-117,0 0-52,0 0-27,-14 0-72,14 0-25,0 0-42,0 0-36,0 0-22,0 0-38,0 0-45,0 0-8,0 0-8,0 0-16,0 0-20,0 0-17,0 0-17,10-5-13,-10 5 2,16-6-25,-16 6 14,20-7-32,-8 3 6,3 1-83,0-1-65,-1-1-46,1 1-67,-1 1-65,0 0-94,0-1-71,-1 1-599,0 0-681</inkml:trace>
  <inkml:trace contextRef="#ctx0" brushRef="#br0" timeOffset="2514.1871">3508 14795 323,'0'0'614,"0"0"-92,-10-5-48,10 5-37,0 0-56,-10-4-33,10 4-37,0 0-28,-13-3-13,13 3 10,0 0-40,-11-4-5,11 4-16,0 0 0,0 0-23,-13-2-4,13 2-19,0 0-13,0 0-1,-13-2-19,13 2-28,0 0 1,0 0-11,0 0-23,0 0-9,-11-3-19,11 3-2,0 0-19,0 0 1,0 0-21,0 0 7,0 0-5,0 0 2,0 0-7,0 0 6,0 0-9,13-3 8,-13 3-8,15-3 3,-15 3-5,20-2 5,-6 0-8,-2 1 8,2-1-12,-1 0 10,1 0-3,0 1 10,0 1-12,0-3 3,0 3-6,-3-2 6,1 1-7,1 0 6,-13 1-4,20-1 5,-20 1-10,17-4 14,-17 4-9,14-1 11,-14 1-7,12-1 4,-12 1 0,0 0 4,13-1-8,-13 1 4,0 0-5,0 0 5,13-2-7,-13 2 6,0 0-9,0 0 6,0 0-12,0 0 23,0 0-14,0 0 4,0 0-12,0 0 10,0 0-8,-1 14 11,1-14-10,-8 15 11,3-8-9,1 3 8,-1 0-6,1 2 8,-1-1-7,-1 2 6,1 3-8,0-3 12,-1 1-18,3 1 13,-1 2-9,-1 0 11,2 0-14,-1 0 14,2 1-8,-2 0 6,1-1-8,1 0 8,-1 0-1,1 0 8,0-1-16,0-2-20,-1 2-44,1-4-39,1 0-41,-1 0-22,1-1-45,1-11-10,-1 18-74,1-18-26,-2 14-39,2-14-56,0 0-65,0 15-118,0-15-503,0 0-723</inkml:trace>
  <inkml:trace contextRef="#ctx0" brushRef="#br0" timeOffset="2769.7063">3545 14988 61,'0'0'687,"0"0"-115,0 0-68,-13 3-50,13-3-54,0 0-53,0 0-46,0 0-57,0 0-22,-13 0-20,13 0-18,0 0-26,0 0 6,0 0 41,0 0-23,0 0-28,10 0-8,-10 0-20,14 0-17,-14 0-16,19-4-19,-6 1-15,-2 1-11,5-4-9,-1 3-9,2-1-39,-2 0-87,2-2-102,-3 1-122,2 1-121,0-2-201,0 2-642,0 0-890</inkml:trace>
  <inkml:trace contextRef="#ctx0" brushRef="#br0" timeOffset="4010.4031">4867 14737 146,'7'-8'699,"-7"8"-120,5-7-69,-5 7-36,6-9-35,-6 9 9,5-8-48,-5 8 1,4-8-41,-4 8-27,0 0-44,4-11-18,-4 11-21,0 0-27,0 0-25,0 0-24,-2-11-25,2 11-17,0 0-15,0 0-8,0 0-8,-14 1-11,14-1 0,-8 8-4,8-8-14,-8 11-9,8-11 0,-8 16-9,4-8-7,0 1-3,2 0-2,2-9-5,-3 20-4,2-9-4,1-11-4,0 22-11,1-12 1,0 2-1,3-2-5,0 0 1,1-1-2,2 1-1,1 1-2,0-3 0,1 2 2,1-3-2,2 2 0,-1-1-2,2-1-5,-3 0 6,3-2-1,0 2-3,-2-1 1,1-2-2,-3 1 5,0 0-5,0-1 1,0 1 4,-9-5-1,12 7-3,-12-7 3,12 8 4,-12-8-1,7 8-8,-7-8 14,4 9 4,-4-9-6,0 0-4,-2 14 0,2-14 3,-7 12-7,0-4-2,0-2 0,0 0 3,-2 1-1,-4 0 0,0-1-5,-1 0 7,1 0-1,-2 0-5,0-1-7,-1-2-79,2 1-54,0-3-48,1-1-50,13 0-86,-24-2-46,13-1-134,-1-2-116,3 0-68,2-2-770,0 0-1077</inkml:trace>
  <inkml:trace contextRef="#ctx0" brushRef="#br0" timeOffset="4291.6543">4882 14740 753,'0'0'647,"0"0"-96,0 0-71,0 0-73,0 0-56,-4-8-13,4 8-59,0 0-5,0 0-65,0 0 0,0 0-22,0 0 4,16 0-23,-16 0-1,12-2-35,-12 2-4,16-1-21,-16 1-5,21-2-21,-9 0-4,1-1-20,-2 1-1,2 2-20,2-1 4,-2-1-18,1 0 7,0 0-16,0 0 2,0 2-72,0-3-52,-14 3-84,26 0-45,-13-1-110,-2-1-102,3 2 19,-1 0-160,1 0-567,0-1-772</inkml:trace>
  <inkml:trace contextRef="#ctx0" brushRef="#br0" timeOffset="4813.2906">5444 14633 639,'-5'-10'593,"5"10"-95,0 0-34,-6-7-57,6 7-11,0 0-72,-8-4-15,8 4-67,0 0 6,-11-3-55,11 3 0,0 0-36,-14 3 7,14-3-23,-13 8 13,13-8-17,-13 13-4,5-4-3,1 3 1,-3 0-8,2 1-7,-1 3-21,-1 0-3,2 2-9,2-1-3,0-1-14,0-1-8,2 2-13,2 3-5,-2-2 15,3 0 7,-2 2-9,3-2-14,1 2-2,1-2-14,-1 0 2,2-3-11,0 2 5,4-2-13,-1-1 10,2-2-1,-1 1-3,2-5-9,2 1 14,-2-2-11,2-3 9,-1 0-16,2-3-2,-12-1 18,24 0-20,-24 0 11,24-3-11,-13 0 8,1 0-7,-1-1 5,-2-1-7,1 0 14,-3-1-7,1 2 5,-8 4-6,10-13 7,-10 13-11,8-12 12,-8 12-10,4-11 5,-4 11-7,-3-11 5,3 11-6,-5-10-3,5 10 2,-11-7 16,11 7-10,-15-1 3,15 1-13,-16 0-10,16 0-27,-22 4-40,12-2-24,0 1-47,-2 2-44,2 0-80,1-1-76,-4 3-90,3 1-86,0 0-163,-2-2-544,5 2-850</inkml:trace>
  <inkml:trace contextRef="#ctx0" brushRef="#br0" timeOffset="5159.0248">5708 15003 228,'0'0'717,"0"0"-120,0 0-60,0 0-62,0 0-60,-3-9-35,3 9-23,0 0-75,0 0-17,0 0-53,0 0 26,0 0 3,0 0 9,0 0-37,0 0-25,3 10-21,-3-10-3,2 12-39,-2-12-20,1 15-22,-1-15-16,2 19-15,-2-19-10,0 20-10,1-8-7,-1-12-40,0 20-78,1-10-84,-1-10-71,2 20-142,-2-7-151,-2-3-218,2-10-585,-1 20-945</inkml:trace>
  <inkml:trace contextRef="#ctx0" brushRef="#br0" timeOffset="6406.7786">5930 14861 530,'0'0'581,"0"0"-74,0 0-41,0 0-42,0 0-39,0 0-25,0 0-23,0 0-51,0 0-6,0 0-54,0 0-24,0 0-51,0 0-13,0 0-11,0 0 3,0 0-27,0 0-2,-5-12-22,5 12 15,0 0-1,-9-4 9,9 4-22,0 0-7,-10-4-18,10 4 13,0 0 10,-13-6 5,13 6-10,0 0-1,-9-8-5,9 8-2,0 0 8,-8-5-12,8 5 3,0 0-12,0 0 2,-10-6-18,10 6 5,0 0-19,0 0-4,0 0-4,0 0 3,-8-7-16,8 7 10,0 0-9,0 0 8,0 0-10,0 0 10,0 0 40,15-2-53,-15 2-5,13-1 9,-13 1-8,17-1 9,-17 1-8,24-1 12,-10-1-11,1 1 18,0 1-15,-1-1 11,1 1-16,-1-3 9,1 1-7,2 1 14,-2 0-20,0 0 14,0 0-6,-2 0 5,1-1-7,-3 1 10,-11 1-9,22-3 5,-22 3-21,17-1 13,-17 1 4,15 0 1,-15 0-3,11-3 4,-11 3-6,0 0 8,16 0-11,-16 0 9,0 0-8,0 0 7,0 0-7,0 0 15,0 0-10,0 0 8,9 4-15,-9-4 7,0 0-2,0 0 6,-8 8-8,8-8 8,0 0-4,-8 9-8,8-9 9,-6 8 2,6-8 2,-6 14 2,2-5-6,1 0 6,-1 0-9,-1 5 11,2 0-10,-3 1 6,2 0-4,1 0 3,0 2-2,-1 1 3,0-2-4,-1 1-53,2 0-52,0-2-45,-1 0-62,2 1-34,-1-2-95,2-2-76,-2 1-72,3-13-97,-1 23-739,1-23-930</inkml:trace>
  <inkml:trace contextRef="#ctx0" brushRef="#br0" timeOffset="7111.2638">6364 14883 294,'4'-11'569,"-4"11"-74,0 0-63,0 0-31,0 0-46,0 0-47,-1-10-31,1 10-32,0 0-16,0 0-22,-4-9-21,4 9-16,0 0 13,-6-8-54,6 8 13,0 0-27,-8-6 17,8 6-19,0 0 5,-8-6-15,8 6 3,0 0-19,-7-7 6,7 7-12,0 0 3,-8-5-12,8 5 1,0 0-11,-8-5 5,8 5-14,0 0 10,0 0-5,-7-4 9,7 4-10,0 0-3,0 0-7,0 0-6,0 0-10,-8-6-3,8 6-10,0 0 1,0 0-12,0 0 2,0 0-1,0 0 1,0 0 0,0 0-3,0 0-9,0 0 9,9 3-5,-9-3 5,0 0-5,14 5 4,-14-5 4,14 2 3,-14-2-12,16 4 4,-16-4-5,19 2 4,-19-2-2,23 0 2,-23 0-3,21 0 1,-21 0-1,25 0 1,-11-1-5,-3 0 8,3 0-4,-2-2 1,-1 2-1,2 0-2,-1-1 7,-2-1-8,-10 3 6,21-2-2,-9 0-1,-12 2 0,18-3-4,-18 3 6,15-2-3,-15 2 5,13-3-7,-13 3 8,0 0-1,15-3 3,-15 3 2,0 0 4,12-1 0,-12 1-1,0 0-1,0 0-2,0 0 2,0 0-4,0 0 5,0 0 6,0 0 15,2 9-4,-2-9 14,-5 7-4,5-7 4,-8 12 3,8-12-9,-11 14 15,6-4-9,-3 2 5,2-1-4,-3 3 1,1 0-9,-1 3-5,-1 0-15,0 3 2,1-1-4,-1 0-1,2 1-14,-1-1-83,1 0-71,0-2-69,1 3-70,2-6-79,1 1-145,0 2-142,-1-5-235,0 2-411,1-1-908</inkml:trace>
  <inkml:trace contextRef="#ctx0" brushRef="#br0" timeOffset="7704.3327">6046 15044 264,'0'0'467,"0"0"-57,0 0-61,0 0-32,0 0-35,0 0-18,0 0-28,0 0-33,0 0-27,0 0-32,0 0-22,13 5-15,-13-5-29,13 1-43,-13-1 22,20 0-22,-8-1-68,2-1-116,1 0-99,3-1-232,1-1-352,4 0-371</inkml:trace>
  <inkml:trace contextRef="#ctx0" brushRef="#br0" timeOffset="8307.2033">6409 14988 346,'0'0'484,"-13"0"-57,13 0-70,0 0-17,0 0-35,0 0-37,0 0-24,0 0-35,0 0-21,0 0-32,-12 3-13,12-3 13,0 0 7,0 0 9,0 0 1,0 0 2,10 5-52,-10-5 10,11 5-36,-11-5-4,18 3-45,-6-2 20,1 2-45,2-3 27,0 0-40,2 0 7,0 0-93,2-3-40,0 2-72,-3-1-75,2 1-87,-2-2-101,-1 3-154,-2-3-311,1 2-486</inkml:trace>
  <inkml:trace contextRef="#ctx0" brushRef="#br0" timeOffset="9114.3547">6125 15078 119,'0'0'437,"0"0"-129,0 0-4,0 0-52,0 0-8,0 0-28,0 0-2,0 0-25,0 0-21,0 0-11,0 0-2,8-5 8,-8 5 14,0 0-1,0 0-5,0 0-12,0 0-19,5 10-19,-5-10-14,0 0-17,-1 14 2,1-14-34,-1 14 9,1-14-31,-3 18 6,1-10-22,2-8 12,-4 21-21,1-11 1,3-10-83,-4 19-60,2-7-99,-2-3-50,1 2-75,1-2-128,2-9-424,-5 17-472</inkml:trace>
  <inkml:trace contextRef="#ctx0" brushRef="#br0" timeOffset="10424.7585">6096 15095 57,'0'0'466,"0"0"-118,0 0-45,0 0-45,0 0-19,-11 5-22,11-5-22,0 0-18,0 0-24,0 0-4,0 0 1,0 0-2,0 0-12,0 0 3,-12 2-10,12-2-4,0 0-9,0 0-4,0 0-3,0 0-7,0 0 0,0 0-10,0 0-2,0 0-1,0 0 11,0 0-34,0 0 14,0 0-26,0 0 20,0 0-48,0 0 26,0 0-9,0 0 47,0 0-34,0 0 17,0 0-7,0 0-6,14 1-23,-14-1 28,14 0-19,-14 0 11,18-1-27,-18 1 15,21 0-24,-21 0 12,22 0-23,-22 0 16,23-2-25,-11 2 20,-12 0-24,23-3 17,-23 3-23,22 0-30,-22 0-67,19-2-41,-19 2-84,18 0-78,-18 0-81,14 0-121,-14 0-138,0 0-306,16 0-542</inkml:trace>
  <inkml:trace contextRef="#ctx0" brushRef="#br0" timeOffset="11284.3477">6486 15103 438,'0'0'391,"0"0"-49,0 0-46,0 0-27,0 0-32,0 0-15,-6 8-21,6-8-24,0 0 0,-2 13 4,2-13-32,-1 9-22,1-9-15,-3 13-4,3-13-11,-2 15 5,2-15-20,-4 18 5,4-18-26,-3 20-5,3-20-19,-4 20 2,2-9-21,-1 0 0,2 0-5,-2-1-29,1 0-26,2-10-63,-2 19-69,2-19-59,-4 16-54,4-16-161,-2 13-413,2-13-409</inkml:trace>
  <inkml:trace contextRef="#ctx0" brushRef="#br0" timeOffset="18241.6979">9027 14836 363,'0'0'485,"0"0"-86,0 0-35,0 0-37,0 0-14,0 0-37,0 0-21,0 0-6,0 0-5,0 0-8,0 0-22,0 0-17,0 0-17,0 0-12,0 0-20,0 0 5,0 0-41,0 0 1,0 0-27,0 0 15,0 0-26,3-13 22,-3 13-38,5-8 22,-5 8-8,4-10 8,-4 10-15,5-10 14,-5 10-6,8-9 2,-8 9-9,10-11 12,-10 11-13,11-9-1,-11 9-16,13-8-1,-13 8 3,14-7 4,-14 7-13,14-1-2,-14 1-13,17-1-7,-17 1 0,14 2 0,-14-2-6,16 8 3,-16-8 2,13 12-6,-13-12-2,8 15 1,-8-15-8,6 18 4,-6-18-4,0 19 1,0-19-4,-1 20 5,-2-10-6,0 0 5,0-1-4,3-9 1,-6 19-1,2-10 2,4-9-3,-7 16 2,7-16-3,-5 14 6,5-14-7,-6 10 5,6-10-2,-4 11 5,4-11-2,-4 8 4,4-8-5,0 0 2,-5 10-5,5-10 3,0 0 0,0 0-4,0 0-4,0 0 6,0 0-7,0 0 5,0 0-4,0 0 4,0 0-3,11-4 5,-11 4-2,8-6 1,-8 6-2,9-2 3,-9 2-6,11-5 5,-11 5-5,14-2 7,-14 2-8,14 0 5,-14 0-5,14 0 9,-14 0-3,14 1 0,-14-1-3,15 4 4,-15-4-8,14 7 6,-14-7 4,14 4 6,-14-4-9,12 9 1,-12-9-6,10 9 4,-10-9 0,9 12 2,-9-12-2,6 15 2,-6-15-5,4 14 8,-4-14-3,1 15 4,-1-15 1,-2 17 3,2-17-8,-4 17-2,0-8 11,4-9 14,-9 19 9,5-12 17,-1 2 7,-1-1 0,-1 0 12,0-1 20,-2 3-4,-1-2-5,-2-1 14,1-1-3,0 1 0,-1-3-6,1 0 9,-2 0-15,1-1-8,-1-2-9,-1 1-4,0-2-7,0-2-11,-3 1-1,1-3-6,0-2-7,0 3-5,0-3-5,0-1-4,2 0-2,-2 0-3,4 0 3,-2 0-13,2-1-53,1 5-64,2-4-78,1 2-70,0 0-70,8 5-101,-14-8-127,14 8-145,-10-7-200,10 7-510,-8-6-1028</inkml:trace>
  <inkml:trace contextRef="#ctx0" brushRef="#br0" timeOffset="27605.0093">8212 14863 591,'1'-12'573,"-1"12"-59,0 0-18,2-10-48,-2 10-37,0 0-34,0-15-4,0 15-46,0 0 5,1-12-36,-1 12-8,0 0-32,0 0-13,1-14-23,-1 14-24,0 0-19,0 0-28,0 0-15,3-9-15,-3 9 21,0 0-3,0 0 19,0 0-21,1 11-5,-1-11 0,-1 13-8,1-13-18,0 17-13,0-17 0,0 21 0,0-7-9,-2-2-4,2 0-9,0 4-5,-1-1-13,0 3-51,1 0 0,-1-2 0,-1 1 0,2 3 0,-1-4 0,1 2 0,-2-1 0,0 0 0,2-1 0,-1-2 0,1 1 0,0-2 0,0 0 0,0-2 0,0-11 0,0 22 0,0-22 0,0 17 0,0-17 0,1 16-54,-1-16-184,0 11-57,0-11-51,0 0-52,4 10-63,-4-10-87,0 0-73,0 0-91,0 0-723,0 0-1047</inkml:trace>
  <inkml:trace contextRef="#ctx0" brushRef="#br0" timeOffset="28401.8531">8474 14995 402,'0'0'505,"0"0"-49,0 0-66,-4-8-29,4 8-58,0 0-20,-5-12-38,5 12-19,0 0-11,-4-13-18,4 13-5,0 0-17,2-15-6,-2 15 39,2-11-49,-2 11 11,7-14-30,-7 14 14,9-15 1,-3 8 17,1 0-5,1 0 3,0 0-14,3-2-11,0 3-11,0 0-19,-1-1-10,1 2-21,-1 2-14,1 1-10,1 0-7,-12 2-10,18-2-1,-18 2-10,19 4 1,-19-4-12,16 8-3,-8 0-5,-3-1 7,1-1-9,0 4 3,-4 0-3,1 1 5,-2 0-10,-2 0 3,1 2-7,-3 1 4,1-2-4,-1 1 2,-1 0-5,-2 2 5,2-3-5,0 2-2,0-5 2,1 3-1,-1-4 1,0 2 2,-1-2 1,5-8-1,-5 13 3,5-13 4,-5 11-1,5-11-3,0 0-8,-6 8 4,6-8-3,0 0 9,0 0-4,0 0 1,0 0-4,0 0-3,6-11 5,-6 11-3,6-7 3,-6 7-6,10-8 5,-10 8-5,12-9 7,-12 9-5,11-7 3,-11 7-3,13-7 3,-13 7-6,13-5 5,-13 5-3,15-2 6,-15 2-7,13 0 4,-13 0-1,15 2 9,-15-2-7,13 5-2,-13-5-2,12 7 3,-12-7-4,11 10 16,-11-10-17,9 13 6,-9-13-2,5 15 2,-5-15 2,3 13-1,-3-13 3,-2 15 0,2-15 14,-3 16 14,0-6 15,-1-2 1,-2 1 3,0-1 0,-2 0 7,-1 1-9,0 0-1,-4 1-10,1-4-5,0 2-1,-2-3-8,-1 2 8,-1-2-18,2-1 9,-4 0-16,2 0 1,-1-3-5,-2 2 2,1-3-15,-1 0-43,0 0-31,-1-3-43,2 2-29,0-4-41,1 1-49,-1-1-42,4-1-100,-2-2-113,4 0-107,-1 2-265,1-2-366,2-2-849</inkml:trace>
  <inkml:trace contextRef="#ctx0" brushRef="#br0" timeOffset="30986.2301">11722 14737 409,'0'0'564,"0"0"-77,-7-7-41,7 7-35,0 0-50,-7-5-33,7 5-23,0 0 7,-4-7-58,4 7 19,0 0-44,-7-11-14,7 11-29,0 0 3,-4-12-31,4 12-20,0 0-22,0-16 2,0 16-28,3-11-5,-3 11-19,5-11 16,-5 11-5,8-12-16,0 5 2,-3 1-2,3-1-8,1 2-10,-1-1-10,2 2 3,0 1-7,-10 3-3,15-3-5,-15 3-2,17 1 10,-17-1-18,15 8 10,-7-3-3,0 3 10,-2-1-5,-1 3 7,-1 0-3,0-1-8,-3 4 6,0-2 7,-2 2-9,0 0-9,-1 1 0,-3 1-6,0-1-1,0 1-3,-4-2 1,2 1-1,0-2-1,-1 2 0,3-2 2,-5-2-1,4 0 2,-1-1-2,1-3 0,0 2-1,6-8 2,-11 12-1,11-12 3,-8 7-2,8-7 0,-7 7-3,7-7-2,0 0 1,0 0-2,0 0 1,0 0-1,-9-5 0,9 5 15,0 0-15,8-11 4,-8 11-7,10-8-2,-10 8 1,9-8 3,-9 8-3,16-7 1,-16 7-2,13-7 5,-13 7 7,16-3-21,-16 3 15,15 0-1,-15 0 0,15 3-6,-15-3 8,14 6-4,-6-2 6,-8-4-3,13 11 1,-13-11 1,9 15 2,-9-15-1,6 15 0,-6-15 1,2 14 3,-2-14 6,0 17 8,-3-7 31,3-10-4,-5 19 26,1-12-28,0 4-12,-1-4 4,-3 1-5,2 1 4,-2-3 6,3 2 4,-5-2 5,2-3-9,-1 3 2,0-1-12,-1-1 12,10-4-7,-17 5-3,17-5-14,-22 0 0,22 0-8,-22 0-3,12-3 2,-1 1-1,0-3-9,-1 1 5,-2-2-2,3 1-2,-1-2 0,0 0-5,0 0 1,4 1 0,-4-2-10,3 2-43,1 0-18,0 0-45,-1 1-28,9 5-31,-11-9-62,11 9-45,-9-8-85,9 8-84,-5-9-92,5 9-65,0 0-835,5-9-1057</inkml:trace>
  <inkml:trace contextRef="#ctx0" brushRef="#br0" timeOffset="31700.4826">12124 14783 89,'-5'-10'655,"5"10"-154,-4-7-66,4 7-25,-6-9-60,6 9-39,0 0-34,-1-15-35,1 15-31,1-10 0,-1 10-1,8-12 24,-4 4-38,6 1 4,-5 0-36,5 0 16,1 2-34,1-2-4,-1 4-28,0-1-6,-1 1-25,-10 3-14,22-2-20,-22 2-3,19 1-9,-7 2 7,-3 1-17,0 0 7,0 1-12,-2 2 16,-1 1 1,-1 1 11,0 1-9,-3 0 2,0 1-5,-2-11-2,-2 23-6,0-12 2,-3 3-13,0-1 4,-1-1-14,0 1 0,-2-1-2,1 0 8,1 0-11,-2-3 8,0-1-11,2 1 9,1-2-7,-2-1 3,7-6 0,-11 11 0,11-11-3,-9 7 6,9-7-12,0 0 9,-11 4-8,11-4 0,0 0 5,0 0 4,0 0-4,-7-6-10,7 6 11,0 0-11,7-8 9,-7 8-7,7-7 6,-7 7-7,10-8 9,0 2-11,-2 3 10,-8 3-17,19-6 19,-19 6-15,17-6 23,-17 6-20,21 0 8,-21 0-3,18 3 3,-6-1-6,-2 1 12,-1 1-11,0 0 16,0 2-16,-2 0 10,-1 1-10,2-1 14,-4 1-1,0 2 29,-4-9-1,5 15 9,-5-15 7,2 18 13,-4-7 10,-1-1 6,-1 1 13,-2-1-14,-2 1 29,0-1-24,-1 2 5,-3-2 1,-1 0-2,-2-1-10,-1 0-6,-1 2-14,-2-6-11,-1 4-9,4-5-5,-4 0-8,1 0-4,1-1-6,0-2 0,-1 0-4,-1-1-35,3-1-103,0-3-98,-1 1-108,4-1-113,-4-1-244,0 2-306,3-5-556,1 2-1190</inkml:trace>
  <inkml:trace contextRef="#ctx0" brushRef="#br0" timeOffset="34363.8185">19186 7120 660,'0'0'527,"0"0"-82,0 0-38,-14-2-22,14 2-46,0 0-14,0 0-29,-16-1-24,16 1-14,0 0-35,-7-5 28,7 5-32,0 0 7,-7-5-37,7 5 6,0 0-39,-5-9 3,5 9-37,0 0 33,7-12-35,-7 12 16,9-7-14,-9 7 24,12-8-47,-3 4-1,0 1 2,0-2 4,-9 5-17,19-5-16,-8 2 0,-11 3 12,19-2-26,-19 2-21,17 1-1,-17-1 0,19 3-2,-19-3-5,16 7-1,-16-7 2,9 12-4,-9-12 1,5 14-2,-5-14-4,-4 20-3,2-11-2,-5 1 6,0 1-10,-1 2-4,-2-1-1,0-2 0,-1 2-1,1 0 1,-2-4-3,1 3 0,0-1-1,-1-2-3,2-1 6,1 0-3,0 0 0,1-4 2,8-3 5,-11 9 3,11-9-17,-10 6 9,10-6-5,0 0-1,-12 4-1,12-4-3,0 0 2,0 0 2,0 0-14,0 0 18,4-11-4,-4 11-5,9-7 6,-9 7 7,17-7-11,-17 7 7,16-7-7,-16 7 3,19-5-3,-19 5 4,18-2 1,-18 2-5,17-1 4,-17 1-1,18 1 5,-18-1-4,14 3 2,-14-3 2,14 7-4,-14-7 9,13 7-15,-13-7 8,10 11-2,-10-11 10,5 11-12,-5-11 15,4 11-12,-4-11 0,-2 14 10,2-14-13,-3 14 2,3-14 1,-10 14 7,10-14 14,-11 14-23,5-8 5,-3-1-1,1 2 3,-1-2 0,0 0 1,-1-1 0,0-1 7,1 1-11,-2-2-1,0 1 0,11-3-2,-21 3 6,21-3 6,-17 0-5,17 0-6,-19-4-2,19 4 2,-18-5-13,9-1-42,9 6-28,-15-7-56,15 7-25,-14-10-68,14 10-38,-11-9-65,11 9-86,-6-11-61,6 11-41,-3-10-105,3 10-728,0-13-956</inkml:trace>
  <inkml:trace contextRef="#ctx0" brushRef="#br0" timeOffset="35085.4435">19565 7126 401,'0'0'491,"0"0"-72,-9-6-64,9 6-11,0 0-13,0 0-34,-6-5-17,6 5-28,0 0-25,0 0-13,-4-9-23,4 9-10,0 0 19,5-12-42,-5 12 13,8-8-41,-8 8 41,14-9-27,-5 4 11,-1 1-45,-8 4-2,19-4-21,-19 4 6,18-5-29,-18 5 6,15 1-24,-15-1 21,17 7-26,-17-7 14,11 10-23,-6-3 22,-5-7-19,3 14 25,-3-14-35,-3 19 17,-1-9-28,-2 2 22,-2-2-29,-1 2 19,-1 1-24,-4 0 17,1-1-21,0-1 20,0 0-22,1 0 22,-1-2-27,2 0 27,0-3-28,0 2 20,3-2-18,-1-1 24,9-5-20,-15 7 20,15-7-26,-10 5 24,10-5-27,0 0 25,0 0-27,0 0 28,0 0-31,0 0 23,0 0-15,0 0 23,9-11-24,0 7 15,1 0-16,0 1 26,3 0-25,0-1 27,0 2-24,1 2 26,0-3-18,1 3 18,-1 0-13,1 0 22,-1 3-25,-1-1 23,0 1-21,-3 1 24,2 2-20,-3-1 25,-2 1-9,1-1 23,-3 3-17,-1 0 20,-4-8-11,4 15 13,-4-15-13,0 15 20,0-15-10,-5 15-7,-1-7-1,1-1-8,-3 1-3,0-1-6,-3 1 4,0-1-12,0 0-10,-1-1 6,-2-2-4,2 0-6,-3 2 2,2-5-4,1 1-27,-1 0-56,-1-2-51,1 2-84,13-2-39,-25-2-81,13 1-128,12 1-91,-22-2-141,12 0-659,10 2-957</inkml:trace>
  <inkml:trace contextRef="#ctx0" brushRef="#br0" timeOffset="35672.2069">19376 7636 139,'0'0'646,"0"0"-123,0 0-100,0 0-9,0 0-53,0 0-30,0 0-29,0 0-18,16-2-33,-16 2-32,0 0-16,10 2-24,-10-2-24,0 0-29,8 6-27,-8-6-17,0 0 2,7 7-8,-7-7-8,0 0-8,0 0-2,3 11-6,-3-11-6,0 0-6,0 0-20,-8 9 16,8-9-7,0 0 11,-10 8-1,10-8-28,0 0 28,-10 5-1,10-5 29,0 0-1,-13 1-2,13-1-5,0 0-10,0 0-11,-10-5-4,10 5-9,0 0-5,-4-7-1,4 7-13,0 0 2,0 0-3,1-14 0,-1 14-3,0 0-9,4-8-43,-4 8-43,0 0-48,6-7-74,-6 7-83,0 0-39,9-6-56,-9 6-55,0 0-130,0 0-476,0 0-671</inkml:trace>
  <inkml:trace contextRef="#ctx0" brushRef="#br0" timeOffset="36140.9448">19362 7885 580,'0'0'535,"0"0"-83,0 0-44,0 0-29,0 0-43,0 0-28,0 0-37,0 0-8,0 0 0,0 0-36,0 0-9,0 0-56,0 0-4,12 0-30,-12 0 6,0 0-39,0 0 4,12 4-35,-12-4 11,0 0-18,0 0 25,7 6-11,-7-6 17,0 0-31,0 0 27,0 0-28,0 0 15,-3 13-29,3-13 12,0 0-20,-9 6 35,9-6-19,0 0 21,-9 5-27,9-5 22,0 0-20,0 0 17,-12 0-19,12 0 15,0 0-32,0 0 12,-12-5-23,12 5 18,0 0-29,-4-10 20,4 10-28,0 0 22,-1-10-24,1 10 15,0 0-18,1-12 23,-1 12-6,0 0-13,3-8-40,-3 8-62,0 0-24,0 0-61,6-10-11,-6 10-66,0 0-49,7-7-26,-7 7-42,0 0-56,0 0-89,0 0-593,7-4-738</inkml:trace>
  <inkml:trace contextRef="#ctx0" brushRef="#br0" timeOffset="37135.5744">19365 8115 465,'0'0'383,"0"0"-54,0 0-36,0 0-21,0 0-10,0 0-22,9 4-11,-9-4-18,0 0-16,0 0-11,0 0-20,0 0-7,0 0-11,0 0-4,0 0-11,0 0-10,0 0-6,0 0-15,0 0 7,0 0-10,0 0-4,0 0 0,0 0-2,-7 9-4,7-9-24,0 0 20,0 0-27,0 0 28,0 0-17,-13 1 24,13-1-29,0 0 9,0 0-29,0 0 13,0 0-44,0 0 32,0 0-26,0 0 18,0 0-20,0 0 22,2-11-22,-2 11 13,0 0-21,0 0 17,0 0-24,10-2 14,-10 2-17,0 0 22,0 0-19,0 0 20,0 0-22,0 0 25,0 0-10,0 0 16,0 0-20,0 0 21,0 0-17,8 4 16,-8-4-19,0 0 28,0 0-27,0 0 12,0 0-24,0 0 19,0 0-21,0 0-1,0 0-64,0 0-28,-8-4-83,8 4-127,0 0-102,0 0-123,0 0-839,0 0-970</inkml:trace>
  <inkml:trace contextRef="#ctx0" brushRef="#br0" timeOffset="41188.0895">22103 7286 265,'10'-9'637,"-10"9"-85,11-10-60,-11 10-22,7-10-27,-7 10-37,8-7-51,-8 7-50,5-8-36,-5 8-21,0 0-33,6-10-43,-6 10-2,0 0-34,0 0 15,-4-8-28,4 8 19,0 0-40,0 0-3,-10 5-8,10-5 16,-7 9-26,7-9 24,-11 15-19,5-10 8,2 4-20,0 0 7,1 0-21,0 1-4,0 1-14,1-1 22,1 2-5,-1-2-10,2-10-5,2 23 1,-1-13 2,0 2-7,2-1-5,2-2 24,0 3-28,1-2 5,5 1 1,-2-1 8,1-2 48,2 2-48,0-3 30,2 0-36,0 1 44,1-1-28,0-1 33,-2-1-41,2 1 22,-5 0-44,1-3 28,0 0-38,-2 3 27,-9-6-27,15 5 21,-15-5-39,10 6 38,-10-6-22,9 5 25,-9-5-36,0 0 33,0 0-35,-6 14 33,6-14-36,-12 7 33,4-2-37,-3-2 25,1 1-27,-3-2 18,-2 1-9,0 2 0,-2-2 0,-1-1 0,1 1 0,-2-2 0,1 2-4,0-3-62,3 0-103,-2 0-25,0-3-91,2 3-65,2-2-62,1-2-139,3-1-101,1-2-88,8 7-773,-9-16-1141</inkml:trace>
  <inkml:trace contextRef="#ctx0" brushRef="#br0" timeOffset="41828.6917">22214 7279 773,'0'0'601,"0"0"-64,9-4-49,-9 4-48,9-4-49,-9 4-44,15-6-41,-4 3-39,0-1-26,2 2-35,4-1-25,-2-2-1,3 0-19,1 1-14,0 1-28,4-1-22,-4-1-18,2 2-23,-2 0-3,-1 0-10,1 1-13,-1-1 17,0 2-40,0-1-14,-2 2-56,1-3-38,0 2-51,-2 1-40,0-2-17,-1 1 2,0 0 0,2-1-6,-4 1-9,2 0 2,-2-1 25,0 1 19,0-2 10,-1 1 22,-11 2 41,20-2 9,-20 2 29,15-3 27,-15 3 44,14-3 24,-14 3 24,0 0 16,12-1 12,-12 1 12,0 0 2,0 0 4,0 0 29,0 0 10,0 0 11,0 0 20,0 0-24,0 0 1,0 11 8,0-11 9,-10 10-19,4-5 16,-1 5-22,0-3 19,0 4-24,-1 1 20,-1 1-37,0 1 17,1-1-41,1 4 6,-3 0-24,5-2 19,-2 0-31,2 1 12,-1-2-12,2 1-8,1-2-11,1 0-6,2-13-5,0 23-5,2-12 3,1-1-7,3-1-2,-1-1 1,2-1-8,0 0-3,2-2 3,3 0-2,-2-2-4,3 2-2,-2-4 1,2 0-2,1 0 0,-2-2-1,2 0-7,-14 1 5,22-4 4,-22 4-7,20-5 3,-12-1 4,-8 6-1,14-8-1,-14 8-4,7-10 2,-7 10 0,4-11-3,-4 11 5,0 0-9,-4-14 1,4 14 2,-9-9-16,2 5 21,7 4-14,-17-6 20,17 6-28,-19-4 5,19 4-50,-21-3-32,21 3-69,-20 3-32,20-3-88,-22 3-146,12 0-78,0-1-95,0 1-217,10-3-335,-16 4-768</inkml:trace>
  <inkml:trace contextRef="#ctx0" brushRef="#br0" timeOffset="42406.7962">23152 7253 160,'-2'-10'706,"2"10"-136,0 0-58,0 0-61,0 0-52,-9-7-30,9 7-31,0 0-27,0 0-9,-9-7-38,9 7-22,0 0-34,-8-5 5,8 5-29,0 0 7,-11-6-34,11 6 25,0 0-38,-9-8 9,9 8-29,-7-6 8,7 6-38,0 0 3,-9-6-24,9 6 10,0 0-10,-9-9 3,9 9-4,0 0-1,0 0-12,-7-8-5,7 8-10,0 0-15,0 0-4,0 0-2,0 0-8,0 0 5,0 0-9,0 0 28,10-3-39,-10 3 8,17 3 3,-17-3-11,21 3 1,-9 0-1,1-2 0,1 1 2,0 0 0,0 1 8,0-3-4,1 1-8,-1 1-3,1-1 4,-2 0 3,1-1 1,-1 2-4,-13-2-2,22 1 4,-22-1-1,17 0 1,-17 0-2,15 1 6,-15-1-2,0 0-2,15 3 4,-15-3-6,0 0 3,0 0-3,14 3 7,-14-3-5,0 0-8,0 0 43,0 0-39,-1 14 10,1-14-7,-3 8 0,3-8-1,-7 15 9,7-15 1,-7 18-2,3-7 3,1-1 13,-3 3-5,3-1 3,-4 2-11,2 1 10,1-2-8,1 4 68,-3-1-36,4 1 29,-2 1-42,0 2 20,-1-3-42,3 0 27,-2 1-25,1-3 19,1 1-38,-2-1-14,1-2-93,2-2-8,-2 0-86,1-2-48,2-9-50,-5 19-54,5-19-89,-4 11-78,4-11-63,0 0-102,0 0-638,1 11-933</inkml:trace>
  <inkml:trace contextRef="#ctx0" brushRef="#br0" timeOffset="43094.271">23608 7311 632,'0'0'603,"0"0"-86,0 0-37,3-9-60,-3 9-40,0 0-42,0 0-37,-4-11-15,4 11-4,0 0-32,-6-9-18,6 9-62,-7-6-2,7 6-8,-7-6 14,7 6-23,-8-5 16,8 5-26,-7-7 14,7 7-37,0 0 12,-11-5-36,11 5-2,0 0-24,0 0-3,-8-6-20,8 6 11,0 0-20,0 0 8,0 0-19,0 0 11,0 0-17,0 0 8,11-6 21,-11 6-23,15 1-9,-15-1-2,19 0-12,-19 0 13,27 1-9,-12-1 16,-1 0-25,2 0 9,-1-1-8,2 1 7,-2 0-8,0-1 8,1 1 0,-1-2 3,-2 2-9,-1-1 3,0-1-6,0 2 12,-12 0-8,19-2 7,-19 2-10,16-2 10,-16 2-8,13-4 10,-13 4-11,10-4 8,-10 4-8,0 0 8,12-3 0,-12 3 6,0 0-8,0 0 19,0 0-21,8-5 8,-8 5-3,0 0 19,0 0 9,0 0 4,-7 11 11,7-11-9,-6 9-3,6-9-3,-8 17 3,4-6 14,0 0-13,-1 0 11,0 3-3,1 0 10,-2 1-9,1 1 27,0-3-39,0 3 28,-1 2 31,4-1 39,-4 1-69,2 0-65,0-2 0,1 2 0,0-2 0,0-1 0,-1 2 0,1-4 0,1 0 0,1-1 0,-3-3 0,1 0 0,3-9 0,-2 19 0,2-19 0,-3 13 0,3-13 0,-2 10 0,2-10 0,0 0 0,-3 14 0,3-14 0,0 0-106,-4 8-195,4-8-67,0 0-43,-7 7-105,7-7-101,0 0-127,-16 0-880,16 0-1279</inkml:trace>
  <inkml:trace contextRef="#ctx0" brushRef="#br0" timeOffset="44230.7832">26937 7274 270,'0'0'680,"13"-7"-123,-13 7-49,11-5-45,-11 5-32,12-6-31,-12 6-32,9-6-37,-9 6 1,7-7-30,-7 7-30,6-7-30,-6 7-62,0 0-16,4-9-42,-4 9-6,0 0 12,-8-7-27,8 7 21,-13-3-46,13 3 18,-21 1-17,10 1 7,-7 2-20,1-1 11,-2 4-15,-4 0 3,3 2-13,-2-2 15,2 4-22,-3 3 9,5-2-16,-2 1 9,5 0-15,0 1 6,3 1 10,2-2 1,3-1-14,3 2-6,2-2-3,4-2-2,0 2-4,5-2 1,4 2-5,0-3-7,2-1 5,6 1-6,1-1 3,-2-3 14,0 0-17,1-3-6,0 3-2,2-3-7,-1 1 22,-2-2 2,2-1-1,0 0 9,0 0 54,-1-1-36,-4 0 33,1 1-44,-1-3 2,-1 2-1,-3-1 2,3-1-6,-3 2 1,0-1-3,-11 2-9,18-4 6,-18 4-12,14-4-7,-14 4 6,13-4-26,-13 4-51,9-3-59,-9 3-74,0 0-82,7-6-40,-7 6-101,0 0-185,0 0-105,0 0-900,-3-8-1269</inkml:trace>
  <inkml:trace contextRef="#ctx0" brushRef="#br0" timeOffset="45511.989">30243 7206 429,'0'0'521,"5"-7"-75,-5 7-37,0 0-11,6-7-39,-6 7-23,0 0-8,0 0-27,5-8 15,-5 8-35,0 0 6,0 0-30,0 0 7,5-6-21,-5 6-1,0 0-9,0 0-10,0 0-11,0 0-1,0 0-22,0 0-9,4-9-8,-4 9-24,0 0-1,0 0-18,0 0-20,0 0-5,0 0-14,0 0-10,0 0-12,0 0-8,0 0-5,0 0-2,0 0-8,0 0 4,0 0-4,0 0 2,0 0 2,0 0-2,0 0-18,0 0-29,0 0 0,0 0 0,0 0 0,0 0 0,0 0 0,0 0 0,0 0 0,0 0 0,0 0 0,0 0 0,0 0 0,0 0 0,0 0 0,0 0 0,0 0 0,0 0 0,0 0 0,0 0 0,0 0 0,0 0 0,0 0 0,0 0 0,0 0 0,0 0 0,0 0 0,0 0 0,0 0 0,0 0 0,0 0 0,0 0 0,0 0 0,0 0 0,0 0 0,0 0 0,0 0 0,0 0 0,0 0 0,0 0 0,0 0 0,0 0 0,0 0 0,0 0 0,0 0 0,0 0 0,0 0 0,1-10 0,-1 10 0,0 0 0,0 0 0,0 0 0,0 0 0,0 0 0,0 0 0,0 0 0,0 0 0,0 0 0,0 0 0,0 0 0,-3 10 0,3-10 0,-4 12 0,4-12 0,-5 15 0,2-4 0,-2 0 0,3-1 0,-2 4 0,0 0 0,0 1 0,0 0 0,2-1 0,-2 1 0,1 1 0,-1 0 0,3-2 0,-1-1 0,0 1 0,0-2 0,0-1 0,1 0 0,0-1 0,1-10 0,-1 21 0,1-21 0,-2 15 0,2-15 0,-1 15 0,1-15 0,0 12 0,0-12 0,0 0 0,-1 15 0,1-15 0,0 0 0,0 0 0,-2 14 0,2-14 0,0 0 0,0 0 0,-1 12 0,1-12 0,0 0 0,0 0 0,0 0 0,0 0 0,-6 4 0,6-4 0,0 0-123,0 0-436,-9-4-63,9 4-80,0 0-102,0 0-897,-4-12-1378</inkml:trace>
  <inkml:trace contextRef="#ctx0" brushRef="#br0" timeOffset="48181.6455">30075 7203 312,'0'0'518,"0"0"-78,-15 0-55,15 0-19,0 0-33,0 0-33,-16 0-17,16 0-2,0 0-21,-10-3 14,10 3-41,0 0-1,0 0-29,-7-5-9,7 5-26,0 0 7,0 0-23,0 0 10,-2-13-19,2 13 9,0 0-13,3-9-3,-3 9-11,0 0-14,4-12-14,-4 12-5,0 0-5,7-12 17,-7 12-12,7-7 5,-7 7-8,9-8-13,-9 8-9,10-6 8,-10 6 7,13-8-1,-13 8-14,11-5-7,-11 5-9,13-7-11,-13 7 8,14-2 5,-14 2 7,17-4-6,-17 4-9,16-3 2,-16 3-8,18 0 0,-18 0-4,17 1-6,-17-1-3,16 6-6,-16-6-2,16 5 0,-16-5-7,14 9 7,-8-3-4,1 0 0,-1 1 5,0 0 5,-1 0-10,-5-7-3,9 16 6,-5-7 8,0 1 7,0 0-6,-2-1-2,-2-9 4,3 21-5,-3-8-2,0-13-16,0 23-5,-1-12 0,-2 0 0,0 2 0,0-4 0,-2 5 0,1-3 0,-3 3 0,1-3 0,-1 2 0,-1-2 0,-1 1 0,0 0 0,-1-1 0,-1 0 0,1 0 0,0-1 0,0 1 0,-2-4 0,2 4 0,1-3 0,-1 1 0,0-2 0,2-1 0,-1 1 0,0-2 0,1 2 0,1-1 0,-2-1 0,0-2 0,9-3 0,-14 9 0,14-9 0,-12 7 0,12-7 0,-10 5 0,10-5 0,0 0 0,-10 6 0,10-6 0,0 0 0,0 0 0,0 0 0,0 0 0,0 0 0,0 0 0,11 4 0,-11-4 0,17-2 0,-17 2 0,22-2 0,-10 1 0,3-1 0,1 2 0,1-3 0,2 2 0,0-1 0,-1 1 0,2-1 0,1 0 0,-3 1 0,2 0 0,-2-1 0,0 1 0,1 0 0,-5 0 0,1-1 0,0 2 0,-1-1 0,-14 1 0,20-1 0,-20 1 0,19-2 0,-19 2 0,16-1 0,-16 1 0,14 0 0,-14 0 0,0 0 0,15-1 0,-15 1 0,0 0 0,14 0 0,-14 0 0,0 0 0,0 0 0,13-1 0,-13 1 0,0 0 0,0 0 0,0 0-125,0 0-179,14 0-31,-14 0-81,0 0-51,0 0-109,8-7-72,-8 7-117,0 0-681,7-7-1062</inkml:trace>
  <inkml:trace contextRef="#ctx0" brushRef="#br0" timeOffset="48712.8877">30807 7212 402,'0'0'664,"0"0"-99,-2-9-54,2 9-72,0 0-51,-5-8-43,5 8-23,0 0-36,-8-6-4,8 6-48,0 0-18,0 0-44,-9-4 4,9 4-17,0 0 12,-10 5-40,10-5-5,-8 6 4,8-6-4,-7 10-14,7-10-2,-9 14-6,3-7-7,6-7-7,-6 15-14,6-15-13,-6 14-3,6-14 3,-3 16-4,3-16-9,0 14 30,0-14-42,3 14 5,-3-14 4,6 14 0,-2-6 2,1-1-1,-5-7-6,12 14 0,-5-8-1,3-1-1,-1 2-5,0-1 5,4-1-4,-1 1-17,-1 2-2,1-2-9,-3-2 2,2 3-1,-1-1-2,-1-1 6,3 1-12,-3-2 0,0 1 0,-1 1 19,1-2-22,-1 1 2,-8-5 4,14 9 0,-14-9 4,10 8-11,-10-8 20,7 10 3,-7-10 3,4 8-6,-4-8 8,0 0-6,-4 16 8,4-16-8,-10 7 10,10-7-3,-16 8 3,7-3-13,-1-1 6,-3-1 3,2 0-10,-4 0 14,2-1-21,-4 1-6,2 0 5,-3-3-4,3 2 2,-1-2-2,2 0 2,-1-2-6,1 2 6,0-3-11,1 0-59,-1 1-54,2-2-72,1-2-62,0 0-57,0 1-36,5-2-95,-1-3-92,1 5-84,6 5-104,-4-18-634,4 18-956</inkml:trace>
  <inkml:trace contextRef="#ctx0" brushRef="#br0" timeOffset="49122.9986">30813 7221 303,'0'0'748,"0"0"-156,0 0-68,0 0-66,0 0-60,0 0-57,0 0-25,0 0-60,0 0-14,9-4-30,-9 4-2,0 0-29,17-3 7,-17 3-15,19-2-3,-19 2-23,22-5 9,-8 4-5,-1-1-4,5 1-9,-1-2 0,0 1-1,4-1-17,-3 0 7,2 0-34,4-1 8,-4 2-29,1 0 20,4-1-23,-5 0 19,1 1-16,-1-2-1,-2 2-1,0 0-6,0 0-7,-3 0-5,-1 0-5,-2-1 0,-12 3-1,21-3-6,-21 3-5,16-1-3,-16 1-3,14-3-10,-14 3-3,11-3-3,-11 3-2,0 0-7,13-2 2,-13 2-7,0 0-29,0 0-56,11-3-60,-11 3-54,0 0-52,0 0-60,0 0-29,0 0-113,0 0-103,0 0-61,-13-2-253,13 2-376,0 0-856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7T00:56:50.714"/>
    </inkml:context>
    <inkml:brush xml:id="br0">
      <inkml:brushProperty name="width" value="0.05292" units="cm"/>
      <inkml:brushProperty name="height" value="0.05292" units="cm"/>
      <inkml:brushProperty name="color" value="#FFA500"/>
    </inkml:brush>
    <inkml:brush xml:id="br1">
      <inkml:brushProperty name="width" value="0.05292" units="cm"/>
      <inkml:brushProperty name="height" value="0.05292" units="cm"/>
      <inkml:brushProperty name="color" value="#008000"/>
    </inkml:brush>
  </inkml:definitions>
  <inkml:trace contextRef="#ctx0" brushRef="#br0">2108 15792 15,'0'0'683,"0"0"-141,0 0-74,0-14-20,0 14-54,0 0-11,-2-12-33,2 12 11,0 0-49,-1-14-8,1 14-36,0 0-22,-3-14-22,3 14 27,-7-9-47,7 9-4,-4-7-51,4 7 11,-7-7-28,7 7 23,-10-7-45,10 7 22,-11-6-35,11 6-1,-13-2-18,13 2-11,-16-2-18,16 2-8,-18 2 1,18-2-5,-19 7-6,7-5 1,3 2-5,0 1-6,2 2 0,-3-3-8,2 4-1,-1 0-3,0 2 0,1-1-4,2 2-3,1-3 7,0 2-8,0-1 3,2 1 1,3-10-3,-4 19 0,4-19 7,0 14-1,0-14 0,3 14-10,-3-14-10,9 13 14,-9-13 4,11 8 7,-11-8-10,13 5 2,-13-5-3,19 0 1,-19 0 0,22-5 1,-11 2 1,3-2-4,-1-1 6,0-1-6,1 0 0,-4-2 3,4 0-1,-4-1-1,2 2 5,-1-1-6,0 0 1,-3-2 9,3 2-3,-5 1-1,1 1-5,-1-1-2,0 0 7,1 1-1,-7 7-1,9-11 18,-9 11 12,6-9 3,-6 9 2,8-9-3,-8 9-2,0 0-8,0 0-11,0 0-3,0 0 1,10 4 10,-10-4 2,3 14 5,-3-14 17,0 24 9,0-9 1,2 1-4,-1 2 9,-1 0 0,3 2 5,-2-1-11,1 5-28,0-1-29,0 0 0,0 0 0,3 0 0,-2-1 0,-2-4 0,1 3 0,1-4 0,0 0 0,-1 0 0,1 0 0,-2-2 0,3-1 0,-3-2 0,3 0 0,-3-2 0,0 2 0,-1-12 0,3 16 0,-3-16 0,2 14 0,-2-14 0,2 11 0,-2-11 0,0 0 0,1 15 0,-1-15 0,0 0 0,-1 12 0,1-12-101,0 0-251,0 0-71,-4 9-61,4-9-109,0 0-114,0 0-61,-8 8-743,8-8-1140</inkml:trace>
  <inkml:trace contextRef="#ctx0" brushRef="#br0" timeOffset="681.4672">2636 15858 294,'3'-8'713,"1"-1"-121,-4 9-47,6-17-68,-6 17-45,3-13-23,-3 13-44,3-16-37,-3 16-12,0-15-39,0 15-35,-3-16-16,3 16-3,-3-16-27,3 16-16,-7-13-11,7 13-16,-10-11-12,10 11-22,-13-11 10,13 11-2,-13-5-16,13 5-15,-15-3-14,15 3-9,-15 0-25,15 0 5,-18 4-23,9 0 12,0 0-22,0 3 20,3-2-14,-2 3 7,1 0-25,2 0 14,-1 2-13,3 0 14,0 0-22,0 1 17,3-11-22,0 22 13,0-22-15,3 20 20,0-9-26,3-2 24,1 2-15,1-1 16,1 1-19,3-3 20,-1 2-19,0-2 15,3-2-16,-1 3 17,1-1-17,-1-1 14,2 0-14,-2 0 20,0 1-9,0-2 10,-2 2-21,2 0 17,-4-1-10,-1 2 8,-1-1-3,-1 0 3,0-1-5,-1 3 7,-5-10-19,5 16 11,-5-16 2,1 17 14,-1-17-25,-1 16 15,1-16-14,-5 16 7,5-16-10,-8 14 14,8-14-14,-10 13 11,10-13-8,-12 9 13,12-9-18,-11 7 15,11-7-13,-15 0 3,15 0-4,-16-2 14,16 2-17,-18-7 19,9 2-26,2-2 24,-1 1-20,2-3 1,1 0 1,-1-1 18,4 0-11,0-3 22,2 2-1,2-2-11,2-3-15,1 1 17,1 0-19,3-2 20,3 0-17,-1 1 15,2 0-18,0 1 23,1 2-19,-1 1 16,-3-2-6,2 6 6,-1-2-21,-2 1 20,2 0-31,-3 2-3,1 2-53,0-1-39,-2 2-51,-7 4-51,13-10-66,-13 10-61,12-5-105,-12 5-102,0 0-92,13-2-784,-13 2-1042</inkml:trace>
  <inkml:trace contextRef="#ctx0" brushRef="#br0" timeOffset="1034.2829">3002 15749 153,'0'0'849,"6"-8"-165,-6 8-36,0 0-105,5-12-36,-5 12-53,0 0-45,5-8-44,-5 8-38,0 0-29,6-8-31,-6 8-26,0 0-29,0 0-25,0 0-18,0 0-14,0 0-2,4 9-32,-4-9 24,0 13-14,0-13-6,0 20-13,-1-9-9,-1 1-15,2 3 12,-1 0-8,0 1-8,-1 0-3,0 0-10,1 3 1,0-1-1,-1 1 2,4 1 15,-4-1-75,4 0-13,-2-1 0,0 1 0,1-3 0,-1 2 0,1-1 0,-1-5 0,2 1 0,-2 0 0,0-13 0,2 22 0,-2-22 0,1 18 0,-1-18 0,0 14 0,0-14 0,1 12 0,-1-12 0,0 0 0,0 15 0,0-15-95,0 0-167,0 0-68,2 12-57,-2-12-67,0 0-104,0 0-102,0 0-142,0 0-672,0 0-1094</inkml:trace>
  <inkml:trace contextRef="#ctx0" brushRef="#br0" timeOffset="1659.8047">3310 15838 245,'0'0'797,"0"0"-151,-6-7-45,6 7-90,0 0-39,-4-12-44,4 12-38,0 0-38,-4-14-40,4 14-23,0 0-19,1-15-17,-1 15-15,4-13-11,-4 13-27,8-14-8,-8 14-25,10-15 20,-2 8-28,1 1-13,-1 0-22,3-1-12,-2 2-21,0 1-3,1 0-19,2 3-7,-12 1-11,19-1-6,-19 1-11,20 2-1,-11 2-13,0 1 6,-2 2-8,-1-1-5,-1 4-2,-2 1-3,-1 0 15,-2 2-17,-1 1-5,-2 1 1,0 1-4,-3 1 2,1 1 0,-2 2 0,-2-1 0,0-1-4,1 0 0,0-2 0,0-1-2,1-2 1,1 0-2,-1-1 2,1 0 1,1-2 6,1-2-5,0 0 4,4-8-7,-5 13 4,5-13-6,-5 11 8,5-11-7,0 0 1,0 0 4,2 13-3,-2-13 5,0 0 1,11 2-2,-11-2 1,0 0-3,16-1 3,-16 1 0,14-3 0,-14 3 2,18-4 3,-18 4-2,20-6 1,-8 2 7,0 0 7,2-2 24,0 1 10,1-1 32,-1 2 11,0-1-59,2-1-36,-2-2 0,0 5 0,-1-4 0,-1 3 0,0 1 0,-2-1 0,0 1 0,-10 3 0,17-5 0,-17 5 0,16-6 0,-16 6 0,12-5 0,-12 5 0,10-4 0,-10 4 0,9-2 0,-9 2 0,0 0 0,10-4 0,-10 4 0,0 0 0,0 0 0,0 0 0,0 0 0,0 0 0,0 0-158,0 0-371,0 0-143,0 0-174,-15 1-1041,15-1-1611</inkml:trace>
  <inkml:trace contextRef="#ctx0" brushRef="#br0" timeOffset="2763.3157">5324 15625 387,'0'0'698,"-4"-10"-113,4 10-44,-5-10-48,5 10-37,-6-11-22,6 11-69,-8-11-23,8 11-51,-11-8-9,11 8-39,-14-8-13,14 8-26,-21-5-14,21 5-18,-20 0-18,8 0-6,2 5-17,-3-2-9,0 3-22,1 1-3,-1 1-27,1 2 1,0 0-25,1 2 11,1-1-18,0 3 9,1-1-29,3 0 18,-3 1-21,4-2 8,1 0 21,0 1-35,3-1-22,-1-2 23,1 1-3,1-11 1,3 19-5,1-10 4,-4-9-12,10 12 10,-1-8-7,-9-4 15,18 5-19,-18-5 17,24-2-15,-12-1 13,3 0-16,1-3 20,-2 0-20,3-1 14,-3-3-14,2 1 15,-3 0-13,0 0 14,0-2-13,-1 3 13,-2-3-17,0 3 13,-2 0-10,-2 0 17,1 2 15,-7 6-5,12-12 1,-12 12 19,8-8-18,-8 8 13,6-7-10,-6 7 6,0 0-10,0 0-3,0 0 6,0 0 16,10 7 4,-10-7-1,2 13 9,-2-13 1,0 19 1,0-6-1,0-1 11,0 2-13,0 3 10,0 1 3,0 0-41,0-1-26,1 2 0,-1-1 0,0-1 0,0 2 0,0-1 0,1-1 0,-1 0 0,0-1 0,0 1 0,1-3 0,-1 0 0,0-1 0,0-1 0,0-12 0,0 23 0,0-23 0,0 20-198,0-20-103,2 15-44,-2-15-71,1 13-41,-1-13-114,0 0-104,1 14-136,-1-14-594,0 0-1006</inkml:trace>
  <inkml:trace contextRef="#ctx0" brushRef="#br0" timeOffset="3388.2933">5690 15765 37,'5'-12'837,"-3"2"-162,-2 10-81,4-21-53,-4 8-69,1 4-23,-1 9-58,0-22-20,0 22-51,-1-22-15,1 22-32,-4-19-21,4 19-34,-7-14-8,2 7-18,5 7-27,-11-8-14,11 8-20,-15-7 5,15 7-16,-17-3 5,17 3-35,-19 3-1,9-1-24,0 3 3,-2 0-16,2 1-2,-3 1-8,3 0-5,1 1-9,1 1-5,-2 0-20,4 1 17,1-3-9,1 3 8,0 1-7,4-11-2,-4 19 0,4-19-13,4 18 8,-4-18-3,8 18-2,-2-9 4,4-1-1,2-1 1,-1 1-1,3 0-1,-1-1-4,1-2 2,2 3-1,-2-1-2,1-2 1,-2 2 0,1-1 1,-3 0-1,2 1 0,-1-1 3,-3 0-8,-1 2 8,-1-2-6,-1 1 6,-1 1-6,-5-8 8,7 15-13,-7-15-2,1 14-16,-1-14 2,-2 16-8,2-16 14,-7 16-9,3-7-3,-1-1-7,0-1 5,-3 0 37,8-7-31,-11 10 6,11-10 5,-12 8-1,12-8-4,-11 6 10,11-6 3,0 0-1,-14-3-1,14 3 1,-7-9-1,7 9-1,-5-12-6,5 12-5,0-18 7,4 5-23,-1 1 15,0-2-13,3-1 5,-1-1 4,3-2 9,0-1 5,-1 2 9,0-1-6,1 0 4,1 3-3,-3 2 6,1-1-1,-1 0 14,0 2-6,-2 2 16,0 0-2,-1 1 12,-1-1-6,-2 10 1,4-12-14,-4 12 15,0 0-26,0-17 17,0 17-31,0 0-34,0 0-41,-10-6-50,10 6-48,0 0-62,-11 6-26,11-6-116,-7 7-104,7-7-76,-8 12-876,3-5-1062</inkml:trace>
  <inkml:trace contextRef="#ctx0" brushRef="#br0" timeOffset="3872.6512">6082 15908 707,'0'0'734,"0"0"-71,15 3-34,-15-3-118,0 0-58,14 1-80,-14-1-37,0 0-63,16 2-17,-16-2-42,0 0-16,9 5-38,-9-5-19,0 0-32,2 9-13,-2-9-25,0 0-8,-4 14-16,4-14-4,-6 10-9,6-10-8,-10 14-8,2-9 1,8-5-1,-11 12-5,11-12-3,-9 9 2,9-9 0,-9 6-1,9-6 6,-9 5 2,9-5-1,0 0-4,0 0-2,0 0-2,-11-3 3,11 3 6,0 0 4,0 0 9,2-14 5,-2 14 5,5-7 36,-5 7-3,6-8-7,-6 8-11,8-5-9,-8 5 18,11-5 16,-11 5 3,13-3-3,-13 3-4,15-1 22,-15 1-17,16 1 3,-16-1-9,16 4-17,-16-4 1,15 7-15,-9-1-5,-6-6-7,11 15-6,-11-15-6,4 18-6,-4-18 1,-2 23-23,-3-9-50,-2 4-67,0 1-33,-2 1-86,-5 4-66,0 3-56,-3-3-148,-1 5-117,-2 0-85,-3-3-804,2 0-1149</inkml:trace>
  <inkml:trace contextRef="#ctx0" brushRef="#br0" timeOffset="4299.3276">6464 15741 180,'0'0'828,"5"-14"-160,-5 14-54,4-14-76,-4 14-26,7-13-65,-7 13-24,4-11-63,-4 11-30,4-9-44,-4 9-28,0 0-19,5-9 2,-5 9 26,0 0-20,0 0-15,8 12-11,-8-12-22,3 14-11,-1-3-11,0 1-16,-2-1-11,1 3-9,0 2-10,1 0-6,-2 1-97,2 1-28,-2-1 0,1-1 0,0 2 0,-1-1 0,2 0 0,-2 0 0,0 0 0,1-1 0,-1-2 0,-1 0 0,1 1 0,0-2 0,0-13-152,-2 23-236,2-23-76,2 18-90,-2-18-122,0 14-102,0-14-861,0 12-1300</inkml:trace>
  <inkml:trace contextRef="#ctx0" brushRef="#br0" timeOffset="4968.1479">6721 15800 26,'0'0'844,"-5"-10"-166,5 10-59,-4-12-69,4 12-33,-3-12-80,3 12-36,-2-10-58,2 10-34,-1-11-37,1 11-5,0 0-25,1-16-3,-1 16 2,5-12-19,-5 12 5,8-10-30,-8 10 9,14-10-11,-14 10-13,15-8 3,-15 8-6,20-3 3,-20 3-4,22-3-13,-22 3-77,26 0-88,-15 3 0,0-2 0,1 1 0,-2 2 0,1 1 0,0 0 0,-2 0 0,-1 3 0,1 0 0,-4-1 0,-1 3 0,-3 1 0,0 0 0,-1 1 0,-1 0 0,-2 3 0,-1-1 0,-1 1 0,-2-1 0,0 0 0,1 1 0,-2-1 0,-1 0 0,2 0 0,0-1 0,0 1 0,-1-3 0,2 1 0,-1-3 0,2-1 0,1 1 0,-2-1 0,6-8 0,-8 12 0,8-12 0,-5 9 0,5-9 0,0 0 0,-4 10 0,4-10 0,0 0 0,0 0 0,0 0 0,4 10 0,-4-10 0,0 0 0,17-3 0,-17 3 0,15-4 0,-5 1 0,2 1 0,1-1 0,2-2 0,-1 1 0,2 2 0,0-1 0,2-1 0,-3 0 0,3 1 0,-1 0 0,-1-1 0,1 1 0,-2 0 0,0 1 0,-2-1 0,-1 0 0,-1 1 0,1-1 0,-2 0 0,-10 3 0,19-3 0,-19 3 0,17-3 0,-17 3 0,14-3 0,-14 3 0,11-2 0,-11 2 0,0 0 0,16-3 0,-16 3-16,0 0-327,7-4-73,-7 4-68,0 0-149,0 0-167,0 0-937,-10-3-1424</inkml:trace>
  <inkml:trace contextRef="#ctx0" brushRef="#br0" timeOffset="6654.2311">9202 15787 191,'6'-9'652,"-6"9"-104,0 0-38,7-8-33,-7 8-36,0 0 0,4-9-58,-4 9 3,0 0-49,0 0-10,3-12-38,-3 12-13,0 0-19,0 0-2,-3-9-6,3 9-11,0 0-19,0 0-26,-7-6 11,7 6-8,0 0-5,0 0-5,-15 0-10,15 0-11,-10 3 0,10-3-2,-11 8-87,11-8-76,-15 11 0,8-6 0,-1 3 0,1-1 0,-2 3 0,0-1 0,1 1 0,0 4 0,1-2 0,-1-1 0,0 2 0,2 2 0,1-2 0,-2 1 0,2 2 0,2-2 0,-1 2 0,0-2 0,3 0 0,-1 1 0,1-1 0,0-2 0,1 3 0,1-1 0,0-3 0,2 2 0,-1-1 0,1-1 0,0 1 0,3-1 0,-2-1 0,1 2 0,1-3 0,1-1 0,-1 2 0,3-3 0,-1 1 0,-1-2 0,2 1 0,0-1 0,0-2 0,0 0 0,1 0 0,1-2 0,-11-2 0,21 3 0,-21-3 0,22-2 0,-22 2 0,20-1 0,-20 1 0,22-5 0,-12 3 0,0-2 0,1 2 0,-2-2 0,1 0 0,-1-1 0,0 2 0,0-2 0,1 0 0,-2-2 0,1 3 0,-1-2 0,-1-1 0,1 0 0,-2 0 0,3 0 0,-4-1 0,1 1 0,0-2 0,0 1 0,0-1 0,-2-1 0,0 1 0,0 0 0,-2-2 0,0-1 0,-1 2 0,-1 10 0,0-22 0,-1 10 0,-2 0 0,-1-1 0,0-1 0,-2 1 0,-3-3 0,1 4 0,-1-3 0,-2-1 0,1 2 0,-2 1 0,1 0 0,-1 3 0,-2-1 0,3 3 0,-3 0 0,-2 1 0,2 1 0,-1 1 0,-1 0 0,0 3 0,0 0 0,-1-1 0,2 3 0,-1 0 0,1 0 0,-1 3-217,0-1-333,3 0-87,-3 2-116,0 2-83,1-3-809,-1 4-1307</inkml:trace>
  <inkml:trace contextRef="#ctx0" brushRef="#br0" timeOffset="15452.1717">8372 15790 739,'-3'-13'703,"3"13"-81,0 0-57,-2-13-31,2 13-61,0 0-19,-2-12-55,2 12-43,0 0-28,0 0-31,-3-11-28,3 11-35,0 0-25,0 0-35,0 0-4,0 0-16,0 0 16,0 0-13,0 0-12,2 11-5,-2-11-25,0 14 1,0-14-1,1 21-5,-1-8-15,0-1-7,0 0-9,0 4-1,-3-1-3,3 0-47,0-1-28,-2 0 0,2 1 0,-1 0 0,0 1 0,0 1 0,1-2 0,-2 1 0,1-1 0,1-3 0,-1 1 0,1 0 0,-2 1 0,2-3 0,0 2 0,2-1 0,-2-12 0,0 21 0,0-21 0,0 20 0,0-20 0,-2 16 0,2-16 0,0 13 0,0-13 0,-1 12-64,1-12-188,0 0-40,0 14-26,0-14-47,0 0-6,0 0-76,1 14-84,-1-14-62,0 0-45,0 0-735,0 0-973</inkml:trace>
  <inkml:trace contextRef="#ctx0" brushRef="#br0" timeOffset="16030.2734">8671 15850 575,'0'0'639,"2"-10"-101,-2 10-30,0 0-54,4-11-31,-4 11-30,0 0-3,3-10-32,-3 10-27,0 0-29,5-11 0,-5 11-13,0 0-2,3-9 8,-3 9-13,0 0-18,0 0-30,3-9-6,-3 9-14,0 0-4,0 0-23,0 0-13,4-8-19,-4 8-11,0 0-129,0 0-15,0 0 0,0 0 0,0 0 0,0 0 0,4 13 0,-4-13 0,0 0 0,0 18 0,0-18 0,0 18 0,0-18 0,0 19 0,0-7 0,0 1 0,0 0 0,0-1 0,0 3 0,0-1 0,0 4 0,1-2 0,-1 1 0,-1 0 0,1-1 0,0 1 0,1-2 0,-2 1 0,2-2 0,-1-1 0,0 1 0,0 0 0,1-2 0,-1-1 0,0-11 0,0 23 0,2-13 0,-2-10 0,0 16 0,0-16 0,0 13 0,0-13 0,0 0 0,0 17 0,0-17 0,0 0 0,-3 10 0,3-10-509,0 0-163,0 0-166,-11 7-238,11-7-538,0 0-1267</inkml:trace>
  <inkml:trace contextRef="#ctx0" brushRef="#br0" timeOffset="20968.99">11690 15744 596,'0'0'683,"0"0"-96,0 0-34,2-12-57,-2 12-9,0 0-52,2-10 3,-2 10-36,0 0-12,3-13 0,-3 13-29,0 0-13,2-9-39,-2 9-27,0 0-26,5-11-34,-5 11-11,0 0-25,0 0-18,0 0-23,0-11-23,0 11-21,0 0-78,0 0-23,0 0 0,0 0 0,0 0 0,0 0 0,0 0 0,0 0 0,0 0 0,3 11 0,-3-11 0,1 18 0,-1-18 0,0 20 0,1-9 0,1 2 0,-2 0 0,1 0 0,0 3 0,1-2 0,-2 2 0,2-1 0,-2 1 0,2 0 0,-2-1 0,1 2 0,-1-3 0,1-1 0,-1 2 0,1-2 0,-1 0 0,0 0 0,0 1 0,0-2 0,0 0 0,-1-2 0,0 2 0,1-12 0,-3 18 0,3-18 0,-2 16 0,2-16-209,-3 11-139,3-11-58,0 0 6,-3 14-71,3-14-70,0 0-52,0 0-82,-5 9-770,5-9-1057</inkml:trace>
  <inkml:trace contextRef="#ctx0" brushRef="#br0" timeOffset="21656.4757">12048 15804 619,'8'-7'709,"-8"7"-101,0 0-42,4-10-71,-4 10-20,0 0-61,5-7-30,-5 7-68,0 0-17,0 0-33,0 0-6,0 0-12,-5-10-17,5 10-7,0 0-12,0 0-3,-12 5-33,12-5-5,-7 3-13,7-3-5,-12 9-3,12-9 1,-11 15-1,5-8-6,-1 3-6,2-2-7,0 3-4,-1-1-120,1 1-7,1 1 0,0-3 0,1 2 0,-1 0 0,1-1 0,3 0 0,-2 2 0,2-1 0,0-11 0,0 21 0,0-21 0,2 20 0,0-12 0,3 1 0,-2 0 0,1 0 0,3-1 0,-2 0 0,3-1 0,-1 0 0,2 0 0,0-1 0,-1-1 0,3-1 0,-1 0 0,-2 0 0,-8-4 0,19 5 0,-19-5 0,21 2 0,-21-2 0,17 4 0,-17-4 0,16-2 0,-16 2 0,17-2 0,-17 2 0,19-3 0,-10-1 0,-9 4 0,16-8 0,-16 8 0,17-8 0,-9 2 0,-1 0 0,1 0 0,-2 0 0,2-3 0,1 1 0,-3-1 0,-2 1 0,3-4 0,-1 3 0,0-5 0,-2 3 0,1-2 0,1-1 0,-4 0 0,4-1 0,-6-2 0,2 3 0,0-2 0,-2-1 0,-2 0 0,0 1 0,-3 2 0,2 0 0,-3 0 0,0 1 0,-2 3 0,-3-2 0,2 5 0,-4-2 0,-1 2 0,-3 4 0,-1 0 0,-1 1 0,1 2 0,-2 2 0,1 1 0,-2 0 0,-2 4 0,0 0 0,4 0-6,-2 4-442,0 0-79,3 1-170,1 1-210,-4 3-864,4-3-1463</inkml:trace>
  <inkml:trace contextRef="#ctx0" brushRef="#br0" timeOffset="23328.6806">19136 5271 448,'0'0'545,"6"-9"-97,-6 9-26,7-8-39,-7 8 1,6-8-10,-6 8 3,5-8-22,-5 8-34,7-9 6,-7 9-36,6-7 22,-6 7-24,5-9 15,-5 9-24,0 0 5,8-8-15,-8 8-7,0 0-23,5-6-16,-5 6-17,0 0-13,0 0-21,5-8-21,-5 8-21,0 0 2,0 0-75,0 0-58,5 10 0,-5-10 0,1 15 0,-1-15 0,0 17 0,-1-5 0,1 0 0,-2 0 0,0 2 0,1-2 0,0 4 0,-2 0 0,1-2 0,0-1 0,0 1 0,1 2 0,-2-3 0,2 0 0,-1 0 0,0 0 0,1-3 0,-2 2 0,3-12 0,-4 20 0,4-20 0,-2 17 0,2-17 0,-2 11 0,2-11-180,0 0-340,0 15-71,0-15-87,0 0-62,0 0-70,2 12-672,-2-12-1107</inkml:trace>
  <inkml:trace contextRef="#ctx0" brushRef="#br0" timeOffset="23828.6521">19422 5306 771,'0'0'699,"4"-11"-107,-4 11-25,4-10-29,-4 10-53,3-11-8,-3 11-63,2-10-14,-2 10-44,0 0-9,3-12-32,-3 12-5,0 0-19,-2-10-24,2 10-24,0 0-26,0 0-26,0 0-25,0 0-26,-3-10-10,3 10-12,0 0 8,-10 8-95,10-8-31,-9 14 0,5-6 0,-2 3 0,3 0 0,-1 1 0,0 2 0,0-1 0,1 0 0,2 0 0,0-1 0,1 2 0,0-2 0,0 1 0,1-2 0,2 2 0,-1-1 0,1-3 0,1 1 0,0 0 0,-1-2 0,4 1 0,-7-9 0,14 12 0,-6-7 0,1-1 0,1-1 0,-10-3 0,19 5 0,-6-3 0,-13-2 0,24 0 0,-24 0 0,22-4 0,-10 0 0,0 0 0,1 2 0,-3-2 0,-1-1 0,2-1 0,-2 1 0,-1-2 0,0 1 0,-1-3 0,-2 2 0,0-2 0,-1-1 0,-2 0 0,-1-2 0,0 0 0,-2 0 0,0-3 0,-3 0 0,0 0 0,-1-1 0,-3 2 0,2-2 0,-2 3 0,-2-2 0,-2 3 0,3 0 0,-2 0 0,-2 3 0,2 1 0,-5 1 0,2 2 0,-1 3 0,1 2 0,0 0 0,-2 1-295,0 0-208,2 2-143,-1 1-151,3 1-229,2-2-534,10-3-1203</inkml:trace>
  <inkml:trace contextRef="#ctx0" brushRef="#br0" timeOffset="28195.4471">22375 5246 496,'0'0'545,"9"-4"-65,-9 4-35,9-5-28,-9 5-61,9-8-26,-9 8-16,9-8-21,-9 8-8,9-8-20,-9 8-11,5-9-32,-5 9-37,3-10-12,-3 10-14,0 0-19,-3-15-23,3 15-4,-6-7-14,6 7-1,-16-6-10,16 6-6,-21-4-1,21 4-11,-26 1-4,11 1 12,-2 0-28,1 4 18,-1 0-24,2 1 17,-1 2-32,3-1 17,-3 2-27,3-1 15,3 1-7,-2 0-4,3-1-6,2 0 0,1 0-3,0-1-4,6-8-1,-2 14-1,2-14 2,4 13-4,-4-13 3,10 8-4,-10-8 0,15 5 7,-15-5-9,21 0 0,-21 0 0,24-1-1,-13 0 3,2-3-18,0 0 19,1 1-17,-1-2 15,-3 1-13,0-2 19,2 2-18,-3-3 19,-2 2-19,3-2 21,-2 0-21,-1 2 18,-1-2-15,-6 7 17,11-10 6,-11 10 13,9-9-7,-9 9 8,7-7-18,-7 7 8,0 0-17,0 0 14,0 0-3,12 2 20,-12-2 6,2 11 9,-2-11-1,-2 18 9,1-8 52,0 4-45,0-1-5,-2 4 7,1 0-9,-2 0-1,1 1-2,1-1-8,-1 0-6,1 0-6,-2 0-11,1-2-1,1 2-6,-1 0 3,-1 0-4,2-3-7,0 2-1,0-4 16,1 0-21,-2 1-3,3-13-51,-3 19-55,3-19-65,-2 16-21,2-16-74,-3 13-31,3-13-68,-4 10-100,4-10-105,0 0-104,-2 12-218,2-12-350,0 0-851</inkml:trace>
  <inkml:trace contextRef="#ctx0" brushRef="#br0" timeOffset="28773.554">22793 5402 112,'0'0'741,"8"-10"-144,-8 10-67,6-13-58,-6 13-26,6-12-25,-6 12-49,6-13-54,-6 13-16,2-14-47,-2 14 3,1-13-37,-1 13-10,-3-12-50,3 12 14,-4-13-27,4 13 3,-10-13-39,10 13 7,-12-11-27,4 7 11,8 4-31,-16-7 11,16 7-29,-19-6 10,19 6-26,-18 0 10,6 3-22,12-3 6,-20 5-20,10-1 9,1 0-3,0 2 0,1-1-12,-1 1 7,3 2-3,1 0-1,5-8 1,-7 15-12,7-15-5,-1 16 17,3-7 1,2 0-17,1 0 34,2-2-33,3 5 10,0-3-10,2 1 10,-1 0-24,1 0 28,-1 0-11,2-1 21,-1 1-20,0 0 8,-1-1-9,-1-1 6,0 1-11,-2-1 15,-2-1-14,-1 3 20,1-4-19,-6-6 13,4 16-13,-4-16 13,-1 14-5,1-14 1,-7 15-10,0-8 10,1-2 23,-2 4-25,-2-6-12,1 2 11,0-1-11,-1-1 15,10-3-12,-17 4 12,17-4-13,-16-1 2,16 1-1,-13-4 10,13 4-13,-11-11 16,11 11-17,-5-14 16,5 14-16,2-17 16,3 8-17,-1-2 15,2-1-1,2 1-4,2-2 2,0 3-1,3-5-5,0 6-10,-2-3-30,3 3-21,0-2-50,-1 1-52,1 1-49,-1 0-64,2 3-94,-2-2-43,0 1-26,1 0-32,0 0-91,-3 3-76,2-1-308,1-2-534</inkml:trace>
  <inkml:trace contextRef="#ctx0" brushRef="#br0" timeOffset="29117.2956">23159 5302 517,'0'0'559,"9"-7"-81,-9 7-34,0 0-17,0 0-37,5-7-8,-5 7-19,0 0-47,0 0-5,0 0-43,0 0 11,0-14-44,0 14 35,0 0-39,0 0 2,0 0-31,0 0-5,0 0-40,-4-8-15,4 8-27,0 0-15,0 0-14,0 0 5,0 0 7,0 0-10,-4 8 7,4-8 34,-3 14-54,3-14 30,-1 19-47,1-19 37,-1 22-34,0-7-9,1 0 44,0 1 4,0 2-18,0 0-14,-2 0-8,2 1-13,0-2-5,0 0-12,0 0-13,0 0-17,-1-1 0,1-3 0,-1 1 0,1-2 0,-2 0 0,2-1 0,0-11 0,0 19 0,0-19-59,0 16-97,0-16-41,0 13-43,0-13-18,0 0-80,-1 14-44,1-14-119,0 0-101,0 0-113,0 0-790,0 0-1132</inkml:trace>
  <inkml:trace contextRef="#ctx0" brushRef="#br0" timeOffset="29695.3916">23482 5406 706,'0'0'591,"-8"-7"-58,8 7 1,-6-9-54,6 9-63,0 0-37,-7-12-78,7 12-18,0 0-74,2-15 20,-2 15-24,6-14 6,-1 7-36,4-1 42,-1 3-22,3-2 19,5 2-26,-3-1 18,2 2-32,0 1-21,0-1-28,-2 3-20,1 1-20,-2 1-7,-1 2-16,1-1 29,-2 4-58,-1 0 38,-1 1-54,-2 1 41,-6-8-51,5 19-2,-5-19 10,-2 22-1,-2-11-1,-1 2-2,-4-1-1,1 2-10,-1-2 1,-2-1 0,2 1 0,-3 0 0,2 0 0,0-3-1,1 0 1,-3 2 5,5-5-10,-1 2-11,1-3 12,7-5 4,-11 12-3,11-12 2,-9 9 2,9-9 4,0 0-4,-4 9 0,4-9 1,0 0 7,9 4-2,-9-4-9,13 2-2,-13-2-1,18-5 4,-6 3 1,1 0-5,3-1 1,2-1 2,1-1 0,-1 2-5,1-2 6,-2 1 6,3-1-6,-1 2 27,-2-1-29,2 0 10,0 0-7,-2 2 10,-1-1 10,-3 0 19,-1 1 12,0 0 2,-12 2 4,18-2 4,-18 2-2,16-3 3,-16 3-6,12-1-3,-12 1-9,12-3-7,-12 3-8,0 0-10,11-2-21,-11 2 0,0 0 0,0 0 0,0 0-61,0 0-69,0 0-45,8-6-42,-8 6-57,0 0-20,0 0-49,-9-2-50,9 2-94,0 0-67,-13-4-73,13 4-228,-12-3-335,12 3-800</inkml:trace>
  <inkml:trace contextRef="#ctx0" brushRef="#br0" timeOffset="33956.2512">26580 5254 345,'0'0'649,"0"0"-100,-8-8-36,8 8-67,0 0-25,-4-9-47,4 9 0,0 0-19,-4-9-23,4 9-31,0 0-8,0 0-17,-2-11-16,2 11-16,0 0-19,0 0-8,0 0-38,-3-8-18,3 8-31,0 0-11,0 0-6,0 0 13,0 0 13,0 0-11,-8 9-7,8-9-8,-2 14-12,2-14 0,-4 17-6,4-17-3,0 22-7,-4-10 1,2 0-1,0 3-42,0 0-43,-1 1 0,1 1 0,0-3 0,0 2 0,0 0 0,-1-2 0,1-1 0,-3-1 0,5 0 0,-4 0 0,2 0 0,-1-2 0,1 0 0,0 0 0,2-10 0,-4 14 0,4-14-264,-3 12-34,3-12-47,-2 10-65,2-10-66,0 0-101,0 0-58,0 0-83,0 0-702,0 0-1027</inkml:trace>
  <inkml:trace contextRef="#ctx0" brushRef="#br0" timeOffset="34409.3563">26549 5262 60,'-6'-6'768,"6"6"-165,0 0-59,-8-9-48,8 9-31,0 0-40,-3-9-51,3 9-34,0 0-40,-4-10-30,4 10-22,0 0-15,6-10-14,-6 10-7,11-5-20,-11 5-12,15-5-7,-15 5-6,24-4 5,-11 4-13,1 0-10,4 0-14,0 2-8,0 1-22,2 1-9,1 1-14,-2 2 3,2 0-12,-1 1-9,-2 2-3,-2-1-12,-1 3 1,1-2-3,-5 0 0,5 3 39,-5 0 5,1 2-1,-3-2-13,0-2-11,-3 3-55,0-1-11,-2-1 0,-2-1 0,-2 1 0,-2-1 0,-2 1 0,-2 0 0,-3 0 0,1-2 0,-4 2 0,-1 0 0,-4-2 0,0 1 0,-1-3 0,1 1 0,-2-3 0,1 1 0,2-3 0,-2 1 0,1-2 0,0 2 0,2-3 0,-1 0 0,1-2-194,1 0-90,1-2-78,-1 1-40,3 0-72,0-4-101,-1 3-53,3 1-78,-3-2-744,2-1-1065</inkml:trace>
  <inkml:trace contextRef="#ctx0" brushRef="#br0" timeOffset="37780.341">30032 5205 566,'0'0'580,"0"0"-80,0 0-28,-1-14-49,1 14-52,0 0-32,-3-12-19,3 12 0,0 0-42,0 0 2,-3-12-27,3 12-4,0 0-18,0 0-1,-5-10-14,5 10-9,0 0-7,0 0-19,0 0-9,0 0-29,0 0 5,-4-9-25,4 9-34,0 0-11,0 0 6,0 0 13,0 0 4,-5 8 13,5-8 6,-2 11-6,2-11-9,-5 20 12,3-8-2,0-2-11,-1 4-6,1 2-45,-2 1-53,3 0 0,-3 1 0,2 1 0,-1-1 0,0 0 0,-1 2 0,2-1 0,-1 0 0,2-2 0,-2 0 0,1 1 0,0-2 0,1-1 0,-1 1 0,0-3 0,1-1 0,1-12 0,-1 22 0,1-22 0,0 18 0,0-18 0,-2 13 0,2-13 0,0 12 0,0-12 0,0 0 0,0 15 0,0-15 0,0 0 0,0 0 0,0 14 0,0-14 0,0 0 0,0 0 0,0 0 0,0 0 0,2 10 0,-2-10 0,0 0 0,0 0 0,0 0 0,0 0 0,0 0-150,0 0-151,0 0-34,0 0-44,0 0-6,0 0-57,-10-5-31,10 5-32,0 0-20,0 0-54,-4-10-130,4 10-354,0 0-681</inkml:trace>
  <inkml:trace contextRef="#ctx0" brushRef="#br0" timeOffset="38968.3508">30491 5356 379,'0'0'421,"0"0"-50,0 0-81,0 0 23,6-7-4,-6 7-11,0 0-14,6-8-12,-6 8 5,5-7-27,-5 7 10,6-7 4,-6 7 15,5-10-46,-5 10-37,6-10-8,-6 10 19,4-11-8,-4 11-13,1-10-26,-1 10 10,0-12-1,0 12-14,-1-14-21,1 14-11,-5-13-19,5 13 9,-8-14-19,8 14 0,-9-13-9,9 13 3,-10-12 7,2 5-25,8 7-10,-14-9 1,14 9-18,-18-8 4,8 6-9,0-1-12,10 3 0,-23 0-1,23 0-3,-22 0-7,11 3-2,-1-1 8,12-2-13,-19 7-3,9-3 1,2 0-3,0 1-7,1 0 8,7-5 8,-12 11-12,12-11 10,-6 12-12,6-12 14,-1 11 0,1-11 8,3 14 0,3-5 5,0-2-4,0 1 2,3 0-11,2 1 9,0-2-3,1 1-1,1 2-8,0-1 11,-1 0-9,2-1 3,1 4-6,0-2-1,0-2-2,-1 2 2,-2 0 0,1 0 0,-1-2 0,-2-1-4,1 4 0,-3-5 4,-1 3-3,-1-2 4,-6-7 1,9 16-4,-9-16 2,0 14-3,0-14 0,-7 14-1,7-14-3,-12 15 2,5-10 1,-2 2-1,0-2-3,0-1 5,-1 1-1,10-5 4,-18 5-2,18-5 0,-15 4 0,15-4-4,-15 0-1,15 0 0,-12-4 1,12 4-4,-9-8 1,9 8-1,-4-11 2,4 11-3,2-17-2,0 6 4,4 1 6,0-1-11,0-1 0,2 0 7,1 0-4,-2 0 5,2-1-4,0 1 4,1-1 0,-1 0 0,-1 3-1,1-2 4,-1 0-4,-2 0 0,-2 3 9,1-1-9,-2 0 0,-3 10-1,1-19-4,-1 19 3,-5-17 2,1 8-1,-2 3 0,-1-2 1,-2 2-3,0 0 2,2 0-1,-2 3-7,-2-2-44,11 5-75,-14-7-78,14 7-59,-14-2-29,14 2-43,0 0 1,-13-2-101,13 2-42,0 0-38,0 0-36,-7 7-148,7-7-432,0 0-747</inkml:trace>
  <inkml:trace contextRef="#ctx0" brushRef="#br0" timeOffset="40561.259">19471 6034 43,'0'0'845,"0"0"-208,-5 7-84,5-7-27,0 0-12,0 0-59,-5 9-21,5-9-33,0 0-36,0 0-8,0 0-16,0 0 0,-3 10 39,3-10-57,0 0 12,0 0-58,0 0 17,12-3-58,-12 3 17,0 0-42,12-5-141,-12 5-70,0 0 0,12-6 0,-12 6 0,8-5 0,-8 5 0,0 0 0,12-5 0,-12 5 0,0 0 0,9-5 0,-9 5 0,0 0 0,0 0 0,9-5 0,-9 5 0,0 0 0,0 0-70,0 0-337,0 0-52,0 0-34,0 0-111,-6 7-49,6-7-102,-11 10-752,5-4-1135</inkml:trace>
  <inkml:trace contextRef="#ctx0" brushRef="#br0" timeOffset="40842.4992">19395 6292 718,'0'0'696,"0"0"-83,0 0-42,0 0-46,-2 10-61,2-10-16,0 0-62,0 0-27,0 0-51,0 0 0,0 0-45,0 0 5,0 0-6,0 0-21,0 0-18,10-3-19,-10 3-16,0 0-14,0 0-10,7-7-9,-7 7-14,0 0-16,0 0-17,7-5-19,-7 5-21,0 0-16,0 0-6,0 0-22,5-8-24,-5 8 0,0 0 0,0 0 0,0 0 0,0 0 0,0 0 0,0 0-111,0 0-24,7-7-101,-7 7-17,0 0-33,0 0 8,0 0-24,0 0-5,0 0-72,0 0-45,0 0-37,0 0-18,0 0-79,0 0-96,0 0-383,0 0-653</inkml:trace>
  <inkml:trace contextRef="#ctx0" brushRef="#br0" timeOffset="41201.8615">19392 6377 465,'-4'14'576,"4"-14"-92,0 0-44,-4 8-30,4-8-42,0 0-28,0 0-4,-4 9-13,4-9-2,0 0-43,0 0-3,0 0-33,0 0 15,0 0-38,0 0 0,0 0-29,10 5 7,-10-5-25,0 0 8,0 0-49,8-6-4,-8 6-19,0 0-12,0 0-12,9-8-4,-9 8-12,0 0-3,0 0-22,7-5-9,-7 5-1,0 0-18,0 0 5,0 0-8,6-8-1,-6 8-22,0 0-46,0 0-55,0 0-33,0 0-62,0 0-27,0 0-58,0 0-78,-3-9-52,3 9-45,0 0-55,0 0-103,-11 5-556,11-5-792</inkml:trace>
  <inkml:trace contextRef="#ctx0" brushRef="#br0" timeOffset="41498.7275">19357 6503 95,'0'0'666,"0"0"-128,-1 12-72,1-12-51,0 0-25,0 0-29,-2 10-16,2-10-9,0 0-15,0 0-37,0 0 0,0 0-29,0 0 15,0 12-29,0-12 6,0 0-34,0 0 11,0 0-25,0 0-5,0 0-11,0 0-12,0 0-11,0 0-9,0 0-10,11-3-10,-11 3-4,0 0-24,0 0-24,0 0-12,0 0-14,0 0-12,6-5-8,-6 5-5,0 0-8,0 0-3,0 0-4,0 0-3,0 0-3,0 0-38,0 0-46,0 0-58,0 0-41,0 0-71,0 0-35,0 0-63,0 0-47,0 0-95,-8-6-57,8 6-64,0 0-133,0 0-460,-12 4-811</inkml:trace>
  <inkml:trace contextRef="#ctx0" brushRef="#br0" timeOffset="41795.5867">19312 6613 389,'0'0'638,"0"0"-98,0 0-34,0 0-30,0 0-37,3 11-20,-3-11-44,0 0-10,0 0-31,0 0-3,0 0-26,0 0 6,0 0-40,14 0-3,-14 0-14,0 0-23,0 0-11,10-5-12,-10 5-13,0 0-18,0 0-22,8-5-25,-8 5-27,0 0-14,0 0-15,9-7-16,-9 7-10,0 0-10,0 0-7,7-4-7,-7 4-4,0 0-2,0 0-9,0 0-42,0 0-66,7-8-52,-7 8-67,0 0-65,0 0-34,0 0-57,0 0-82,4-8-82,-4 8-57,0 0-133,0 0-623,0 0-954</inkml:trace>
  <inkml:trace contextRef="#ctx0" brushRef="#br1" timeOffset="44943.9342">19380 9197 621,'0'0'650,"8"7"-126,-8-7-46,0 0-23,0 0-25,0 0-36,0 0-33,0 0-22,5 7-29,-5-7-29,0 0-14,0 0-17,0 0-15,0 0-16,0 0-13,13-1 31,-13 1-68,0 0 9,8-4-68,-8 4 25,0 0-72,9-6 60,-9 6-80,7-7 44,-7 7-59,0 0 41,8-7-57,-8 7 42,0 0-54,8-7 43,-8 7-53,0 0 51,0 0-62,8-8 21,-8 8-93,0 0-1,0 0-77,0 0-45,0 0-32,0 0-38,0 0-82,0 0-66,0 0-58,0 0-54,0 0-162,0 0-463,-6 8-782</inkml:trace>
  <inkml:trace contextRef="#ctx0" brushRef="#br1" timeOffset="45256.4269">19393 9493 228,'0'0'786,"0"0"-151,2 10-54,-2-10-53,0 0-44,0 0-63,3 11-27,-3-11-69,0 0-22,0 0-47,0 0-5,0 0-40,0 0-4,0 0-43,0 0 13,0 0-22,8-5 7,-8 5-26,0 0-24,8-8-19,-8 8-20,0 0-9,6-10-12,-6 10-12,0 0-9,5-8-5,-5 8-5,0 0-6,0 0-4,6-8-34,-6 8-52,0 0-70,0 0-42,0 0-54,5-9-37,-5 9-90,0 0-58,0 0-33,0 0-29,0 0-146,0 0-500,0 0-749</inkml:trace>
  <inkml:trace contextRef="#ctx0" brushRef="#br1" timeOffset="45540.746">19414 9667 630,'0'0'608,"0"0"-89,6 8-43,-6-8-44,0 0-36,0 0-44,5 7-23,-5-7-34,0 0-8,0 0-57,0 0 0,0 0-40,6 6 12,-6-6-49,0 0 2,0 0-41,0 0 8,0 0-48,9-3 6,-9 3-37,0 0 7,0 0-31,8-7 24,-8 7-29,0 0 17,0 0-29,6-6 16,-6 6-43,0 0-32,0 0-67,5-7-30,-5 7-71,0 0-79,0 0-48,0 0-64,8-6-99,-8 6-161,0 0-337,0 0-619</inkml:trace>
  <inkml:trace contextRef="#ctx0" brushRef="#br1" timeOffset="45853.2348">19411 9904 85,'6'8'746,"-6"-8"-141,0 0-75,0 0-25,0 0-37,9 4-37,-9-4-48,0 0-33,0 0-42,0 0-28,10-2-22,-10 2-13,0 0-30,0 0-9,0 0-40,9-7 1,-9 7-49,0 0 21,0 0-56,7-5 17,-7 5-51,0 0 20,0 0-42,0 0 24,5-8-41,-5 8 27,0 0-49,0 0-35,0 0-67,0 0-51,0 0-57,0 0-71,0 0-89,0 0-46,0 0-65,0 0-57,0 0-125,0 0-339,0 0-621</inkml:trace>
  <inkml:trace contextRef="#ctx0" brushRef="#br1" timeOffset="46134.4744">19384 10075 707,'4'11'568,"-4"-11"-83,0 0-17,0 0-36,6 8-26,-6-8-27,0 0-58,0 0-20,0 0-23,13 2-31,-13-2-20,0 0-16,0 0-16,13-3-28,-13 3-8,0 0-10,7-4-20,-7 4-19,0 0-20,0 0-14,9-6-15,-9 6-17,0 0-8,9-7-2,-9 7-7,0 0-5,0 0-6,8-5 9,-8 5-45,0 0-53,0 0-59,0 0-59,6-7-81,-6 7-82,0 0-70,0 0-41,0 0-91,0 0-669,0 0-832</inkml:trace>
  <inkml:trace contextRef="#ctx0" brushRef="#br1" timeOffset="46431.3425">19389 10265 308,'0'0'722,"0"0"-172,3 11-63,-3-11-35,0 0-43,0 0-30,0 0-31,6 6-59,-6-6-8,0 0-47,0 0-4,0 0-41,0 0 11,0 0-44,0 0 4,0 0-53,8 5 1,-8-5-22,0 0-17,0 0-35,0 0 19,0 0-36,0 0 16,0 0-12,0 0-45,0 0-69,0 0-42,0 0-87,0 0-84,0 0-55,0 0-63,0 0-104,0 0-125,0 0-339,0 0-591</inkml:trace>
  <inkml:trace contextRef="#ctx0" brushRef="#br1" timeOffset="46650.0823">19347 10457 492,'6'10'730,"-6"-10"-146,0 0-59,0 0-39,9 3-23,-9-3-69,0 0-21,0 0-48,0 0-39,0 0-24,10 3-23,-10-3-17,0 0-12,0 0-21,0 0-13,0 0-18,0 0-10,0 0-27,13-1-15,-13 1-14,0 0-16,0 0-13,0 0-13,0 0-10,0 0-8,0 0-11,0 0-7,0 0-7,0 0-44,0 0-58,0 0-63,0 0-59,0 0-64,0 0-101,0 0-44,0 0-40,0 0-54,0 0-120,0 0-509,-6 9-763</inkml:trace>
  <inkml:trace contextRef="#ctx0" brushRef="#br1" timeOffset="46884.4485">19343 10626 26,'0'0'796,"0"0"-203,0 0-129,3 11-22,-3-11-51,0 0-25,0 0-36,0 0-34,2 10-38,-2-10-94,0 0 30,0 0-89,0 0 23,0 0-71,0 0 39,0 0-78,0 0 54,6 8-65,-6-8 36,0 0-119,0 0-63,0 0-127,0 0-114,0 0-171,0 0-521,0 0-689</inkml:trace>
  <inkml:trace contextRef="#ctx0" brushRef="#br1" timeOffset="47103.189">19370 10832 234,'0'0'826,"0"0"-198,4 7-98,-4-7-45,0 0-20,0 0-44,0 0-49,5 11-43,-5-11-45,0 0-28,0 0-27,0 0-24,0 0-36,0 0-33,0 0-31,7 5-20,-7-5-13,0 0-16,0 0-28,0 0-73,0 0-90,0 0-193,0 0-203,0 0-332,0 0-405,0 0-876</inkml:trace>
  <inkml:trace contextRef="#ctx0" brushRef="#br1" timeOffset="47978.1584">19334 12281 725,'13'-2'727,"-13"2"-152,0 0-57,11-6-18,-11 6-59,0 0-16,11-1-33,-11 1-55,0 0-24,10-3-16,-10 3-22,0 0-24,0 0-26,11-4-25,-11 4-31,0 0-12,0 0 26,0 0-77,11-4 27,-11 4-68,0 0 20,0 0-49,0 0 32,0 0-63,9-4 40,-9 4-53,0 0-4,0 0-109,0 0-76,0 0-74,0 0-93,0 0-157,0 0-87,0 0-142,0 0-649,0 0-1002</inkml:trace>
  <inkml:trace contextRef="#ctx0" brushRef="#br1" timeOffset="48181.2768">19404 12480 104,'0'0'972,"0"0"-237,3 9-113,-3-9-92,0 0-40,0 0-77,0 0-47,3 11-97,-3-11-32,0 0-72,0 0-10,0 0-44,0 0-10,0 0-46,2 9-14,-2-9-87,0 0-99,0 0-135,0 0-119,0 0-166,0 0-675,0 0-850</inkml:trace>
  <inkml:trace contextRef="#ctx0" brushRef="#br1" timeOffset="48353.1458">19406 12711 207,'0'0'841,"0"0"-172,5 6-55,-5-6-77,0 0-37,0 0-69,0 0-46,11 4-89,-11-4-35,0 0-72,0 0-21,0 0-50,0 0-5,0 0-57,13-2 9,-13 2-102,0 0-68,0 0-141,0 0-121,0 0-110,0 0-241,0 0-376,0 0-711</inkml:trace>
  <inkml:trace contextRef="#ctx0" brushRef="#br1" timeOffset="48525.014">19442 12887 408,'4'11'781,"-4"-11"-163,0 0-95,0 0-87,0 0-70,4 7-66,-4-7-64,0 0-49,0 0-44,0 0-51,0 0-78,0 0-88,4 10-106,-4-10-118,0 0-154,0 0-517,0 0-561</inkml:trace>
  <inkml:trace contextRef="#ctx0" brushRef="#br1" timeOffset="48743.756">19423 13110 127,'0'0'857,"0"0"-206,0 0-81,7 8-58,-7-8-59,0 0-88,0 0-59,0 0-77,5 8-30,-5-8-57,0 0-25,0 0-59,0 0-89,0 0-98,7 7-108,-7-7-76,0 0-111,0 0-112,0 0-379,0 0-485</inkml:trace>
  <inkml:trace contextRef="#ctx0" brushRef="#br1" timeOffset="48900.0001">19434 13275 489,'0'0'493,"0"0"-121,0 0-72,-1 10-70,1-10-35,0 0-55,0 0-57,0 0-112,1 12-105,-1-12-150,0 0-296,0 0-94</inkml:trace>
  <inkml:trace contextRef="#ctx0" brushRef="#br1" timeOffset="49118.7433">19417 13476 391,'-1'15'712,"1"-15"-122,-2 12-58,2-12-71,-2 12-68,2-12-79,0 12-58,0-12-51,-1 12-41,1-12-34,0 12-25,0-12-31,-1 10-69,1-10-92,-2 11-94,2-11-88,0 0-104,-2 15-126,2-15-419,-4 10-486</inkml:trace>
  <inkml:trace contextRef="#ctx0" brushRef="#br1" timeOffset="49274.9867">19330 13872 344,'3'11'723,"-3"-11"-131,0 0-43,4 12-57,-4-12-55,0 0-74,6 9-68,-6-9-52,0 0-55,5 7-32,-5-7-43,0 0-35,8 5-69,-8-5-113,0 0-140,0 0-181,0 0-278,1 13-268,-1-13-563</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8:57:13.534"/>
    </inkml:context>
    <inkml:brush xml:id="br0">
      <inkml:brushProperty name="width" value="0.05292" units="cm"/>
      <inkml:brushProperty name="height" value="0.05292" units="cm"/>
      <inkml:brushProperty name="color" value="#800080"/>
    </inkml:brush>
  </inkml:definitions>
  <inkml:trace contextRef="#ctx0" brushRef="#br0">19692 9307 388,'5'-8'652,"-5"8"-162,8-12-158,-8 12-85,6-9-113,-6 9-45,0 0-93,8-10-32,-8 10-100,0 0-77,0 0-397,0 0-122</inkml:trace>
  <inkml:trace contextRef="#ctx0" brushRef="#br0" timeOffset="151.7589">19646 9597 491,'0'0'323,"1"10"-155,-1-10-219,-1 12-241,1-12 254</inkml:trace>
  <inkml:trace contextRef="#ctx0" brushRef="#br0" timeOffset="438.1703">19502 10354 586,'0'0'652,"1"20"-167,-1-20-118,5 17-169,-5-17-113,4 18-120,-4-18-61,3 17-149,0-8-383,-3-9-140</inkml:trace>
  <inkml:trace contextRef="#ctx0" brushRef="#br0" timeOffset="571.0881">19449 10778 460,'-3'9'691,"3"-9"-163,-4 15-139,4-15-117,-3 12-165,3-12-96,-3 10-170,3-10-228,-3 13-212,3-13-113</inkml:trace>
  <inkml:trace contextRef="#ctx0" brushRef="#br0" timeOffset="13459.2165">8377 14687 438,'0'0'427,"0"0"-84,4-8-45,-4 8-36,0 0-7,0 0-20,0 0-17,0 0-26,0 0-19,0 0-18,0 0-14,0 0-2,0 0-4,0 0 5,0 0-28,0 0 12,0 0-18,0 0 21,-12 0-37,12 0 19,-5 8-36,5-8 33,-10 12-33,5-3 30,0 0-15,0-1-11,-4 1-3,1 5-11,0-1-29,-2 1 22,-1 2-21,-1 0 13,-2 0-27,3 2 25,-6 2-36,3-1 36,-3 2-35,3 0 31,-2 0-3,2 1 0,-3 0-11,3-1 1,0-6-11,2 3-1,-1-1 0,1 0 1,0-2-1,2 0-1,0-2 2,1-2-3,0 1 2,-1 1-10,2-2 2,0 0-3,0 0-1,0-1 4,3-3 0,-2 2 4,2-1-14,5-8-3,-11 12 12,11-12-2,-8 12-1,8-12-1,-6 8-1,6-8 6,-7 9-6,7-9 1,0 0-28,-9 8 25,9-8 3,0 0 2,-5 7-1,5-7-4,0 0 1,0 0 1,-6 8-2,6-8 0,0 0 1,0 0-4,0 0-15,0 0-2,-7 8-30,7-8-24,0 0-20,0 0-38,0 0-53,0 0-15,0 0-30,0 0-37,0 0-32,0 0-27,0 0-45,0 0-93,-7 6-445,7-6-475</inkml:trace>
  <inkml:trace contextRef="#ctx0" brushRef="#br0" timeOffset="14136.0612">7888 14879 330,'0'0'351,"0"0"-91,-2-12-30,2 12-35,0 0-22,2-12-11,-2 12 1,0 0-7,1-14-16,-1 14-5,0 0 6,0-14-2,0 14-5,0 0 5,0 0 5,0-13-1,0 13-9,0 0-10,0 0 2,-1-14 8,1 14-17,0 0 10,0 0-27,0 0 9,-2-10-42,2 10 14,0 0-24,0 0 11,0 0-27,0 0 53,0 0-34,0 0 26,8-7-41,-8 7 22,0 0-46,16 5 39,-16-5-19,16 6 30,-7-3-15,2 1-4,1 2-30,2 1 23,0-1-29,1-1 17,-1 3-30,3 0 31,0-3-26,2 6 22,-1-3-18,-1 2 18,4-1-2,-3 1-6,1 0 1,-1 2 4,1-2-2,0 0-6,0 1-21,1 1 22,-3-2 2,0 3 1,0-4-5,-2 4-3,2-2 1,-2-1 4,1 2 6,-3-3-5,1-1-4,-2 1 0,0 1-3,-1-3-10,-1 1 4,3-1 0,-5 0-2,-1-2-1,1-1 1,1 1-1,-9-5-3,11 9 4,-11-9 0,11 7-10,-11-7-2,10 5-30,-10-5-43,0 0-56,11 7-94,-11-7-90,0 0-95,4 8-111,-4-8-734,0 0-867</inkml:trace>
  <inkml:trace contextRef="#ctx0" brushRef="#br0" timeOffset="27692.478">8565 15700 163,'0'0'498,"0"0"-131,0 0-76,0 0-63,0 0-27,0 0-11,0 0-21,-12-3-23,12 3-19,0 0-9,-10 6-12,10-6-15,-9 5-5,9-5 3,-9 5-1,9-5-4,-9 8 9,9-8 5,-14 10-24,8-4 8,-2 2-21,-1-1 22,3 2 2,-4 0-21,-1 2 9,1 0-18,-3 1 12,1 3-13,-1-3 7,-1 2-20,0 0 15,0 3-10,0-2 19,-2 0-31,5 4 27,-6-1-24,3-2 11,-3 3-29,1-2 19,2 0-32,-4 1 21,3-1-19,-1-1 27,1 1-31,2-2 2,0-1 8,1 0-1,1-1-9,2-4 2,1 1-1,0-2 0,1 0-2,1-2 0,6-6 1,-10 12-2,10-12-1,-9 9 2,9-9 5,-7 8-9,7-8-5,0 0 1,-8 8-1,8-8-1,0 0-20,0 0-29,-7 9-31,7-9-43,0 0-48,0 0-36,0 0-27,0 0-40,-5 7-7,5-7-116,0 0-436,0 0-382</inkml:trace>
  <inkml:trace contextRef="#ctx0" brushRef="#br0" timeOffset="28285.6651">8068 15776 132,'0'0'539,"0"0"-142,0 0-68,5-7-48,-5 7-31,0 0-27,0 0-23,14 1-22,-14-1-5,13 5-1,-13-5-7,14 7-21,-5-2-22,-2 2 1,4 1-1,1 1-14,0 0 20,2 2-40,3 1 13,-3-1-18,2 2 17,2-1-33,-1 0 39,4 3-14,1-1-11,1 0-11,0 1 2,0-2-15,0 0 1,0 2-12,0-1-8,0 1-9,1-3-9,0 1-34,-2 2 13,1-1-12,-4-2 26,1-1-56,-1 2-21,-1-2-82,0 2-63,-4-1-84,2-2-111,-4 1-204,-1-1-365,-2 0-565</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8:59:51.151"/>
    </inkml:context>
    <inkml:brush xml:id="br0">
      <inkml:brushProperty name="width" value="0.05292" units="cm"/>
      <inkml:brushProperty name="height" value="0.05292" units="cm"/>
      <inkml:brushProperty name="color" value="#800080"/>
    </inkml:brush>
  </inkml:definitions>
  <inkml:trace contextRef="#ctx0" brushRef="#br0">21371 12955 296,'0'0'744,"0"0"-181,-12-4-64,12 4-34,0 0-16,-12-2-8,12 2-47,0 0-32,0 0-53,0 0-35,-11-4-31,11 4-16,0 0-9,0 0-15,0 0-21,0 0-22,0 0-12,0 0-2,0 0 44,0 0-52,9 9 5,-9-9-40,17 4 43,-7-2-59,3 2 38,2-2-45,3 3 27,1-3-53,6 1 24,-1 1-43,1-4 30,3 3-47,2-1 31,-3 0-41,2 0 29,1-1-38,-1 1 33,2-1-32,-2 0 27,1 0-38,-2-1 33,1 0-33,0 0 27,-1 0-29,1 0 33,-3-1-35,-3 1 33,-1-1-33,0 0 31,0-1-32,-3 1 28,-1-1-30,-1 2 8,-2 0-76,-3-2 5,-12 2-74,25-1 13,-25 1-55,17-1-31,-17 1-51,13-3-41,-13 3-95,0 0-24,12-4-44,-12 4-6,0 0-57,0 0-96,-4-10-398,4 10-656</inkml:trace>
  <inkml:trace contextRef="#ctx0" brushRef="#br0" timeOffset="621.6142">21476 12732 575,'3'-15'519,"-3"15"-81,3-11-22,-3 11-19,5-12-45,-5 12 8,5-11-22,-5 11-15,5-12-32,-5 12-43,6-10-15,-6 10-29,0 0 6,6-10-41,-6 10-10,0 0 12,0 0 26,0 0-22,0 0 15,0 0-25,0 0 37,0 0-60,-9 13-18,3-5-20,-2 3-14,-3 0-7,-2 4-11,1-1-11,-3 0-4,2 2-7,-4 1-10,1 0 36,-1 1-54,2-2 43,-2 0-56,3-1 45,-5 2-55,3-2 40,1-1-47,1 0 47,0-1-50,3-1 40,-1-3-35,2 0 40,1 0-50,0-2 46,3-1-48,-1 0 46,1 0-44,6-6 43,-10 8-44,10-8 46,-8 8-44,8-8 45,0 0-49,-8 9 42,8-9-42,0 0 42,0 0-35,0 0 31,8 10-35,-8-10 37,15 8-44,-6-3 55,3 2-55,2 2 3,1 0 7,3 4 3,0-1 4,4 2 0,1 1 9,-2 2-7,1-2 0,1 1-2,0-1 4,0 2 3,-1-3-11,1-2 14,-4 0-1,-1 0 0,1-2-2,-3 0-2,1 0 4,-4-2-1,1-2-2,-2 1 6,-1 0-6,-2-2 1,-9-5-4,16 7-2,-16-7-34,14 7-65,-14-7-86,11 5-67,-11-5-95,0 0-105,0 0-131,10 3-121,-10-3-815,0 0-1156</inkml:trace>
  <inkml:trace contextRef="#ctx0" brushRef="#br0" timeOffset="1687.8481">3427 13194 642,'-16'7'721,"5"-1"-119,-2-1-11,2 0-61,2-1-51,0 0-56,9-4-58,-16 7-66,16-7-31,-10 5-42,10-5-29,-9 4-2,9-4 32,0 0 11,3 10-48,-3-10 5,12 8-15,-1-4-9,3-3 8,5 1-16,7-4-1,3-1-18,7-4-10,11-4-20,3-2-5,11-6-15,2-3-13,1-3 2,3-5 19,4 0-34,1-6-49,15-8-19,-1 0 0,1-4 0,0-2 0,-2 1 0,0-1 0,-2-1 0,-1 2 0,-1 0 0,-16 11 0,1-1 0,-4 4 0,-3 2 0,-5 4 0,-5 1 0,-10 7 0,-3 3 0,-10 3 0,-1 3 0,-7 1 0,0 2 0,-4 2-80,-2 1-89,-12 6-101,13-6-77,-13 6-53,0 0-10,0 0-83,-6 10-50,-5-2-19,-5 5-106,-8 4-681,-4 3-950</inkml:trace>
  <inkml:trace contextRef="#ctx0" brushRef="#br0" timeOffset="2056.6189">3612 13734 545,'-20'13'835,"4"-1"-222,2-5-79,3 3-90,-1-4-28,2 1-54,2-3-53,8-4-45,-11 7-48,11-7-18,0 0 13,0 0-3,0 0-11,0 0-21,16-9 12,1-3-33,5-5 36,11-2-32,1-3 1,12-10-29,5-2 16,4-5 15,5-1 12,19-14 2,2-1-22,7-1-3,4-2-5,4-2-3,1 0-13,2 1 23,2-1-48,-3 3-67,1-2-38,-4 4 0,-3 3 0,-3 4 0,-18 9 0,-5 3 0,-4 4 0,-5 3 0,-7 2 0,-9 8 0,-6 1 0,-7 5 0,-3 1 0,-7 3 0,-1 1 0,-3 1 0,0 2 0,-4 0 0,-10 5 0,15-5 0,-15 5 0,0 0 0,0 0-262,0 0-258,0 0-177,-11 21-290,-5-5-820,-9 7-1510</inkml:trace>
  <inkml:trace contextRef="#ctx0" brushRef="#br0" timeOffset="8204.2016">21625 11090 244,'2'-14'754,"-1"2"-156,-2 0-71,-1 2-31,0 0-33,-1 0-29,-1 1-82,-1 0-23,-1 2-43,-3-1-13,1 4-27,-1 0-2,0-1-42,-2 4 8,11 1-43,-21 0-1,9 3-26,1 3 17,-1 2-34,0 1 3,0 5-10,1 3 17,1 1-23,-3 2-9,7 3-7,-2-1-14,4 0-9,0 2 33,2 0-54,2 1 28,0-2-48,4 1 28,1 1-44,2 1 31,5-1-42,-1 1 37,4-3-33,2 0 26,1 0-44,3-3 35,-1 0-34,3 1 30,-1-4-118,1 0-69,-1-2-60,0-2-89,-2-2-41,0-2-90,1-2-95,-5-2-52,2-2-51,0-2-119,-1-2-354,-1-2-733</inkml:trace>
  <inkml:trace contextRef="#ctx0" brushRef="#br0" timeOffset="8480.0331">22018 11198 183,'0'-16'709,"-2"1"-123,1 1-41,-2 0-49,2 1-20,0 2-11,0-1-51,-2-1-11,3 13-66,-3-18 5,3 18-49,-1-17-10,1 17-55,-2-11-10,2 11-9,0 0-22,0 0 10,0 0-7,0 0-6,0 0 11,-3 11-32,3-11-25,-1 21-24,1-7-18,0 0-15,1 3-15,-1-1-9,1 2 11,1 2-39,-1-1 22,-1 1-36,1-2 24,-1 1-37,1 1 9,1-2-101,-1-1-11,0 2-107,1-1-20,0-2-65,1-2-37,1 1-26,2-3-80,0 0-40,-1-3-44,2-2 27,1-2-45,-8-5-36,16 4-496,-16-4-686</inkml:trace>
  <inkml:trace contextRef="#ctx0" brushRef="#br0" timeOffset="8669.9149">22206 11276 156,'3'-9'600,"-3"9"-109,7-13-59,-7 13-38,3-10-56,-3 10-43,0 0-15,0 0 12,0 0-3,0 0 6,0 0-41,0 0-18,4 9-45,-4-9-14,0 14-59,0-14 15,0 17-42,0-17 1,0 17-40,0-17 9,2 20-14,-2-20-21,2 19 6,-2-19-18,3 17-64,-3-17-69,4 16-105,-4-16-73,6 10-111,-6-10-82,6 10-152,-6-10-344,0 0-583</inkml:trace>
  <inkml:trace contextRef="#ctx0" brushRef="#br0" timeOffset="8996.7098">22203 11155 722,'0'0'594,"-7"8"-56,7-8-28,0 0-53,-6 10-34,6-10-32,0 0-63,1 12-18,-1-12-58,0 0-21,9 7-38,-9-7-1,0 0-40,19-2-3,-10-1-40,1-1 7,-1-1-22,1-1 8,2-1-38,-2-2 6,-1 0-25,3-2 21,-3 0-27,0-2 19,-3-1-34,2 1 24,-4 0-18,-1-2 25,0 2-26,-2 1 15,1 1-18,-2-1 3,-3 2-13,0 0 16,3 10-28,-6-17 21,1 11-25,5 6 15,-11-6-24,11 6 22,-15 0-34,15 0-30,-19 5-92,9 2-31,-1 3-89,-1 0-113,0 3-117,0 4-109,0 0-817,1 0-1024</inkml:trace>
  <inkml:trace contextRef="#ctx0" brushRef="#br0" timeOffset="9452.4275">22371 11298 810,'0'0'639,"8"-6"-60,-8 6-44,0 0-77,9-7-67,-9 7-76,0 0-36,0 0-34,0 0-14,14 1-70,-14-1 0,7 7-29,-7-7-3,10 11-38,-10-11-2,7 14-18,-7-14 11,7 14-30,-3-6 15,-4-8-12,6 15-9,-6-15 0,4 13-8,-4-13-2,5 11-25,-5-11 21,4 9 1,-4-9 1,0 0 11,4 12 19,-4-12 7,0 0-8,0 0-17,0 0-3,0 0-11,0 0-3,0 0-5,0 0 0,6-10-7,-6 10-23,3-17 23,-2 5-23,2 2 21,-1-4-24,3-1 23,0 1-27,0-1 26,3 1-13,-2 0 16,4 0-24,-2 1 19,3 1-22,0 3 13,0-1-9,1 3 26,1 1-21,-2 2 32,2 3-18,-13 1 31,23 1 0,-12 3 7,1 0-16,-2 4 19,0 0-14,-1 1-7,-1 0-5,0 2-6,-3 0-3,-1 0-3,-2-1-3,1 2-8,-2-1 12,0 1-16,1-1 39,-2-11-86,-2 22-51,2-22-65,-1 18-52,1-18-68,-1 15-111,1-15-63,-3 12-110,3-12-71,0 0-618,-1 11-864</inkml:trace>
  <inkml:trace contextRef="#ctx0" brushRef="#br0" timeOffset="9692.2768">22803 11105 312,'2'-11'666,"-2"11"-100,2-18-38,-2 18-34,2-12-81,-2 12-10,2-13-70,-2 13-16,0 0-31,0 0-1,8-7-40,-8 7-15,0 0-25,6 13-9,-3-3-45,-1-1 10,0 2-47,0 2-7,-1 3-35,1 0 6,-2 0-16,1 1-10,-1 0-7,0 1-15,-1-1-7,1 1-21,0-2-46,0 1-50,0-1-48,-2-2-44,2 1-47,2-3-55,-2 1-34,1-1-58,-1-12-15,1 19-89,-1-19-31,3 16-512,-3-16-638</inkml:trace>
  <inkml:trace contextRef="#ctx0" brushRef="#br0" timeOffset="9968.1087">23077 11168 649,'0'0'593,"-5"-15"-87,5 15-27,-8-14-43,8 14-34,-13-10-37,13 10-24,-13-4-54,13 4 6,-16 0-62,6 1 6,-1 5-32,0-2 11,-1 3-39,2 4 11,-1 0-50,0 2-4,1 2-44,1-1 6,2 1-19,0-1-14,1 1-13,0 1-6,2-1-11,0-1-10,1 0 15,2-1-26,1-1 17,0 0-27,0 1 25,3-3-31,-1 0 3,2 0-66,0-2-69,-4-8-69,13 13-95,-13-13-96,15 7-96,-4-4-84,-11-3-138,25 1-404,-11-4-733</inkml:trace>
  <inkml:trace contextRef="#ctx0" brushRef="#br0" timeOffset="10780.6007">23221 11382 692,'0'0'575,"11"-2"-29,-11 2-38,0 0-80,13-7-43,-5 3-30,0-1-54,1 0-38,0-2-49,2-1-13,2-1-59,-1 0 3,0 0-37,2-4 15,1 1-30,-4 2 9,0 0-28,-2-1 28,2 1-31,-5 2 29,0 0-4,1 1 12,-7 7-39,9-14 11,-9 14-38,2-12 26,-2 12-45,0 0 25,-2-10-30,2 10 20,0 0-14,-16-3 20,16 3-22,-12 3 20,12-3-30,-17 8 27,8-2-26,0-1 20,-1 4-22,1 0 23,0 0-33,-1 2 26,2 0-26,0 0 21,3 1-4,0-1-4,-1 0-1,2 1-7,1-1-6,2 1-47,1-12-44,1 24-23,2-12-21,2-2-20,3 2-41,-1-3 11,5 1-19,2-2-26,1-1 0,3 0-15,4-3-6,0 0-12,1-1 5,0-3 14,3-3-36,2 0 58,0-2 48,2-2 24,1-3 42,-3 2 37,0-5 41,-2 2 11,-2-3 43,-5 2 5,-4-2 49,1-1 13,-4 2 56,-3 1 16,0 2 26,-2-3 50,-2 4-12,-3-1-10,-2 10 14,4-15 2,-4 15-36,-2-13-2,2 13-25,-7-8 11,7 8-35,-14-3-5,14 3-36,-18 2 10,6 2-31,-1 1 22,-1 3-27,1 1 9,-1 2-9,-1 2-8,2-1-16,-1 3-9,2-2-12,2 3-10,0-3-1,2 1-2,3-2-4,0 2-2,2-3-2,3-11-3,1 21-8,-1-21-7,8 17-21,-1-10-44,-7-7-23,16 9-53,-6-6-22,-10-3-20,27 0-40,-14-3-35,4-1-37,1-1-5,1-4-12,2-1-12,-3-1 15,5-5 17,-2 1 20,-3-3-35,0-2-2,-3 0-15,-1-2-8,-2-1 34,-1-2 58,-5 3 71,-1-2 146,1-2 169,-4 1 26,0-1 49,-2 2-6,0-1 31,-3 1 14,2 6-8,-3 0 22,1 1 0,1 1 0,-1 5-16,0-1-10,0 3-25,3 9 12,-7-13-15,7 13 1,0 0-45,0 0 23,0 0-22,-14 6 40,14-6-30,-4 19 29,3-5-33,0 3 0,1 1-33,0 0-16,0 2-23,1 1-13,0 3-20,1 1-10,0 0-13,0 3-15,-2 0 40,2 5-65,-2-1 50,1 1-101,-1 2-80,0 0-95,-1 1-112,0 0-181,0-1-137,1 1-187,0-7-570,2 3-1004</inkml:trace>
  <inkml:trace contextRef="#ctx0" brushRef="#br0" timeOffset="11320.2648">24751 11223 811,'-1'-12'713,"-1"1"-38,1 0-89,0 0-50,-1 0-59,1-2-51,-1 1-50,0 1-16,2-2-57,-2 0 4,-1 4-31,3 9-4,-1-20-26,1 20-38,-3-15-46,3 15-28,-1-10-25,1 10 9,0 0 28,0 0-21,0 0-6,5 10-6,-2-1-9,-1 4-18,0 2-16,0 2-8,1 2 1,-2 1-31,-1 3-5,1 1 26,-2 1-43,1 0 27,-1 0-42,1 0-32,-2 0-92,1-3-48,1-1-76,-1-2-45,1-2-61,0 3-15,2-6-74,0 1-61,2-2-22,2-4 0,0 0-73,-6-9-4,13 9-415,-13-9-632</inkml:trace>
  <inkml:trace contextRef="#ctx0" brushRef="#br0" timeOffset="11526.1372">24963 11335 54,'8'-12'674,"-3"4"-127,-5 8-82,8-14-54,-8 14-56,6-8-4,-6 8-26,0 0-4,0 0-23,0 0-11,0 0-51,1 13-25,-1-13-53,-1 17-6,1-17-57,-3 21 7,3-21-14,0 23-24,2-12-25,-1-1 11,1 0-26,1 2 12,1-4-24,-2 2 8,-2-10-14,10 14-22,-6-6-57,-4-8-64,16 8-72,-16-8-67,16 5-57,-16-5-76,18 2-74,-18-2-122,18-4-288,-8-1-453</inkml:trace>
  <inkml:trace contextRef="#ctx0" brushRef="#br0" timeOffset="11843.9388">25031 11168 484,'0'0'666,"-17"7"-113,17-7-38,-12 5-81,12-5-31,-7 5-46,7-5-44,0 0-27,-6 8-51,6-8-22,0 0-31,0 0-15,12 4-51,-12-4 9,13-3-38,-13 3 5,20-6-23,-9 1-12,2-1-10,0-3-5,1 2-12,-2-3-4,1 2-4,0-2 16,-3-1-10,0 3-2,0-3 2,-3 1-2,-1-1-8,-2 3 11,0-1 3,-1 0-5,-3 9-11,2-12 2,-2 12-5,0 0-4,-2-14-4,2 14-9,0 0 8,-13-2 7,13 2-14,-16 7-24,7-2-59,0 3-52,-1 1-76,-1 3-106,-1 2-89,0 2-108,1 1-223,1 1-318,1 1-674</inkml:trace>
  <inkml:trace contextRef="#ctx0" brushRef="#br0" timeOffset="12260.6797">25445 11317 778,'11'-13'620,"-2"3"-66,-2 1-22,-1-1-53,-2 1-39,2 0-42,-2 0-59,-4 9-24,1-16-50,-1 16-31,-1-13-20,1 13-12,-11-9-39,11 9-6,-13-6-49,13 6-1,-17-3-42,17 3 12,-22 1-38,22-1 8,-23 5-26,13-1 16,0 0-29,-1 3 14,0 0-22,2 0 22,2 0-25,0 1 22,3 1-27,-3 0 21,7-9-23,-4 18 21,4-18-8,1 21-9,5-11-3,-2-1-7,5 1-16,-2 0-2,4 0 3,-2-2 3,4 3 4,-3-4-10,3 0 9,-4 1 4,2-2 7,-2 0-10,0-2 18,0 0-2,-9-4 3,12 9 1,-12-9 2,8 6-3,-8-6 1,0 0-17,2 9 18,-2-9-1,-6 6 6,6-6 2,-13 7-4,3-3 2,10-4-3,-21 6-1,10-3-6,-1 0-44,-2 1-82,2-2-14,1 1-72,0-1-72,0 1-69,0 0-68,11-3-116,-21 5-626,21-5-781</inkml:trace>
  <inkml:trace contextRef="#ctx0" brushRef="#br0" timeOffset="12633.4714">25822 11099 747,'1'-12'655,"-1"12"-75,0-20-62,0 20-29,0-20-45,0 20-50,-1-17-46,1 17-26,0-13-36,0 13-14,-2-14-64,2 14-14,-5-9-49,5 9 18,0 0-13,0 0 21,-10 5-38,10-5 7,-7 15-30,2-4 7,3-1-24,-3 5-5,1 0-5,3 2-15,0 0-19,0 1-3,1 0-13,1 1-4,0-1-3,0 0-6,3 1-3,-1-2-3,1-3-8,1 1-2,-1 2 4,2-4-1,1 0-3,1-1-14,0-1-12,1-2-34,-2-4-45,4 2-36,-2-2-46,3-4-67,-3 2-21,-9-3-89,23-1-68,-11-2-60,-1 0-57,-1-2-193,1-2-387,-4 0-741</inkml:trace>
  <inkml:trace contextRef="#ctx0" brushRef="#br0" timeOffset="12823.3514">25672 11215 531,'-18'2'711,"4"-2"-119,1 1-35,13-1-68,-18 1-86,18-1-21,-14 0-50,14 0-75,0 0-36,0 0-68,0 0-11,0 0-39,4-8-4,8 4-33,1-1-17,6 0-11,1-2-35,4 0-56,6-1-83,-1 0-78,2-3-54,-2 2-62,1-1-72,-1 1-70,-2-1-543,2 2-622</inkml:trace>
  <inkml:trace contextRef="#ctx0" brushRef="#br0" timeOffset="13088.1866">25986 10774 360,'0'0'716,"-10"-9"-157,10 9-63,0 0-42,0 0-7,0 0-33,0 0-39,0 0-17,10 8-54,1 0-1,1 1-48,1 4 10,5 2-57,0 4 29,0 2-35,-2 1 21,2 4-19,0 1-24,-2 0-18,0-1-32,-6 2-28,1 1-11,-1 2-17,-8 0-16,0 3-10,-4 2 29,-7 6-53,-6 1 31,-6 8-97,-8-1-96,-3 3-91,-6-3-28,-2 0-58,-3-4-48,-2-1-82,-4-3-71,2-2-125,-5-2-769,0-7-1014</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16T16:42:41.815"/>
    </inkml:context>
    <inkml:brush xml:id="br0">
      <inkml:brushProperty name="width" value="0.05292" units="cm"/>
      <inkml:brushProperty name="height" value="0.05292" units="cm"/>
      <inkml:brushProperty name="color" value="#FF00FF"/>
    </inkml:brush>
  </inkml:definitions>
  <inkml:trace contextRef="#ctx0" brushRef="#br0">2517 9757 52,'0'0'584,"0"0"-122,0 0-62,4-9-22,-4 9-13,0 0-43,5-8-36,-5 8-36,0 0-30,0 0 8,4-12 19,-4 12-43,0 0 10,2-10-59,-2 10 5,0 0-42,6-12 19,-6 12-35,6-9-3,-6 9-16,6-12 9,-1 5-25,2 1 12,0-1-25,1 1 13,0 0-17,1 1 3,1-2-20,-1 2 4,0 2-16,1-1 10,0 1-17,-10 3 12,20 0-21,-20 0 11,18 3-16,-18-3 11,17 8-12,-11-2 12,1 2-14,-2 0 13,-5-8-9,6 19 9,-6-19-13,0 21 13,-2-9-14,-3 3 10,-2-1 1,1 0-2,-1-1-2,0 2-9,-3-4 8,2 2 1,0-1 0,-2-2-6,2 1-2,1-1 10,0 0-4,1-4 1,6-6 7,-9 13 0,9-13-1,-8 10 5,8-10-5,-5 7 0,5-7-6,0 0-2,-7 7 3,7-7-12,0 0 2,0 0 2,0 0-1,0 0 6,7-9-2,-7 9-3,10-8 5,-10 8-3,17-7 2,-9 2-9,2 1 13,-1-1-12,4 2 15,-2-1-14,1 1 9,0 0-8,0 1 12,1 0-14,0 2 10,-1 0-13,-12 0 13,22 2 4,-11 1-7,0 1 10,-2 1-3,1-1 8,-2 2-12,-2 1-2,0 0 3,1 1-2,-7-8 6,5 14 5,-5-14 7,1 15 11,-1-15 6,-3 19-1,0-10 7,-4 0 0,1 0-3,-2-1 7,-2 1-22,-1-1 13,-1-2-12,-1 2 4,0-1-11,-1-2 10,0-1-18,0-1 5,-1-1-4,2 1 0,-1-3-2,3 1-2,-3-2-6,1 1 5,1-3-3,0 1 0,0-4-2,-1 2-22,3-1-38,-2-2-39,2 0-45,1 2-50,3-5-61,-1 3-116,1 0-83,2-2-108,1 1-753,3 8-918</inkml:trace>
  <inkml:trace contextRef="#ctx0" brushRef="#br0" timeOffset="281.2407">3089 9796 775,'0'0'747,"0"0"-91,9 7-36,-9-7-55,0 0-53,8 5-44,-8-5-54,0 0-33,0 0-23,7 6-21,-7-6-16,0 0-39,0 0-26,0 0-31,0 0-26,0 0-32,8 4-23,-8-4-29,0 0-19,0 0-21,0 0-12,0 0-14,0 0-10,0 0-11,0 0-8,0 0-75,0 0-72,0 0-67,0 0-93,0 0-72,0 0-87,0 0-155,8 7-141,-8-7-873,0 0-1270</inkml:trace>
  <inkml:trace contextRef="#ctx0" brushRef="#br0" timeOffset="4813.4522">5616 9450 215,'0'0'526,"1"-17"-41,-1 17-38,2-18-41,-2 18-50,3-18-40,-3 18 9,1-17-41,-1 17 23,2-16-25,-2 16-27,1-14-24,-1 14-31,1-14-26,-1 14-22,0 0-40,1-14-17,-1 14-24,0 0-14,0 0-6,4-11-13,-4 11-7,0 0 1,0 0 11,3 11 1,-3-11 10,2 14-1,-2-14-5,1 20-15,1-8 3,0-2-7,0 2-5,-2 1 1,2 0 1,-2-1-10,3 3-2,-2-3-1,0 0-2,2-2-4,-2 2-2,2 0-1,-2-2-1,-1-10 2,5 19 0,-5-19-3,3 14 1,-3-14 6,3 12-2,-3-12-3,6 9 2,-6-9-3,0 0 0,11 6 1,-11-6 5,0 0-1,17-2-2,-17 2-4,13-8 2,-5 2-2,1-2 3,0-1-5,1-2-8,1 1 7,-1-3-1,0 0 4,0 1-1,-1 0 0,3-1-1,-3 2-1,0-4 0,0 5 1,0-2-4,0 0 4,-2 3-2,1 1-1,-2-1 2,-1 2-6,-5 7 0,11-10 1,-11 10 0,11-5 3,-11 5 2,0 0-5,0 0 3,14 5 0,-14-5 3,5 10 5,-5-10-5,6 15 6,-6-15-4,4 18-1,-2-7 3,-2-11-4,2 21 0,0-11-1,0 1 0,-1-1-2,1 2 2,0-2 0,1 0 2,0 1 0,-1-2 5,1 0-5,3 1-3,-2-1 5,1 1-1,-1-2 0,2-2 1,-1 2-3,3-1 3,-2-2 1,2 1-4,1-3 3,2 1-2,-11-4-15,21 4-25,-21-4-17,24 0-2,-10-1-8,2-3-3,0 1-1,1-2 3,-1 1 2,0-4 2,3 0 10,-4 2 10,3-4 11,0 0-2,-5 2 8,3-3 10,-3 2 4,-1-1 4,0 0 3,-1 1 1,-1-1 0,-1 0 4,-1 0-1,-3 1 2,0 1-1,1-1 11,-6 9 21,8-15 12,-8 15 3,6-12 2,-6 12-2,4-9-2,-4 9-4,5-8-13,-5 8-8,0 0-7,5-7 1,-5 7 3,0 0-6,0 0-1,0 0-8,0 0 6,0 0 2,0 13-8,0-13 2,0 11-2,0-11-23,-2 15 25,2-15-3,-2 18 6,2-18-3,-1 21 2,1-21-1,0 21-5,0-9 4,1-1-2,1 0-4,0-1-16,1 2-41,1-2-28,-1-1-19,3 2-34,0-1-35,3 1-41,-2-2-26,3-1-25,0-1-20,2 0 1,0 0-34,2-2 34,-1-2-28,-1 2-6,1-3-33,0 0-43,2-2-163,-2 0-73</inkml:trace>
  <inkml:trace contextRef="#ctx0" brushRef="#br0" timeOffset="5032.2076">6685 9602 840,'10'-9'267,"-2"2"-44,-2-1 9,1 0-29,-2-1 9,1 2 22,-2-3-10,0 3-19,-4 7-12,8-16 4,-8 16-8,5-13-2,-5 13-13,5-12-13,-5 12-46,5-8-15,-5 8-27,0 0 3,0 0-10,0 0 25,0 0-25,0 0 21,11 5 2,-11-5-6,2 13-23,-2-13 15,2 19-11,-2-19-13,2 19-10,-1-8 4,-1-11-12,1 21-7,-1-21-5,1 19-14,-1-19 6,3 20 4,-3-20-8,3 17 2,-3-17-3,3 16 1,-3-16-13,4 12-49,-4-12-62,5 10-54,-5-10-61,5 7-63,-5-7-54,0 0-100,9 4-136,-9-4-308,0 0-453</inkml:trace>
  <inkml:trace contextRef="#ctx0" brushRef="#br0" timeOffset="5360.3062">6778 9294 447,'0'0'480,"-10"5"-82,10-5-55,0 0-40,-9 8-20,9-8-36,0 0-1,0 0-18,0 0-6,0 0-21,0 0-35,7 5 7,-7-5-12,10-2-11,-10 2-10,14-5-29,-14 5 4,15-7-18,-7 2 2,1 0 7,-1-1-15,-2 0 2,-6 6-28,13-12-1,-13 12-33,7-12 28,-7 12-33,4-12 16,-4 12-34,1-10 20,-1 10-36,0 0 31,-5-13-31,5 13 35,-9-6-29,9 6 18,-12-3-21,12 3 16,-13 1-20,13-1-9,-18 6-57,9-1-69,0 1-56,-2 0-60,0 4-47,0 0-72,3-1-71,0 4-623,2-1-688</inkml:trace>
  <inkml:trace contextRef="#ctx0" brushRef="#br0" timeOffset="6110.2816">7112 9554 434,'14'-3'537,"-4"1"-73,-10 2-37,19-6-22,-19 6-74,16-8-39,-16 8 1,12-8-27,-12 8-1,11-9-22,-11 9-26,6-8-32,-6 8-41,5-9-19,-5 9-19,0 0-12,2-13-14,-2 13-5,-6-7-21,6 7-3,-10-5-2,10 5-6,-15-2-3,15 2-6,-19 1-5,6 0-15,1 2 9,-1 2-5,-2 0-5,1 0 1,0 2-4,1 0-6,-1 2 0,3 0 0,-2 0-2,3 0 3,-1 3-1,1-2-15,3 0 12,-1 1-4,3 0 12,0-2 0,1 0-8,4-9 4,-2 18 0,2-18-1,2 17-1,-2-17 1,9 14-1,-4-7 1,3-1 9,-1-2-17,3 1 4,1-2-42,-1 0-19,3-2-15,0 2 2,1-3-30,-2-3-11,2 3-17,-1-2 27,2-2-15,0-2 15,-1 1-6,0-1 6,-1-2-13,1-1 6,-3-1 4,4-1 8,-3-3 7,0 0 12,-1-3 16,-1 0 12,2 0 13,-3-2 5,-2-2 8,1 0 5,-2 0 7,-1-1 10,0 0 5,-1 0 10,-1 1 30,0 1 16,-2 2 5,0 0 21,0 1 7,1 0-8,-2 3 8,0 1 10,0 1 13,0 0 0,0 12-10,-2-21-15,2 21-10,0-14-23,0 14-8,-1-12-11,1 12-1,0 0-4,-6-8-5,6 8-3,0 0 24,-7 11-12,7-11 5,-6 17 4,1-7 10,1 5 2,0 0 4,0 2 3,-1 2-7,1 3-4,0-1 4,1 2-2,-2 0-1,2 0-14,-1-2 11,2 2-9,-1-3-4,2-1-3,-1-1 0,2 1 1,2-1-5,-1 0-5,2-1 3,-1-2-10,3-1 6,3 1 0,-2-3-4,2 2-2,1-4 19,1 0-28,0-3 24,2 0-31,-1-1 22,0-1-13,-1-1-1,1 0-19,0 0 27,0-2-27,-11-2 20,17 4-16,-17-4 17,17 0-72,-17 0-43,12 0-67,-12 0-59,10-2-60,-10 2-70,9-5-81,-9 5-88,0 0-669,7-10-807</inkml:trace>
  <inkml:trace contextRef="#ctx0" brushRef="#br0" timeOffset="6438.3919">7798 9564 235,'0'0'727,"-16"0"-117,16 0-51,-13 0-84,13 0-34,-12 1-90,12-1-33,0 0-56,-15 0-12,15 0-41,0 0-20,0 0 0,0 0-5,0 0-10,0 0-24,0 0-21,0 0-40,0 0-2,15 3-16,-15-3-12,16 0-14,-16 0-8,20 0-5,-20 0-11,21 1-1,-21-1-5,22 0-23,-22 0-112,23 0-29,-23 0-79,23 0-95,-23 0-75,18 1-64,-18-1-157,19-1-516,-19 1-750</inkml:trace>
  <inkml:trace contextRef="#ctx0" brushRef="#br0" timeOffset="6641.5131">7751 9677 119,'0'0'719,"-12"8"-146,12-8-33,-6 8-34,6-8-58,0 0-43,0 0-57,5 12-45,-5-12-35,12 5-37,-12-5-46,20 4-34,-8-2-30,3 0-28,-2-1-15,2 0-14,-1 0-22,1-1-65,-1 0-104,3 0-137,-4 0-122,2 0-176,-1 2-645,1-2-817</inkml:trace>
  <inkml:trace contextRef="#ctx0" brushRef="#br0" timeOffset="7532.1139">9256 9486 260,'0'0'555,"9"-7"-89,-9 7-59,8-7-28,-8 7-33,10-3-56,-10 3-15,6-8-30,-6 8 13,0 0-3,8-9-22,-8 9-29,0 0-20,1-12-53,-1 12-40,0 0 10,-6-8-1,6 8-27,-10-4 0,10 4-18,-16-2-13,16 2-5,-18 2-7,6 1-6,0-2-6,-3 4-4,2 1-2,-2-1-4,2 1 2,0 1-2,-1 1-3,3-2-7,-2 2 2,4-2-3,0 1 12,0 0-7,4 0 2,5-7-16,-9 12 18,9-12-7,-1 13 5,1-13-5,5 12 8,-5-12-1,11 12-2,-1-7-1,-1 0 2,5 2-4,-1-2 19,4 0-20,0-1 0,0 1-10,1 0 7,5 0 10,-1 0-4,-4 0-9,1-1 4,-1 1 2,-3 0-1,2 2 0,-4-4-1,0 2-5,-2 1 8,-2-2 3,-1 1 7,0 0 15,-8-5 12,8 7 23,-8-7-19,4 10 30,-4-10-23,-4 8 26,4-8-27,-10 8 8,1-3-32,-1-1 20,-1-1-24,-2-1 13,-3 2-16,-2-1 9,2-1-23,-2 1 19,-1-2-23,1 1 19,-1-2-23,2 2 19,0-2-20,2 0 23,1 0-24,1-2 22,-1 2-22,14 0 16,-20-2-57,20 2-38,-14-1-91,14 1-76,0 0-95,-8-5-86,8 5-133,0 0-705,11-7-880</inkml:trace>
  <inkml:trace contextRef="#ctx0" brushRef="#br0" timeOffset="7836.8994">9756 9518 745,'0'0'607,"-1"-12"-55,1 12-59,-2-13-60,2 13-27,-4-10-41,4 10-45,-3-11-25,3 11-32,0 0-32,-4-12-32,4 12-32,0 0-13,-4-10-53,4 10-20,0 0-16,0 0-21,0 0-2,0 0-11,0 0 6,-2 16 5,2-16 15,0 17-2,2-7-6,-2 3-14,0-1-1,0 1-4,0 0-9,-2 2-1,1-3 14,1 3-32,-1 1 20,-2-2-20,2-1 17,-1 1-12,0 1 13,0-3-31,-1 0-35,1 0-79,-1 0-33,1-3-69,-1 2-81,-1-2-64,4-9-57,-5 15-152,5-15-623,-6 10-814</inkml:trace>
  <inkml:trace contextRef="#ctx0" brushRef="#br0" timeOffset="8446.2525">9610 9677 549,'0'0'613,"-9"-6"-80,9 6-45,-8-4-44,8 4-71,0 0-26,-7-7-79,7 7-28,0 0-27,0 0-14,0 0-24,4-9-33,-4 9-23,14-2-28,-14 2-8,20-5-23,-7 4-9,2 0-9,-1 1-17,5-1-8,2 1-48,-1 0-94,2 0-69,1 0-60,0 1-29,-1-1 2,5 1-6,0 2 37,2 0-26,-1-2 19,1-1-12,-1 1 58,-1 1 10,0-2 21,-4 0 19,-1 0 32,-2 0 27,0 0 26,-4 0 49,1 0 64,-5 0 48,0-2 0,-12 2 51,20-2-25,-20 2 26,12-5-2,-12 5 9,0 0-11,0 0 10,7-7 3,-7 7-1,0 0 3,0 0 3,-15-3 14,15 3-12,-14 2-1,14-2 3,-18 1-11,8 1-10,-1 1-12,0 1-9,1 1-15,-1 0-16,2 0-11,0 2-12,-1-2-10,2 2-7,0-2 1,3 3-17,-1-2 6,6-6-13,-8 12 8,8-12-15,-2 13 7,2-13-16,2 9 10,-2-9-6,10 10 3,-10-10-5,16 6 11,-16-6-18,20 3 9,-8-2-11,-12-1-25,25-1-38,-12-1 10,2 0 5,-2-1-24,2 1 1,-2-4 11,0 2 15,-3-1 10,0 1 3,0-2 12,-2 2 4,0-1-6,-8 5 16,11-10-3,-11 10 25,8-7 7,-8 7 5,6-7-2,-6 7-2,0 0-5,0 0 10,0 0 11,0 0 0,0 0-4,0 0-1,0 0-8,0 0-1,0 14-5,0-14-6,-2 10 5,2-10-3,-1 11-6,1-11-32,-2 12-59,2-12-64,2 12-79,-2-12-70,2 13-82,-2-13-96,8 12-494,-8-12-556</inkml:trace>
  <inkml:trace contextRef="#ctx0" brushRef="#br0" timeOffset="8789.9913">10470 9719 79,'0'0'607,"5"-13"-128,-5 13-78,9-13-40,-9 13-45,12-11-48,-12 11-41,11-5-25,-11 5-16,17-4-33,-17 4-1,19 2-10,-9 1-1,0 0-13,1 1-15,-1 3-7,-1-2-7,-2 2-11,0-1-6,0 0-12,-1 2-4,-1 0-16,-5-8-10,6 15-3,-6-15-14,4 13 9,-4-13-12,1 12-6,-1-12-6,2 14 10,-2-14-10,0 0 8,0 14-14,0-14 19,0 0-7,3 9 11,-3-9-16,0 0 7,0 0-12,0 0 3,0 0-11,0 0 5,0 0-3,14-3-10,-14 3-46,12-10-38,-5 3-38,2-3-43,2 2-29,1-2-15,0 1-32,3-3 1,1 0-42,1 0 7,0 2-31,2-2-29,-1-1-5,0 2-216,0-1-81</inkml:trace>
  <inkml:trace contextRef="#ctx0" brushRef="#br0" timeOffset="9055.618">10928 9608 1016,'11'-8'225,"-1"1"17,-2 0-39,-1 2 4,-1-3 0,0 0 27,-6 8-7,9-11-10,-9 11-11,5-10-26,-5 10 18,3-9 0,-3 9-8,2-10-23,-2 10-6,0 0-24,0 0-30,4-11-20,-4 11-10,0 0-3,0 0 12,0 0 26,0 0-18,-6 9 5,6-9-28,-4 14 24,1-4-18,1-1 20,-1 3-26,0-2 15,0 5-28,-2-1 16,1 1-26,2-1 9,-1 1-31,0-1 16,2-2-34,-2 1 21,2 1-28,1-3 23,0 2-24,0-1 20,1-2 0,-1-10-3,3 21-6,-1-10-4,-2-11-10,8 16 11,-3-10-55,-5-6-45,13 13-58,-13-13-47,14 8-61,-14-8-58,17 5-28,-17-5-62,16 0-70,-16 0-147,19-4-313,-19 4-513</inkml:trace>
  <inkml:trace contextRef="#ctx0" brushRef="#br0" timeOffset="9227.4754">10888 9665 389,'-13'-1'581,"13"1"-116,-17-1-101,17 1-56,-11-2-57,11 2-51,0 0-31,0 0-27,0 0-27,0 0-22,0 0-18,19 0-17,-7-1-23,3 1-48,-1 0-98,4-1-65,2 0-156,0-1-493,0 2-362</inkml:trace>
  <inkml:trace contextRef="#ctx0" brushRef="#br0" timeOffset="9870.6685">11767 9670 200,'0'0'707,"-14"0"-134,14 0-53,0 0-62,-15 1-42,15-1-52,0 0-46,0 0-53,-14 1-30,14-1 19,0 0-29,0 0 1,0 0-37,14 4 6,-14-4-37,20 2 7,-6 0-32,2-1-9,3 0-29,2-1-2,0 3-32,2-3 7,0 0-31,0 2 10,-1-1-27,0-1 17,0 1-28,-1 0 15,-1 1-57,-1-1-68,-2 0-60,1-1-42,-3 3-98,-1-3-67,-3 0-60,-11 0-43,20 0-145,-20 0-490,0 0-721</inkml:trace>
  <inkml:trace contextRef="#ctx0" brushRef="#br0" timeOffset="10167.5295">11997 9597 71,'-4'-10'720,"4"10"-145,-4-9-61,4 9-46,0 0-43,0-10-39,0 10-48,0 0-17,0 0-59,-2-11-39,2 11-44,0 0-31,0 0-11,0 0 12,0 0-12,0 0-14,0 0-11,0 0 12,6 8-11,-6-8-9,4 13-9,-4-13-2,1 19 17,-1-19-40,0 22 14,2-8-34,-2-3 12,0 4-31,0-2 14,0 2-33,0-1 17,-2 0-25,2 2 18,0-3-11,-1 3 13,1-2-11,0 1-26,-1-3-78,1 2-64,0-2-69,0 1-79,1-2-74,-1 2-77,3-3-108,-1-1-772,3 1-936</inkml:trace>
  <inkml:trace contextRef="#ctx0" brushRef="#br0" timeOffset="10667.5243">12432 9799 602,'0'0'639,"-12"-5"-87,12 5-31,-10-3-69,10 3-57,0 0-48,-13-2-41,13 2-34,0 0-85,0 0 12,-6-6-53,6 6-5,0 0-36,10-8 3,-10 8-39,13-6 9,-4 2-34,2-1 9,2 0-24,0 0 9,1 0-26,1 0 8,0 0-14,-2 1 17,1-1-23,-1 0 21,-1 0-16,-4 3-8,3-3 2,-11 5 2,16-8-7,-16 8 16,11-7-16,-11 7-14,7-5 8,-7 5 28,0 0-26,0 0 22,-7-8-17,7 8-2,-12-1 2,12 1 9,-15 1-10,15-1 1,-17 4 1,7-1 0,0 1-1,1-2 19,-3 3-20,5 1 10,-3 0-17,0 2 28,5-1-18,-4 2 21,3-1-11,2 1 34,-2 0-13,2 1 36,2 0-22,2-10 10,-2 19-21,2-19 12,4 18-24,-2-9 15,2-1-6,2 1 0,0-1 1,1 1-9,1-2-6,2-1-1,-1 1-3,4-2-22,-1-1-75,-1 1-56,1-1-102,1-1-80,-2 0-71,3-1-46,-1-2-48,1 1-90,1-1-397,-1-1-571</inkml:trace>
  <inkml:trace contextRef="#ctx0" brushRef="#br0" timeOffset="11104.9967">12834 9801 308,'0'0'548,"3"-12"-83,-3 12-53,2-10-31,-2 10-38,0 0-54,4-12-38,-4 12-55,0 0-26,0 0-26,2-10 26,-2 10-19,0 0 26,0 0-11,0 0 6,0 15-26,0-15-37,-2 14 9,2-14-12,-5 15 10,5-15-38,-4 17 2,4-17-39,-4 17 16,4-17-27,-6 16 14,6-16-25,0 14 14,0-14-27,-4 13 20,4-13-23,0 12 18,0-12-22,0 10 20,0-10-18,6 8 16,-6-8-20,8 7 18,-8-7-21,9 4 22,-9-4-27,14-2 23,-14 2-23,19-3 23,-10 0-22,5-3 13,-1 1-18,1-2 17,-1 0-30,3-1 2,-4-1 9,4 1 23,-3-2-20,1 1 21,-1-1-19,0 1 8,-3 1-5,0 1-4,-1 0-12,1 0 24,-2 2 2,-8 5-4,13-8-1,-13 8-2,10-7-2,-10 7 2,9-3 3,-9 3-10,0 0 14,0 0 25,13 3-28,-13-3 37,0 0-4,5 12 23,-5-12-22,4 13 11,-4-13-25,0 12 8,0-12-14,1 14 19,-1-14-31,2 14 21,-2-14-16,2 16 12,-2-16-22,2 15 20,-2-15-53,4 15-38,-4-15-74,7 14-70,-7-14-43,10 15-51,-4-8-65,-6-7-67,15 11-83,-5-7-466,-10-4-592</inkml:trace>
  <inkml:trace contextRef="#ctx0" brushRef="#br0" timeOffset="11683.1024">13564 9835 253,'7'-8'559,"-7"8"-98,9-12-46,-9 12-19,9-14-55,-9 14-42,0-12-40,0 12-13,0-13-23,0 13-5,-4-11-26,4 11-19,-10-11-12,10 11-21,-9-9-31,9 9-10,-16-5-19,16 5-3,-17-2-25,3 4 6,14-2-11,-22 4 6,10 1-16,-1 1 5,1 1-22,-1 0 21,3 1-22,0 2 9,1-1-20,0 1 12,3-2-25,-1 1 24,4 0-14,1 1 11,2-10-17,-4 15 12,4-15-13,0 16 17,0-16-20,8 13 21,-3-6-19,-5-7 13,12 11-20,-12-11-4,15 7-37,-15-7-17,20 5-11,-20-5-1,19 1 4,-19-1-25,22-2-10,-11-2-22,0 1 9,-2-1-12,3-2-10,-1-2-3,0 0-1,0-1-5,0-3 16,1-2 13,-3-1 17,2 0-1,0-3 39,-4 0 3,2-2 22,-3-1-1,2 0 25,-4 1 9,1-1 20,-3 2 38,0 1 22,-2 1 25,2 1 12,-2 2-2,0 1-1,0 1 5,0 12 6,0-22 0,0 22-30,0-15-3,0 15-34,0-12 14,0 12-27,0 0 62,0 0-13,0 0 26,0 0-2,-2 12-6,2-12 8,-2 23-17,2-9-5,-2 3 7,2 1 1,-3 0 4,3 2-35,0-1 9,-2 1-34,0-2 14,2 2-32,0-1 17,0 0-28,0 1 21,0 1-23,0-2 10,0-1-13,2 2 20,0-4-28,-2 3 0,3-4-83,1-1-85,-4 0-64,2-4-56,2 3-55,-1-4-100,1-1-110,-4-8-462,10 14-628</inkml:trace>
  <inkml:trace contextRef="#ctx0" brushRef="#br0" timeOffset="12014.6033">13983 9270 69,'0'0'685,"-2"-17"-172,2 17-73,-1-10-28,1 10-50,0 0-43,5-11-23,-5 11-11,0 0-8,23 0-26,-10 6-11,0 0-22,7 3-10,1 4-42,3 3-5,3 6-9,0 0-17,-2 3-14,2 1-8,-2 2 5,1 2 22,-4 1-6,-3 2 11,1 0-26,-4 1 25,-2 3-40,-4-1-9,-7-3-4,-1 2-17,-2 2-12,-4 5-12,-7-1-6,-3 1-13,-4 1-13,-7 6-52,-8-1-109,-6-2-76,-4-1-120,-8-2-134,-6 1-126,-2-3-289,-3-4-410,-5-3-900</inkml:trace>
  <inkml:trace contextRef="#ctx0" brushRef="#br0" timeOffset="12827.0705">8802 9060 503,'0'0'559,"0"0"-62,7-7-53,-7 7-44,0 0-72,0 0-53,0 0-25,-4-10-13,4 10-8,-12 1-30,12-1-21,-19 9 0,6-4-29,0 2-12,-3 4-28,-2 3 23,-2 5-13,-2 7 36,0 3-28,-1 3 52,1 4-34,2 3 3,1 4-38,4 1 5,1 0-47,3 2 11,5-2-34,3 2 8,5-2-33,4-1 17,6 0-2,7 0-6,11 4-75,6-2-164,10-5-144,4-2-201,10-2-213,3-4-610,6-3-978</inkml:trace>
  <inkml:trace contextRef="#ctx0" brushRef="#br0" timeOffset="13811.4108">14863 9472 10,'0'0'614,"7"-14"-138,-7 14-45,8-10-36,-8 10-27,7-12-40,-7 12-30,7-10 9,-7 10-35,5-10 16,-5 10-37,4-7-55,-4 7-4,0 0-39,0 0-29,5-10 10,-5 10 0,0 0-1,-6 7-5,6-7-12,-11 13-3,3-1-7,-1 0-6,-3 2-2,0 3-6,-4 5-4,0 0-5,-3 0-4,-2 6-2,1-2 17,-1 2-31,1 0 12,2-6-19,0 0 3,0 2-26,2-2 8,-1-2-1,0 1-15,2-1 5,1-3-10,3 0-1,0-3-3,0 2-3,0-3 1,4-1-1,-3 0-4,4-2-1,-1 0-5,3-1 2,-1-1 0,0 1 3,5-9-14,-9 11-41,9-11-47,-8 9-61,8-9-25,0 0-72,-3 10-79,3-10-77,0 0-82,0 0-93,0 0-779,12 4-962</inkml:trace>
  <inkml:trace contextRef="#ctx0" brushRef="#br0" timeOffset="14483.2623">15034 9757 388,'0'0'574,"-5"-9"-87,5 9-56,0 0-42,-6-8-48,6 8-53,0 0-21,-3-9-46,3 9-4,0 0-43,-1-11 8,1 11-12,0 0-16,4-13-44,-4 13 25,6-8 1,-6 8-20,13-10-9,-6 6-5,1-1 3,-8 5-11,18-9 4,-6 6-12,-1-1-5,3 1-7,-1 1-6,1 1-10,0 1-6,0-2 0,3 4-5,-3 0-8,0-1-7,-2 3-8,3 1-6,-5 0-2,0 1-2,-1 1-6,-1 2-2,-3-1 18,0 1-22,-4 3 23,-1-12-22,-4 19 17,1-7-22,-5 0 16,1 0-19,-2-1 23,-3 0-25,-1 1 23,-1 0-3,0 0-1,-3-2-3,4 1 0,-3-2-4,3 0-21,-1-1 27,1-1-30,2 0 34,-2 0-24,3 0 20,1-2-23,0 0 24,9-5-25,-15 9 24,15-9-25,-12 6 23,12-6-21,-5 5 20,5-5-16,0 0 19,0 0-19,9 7 24,-9-7-24,16 3 21,-16-3-4,26 2-2,-11-2-1,5 2 5,0-2-6,2 0-2,1 1-26,0-1 29,1 0-22,0 0 25,-1 0-23,2 0 24,-4 1-26,2-1 22,-4 0-17,1 0 25,-6 0-25,0 0 26,-1 0-2,1 0 43,-14 0-18,20 0 28,-20 0-13,17 0-12,-17 0 21,14 1-7,-14-1-5,0 0-7,17-1-1,-17 1-17,0 0-3,0 0-3,16 0-6,-16 0-2,0 0-7,0 0-57,0 0-71,13-2-91,-13 2-55,0 0-110,0 0-117,0 0-79,0 0-200,-13-4-436,13 4-822</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08:55.453"/>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8218 12216 578,'0'0'569,"0"0"-84,2-15-50,-2 15-53,0 0-41,0-16-6,0 16-9,0 0-20,-2-15-56,2 15-9,0 0-24,-1-15 9,1 15-28,0 0 11,-1-11-36,1 11 8,0 0-45,0 0 6,0 0-15,-1-12-14,1 12-9,0 0-9,0 0 4,0 0-3,0 0-2,0 0 7,-7 8-5,7-8-3,-2 9 42,2-9-64,-3 13 49,3-13-64,-4 16 47,4-16-56,-2 20 7,1-8 31,-1-1-42,1 1-1,0 2 1,-1-2-2,1 2-4,0-1-3,-1 2 1,1 2 0,0-1 2,1 1-4,-1 0-1,1-2-7,0 2-4,-3-1 2,3 1-3,0 0 2,0 1-8,0-1 1,3-1-1,-3 4-5,0-4 0,1 2 2,-1 1-4,1 0 4,-1-2-4,0 1-4,0 0 1,1-1 0,-1 0 1,0 1 4,0-1-7,2 0-2,-2 0 7,0-1-3,1-2-1,-1-1 0,1-1 34,-1 2-42,2-2 35,-2 0-36,0 0 30,0-12-30,1 20 33,-1-20-38,0 17 29,0-17-29,1 14 22,-1-14-19,0 12 16,0-12-11,0 0 6,2 15-3,-2-15 0,0 0 0,0 11 0,0-11 0,0 0 0,0 0 0,0 0 0,0 0 0,0 0 0,0 0 0,0 0 0,0 0 0,7-9 0,-7 9 0,5-12 0,-1 2 0,-1 1 0,-1-1 0,1-2 0,1 0 0,-2-1 0,1 0 0,-1 0 0,2-1 0,-1 2 0,-1 0 0,1-1 0,1 0 0,-2 1 0,2 1 0,-1-2 0,0 0 0,1 1 0,1 0 0,3-1 0,-4 4 0,2-4 0,1 2-3,-1 1-1,4 0 6,-2 0-3,0 3-5,2 0 3,-3 0 1,4 4 0,-2-3-3,2 3 3,-11 3 0,18-3 0,-5 4 4,-13-1-5,21 4 0,-12 0 7,2 0-2,-1 2-2,0 2 2,0 0-2,0 1 4,-2 0-6,1 0 1,-1 2 0,-1 1-1,-1-1-1,-1 1 10,0 1-2,-1 0 2,-2 0-5,1 2 1,-2-3-1,-1 1 2,0 2-9,-1-1 2,0 2 12,-1-1-9,0 1 0,-1-1 0,1 2 0,-2-3 0,1 0 0,1-1 0,-1-1 0,2-2 0,-2 2 0,0-2-5,0 1 1,3-11 2,-4 17 1,4-17-1,-4 16-3,4-16 0,-2 12-38,2-12-44,-4 11-11,4-11-96,0 0-47,-5 11-52,5-11-66,0 0-39,0 0-104,-10 4-62,10-4-82,0 0-189,0 0-398,-9-4-840</inkml:trace>
  <inkml:trace contextRef="#ctx0" brushRef="#br0" timeOffset="526.452">8813 12929 511,'0'0'633,"0"0"-62,0 0-1,0 0-41,0 0-22,1-12-61,-1 12-3,0 0-62,0 0-7,0 0-54,0 0-9,0 0-30,0 0-30,-1-12-37,1 12-34,0 0-31,0 0-29,0 0-3,0 0-23,0 0 20,0 0 26,-1 15-48,1-15 21,-2 12-48,2-12 29,-1 14-48,1-14 24,-1 15-45,1-15-4,0 17 1,0-17-4,-2 17-1,2-17-2,0 16 0,0-16-7,0 15-4,0-15-5,0 15-1,0-15-11,0 13-49,0-13-49,0 0-52,2 14-59,-2-14-27,0 0-66,0 0-31,0 0-115,4 9-78,-4-9-46,0 0-144,3-9-564,-3 9-896</inkml:trace>
  <inkml:trace contextRef="#ctx0" brushRef="#br0" timeOffset="838.9363">8802 12822 153,'0'0'695,"-6"-8"-130,6 8-74,0 0-58,0 0-68,-5-9-49,5 9-39,0 0-30,0 0-32,0 0-20,0 0-12,0 0-21,0 0-19,0 0 17,4-12-14,-4 12-1,0 0-25,0 0 13,9-6-31,-9 6 32,0 0-25,9-8 22,-9 8-30,6-7 16,-6 7-29,5-9 21,-5 9-26,5-8 27,-5 8-30,3-9 5,-3 9-38,0 0 30,2-14-27,-2 14 12,0 0-22,-1-11 14,1 11-35,0 0 13,-8-9-21,8 9 8,0 0-16,-13-3 7,13 3-27,-13 3-21,13-3-72,-13 4-36,13-4-78,-12 10-52,12-10-106,-10 8-115,10-8-105,-9 12-836,9-12-1048</inkml:trace>
  <inkml:trace contextRef="#ctx0" brushRef="#br0" timeOffset="1260.794">9356 12487 452,'0'0'712,"5"-10"-106,-5 10-40,6-12-61,-6 12-55,4-12-55,-4 12-12,1-12-53,-1 12-7,3-13-43,-3 13-2,0 0-52,0-16 5,0 16-24,-3-10 3,3 10-28,-4-8-31,4 8-29,-8-5-18,8 5-9,-12-1-7,12 1-11,-18 5 1,9-1 2,0 1 9,-2 3-13,-1-1 8,2 4 3,-1 0-18,0 0-8,1 2-7,-1 3-1,0 1-8,2 0 8,1 0-6,2 1-6,0 3-6,1-1-5,1-4-3,1 4-4,1-2 3,1 2-2,1 0 1,0-2 0,1 2-5,1-2 31,1-2-45,1 1 3,-2 0-9,4 0 0,-1-1 0,0 0 0,4-2 0,-3-1 0,2 1 0,0-2 0,0 0 0,1-3-49,-1 1-126,3-2-10,0-1-96,-2-1-59,2-2-52,1 0-78,-1-1-132,3-3-72,-1 1-193,1-2-450,0-2-921</inkml:trace>
  <inkml:trace contextRef="#ctx0" brushRef="#br0" timeOffset="1960.744">9581 12740 523,'0'0'593,"-10"-11"-71,10 11-36,-8-13-18,8 13-40,-7-10-26,7 10-37,-2-13-45,2 13-13,0-15-49,0 15 25,4-17-30,0 10 5,1-4-33,0 2 8,4 0-29,-2 2-10,2-1-17,3 1-9,-2 2-22,2 0-25,-1 2-19,2 0-13,1 3-10,-3 3-9,2 0-15,2 0-5,-2 5-6,0 3-13,-1-1-1,-2 2-4,0 1-6,-2 1-7,-2 0 2,-1 2-5,-1 1-4,0-2 1,-2 2-1,0-2 33,-2-1-44,0-2 32,0 3-35,-2-3 37,1 0-42,1-12 39,-1 21-42,1-21 39,-4 18-38,4-18 37,-1 14-40,1-14 36,-1 10-40,1-10 33,0 0-52,0 0 35,0 0-54,0 0-12,0 0-6,0 0-13,11-7-2,-6-3-31,1-2 16,2-1-16,2-4 41,2-1-3,-2 0 32,4-1-7,0 0 32,-1 0-16,-2 1 31,2 2-20,0-1 32,-3 2-24,2-2 29,-3 3-24,0 2 28,-1 0-23,-1 2 26,-2 0-25,0 1 34,0 1-22,-5 8 31,8-12-25,-8 12 18,4-10-24,-4 10 20,0 0-18,0 0 23,-2-11-25,2 11 28,0 0-16,0 0 17,-12 5-23,12-5 23,-8 12-18,8-12 20,-10 14-18,6-6 13,-2 3-19,1 0 17,1 2-15,-2 0 20,4 2-17,-2-1 14,1 0-14,1 0 17,1 0-2,2-1-1,1 1 1,0 1 1,2-3-2,1 3 2,1-3 7,1-1-2,3 0 1,-1-1-6,1-2-3,3 0 24,0-1-32,2-1-4,-1-2 1,2 0-2,1-1-27,1-2-46,-3-2-45,5-1-68,0 0-27,-3-1-60,2-2-15,0-3-52,0 1-64,-2 1-42,-3-2-27,1-4-41,-2 3-168,-3 0-343,2-3-625</inkml:trace>
  <inkml:trace contextRef="#ctx0" brushRef="#br0" timeOffset="2273.2312">10291 12328 761,'0'0'682,"-4"-8"-75,4 8-68,0 0-62,-4-9-54,4 9-57,0 0-7,0 0-41,0 0 2,0 0-42,11 2 27,-11-2-52,14 12 3,-5-3-7,1 0-8,4 4-21,0 2 3,1 1-26,1 3-16,0 1-3,0 0-12,0 2 2,0 1-12,0 2 7,-2-2-58,-1 3-105,0 2 0,-2-3 0,1 3 0,-4-1 0,-1 0 0,-3-3 0,1 1 0,-4-2 0,-1 2 0,-1-1 0,-2-1 0,-1-1 0,-2 1 0,0-2 0,-2-1 0,-2 0 0,0-4 0,0 1-269,-4-3-124,1 1-54,0-4-98,-1-1-164,1 0-188,-2-7-665,3 1-1206</inkml:trace>
  <inkml:trace contextRef="#ctx0" brushRef="#br0" timeOffset="2816.9947">11422 12697 373,'0'0'640,"0"0"-65,-15 1-27,15-1-47,0 0-52,-16 2-42,16-2-30,0 0 4,-15 2-52,15-2 9,0 0-55,-13 2 7,13-2-41,0 0-5,0 0-31,-10 3-10,10-3 22,0 0 23,0 0-1,0 0-7,9 4-15,-9-4-19,14 1-14,-14-1-31,18 0-114,-18 0-47,24 2 0,-10-2 0,-14 0 0,26 0 0,-12 0 0,0 0 0,1 0 0,-1 0 0,2 0 0,-1 0 0,-1 0 0,1 0-12,-1 0-237,-3-2-50,-11 2-22,23-1-54,-23 1-21,17-2-101,-17 2-78,14 0-41,-14 0-134,0 0-549,13 2-902</inkml:trace>
  <inkml:trace contextRef="#ctx0" brushRef="#br0" timeOffset="3051.3609">11405 12867 681,'-8'6'724,"8"-6"-97,-13 6-73,13-6-57,-9 5-80,9-5-23,0 0-40,-9 9-5,9-9-43,0 0 7,0 0-19,6 8-33,-6-8-22,13 4-33,-13-4-19,20 0-45,-7 0-28,1 3-22,0-3-19,2-3-21,2 3-48,-1 0-66,0-2-78,2 0-46,-1 1-67,0-1-39,0 0-92,-1 0-87,0 1-75,0-2-156,1 0-509,-3 0-821</inkml:trace>
  <inkml:trace contextRef="#ctx0" brushRef="#br0" timeOffset="8203.9">14345 12495 100,'-6'-17'803,"6"17"-182,-4-18-45,4 18-12,-4-16-28,4 16-54,-1-14-6,1 14-56,-2-13-18,2 13-65,-2-10-16,2 10-35,0 0 11,-2-12-94,2 12-33,0 0-26,0 0-7,0 0-1,0 0 33,0 0 14,0 0-13,0 12-9,0-12-3,0 24 0,0-9-11,0 1-113,-2 5-34,2 0 0,-2-2 0,2 5 0,0 2 0,-2-3 0,1 3 0,-1-2 0,-1 1 0,1-3 0,0 0 0,1-3 0,0 1 0,0-2 0,-1 1 0,0-2 0,0-2 0,2 0 0,-2-3 0,2 0 0,0-12-226,0 17-231,0-17-45,-2 15-130,2-15-111,0 0-141,2 11-622,-2-11-1134</inkml:trace>
  <inkml:trace contextRef="#ctx0" brushRef="#br0" timeOffset="8733.1235">14342 12743 596,'0'0'749,"-3"-12"-130,3 12-68,0 0-64,0 0-54,5-15-20,-5 15-74,5-7-13,-5 7-69,13-9-26,-5 4-41,2 0-29,-1 0-30,2 3-34,3-4-8,1 1-22,1 1-12,-2 0-17,4-1-7,-1 1-2,-1 0-3,3 2-12,-2-2-3,2 0-1,-2 0-9,2 0-40,0 0-21,-3 0-27,4 0-15,-5 0-17,2-1-11,0 2-28,-2-2-38,-1-1-6,0 1-15,-3-1 1,1 1 14,-3-1 10,-1 2 30,-1-3 23,1 2 27,-3-3 17,0 1-12,-5 7 50,7-15 14,-7 15 19,2-17 38,-2 17 32,0-17 22,-1 6 20,-2 1 29,1 0 35,0 0 29,2 10 25,-5-18 12,5 18-44,-6-16 31,6 16-18,-4-14 26,4 14-30,-6-10 11,6 10-44,-4-9 5,4 9-39,0 0 6,-4-8 0,4 8 18,0 0-14,0 0-2,-7 10 7,7-10 6,-2 17-8,1-7-10,-1 4-3,1 3-6,0 0 4,0 1-14,-3 0 1,4 3-16,-2 2-9,0-1-12,-1 2-6,1-2-15,1-1-2,-2 0-11,3 0-10,-3 0 0,2-3-5,0 0 1,-2 0-4,2 1-4,-1-2-2,0 0-5,2-3-34,-3 1-23,3-1-88,0-2-52,0 0-50,-2-2-59,2-10-70,0 18-54,0-18-101,-1 14-76,1-14-107,1 12-721,-1-12-1043</inkml:trace>
  <inkml:trace contextRef="#ctx0" brushRef="#br0" timeOffset="9646.5498">15191 12864 494,'0'0'661,"13"-7"-101,-13 7-44,9-9-51,-9 9-49,7-11-36,-7 11-24,7-15-61,-7 15-13,3-18-57,-3 18 7,1-20-41,-1 20 6,-3-23-32,1 12 16,-2 0-38,0 0 27,-1-3-36,-1 2 6,2 2-35,-3 1 7,-1-2-29,0 5 7,1-2-29,0 4 7,-6-1-23,13 5 6,-15-3-19,15 3 6,-19 4 7,8 0-19,-1 3-5,0 3-5,2 2-3,-3 2 3,1 0-6,1 3 0,2-1-8,0 1 6,3-1-5,-1-2 4,2 0-1,1 2-2,2-4 0,2-1-2,0-11 48,1 20-55,2-10 0,2-3-3,2-1 16,1 0-11,1-3 1,-9-3-1,21 4-6,-21-4-10,24-2-9,-11 0-7,-1-3-11,4-2-18,-3-1 16,1-1-14,1 1 29,-1-1-19,-3-1 34,1 0-20,-2 2 29,-1 0-19,-2 0 29,3 2-22,-10 6 24,11-11-23,-11 11 22,11-7-22,-11 7 26,0 0-24,0 0 24,0 0-21,12 2 25,-12-2 1,3 12-7,-3-12-21,2 13 19,-2-13-18,3 16 15,-3-16-11,5 17 21,-5-17-3,6 17-28,-6-17-79,7 17-24,-2-10-54,-5-7-2,10 15-42,-3-9-44,1 0-24,0-1-4,1-2-22,1 1-4,-10-4-22,22 3-1,-9-3 29,0 0 24,0-3 19,2 1 72,1-2 6,0-1 50,-1-2 14,0-1 55,2-1 12,0 0 82,-1-3-3,-2 1 64,1-4 21,0 2 41,0-3 16,-2 1 14,-1-1 22,-1-1-12,-1 0 29,-3 4-14,0-1 28,-1 0-2,-2 1 31,0 1-20,-3 3-38,2-3-4,-3 12-33,0-17-13,0 17-15,-5-12-13,5 12-27,-8-9-11,8 9-16,-12-4-9,12 4-6,-13-1-1,13 1-28,-13 6 23,13-6-6,-13 12-10,7-4-6,-1 1-7,1 1-4,-1 2-1,2 0 3,1 0 16,3 0-23,0 1 20,-1-1-28,4 0 24,-1 1-26,2-2 22,2 1-25,0-2 19,2 2-11,1-2 12,1 1-24,1-2 25,-1 0-24,2-1 19,-3 0-18,3-1 21,-4 0-22,1-1 25,1-1-28,-9-5 25,12 10-24,-12-10 31,9 9-11,-9-9 36,7 7-17,-7-7 26,0 0-19,0 0 34,-2 12-23,2-12 22,-9 6-27,9-6 17,-11 4-31,11-4 12,-16 2-24,16-2 14,-18 0-18,5 3 16,13-3-25,-22 0 17,22 0-24,-21 0 1,21 0-65,-21 0-47,21 0-103,-18-3-80,18 3-148,-15-2-139,15 2-907,-13-3-1122</inkml:trace>
  <inkml:trace contextRef="#ctx0" brushRef="#br0" timeOffset="10200.6593">15987 12567 814,'-4'-16'688,"4"16"-69,-6-14-62,6 14-60,-2-16-31,2 16-67,-4-13-14,4 13-78,-3-12 1,3 12-67,-2-9-12,2 9-60,0 0-2,-3-12-53,3 12 0,0 0-45,0 0 8,0 0-26,0 0 34,0 0-26,0 0 26,3 12-13,-2-2 13,0 3-20,3 3-1,-1 1-22,2 4 0,-2-1-12,1 4 4,-1-2-11,1 2 3,-2-1 9,1 0-20,0 1-5,-2-2 4,1 2-4,0-5 1,-1 1 42,0-1-61,1 0 1,-1-2-1,1-2 8,-2-1 2,1-2 30,1-1-37,-1 0 3,-1-11 0,1 18 2,-1-18 0,2 15 3,-2-15 3,1 11-1,-1-11-2,0 0-3,0 0 0,0 0-2,0 0-3,0 0 58,0 0-68,0 0 9,0 0-3,4-8-1,-4 8-6,4-14 1,-1 4-8,3 0-7,0-1 11,2-2-18,-1 1 20,4-2-14,0 0 23,2 1-15,1 0 17,0 1-11,1 1 17,-1 3-6,1 1 7,1 2-15,0 0 19,0 1-19,-1 4 25,-1 0-3,1 0 15,0 2-25,0 4 20,-2 0-4,0-1 26,1 5-31,-4-3 11,1 3-8,-3 0-1,0 1-1,-2-1-4,0 2-2,-3-2-2,-1 0-23,0 2-50,-1-2-67,-1-10-95,-1 21-44,1-21-110,-3 16-92,3-16-89,-2 16-130,2-16-634,-4 9-935</inkml:trace>
  <inkml:trace contextRef="#ctx0" brushRef="#br0" timeOffset="10547.1594">16745 12557 305,'4'-10'747,"0"0"-134,-4 10-36,5-16-71,-5 16-63,4-15-52,-4 15-30,2-11-61,-2 11-32,-1-11-50,1 11-2,0 0-44,-5-12 2,5 12-27,0 0 23,-13-1-34,13 1 15,-14 6-32,5-1 19,1 2-20,-2 3 19,1 1-7,0 4-12,-1 3-7,1 1 13,0 1 8,3 2-22,-3 1-10,4 1-14,0-2-6,1 2-15,1 0-12,1-2-14,0-2-5,1 0 28,2-2-45,2 2 32,0-3-38,0 0 5,4 0-81,-1-3-61,3 0-54,0-2-63,0-2-78,4-2-47,-2-1-124,2-1-70,2 0-86,-2-4-162,1-2-430,2 0-848</inkml:trace>
  <inkml:trace contextRef="#ctx0" brushRef="#br0" timeOffset="11036.1557">16918 12782 716,'-4'-10'623,"4"10"-92,-7-13-36,7 13-39,-2-13-42,2 13-40,2-15-26,-2 15-57,4-15-9,1 8-52,-5 7-16,14-12 4,-6 7-37,0 0 5,3 1-32,0 1 11,-11 3-27,22 0 1,-11 3-44,-2-1 11,2 5-44,-2-1 6,-1 5-28,-2 1 1,0 0-16,-2 1 13,-1 0-26,0 0 11,-3-1-10,0 0 3,-2 0-6,1 1 4,0-4-8,1-9-13,-2 21-18,2-21-13,-2 15-12,2-15-7,0 13-9,0-13-24,0 0-33,4 10 0,-4-10-37,0 0 9,13-5-3,-13 5 22,12-10 4,-5 1-15,0-1 22,1-3 8,1-4 21,0-2 14,0 2 21,1 0 3,-2-1 14,-2 3 5,1 0-12,0 2 30,-2-1-14,0 4 32,-1 0 2,0 1 1,-4 9 1,7-12 31,-7 12 21,8-6 19,-8 6 1,0 0-2,11 4 1,-11-4 11,7 12-7,-7-12-21,9 17-2,-5-8-3,1 0-8,0 4 19,0-1-40,2-1 26,-1 1-34,0 0 17,1-1-26,-1 0 18,2-1-28,1 1-7,-3-4-59,2 0-33,2 1-65,-1-1-65,0-3-59,-9-4-74,19 6-108,-19-6-129,16 2-430,-16-2-644</inkml:trace>
  <inkml:trace contextRef="#ctx0" brushRef="#br0" timeOffset="11289.5754">17390 12360 455,'0'0'670,"2"-10"-88,-2 10-11,7-5-65,-7 5-25,14 0-59,-3 3-10,-1 3-33,3 0-2,2 5-48,2 1 9,-2 3-10,4 3-14,0 0-19,-1 3-23,0 1-26,-2 1 7,0 2-17,-1 0-20,1 3-16,-5-1-25,2 2-41,-4 1-134,-1-1 0,-2 1 0,-3-3 0,0 0 0,-4 0 0,-1 2 0,-3 2 0,-2-4 0,-1 2-348,-4-2-168,0-2-173,1 0-230,-3-3-887,2-4-1506</inkml:trace>
  <inkml:trace contextRef="#ctx0" brushRef="#br0" timeOffset="11924.6265">18516 12715 840,'0'0'650,"0"0"-55,0 0-69,-13 1-31,13-1-55,0 0-39,0 0-18,0 0-48,0 0 1,0 0-33,0 0-4,0 0-43,15 0-8,-15 0-24,22-1-13,-7 1-5,4-1-24,2 1-14,3-3-8,4 1-19,0 0-11,1 0-18,2-1-1,-1 2-28,1-2-9,0 2-23,-3-2-7,0 2-12,-1 0-4,0-1-9,-8 1-15,1 0-47,-1 1-38,-4-1-45,0-1-80,-15 2-29,24-1-62,-24 1-41,18-1-17,-18 1-100,14-3-82,-14 3-71,0 0-134,12-4-544,-12 4-891</inkml:trace>
  <inkml:trace contextRef="#ctx0" brushRef="#br0" timeOffset="12237.2895">18871 12559 212,'-7'-12'857,"7"12"-167,-3-10-33,3 10-83,-4-11-43,4 11-51,0 0-26,-3-12-30,3 12-62,0 0-19,-4-10-50,4 10-22,0 0-49,0 0-31,0 0-25,-3-9-9,3 9 6,0 0-2,0 0-15,4 9 19,-4-9-23,5 17 27,-2-8-17,-1 8-6,1 0-83,1 0-63,-1 3 0,-1 4 0,0-2 0,1 2 0,-2 0 0,2-2 0,-2 2 0,0-2 0,1 2 0,-1-5 0,1 1 0,0-2 0,-1 2 0,0-5 0,1 2 0,-1-1 0,2-1-200,-3-3-327,3 0-133,-2 3-176,-1-15-1045,3 19-1605</inkml:trace>
  <inkml:trace contextRef="#ctx0" brushRef="#br0" timeOffset="12953.8">19904 12564 271,'0'0'748,"0"0"-118,2-14-32,-2 14-89,0 0 6,3-12-36,-3 12-22,0 0-25,3-11-62,-3 11 0,0 0-42,0 0-16,1-11-30,-1 11-44,0 0-38,0 0-21,0 0 1,0 0 17,0 0-11,0 11-18,0-11 5,-1 20-17,2-7-21,-1 0-57,0 4-78,1 1 0,0-1 0,1 1 0,-1 2 0,0-3 0,1 3 0,-1-1 0,0-1 0,-1 0 0,2-1 0,-2 0 0,0 0 0,-2 0 0,2-2 0,0-2 0,-1 0 0,1-13-84,0 20-231,0-20-46,0 17-54,0-17-51,0 12-143,0-12-127,0 0-190,0 0-433,0 0-960</inkml:trace>
  <inkml:trace contextRef="#ctx0" brushRef="#br0" timeOffset="13219.4139">19866 12542 760,'0'0'755,"-3"-12"-91,3 12-83,-1-12-47,1 12-79,2-12-22,-2 12-62,9-11 2,-9 11-48,16-11-6,-5 4-43,1 2-22,2-1-38,2 2-20,0 0-47,2 0-7,1 0-28,-3 0-26,2 2-17,0 1-9,0-1-13,0 2-15,-1-1-41,-2 1-51,0-1-64,0 1-25,-2 0-75,-13 0-11,26 1-74,-26-1-94,21 1-71,-21-1-58,15 3-122,-15-3-637,9 5-891</inkml:trace>
  <inkml:trace contextRef="#ctx0" brushRef="#br0" timeOffset="13415.6765">19947 12677 888,'-7'6'712,"2"1"-63,5-7-55,-8 8-60,8-8-76,0 0-14,-1 13-77,1-13-4,7 6-59,-7-6-17,13 5-60,-1-4-20,-12-1-59,28 0-12,-12 0-43,3-2-3,1-2-37,1 2-39,2-2-109,1 0-64,1-2-106,1 2-82,-1-3-117,2 2-87,-2 0-209,0 0-479,2-2-848</inkml:trace>
  <inkml:trace contextRef="#ctx0" brushRef="#br0" timeOffset="13764.661">20764 12446 80,'0'-13'899,"0"13"-176,0 0-32,-1-17-70,1 17-65,0 0-29,-2-12-93,2 12-34,0 0-70,-3-11-30,3 11-57,0 0-31,-11-6-50,11 6-7,-11 1-24,11-1-1,-19 7-10,8 0 5,0 2-1,-4 3-32,0 1 14,2 4-4,-4 2 1,0 1 6,2 4-2,0-2-7,0 2-16,2 0-13,1 0-11,4-2-8,1-3-16,2 2-8,2-1-2,3-3-9,3 0 1,0 0-5,4-2 1,-1-1-5,3 1-11,3-1-31,2-1-36,-1-1-45,3-3-40,-3 1-32,3-3-47,0 0-71,0-2-26,1 0-71,2-1-124,0-1-69,1 0-104,-1-3-722,1 0-1026</inkml:trace>
  <inkml:trace contextRef="#ctx0" brushRef="#br0" timeOffset="18010.3429">21056 12654 148,'0'0'867,"2"-13"-159,-2 13-21,2-12-64,-2 12-48,2-11 8,-2 11-69,0 0-22,0-14-29,0 14-41,0 0-37,0 0-52,1-13-45,-1 13-47,0 0-44,0 0-10,0 0 2,0 0-6,-5 7-77,5-7-106,-3 17 0,1-7 0,-2 2 0,3 1 0,-1-3 0,1 3 0,0-1 0,1 1 0,0 0 0,0 0 0,0-1 0,1-2 0,2 3 0,-3-13 0,5 19 0,-5-19 0,6 17 0,-6-17 0,9 10-150,-9-10-195,10 5-48,-10-5-26,0 0-59,19-4-93,-19 4-50,13-10-85,-6 1-726,0-3-1043</inkml:trace>
  <inkml:trace contextRef="#ctx0" brushRef="#br0" timeOffset="18323.6158">21104 12429 327,'0'0'625,"-13"-3"-104,13 3-67,-13-2-67,13 2-71,0 0-58,-12-1-32,12 1-5,0 0 5,0 0-8,0 0-4,0 0-1,0 0-8,0 0-50,0 0 29,0 0-41,12-8 33,-12 8-32,14-6 10,-6 1-24,0-1 18,1 2-19,-2-1 21,0-1-32,-7 6 14,10-12-8,-4 5-13,-6 7-15,7-10 1,-7 10-15,1-12-18,-1 12-10,-1-10-8,1 10-10,-7-10-5,7 10-8,-11-5-6,11 5 0,-13-2-4,13 2-6,-18 1-2,18-1-33,-19 6-66,9-1-34,-2 2-88,1 1-37,-1 1-130,3 1-95,0 1-85,2 0-156,2-1-592,2-1-912</inkml:trace>
  <inkml:trace contextRef="#ctx0" brushRef="#br0" timeOffset="18651.7296">21415 12347 708,'0'0'740,"-3"-10"-47,3 10-65,-3-10-100,3 10-36,0 0-80,-2-12-43,2 12-68,0 0 17,0 0-17,5-10-1,-5 10-30,0 0 11,18 6 17,-9 0-6,3 2-27,3 4 8,0 2-20,-2 3 2,4 3-41,-1 2-214,-1 0 0,-2 1 0,-1 4 0,-1-1 0,-2-1 0,-3-2 0,-2 1 0,0 0 0,-3 0 0,-3-1 0,-5 2 0,-2 1 0,-1 1 0,-5-2 0,-1 0 0,-5 4 0,-2-4 0,-3 1 0,2-4-406,-4 1-255,-4-2-159,-4-5-1165,3 1-1733</inkml:trace>
  <inkml:trace contextRef="#ctx0" brushRef="#br0" timeOffset="21294.765">13920 11959 238,'6'-8'789,"-6"8"-162,9-11-26,-9 11-47,4-10-26,-4 10-69,0 0-38,7-9-67,-7 9-13,0 0-57,0 0-2,-13-3-39,13 3 3,-18 8-25,5 1-11,-6 0-26,0 6-9,-6 2 0,-1 5 23,-5 1-55,2 3 10,-2 3-23,1 2 8,-5 9-40,-1 0 28,2 3-40,3 0-8,1 4-4,3 1-39,2 0-35,3 3 0,7-7 0,1 4 0,5-3 0,4 2 0,1 2 0,6 0 0,3 2 0,3-1 0,6 8 0,4 0 0,5 0 0,8-3-122,5 1-164,9-2-28,6-2-101,10-3-22,14 7-118,5-6-87,5-4-69,5-6-783,2-2-1120</inkml:trace>
  <inkml:trace contextRef="#ctx0" brushRef="#br0" timeOffset="22109.6171">22015 12093 2,'-9'-6'715,"1"-1"-179,0 2-29,0 1-16,8 4-51,-14-11-24,14 11-21,-14-9-32,14 9-26,-9-5-20,9 5-53,-9-7-8,9 7-56,0 0 17,-9-4-3,9 4 11,0 0 1,0 0-6,4 16-4,3-8 24,2 4-56,3 2 41,4 6-29,1 3 24,6 4-44,0 5 4,1 3-15,-1 4-117,3 5-48,-2 5 0,0 3 0,-1 2 0,-6-1 0,0 1 0,-6-5 0,0 1 0,-5-2 0,-4 3 0,-3 0 0,-4-3 0,-5 1 0,-4 9 0,-7-6 0,0-3 0,-4 0 0,2-11 0,-1-3-101,0-1-379,2-4-110,-2-1-189,1-4-237,5-5-637,4-6-1318</inkml:trace>
  <inkml:trace contextRef="#ctx0" brushRef="#br0" timeOffset="22798.7068">23208 12523 526,'0'0'633,"-10"-2"-97,10 2-63,0 0-48,-13-3-35,13 3-36,-10 3-23,10-3-34,-7 7-15,7-7-34,-7 10-19,7-10-9,0 13-1,0-13-38,4 13-23,-4-13 1,9 15 5,-9-15-35,13 11 8,-6-7-28,2 0 10,1-1-13,-10-3 3,17 4-22,-17-4 1,18 0-23,-18 0-7,17-5-11,-17 5 4,18-7-8,-11 3 14,0-4-3,0 3-4,-7 5 1,8-16 35,-4 7-38,-4 9-13,1-18-3,-1 18-13,-2-20 7,-1 11-4,-2 0-13,-2 1-1,-1 0-4,0 1-2,-2 2-2,-3 1 0,1 2 0,-3 1-13,2 2-34,-3 0-39,0 4-27,0 0-46,2 2-12,-2 1-67,3 1-23,2-1-62,0 4-84,2-3-62,2 1-53,2 0-68,5-10-701,-4 16-894</inkml:trace>
  <inkml:trace contextRef="#ctx0" brushRef="#br0" timeOffset="23140.1064">23565 12484 355,'9'-9'819,"-1"1"-116,-3 1-76,1-3-61,1-1-45,-1 2-9,-1 1-88,-1 0-31,1 0-23,-1-1-26,-4 9-12,9-12-15,-9 12 6,5-10-64,-5 10-8,4-9-58,-4 9-35,0 0-27,0 0-25,0 0-7,0 0 9,0 0 1,0 0 6,-7 22-59,-2-5-56,0 4 0,-1 3 0,-4 5 0,-1 5 0,-2 0 0,0 3 0,0 1 0,-1 1 0,1-2 0,-1-1 0,3 2 0,-2-2 0,2-1 0,0-2 0,3-4 0,-1 0 0,3-3 0,0 1 0,1-5 0,1-2 0,2 0 0,-1-1 0,2-3-158,0-1-201,2-4-83,0 0-60,0 1-126,3-12-99,-2 17-170,2-17-526,2 12-1031</inkml:trace>
  <inkml:trace contextRef="#ctx0" brushRef="#br0" timeOffset="23516.6611">23624 12983 461,'0'0'787,"0"0"-153,0 0-62,1-12-52,-1 12-87,0 0-51,0 0-60,-8 7-30,8-7-68,-5 11-6,5-11-55,-5 16 14,5-16-49,-4 16-3,4-16-33,-3 18 5,3-18-22,3 18 22,-3-18-31,5 18 16,-5-18-24,8 14 28,-1-8-25,0-1 25,-7-5-28,18 5 10,-6-4-37,-12-1 19,24-1-24,-10 0 29,-1-4-2,2-1-2,-1 0-2,0-2 1,-2 0 0,-1-2-6,-1-1 16,-2 1-9,-2-4 0,0 2-2,-4-2-4,1 2-7,-5-1-1,1 1-6,-1 0-8,-4 0 2,0 1-9,-2 1-7,-2 2 3,0 2 2,-2 0-18,1 2 1,-1 3-29,1-2-33,11 3-51,-21 1-72,11 2-36,-1 1-75,2-1-92,-1 4-105,-1 1-100,5 1-165,-1-1-541,1 0-904</inkml:trace>
  <inkml:trace contextRef="#ctx0" brushRef="#br0" timeOffset="24159.5749">24863 12775 85,'0'0'724,"-1"-13"-133,1 13-62,-1-12-37,1 12-30,-2-13-35,2 13-50,0-11-33,0 11-22,0 0-30,0-17-20,0 17-13,0 0-27,0 0-32,2-14-28,-2 14-39,0 0-18,0 0 31,0 0-5,0 0-10,6 6-24,-6-6 1,8 16-9,-2-4-2,-2 0-12,1 2-4,0 1-13,2-1-7,-1 2-10,-1-2-11,1 0-3,-2 0-6,1 0 32,1-3-51,-2 1-3,-1-1 2,2-1-3,-2-1 24,-3-9 6,4 16-43,-4-16 0,4 9 11,-4-9 36,2 11-45,-2-11 38,0 0-46,0 0 43,0 0-43,0 0 36,0 0-39,0 0 2,-6-11 3,6 11 27,-4-16-23,1 6-3,-1-5-4,2 1 16,-2-1-8,3-2-1,-2 0 9,3 0-10,0 0 5,3-1-2,0 1 10,5-1 4,-1-2 8,3 2 7,4 0 23,4-1 23,2 2 22,6 0 27,-1 4 11,3 2-8,4 2-124,-3 2 0,-1 4 0,-1 3 0,-1 2 0,1 1 0,4 4 0,-6 3 0,2 4 0,-6 2 0,-2 1 0,-3 3 0,-1 1 0,-4 4 0,-3-7 0,-3 4 0,-1-1 0,-3-3 0,-2 2 0,-2 2 0,-3 0 0,-1 0 0,-4 3 0,-1-2-224,-3 1-399,-3 3-200,-2-3-227,-5-1-679,1 0-1412</inkml:trace>
  <inkml:trace contextRef="#ctx0" brushRef="#br1" timeOffset="38857.1846">12836 14270 724,'0'0'599,"0"0"-61,-16 2-40,16-2-38,0 0-37,-13 0-40,13 0-43,0 0-29,0 0-26,-14 0-31,14 0-21,0 0-25,0 0-26,0 0-28,-13 3-18,13-3-17,0 0-11,0 0-7,0 0-6,0 0-14,9-7-21,-9 7-5,18-8-11,-5 3-7,1-1-9,1 0-5,6-2-7,-1-1-2,5-1-5,4-1 1,0-1-5,8-3 0,3 0-1,2-2-11,3-1-2,6-3-9,4-2-9,3 1-5,3-1-4,0-2-2,4 0-12,3-1 3,3 1 26,-2-1-24,4 0 26,-1 0-19,1 0 29,2 0-6,-1 2-2,0 2-23,-2 1 20,-2 1-20,-2-1 27,-3 1-19,-5 3 11,-11 4 2,-1 1 11,0 0-3,-6 0 4,-2 2-3,-6 1 4,-5 1-15,-2 1 21,-4 0 0,-3 2 3,-2 1 0,-1-1 3,-6 1 1,2 3 37,-3-3-19,-10 4 22,18-5-28,-18 5 19,14-6-29,-14 6-5,9-2 22,-9 2-29,0 0 22,12-7-26,-12 7 10,0 0-68,0 0-38,3-8-55,-3 8-55,0 0-86,0 0-64,-5-9-56,5 9-61,0 0-168,-8-8-399,8 8-666</inkml:trace>
  <inkml:trace contextRef="#ctx0" brushRef="#br1" timeOffset="39169.6728">14830 13375 616,'0'0'639,"0"0"-93,-8-8-30,8 8-81,0 0-9,-6-7-45,6 7-49,0 0-43,-4-7-43,4 7-42,0 0-28,0 0-9,0 0-16,0 0-3,0 0-6,10-7-15,-10 7-17,13 4-21,-13-4-4,15 5 7,-3 0-8,0 0-6,1 0-11,3 2 18,-4-1-35,5 0 20,-3 2-17,0 0 44,4 1-16,-3-1 6,-1 0-16,0 0 4,-1-1-14,-1 2 2,-3-1 24,-3 1-14,0-1-5,-2 2-10,-4-10-19,0 19 0,-2-7-8,-4 0-8,-2 1-7,-4 2-36,-8 3-57,1 1-69,-6-2-70,-6 3-124,0 1-161,-7 2-171,-2-1-224,-4-1-535,2-1-1042</inkml:trace>
  <inkml:trace contextRef="#ctx0" brushRef="#br1" timeOffset="39919.8912">9896 14479 550,'0'0'646,"0"-15"-66,0 15-33,2-18-37,-2 18-16,0-19-38,0 19-12,0-19-38,0 19-12,0-17 14,0 17-22,0-15-14,0 15-21,-2-14-17,2 14-43,0 0-45,0-12-43,0 12-39,0 0-22,0 0-7,0 0-14,-4 7-110,4-7-11,-3 23 0,0-8 0,0 3 0,0 3 0,0 2 0,1-1 0,-2 3 0,0-3 0,0 4 0,0-1 0,2-1 0,-2 0 0,0-2 0,2 0 0,-1-2 0,2-2-51,-2 0-247,2-3-46,0-1-37,-1-2-24,1 0-42,0 0-59,1-12-36,-3 18-13,3-18-57,-4 14-103,4-14-325,0 0-654</inkml:trace>
  <inkml:trace contextRef="#ctx0" brushRef="#br1" timeOffset="40357.3848">9808 14786 241,'0'0'613,"0"-14"-76,0 14-38,0-14-47,3 5-44,-1-1-43,1 0-8,3 1-31,-1-3-39,2-1-38,2 0-4,1-1-63,1 0-12,4 0-53,-2 0-3,3 1-43,0-1 5,1 2-34,1-2 15,1 3-35,-1 1 16,2-1-25,1 2 0,-2 0-21,1 0-14,2 3-45,-4-2 2,0 2-39,-1 1-32,-1 1-9,0-2-4,-1 2 8,-2-1-5,-1 3 12,-1-1 12,-1-2 6,0 2 17,-10 3 13,16-8 23,-16 8 8,12-10 14,-12 10 1,8-7 24,-8 7 9,4-10 32,-4 10 21,0 0 49,0-15-2,0 15 32,-5-14-6,5 14 58,-7-16-13,3 8-4,4 8 21,-10-14 4,5 6 18,0 1 1,5 7 31,-9-12-18,9 12 14,-10-8-28,10 8-17,-8-5-22,8 5-29,0 0-6,-13 0-15,13 0-2,-11 10-8,6-2 10,-2 4-5,3 2-14,-1 2-8,0 0 1,0 6-7,1-1-12,0 4-11,-1-1-12,3 1-7,-2-1-10,-1-1 0,2 3-21,1-3-8,-2 1 0,0 0-9,2-1-65,-1-2-46,2-2-58,-1 0-62,1-2-50,0 1-37,1-1-35,1-3-44,0-2-62,1 0-37,-1-1-33,3-3-102,0 0-635,-4-8-883</inkml:trace>
  <inkml:trace contextRef="#ctx0" brushRef="#br1" timeOffset="41201.3321">10446 14766 189,'9'-8'620,"-2"0"-106,0-1-30,-2 2-30,0-1-53,0 0 9,0-2-27,-2 0-36,-3 10-28,5-19-30,-5 19-14,1-17-32,-1 17 15,-2-15-56,2 15 7,-7-15-19,7 15-5,-10-16-54,4 10 16,6 6-34,-16-8-12,16 8-20,-15-2-5,15 2-22,-18 4 3,9 0-20,-1 4 12,-2 1-25,3 2 7,2 0-12,-1 4-3,1-1-2,0 1-4,2 2-6,1-3 2,1 3 1,1-2 26,-1-1-38,3-3-1,0 2 2,0-13 2,3 20-3,-1-10-2,-2-10-6,8 13-15,-8-13-7,12 6-3,-12-6-27,15 0-5,-15 0-4,18-9 7,-7 2 6,0-2 13,0-1 10,1-1 5,-3-1 6,1-1 5,-3 0 4,1 2 3,0-3 28,-1 2-26,-1 3 26,-1-1-22,-1 2 32,-4 8-10,7-14 35,-7 14-23,5-8 21,-5 8-31,0 0 21,7-9-29,-7 9 22,0 0-27,0 0 3,0 0-2,6 10-1,-6-10 0,3 10 2,-3-10-1,2 15 1,1-5 0,-3-10-2,2 19 5,1-8-8,-3-11-1,4 20 6,1-11-45,-3 2-16,2-1-9,0-2-15,1 1-24,2-1-14,0-4-15,1 3-9,-8-7-1,17 6 0,-6-2 3,-11-4-20,24 0 54,-11-1-6,1-4 46,1 0-13,0-1 38,1-1-13,-2-1 31,4-1-28,-1-3 17,-3 2 39,-3 1 4,2-2 8,-3 0 30,-1 0 21,0 1 18,-3-1-9,1 2 29,-4-2-35,-1 1 38,-2 10-3,1-18 32,-1 18-18,-1-14 16,-3 3-47,4 11 4,-8-14-33,8 14 16,-10-12-31,10 12 17,-14-6-34,14 6 21,-13-1-37,13 1 21,-14 3-29,14-3 24,-15 9-32,6-4 2,3 3-1,1 2 1,-1-1 4,3 2 0,0 0-2,0 1-1,2 0 2,1 1 0,3-2-1,-1 1 1,2 0-2,1-1-1,2 1 3,2-1-4,-2 0 0,4-1-1,0 1 5,-1-2-4,1 0 5,1-3-2,-3 4 1,0-4-1,-1-1 1,2 0 17,-10-5-13,10 10 24,-10-10 27,8 7 12,-8-7 8,0 0-2,0 0-6,0 0-2,-4 10-16,4-10-8,0 0-4,-18-2-8,18 2-4,-20-1-3,8-1-6,0 0-4,0 2-1,-1-3-19,2 1-40,-1 2-37,12 0-50,-22-3-43,22 3-65,-17 0-79,17 0-113,-14 1-84,14-1-45,0 0-145,-14 2-464,14-2-783</inkml:trace>
  <inkml:trace contextRef="#ctx0" brushRef="#br1" timeOffset="41654.4408">11037 14594 106,'4'-11'835,"-1"1"-124,-3 10-56,2-18-73,-2 18-85,0-15-24,0 15-60,2-14-29,-2 14-71,-2-14-18,2 14-71,0 0-16,0-15-71,0 15-10,0 0-44,0 0 18,0 0-36,0 0 21,5 12-35,-2-2 14,0 3-27,-2 0 7,2 3-19,-1 3-3,3-2 1,-4 2-7,2 1-4,-1 1-2,2 1-2,-1 0 1,-2-1 5,2-2-10,-2-1 8,2 0-10,-2 0-1,0-1-1,0-4 2,1 1 3,-2-14-3,2 22 2,-2-22 0,0 16 0,0-16 1,0 11-3,0-11-1,0 0-5,0 0-3,0 0 2,0 0-2,0 0-7,0 0-12,-2-13 4,2 13 5,6-18-2,-2 7 1,2 0 3,3-1 2,-1 1 1,2-1 4,0 3 0,3-2 2,0 2 1,2 1 1,-1 0 4,1 4 20,1 0 12,-1 3 7,-2-1 12,0 2 3,1 3 3,-4 0 9,3 2-4,-4 2-31,0 1-5,-1 2-6,0 2-13,-3-2-16,1 4-47,-4-4-47,1 3-51,-1-1-76,1 1-72,-2 0-146,2 0-125,-2 1-151,0-2-675,0 0-1003</inkml:trace>
  <inkml:trace contextRef="#ctx0" brushRef="#br1" timeOffset="42435.6642">12157 14570 710,'0'0'583,"-8"5"-64,8-5-25,0 0-49,0 0-50,0 0 8,0 0-30,0 0-20,0 0-46,0 0-26,20-5 3,-13 1-40,6-3-7,-2-1-61,2-2-12,-1 1-50,2-2 7,-1-1-41,-2 3 17,0-3-37,-1 2 14,1 0-34,-3-1-1,0-1-6,-2 1-6,-3-1-5,1 3-5,-4 9-1,0-18 0,0 18-6,-4-12-1,4 12-2,-9-10-4,9 10-3,-16-7-3,16 7 0,-19 3 1,8-1 6,1 1 10,0 2-23,-3 2 20,4 2-20,-1 3 16,0-1-3,1 5 5,-1 1-18,3 2 22,1 3-24,-1-2 17,3 4-2,-1 1-7,0 5 5,3 2 3,-2 0 14,0 2-4,2-1 7,-1 0 2,1 4 4,0-2 7,0 3-4,-1 1 3,2-3 1,2 3-8,-1-2 6,5 1-14,-3-2-4,0 0 32,1-1-43,1-1 1,-2-1-1,2-3 0,0-3-3,-1-1 3,2-4-4,-3-1-6,2-3 8,1 1-2,-3-5 0,2 1 0,1-2 0,-1-3 1,2-4 0,2 0 5,-8-6-2,16 6-3,-16-6-3,22-3-10,-7-3 18,0-1-18,3-1-2,-1-3-1,2 0 1,-2-2-2,1 2-3,-1-4 0,-2 2 1,1-1 11,-3-1-8,-2 0 13,-2 1-12,-4 2 4,0-4-21,-4 5 1,-1-2-30,-2-2-13,-6 2 0,-2-1 0,-5 0-7,-4 1 2,-5-1 5,-4 3-2,-2 2-1,-2 0 8,-2 2 9,0 2 9,1 2 7,3-1 9,2 1 1,2 0 11,1-1 1,3 1 9,2 2 4,3-3 1,1 0-6,3-1 4,3-1 5,3 0 4,7 6-4,-4-17-4,6 8 5,2-3 0,4 0 1,5-3 2,3 0-3,4-1-12,3-2-35,6-4-42,2 3-74,-1-2-38,1 1-84,0 0-82,3 1-66,-3 0-132,1 2-593,1-1-775</inkml:trace>
  <inkml:trace contextRef="#ctx0" brushRef="#br1" timeOffset="42966.9038">12569 14734 152,'0'0'816,"0"0"-158,0 0-44,0 0-123,-11 3-21,11-3-55,0 0-49,-10 9-42,10-9-42,-7 9-36,7-9-23,-8 17-22,4-6-23,1-1-13,-2 1-26,3 1-22,0-1-14,0 3-15,0-2-17,2 0-9,0 0-13,2-2-9,0 2-5,2-3-9,-4-9-1,6 15-8,0-8-3,0 0-2,-6-7-2,17 7 0,-17-7-7,17 1 0,-17-1-12,21-4-19,-11 1-14,5-2-12,-2-3-5,1-1-7,-1 0-7,0-2 14,1-3-1,-1 0 5,-1 0 4,-1 3 17,-1-3 8,-4 5 5,2-2 4,-3 3 2,1 0-3,-6 8 18,7-15 12,-7 15 10,7-9 8,-7 9 32,0 0-2,0 0 16,0 0 9,0 0 16,0 0 7,2 10-9,-2-10-13,-2 15 2,2-15-15,-4 20-9,4-20-10,0 20-18,0-20-1,-3 19-6,3-19-6,3 19-8,-3-19-6,0 19-31,0-19-44,6 16-44,-6-16-43,7 11-48,-7-11-74,9 8-35,-9-8-78,14 4-47,-14-4-29,15 0-27,-15 0 14,19-5-13,-9 1-457,-3-1-528</inkml:trace>
  <inkml:trace contextRef="#ctx0" brushRef="#br1" timeOffset="43357.5048">12924 14825 612,'0'0'439,"2"-18"-55,-2 18-37,2-14-6,-2 14-7,1-10-10,-1 10-29,0 0-11,2-13-33,-2 13 26,0 0-58,0 0 27,0 0-35,0 0 8,4 7-15,-4-7-19,4 11-20,-4-11-9,2 14-27,-2-14 4,5 17-22,-5-17-4,5 16-14,-5-16 2,4 15-7,-4-15-10,3 17-9,-3-17-9,0 12-13,0-12-1,2 12-8,-2-12-5,2 10-4,-2-10-2,0 0 8,0 12 10,0-12-3,0 0-7,0 0 2,0 0-17,0 0-4,0 0-3,0 0 33,0 0-46,-7-6 1,7 6 1,0-13-2,0 13 3,0-15-2,0 15 0,3-17-1,-3 17 2,6-19-3,-2 9 1,1 1 16,2 0-9,0 0 4,0-2-1,1 4 3,2-2 6,1 1 3,-2 1 11,2 2 6,0 0 26,0 2 23,-1 1-4,3 1-4,-13 1-30,23 1 0,-23-1-19,22 5 7,-11-1-18,-2 2 1,0 0-13,-2 1 7,2 2-19,-3-1-48,-1 0-59,2 2-58,-3 0-39,-1 0-47,1-1-66,-4-9-22,4 17-111,-4-17-75,2 17-58,-2-17-153,1 13-497,-1-13-846</inkml:trace>
  <inkml:trace contextRef="#ctx0" brushRef="#br1" timeOffset="43966.8676">13450 14746 126,'8'-13'806,"0"2"-132,1 0-54,-1-2-79,-3 2-61,4 0-59,-4 1-14,1 0-75,0 1-31,-6 9-58,5-15-2,-5 15-63,7-14 1,-7 14-56,0 0 4,-3-10-45,3 10 12,0 0-34,-13-1 15,13 1-30,-15 7-1,7-1-3,-4 1 7,3 3 16,-3 0 3,3 2 29,-2 4-16,0-1 1,2 0-11,0 2-16,0-2-9,4-1-8,1 3-5,-1-2-10,3-3-2,0 2-4,2 0-5,0-2-2,0-1 1,2 1-2,0-3-26,3 1-39,-1-1-28,1-2-28,-5-7-17,14 8-28,-4-2-25,-10-6-35,19 2-44,-19-2-25,21-2-29,-7-4-14,0 2-3,2-2 4,3-2 2,0-3 2,1 0 6,0-5 25,3 3 21,-3-3 95,3 2-19,-8 0 50,3 1 63,-3-1 85,0 0 31,-2-1 5,-2 1 53,1-1 12,-4 3 35,-1 0 12,0-1 22,-2 1 35,-1-2-6,0 1 38,0 2 4,-3-1 5,3-3 0,-4 5 8,0-4-69,2 3 10,-2-2-9,0 13-4,2-17-17,-2 17-21,0-16-23,0 16-23,0-11-13,0 11-16,0 0 27,0 0-19,0 0 18,0 0-24,0 0 24,-4 10-30,4-10 7,-4 22-26,1-7-7,1 3-7,-2 4-5,0 2-4,-1 1-8,0-1-4,3 2-5,-1 2 2,-1-2-2,2-1-8,0-1-14,0-1-44,2 0-37,0-5-57,-2 0-19,2 0-58,2-4-3,-2-1-71,0-3-52,0-10-57,4 17-91,-4-17-180,4 11-384,-4-11-685</inkml:trace>
  <inkml:trace contextRef="#ctx0" brushRef="#br1" timeOffset="44544.9632">13638 14775 282,'-11'-4'834,"0"2"-120,0-1-93,11 3-57,-16-4-88,16 4-82,-14-5-69,14 5-67,-9-3-61,9 3-11,0 0-16,0 0-28,0 0-20,0 0-20,0 0-23,0 0-15,14 0-5,-14 0-15,24-3-10,-10 3-2,2-2-10,2 0-1,0-3-5,6 0-6,-1 1-4,0-2-2,-1 1-1,-2 0-3,3-4 7,0 4-2,-1-1-1,-2 0-1,0 1-1,-4 1-2,2-2 0,-3 2-3,0 0 3,-3 0-8,-1 1 5,1 0 6,-3 0-1,-9 3-1,18-3-4,-18 3 2,15-2-2,-15 2 4,14 0 2,-14 0-1,13 0 1,-13 0-2,9 5 0,-9-5 0,10 6 2,-10-6-14,11 8 11,-11-8-5,8 10 5,-8-10 5,8 11-2,-8-11-1,8 10-12,-8-10 17,5 11-15,-5-11 14,4 11-19,-4-11 24,3 8-11,-3-8 18,0 0-9,2 11 10,-2-11-11,0 0 4,0 0-19,0 0 19,0 0-8,0 0 10,0 0-1,0 0-3,0 0-3,-7-7 0,7 7-2,-2-14-5,2 14 1,-2-20 4,4 10-4,-2-3 7,2 3 11,1-3 4,1 1 33,3-2-7,0 2 35,2-3-21,1 3 34,2-2 0,3 2 31,0 1 13,2 0 17,-1 4 12,1 2 8,0 2 0,3-1 12,-1 3 12,0 1-2,2 1-20,-4 3-137,3 2-43,-2 1 0,2 0 0,-3 2 0,-2 2 0,-1 2 0,-1-3 0,0 3 0,-3-1 0,-1 0 0,-3 0 0,2 0 0,-2 0 0,-1 1 0,1-4-277,-4 2-59,2-2-51,-4-9-78,3 16-77,-3-16-106,-3 17-192,3-17-650,-8 14-1115</inkml:trace>
  <inkml:trace contextRef="#ctx0" brushRef="#br1" timeOffset="45585.2435">20588 13408 26,'0'0'691,"4"-9"-132,-4 9-63,3-10-31,-3 10-34,0 0-50,5-10-10,-5 10-39,0 0-37,4-8-29,-4 8-28,0 0-29,0 0-23,0 0-17,0 0-30,0 0-17,-9-5-11,9 5-14,-14 9-17,6-1-6,-5 1-13,-3 3-12,-4 2 11,-4 5-29,-5 1 25,-1 2-35,-2 3 17,-3 0-27,-1 2 21,-6 6-4,-1 0-28,-1 0 21,1-1-26,-2 2 28,2 0-26,-1-1 0,2-1 1,-1-1 1,2 2 0,-3-2 1,9-5 0,-1 1 0,1 0 0,2-4-1,0 2 0,1-4 3,2 1-2,2-1 3,4-6 1,2 0 4,4-1-2,2-2 3,3-3-1,0-1-2,3 0 1,1-1-1,0-2-1,2 1-3,7-6 1,-11 8-1,11-8-12,0 0-57,0 0-71,0 0-55,0 0-81,0 0-112,9-5-105,-9 5-146,15-12-636,-4 3-880</inkml:trace>
  <inkml:trace contextRef="#ctx0" brushRef="#br1" timeOffset="46124.0715">20281 13355 290,'-5'-9'715,"5"9"-118,0 0-46,-7-5-67,7 5-34,0 0-38,-8-5-44,8 5-42,0 0-40,0 0-39,-9-5-35,9 5-38,0 0-31,0 0-4,0 0-2,0 0-19,9-5 2,-9 5-36,19-3 12,-5 1-41,1-2-5,4 2-7,0-1-3,6 0-13,0 0-5,1-1-2,-1 0-1,0 3-8,0-3 3,-1 0-5,-2 2-2,-4-1 4,0 2-3,-3-2 5,-1 3 18,-14 0 10,25-2 9,-25 2 10,16 2 4,-16-2 23,15 3 27,-15-3-25,11 7 6,-11-7 11,8 12 1,-8-12-10,4 19-5,-2-8 7,-1 1-14,-1 2-1,1 0-17,-1 1-5,0 2-18,0 0-5,0 0-8,0 0-6,-1-3-4,1 0-5,1 1-3,-1-1-5,0-1-20,0 1-64,0-2-68,0 0-73,0-12-94,-1 21-58,1-21-99,-1 18-165,1-18-178,-6 17-737,6-17-1187</inkml:trace>
  <inkml:trace contextRef="#ctx0" brushRef="#br1" timeOffset="47306.1042">18244 14693 329,'0'0'681,"-12"-7"-102,12 7-47,-13-7-34,13 7-53,-16-4-20,16 4-78,-23-3-22,9 5-45,-1 0-34,-3 4-31,0 2-7,-2 1-34,-3 4-4,2 3-24,1 2-14,1-1-30,2 3-7,0-1-20,4 0-6,4 1-21,1-3-2,0 0-11,5 1-1,3-2-7,2-2-2,3 1-7,1-3 2,6 0-10,-1-2 6,7-2-8,3 0 5,-2-5-8,2 0 4,0-2-6,2-2 6,2-2-4,1 0-1,-2-2-1,-1-2 3,-1 0-7,0-3 7,-6 1-6,2-3 7,-4 2-5,-2-2 4,-5 0-7,-1-2 9,-3-1-6,-1 3 10,-4-5-3,-1 0 1,-5-3 1,-1 2 4,-4-1 2,0 1-4,-2 3 1,0 1-5,-3 0-4,1 3 0,-2 2-11,1 5 11,1-1 1,1 2-6,2 3-18,-1 3-27,2-2-20,1 5-58,-2 0-64,5 0-5,1 1-43,2 3-24,4-1-55,2-9-45,0 20-59,4-13-42,3 3-60,2-1-533,0 1-669</inkml:trace>
  <inkml:trace contextRef="#ctx0" brushRef="#br1" timeOffset="47571.7226">18484 14772 282,'5'-6'766,"-5"6"-98,8-12-13,-8 12-112,6-10-18,-6 10-53,4-10-48,-4 10-54,3-9-42,-3 9-46,0 0-46,0 0-31,0 0-26,0 0 24,0 0-5,-3 9 4,3-9-8,-2 23-28,0-8-8,2 4-24,-2-1 4,1 9-5,1 1 20,1 7-12,1-1-16,0 4-20,-1-1-20,2 1-12,-2 5-25,1-3-48,1-4 0,-2 1 0,1-1 0,0 0 0,-2-5 0,1-3-20,-1-3-136,2 0-56,-1-7-34,0 1-53,-1-4-46,0-4-11,2 1-71,-2-12-84,1 12-71,-1-12-28,0 0-798,0 0-1010</inkml:trace>
  <inkml:trace contextRef="#ctx0" brushRef="#br1" timeOffset="47868.5931">18483 14930 409,'3'-14'686,"0"2"-91,3-1-47,2 1-50,3 0-88,0 2 2,4-2-60,2 1-3,2 2-52,3 0-15,-1 5-42,-2-1-22,1 3-48,-2 1-8,1 2-31,-2 1-16,-1 3-18,-3-1-14,0 4-9,-5 0-9,-3-1-4,0 0 3,-1 4-12,-4-11-2,-3 18-6,-1-7-17,-1-1-4,-1 1-6,-3-2-7,-1 3 3,-1-3-8,0-1-9,-3 1-45,1-1-39,0-1-30,0-3-48,2 2-37,1-3-76,10-3-37,-18 2-64,18-2-62,-17 0-90,17 0-159,-11-1-336,11 1-636</inkml:trace>
  <inkml:trace contextRef="#ctx0" brushRef="#br1" timeOffset="48587.3095">18755 14915 41,'17'1'742,"-17"-1"-129,18 2-69,-18-2-54,20 0-75,-20 0-41,25-2-19,-10 2-57,0-4-13,2 0-60,0 0-14,0-3-40,2 1-13,1-2-32,-1 0-3,-4 1-23,-1 0 9,-1-1-8,0 0-1,-3-1-16,-2 2-4,-1 0-5,0 1 7,-7 6-19,3-11-2,-3 11-16,0 0 6,-3-11-9,3 11 12,-12-1-10,12 1 2,-17 2-9,17-2-4,-20 9 5,9-1-11,-1 0 0,-1-1 10,2 5-4,-1-2 25,3 4-29,0-2-11,2 1 7,-2 0-7,4 2 4,1-2-15,1-2 2,2 1-6,1-12 1,1 22 0,2-12-9,1 0-28,1-2-36,1-1-52,4-3-18,-1 1-53,2-1-19,1-1-34,0-3-25,3 0-33,-2-2-16,1-1-17,1 0 6,1-1 42,-4-1 23,1-2 34,1 0 26,-3 0 55,0-1 20,-3-2 38,-1-1 14,-1-2 58,0 4 31,-2-2 39,-2 1 33,1-4 40,-1 4 20,1-1 16,-3 11 23,4-16 6,-4 16 15,2-15-41,-2 15 2,3-12-51,-3 12 29,0 0-27,5-8 17,-5 8 1,0 0-2,0 0-27,13 7 45,-13-7-37,6 9 5,-6-9-15,8 16-12,-8-16-20,7 16 3,-4-6-26,-3-10 1,4 17-19,-4-17 7,4 17-19,-4-17 10,2 15-17,-2-15 6,2 14-9,-2-14 5,0 0-6,0 15 7,0-15-11,0 0 12,-3 9-12,3-9 9,0 0-13,0 0 9,0 0 2,0 0-4,-7-9-15,7 9 12,-1-13-12,1 13 13,1-19-11,1 8-6,0 0 11,4-3 6,0 1-9,4-1 13,2 1-12,1-1 11,2 3-12,-1 1 13,4 0 6,-3 3 25,5 2 39,0 0 19,-4 3 7,3 2 8,0 1-2,0 2-16,-2 1-15,-1 2-12,-1 2-14,-2-1 14,1 0-18,-4 5-28,0-4-5,-1 4-6,-4-3-53,2 3-66,-3 0-80,-3-2-105,0 2-86,-1 2-142,-1-3-160,1 6-841,-3-3-1157</inkml:trace>
  <inkml:trace contextRef="#ctx0" brushRef="#br1" timeOffset="49181.0398">20208 14975 116,'0'0'609,"9"-6"-108,-9 6-47,10-11-14,-10 11-39,13-13-23,-8 6 3,2-1-38,-2 0-2,0 1-60,0-4 7,-1 3-56,-2-2 1,1-1-42,-3 11 18,-1-21-36,-2 12-22,-1 0-11,-3 2-24,-2 0-24,0 1-10,-5 4-5,1 2-11,-2 0-8,-2 2-12,-1 4-6,1-1-5,-1 4-6,2 1-3,1 2-7,0 0-4,4 0-2,1 0-2,3 1-4,1-4-2,1 3 1,2-2 8,3-10-6,3 17-7,2-10 2,1 0 0,3-1-2,2-2-13,1-1-25,1-3-24,2 0-18,2-3-8,1-1-15,0 0 26,1-2 5,-1 0 21,0-2 2,-3 1 11,0-1 6,-1-3 16,-2 2-4,-2 0 15,-1-2-5,-3 3 25,1 0 26,-7 8 23,11-13-3,-11 13 2,7-9-13,-7 9 2,0 0-9,0 0 14,0 0-4,10 4-3,-10-4-8,4 8-5,-4-8-9,4 14-7,-4-14-4,6 17-6,-2-9-1,-2 1-24,4 1-73,-1-1-58,0-1-92,1 1-29,4-1-87,-1-1-76,2 0-55,1 0-107,0-2-108,2-2-342,0 0-654</inkml:trace>
  <inkml:trace contextRef="#ctx0" brushRef="#br1" timeOffset="49649.7702">20750 14913 135,'8'-9'561,"-2"-1"-78,-1 0-59,-5 10-32,5-17-18,-5 17-57,2-19-13,-2 19-25,-3-16-30,-1 7-4,-2 2-39,-1 3 10,-4-1-44,1 2-2,10 3-53,-26 0 19,13 1-27,-5 2 7,4 3-31,-2 0-4,2 1-22,0 2 4,2 0-22,-1 1 8,4 2-24,2-1 17,0-1-33,2 1 14,1-1-16,4-10 13,-1 19-17,1-19 12,6 16-18,-1-9 14,3 1-18,0-5-5,3 1-41,0 1 7,0-4-55,3 0-4,0-2-48,3-2-21,-2-1-20,3-2-10,-2 1-1,3-4 2,0 0-26,-3-5 27,1 1-10,-3 0 28,1-5 15,-3 1 19,-2-3 26,0 0 30,-3-4 33,-2 2 28,-1-2 48,-2-1 40,-2 0 59,0 1 13,-2 2 26,-1 3 33,1 1 33,-1 1-29,0 0 30,1 3-31,-1 3 20,3 11-40,-4-19-32,4 19-6,-2-11-4,2 11-2,0 0 44,0 0-23,0 0-5,0 12-8,0-12-25,4 24-11,-3-7-18,2 1-7,-2 0-20,1 6-3,1-2-14,-2 1-2,2 1-26,-2-1-74,2-2-85,-1 1-53,1-4-119,0 3-70,0-3-46,1-3-16,0 1-119,0-3-517,1 0-709</inkml:trace>
  <inkml:trace contextRef="#ctx0" brushRef="#br1" timeOffset="49946.6335">21172 14882 614,'8'-12'545,"0"4"-81,-1-4 20,-2 3-61,0-3-58,-3-1-52,1 4 17,-3 9-45,0-17-27,0 17-31,-4-17-67,-2 10 1,6 7-26,-13-8 3,13 8-47,-20-4 10,20 4-29,-26 3 15,11 1-26,-2 1 3,-1 4-23,0 0 8,3 2-18,0 0 3,0 2-15,1 0 20,4-2-28,2 1 9,1 0-17,1 0 8,3-1-11,3-11 11,0 21-19,3-12-11,2-1-42,1 0-14,3-4-59,0 0-8,4-3-64,-2 1-26,3-2-19,2 0-12,1-3-38,0-1 10,5-3-47,-2-1 18,1-1-22,3-6 28,-2 1-78,-3-3-223,-1-2-127</inkml:trace>
  <inkml:trace contextRef="#ctx0" brushRef="#br1" timeOffset="50118.5026">21327 14675 560,'2'-23'393,"-1"3"-37,-2-2-17,-1 1-7,-1 4-11,0 0-33,-1 2-3,2 1-31,-2 0-1,0 4-25,-1 2 10,5 8-24,-9-11 13,9 11-20,0 0-4,0 0-1,-13 5-29,13-5 0,-4 16-13,3-5-23,0 3-23,1 1-15,0 2-19,1 2-25,0 0 1,2-2-20,-1 4 1,1-3-16,0 2-10,-1-4-83,3 1-55,2 1-95,-2-3-74,0-1-99,-1 1-82,2-2-83,-1-1-671,-1-1-840</inkml:trace>
  <inkml:trace contextRef="#ctx0" brushRef="#br1" timeOffset="50446.6161">21381 14790 691,'6'-7'640,"0"-1"-67,1 2-58,2 0-67,1 2-71,2-1 0,0 2-75,0 3-22,1 0-47,1 0-5,-1 3-13,2 1-17,-1 1-40,-2 1-12,1 1-38,-3 0-14,0 2-26,-1 0 1,-3-1-15,1 2-11,-3-3-17,1 2 3,-5-9-10,5 15 4,-5-15-13,0 15 13,0-15-18,-2 10 10,2-10-14,-7 11 13,7-11-13,-8 7 3,8-7-2,-10 3 17,10-3-9,0 0 19,-18-5-11,18 5 6,-10-9-13,5 2 7,1-1-14,4 8 7,-6-21-14,6 21 10,1-21-9,2 11 6,0-5-31,2 2-21,2-1-43,0 2-50,3-1-72,1-2-78,2 2-89,-1 0-82,2 1-139,0 1-624,-1 3-834</inkml:trace>
  <inkml:trace contextRef="#ctx0" brushRef="#br1" timeOffset="51102.8442">21759 14732 265,'0'0'710,"11"8"-114,-11-8-43,14 6-67,-14-6-34,16 0-87,-16 0-33,23-4-87,-11 2 13,4-1-39,-3-2-10,0 0-27,0-2-12,-2 0-39,2 2-6,-1-4-19,-2 1-8,0-1-7,-1 2-9,1-2-10,-4 0-12,0 2-7,-1 0-10,-5 7-13,2-10-7,-2 10-4,-4-9-2,4 9 3,-10-4-6,10 4-9,-18 4 4,9-1-14,-5 3 12,2 1-11,0 3 9,-3 2-9,2 2 5,-2 0-6,3 1 12,-1 0-8,3 2 4,1 0-7,0-1 8,4-2-8,0 2 6,2-2-12,1-3-7,2-11-34,2 23-11,1-13-31,1-1-15,1-1-32,4-1-2,2-1-39,3 0-35,1-3-2,2 1-14,1-4 15,4 0 1,1 0 32,-2-1 35,4-3 40,1-1 13,-1 0 23,-1-4 12,3-1 22,-2-2 1,-2 0 9,-2-5 33,-1 0 20,-5 2 36,-2-1 32,-1-1-8,-3-2 10,-1-1 14,-2 5 10,-2-2-13,-3 1 6,-1 1-18,-1 1 14,-3 2-5,-2-1-7,-2 3 1,-1 2-8,-1 2-2,-3 1-24,0 3-6,1 0-16,-1 2-3,0 0-8,3 2-8,1 3 0,-1 0-30,10-5 23,-10 13-20,10-13 18,-4 15-19,4-15 18,2 20-26,2-10 30,3 4-31,0-2 27,0 2-20,0 0 24,2-3-25,1 4 25,-1-3-26,2 1 27,-1-2-27,-1 0 24,1 0-26,-1 0 23,-1-1-23,-1-2 22,-2 1-18,1-1 19,-6-8-4,8 10 14,-8-10-12,0 0 8,0 14-16,0-14 5,0 0-17,-7 7 25,7-7-24,-10 3 9,10-3-6,-12 2 11,12-2-55,-14-2-11,14 2-68,-13-5-56,13 5-60,-12-3-69,12 3-38,-12-6-90,12 6-83,-7-8-363,7 8-452</inkml:trace>
  <inkml:trace contextRef="#ctx0" brushRef="#br1" timeOffset="51477.8278">22462 14697 94,'13'-7'794,"-3"0"-116,-1 1-33,-2 1-126,-1-1-47,-6 6-50,10-10-64,-10 10-63,3-11-43,-3 11-37,0 0-26,-6-11-31,6 11-17,-10-6-34,10 6-13,-12-3-17,12 3-19,-17-1 2,17 1-24,-17 2 1,8 1-7,-1 1-1,1 2-14,3 2 7,-2 0-13,3-1 6,1 5-6,2-4 1,0 3-12,2-11 15,2 19-11,-1-9 0,3 1 4,0-2 2,3 0-11,1 2 14,0-3-10,2 1 6,1-1-9,0-1 9,3 0-12,-3-1 8,1-1-8,-1-1 14,-1 1 2,-1-2 34,-9-3 26,16 5 28,-16-5-12,10 6-12,-10-6-13,0 0-10,0 0-13,0 0-4,-10 8-7,10-8-2,-19 2-5,7 1-4,-1-2-8,-1 0-2,1 2-7,-1-2-7,3 0-51,-2 1-42,13-2-62,-19 1-53,19-1-66,-15 0-71,15 0-48,0 0-68,-13 0-121,13 0-656,0 0-853</inkml:trace>
  <inkml:trace contextRef="#ctx0" brushRef="#br1" timeOffset="51665.322">22668 14659 74,'6'-5'685,"1"-2"-140,-7 7-94,9-8-63,-9 8-74,7-6-65,-7 6-45,0 0-22,0 0-29,0 0-25,0 0-27,4 10-13,-4-10-15,-2 13-22,2-13-10,-2 15-3,2-15-9,-1 15-6,1-15-3,1 15-35,-1-15-55,2 17-29,-2-17-30,2 15-53,-2-15-23,3 14-70,-3-14-27,4 10-507,-4-10-341</inkml:trace>
  <inkml:trace contextRef="#ctx0" brushRef="#br1" timeOffset="51977.8097">22654 14594 444,'0'0'505,"5"-11"-70,-5 11-59,10-6-26,-10 6-39,16-7-18,-6 2-41,0 1 2,3-2-5,1 2 20,-1-3-52,1 2 19,-2-2-35,2 1-37,-2 1-22,0-2-3,-2 1-26,-1 0-5,-2-1-18,2 0-22,-4-1-9,-5 8-17,5-14-11,-5 14 2,-1-9-1,1 9-15,-9-10 1,9 10-10,-15-5-6,15 5-11,-23-1-55,11 4-20,-1-1-67,-2 2-82,0 3-87,-2 2-83,1-3-144,3 5-597,-2-4-758</inkml:trace>
  <inkml:trace contextRef="#ctx0" brushRef="#br1" timeOffset="52415.31">22825 14634 608,'0'0'707,"10"-2"-126,-10 2-61,0 0-107,16-5-42,-16 5-77,0 0-1,15 5-110,-15-5 27,9 5-56,-9-5-16,6 13-58,-6-13 21,4 12-33,-4-12 5,4 15-36,-4-15 22,1 16-31,-1-16 9,0 18-23,0-18 32,-2 15-48,2-15 23,-3 13-18,3-13 20,-2 12-23,2-12 20,0 0-22,-3 12 15,3-12-12,0 0 15,0 0-28,0 0 20,0 0-16,0 0 20,0 0-23,0 0 23,9-12-23,-5 5 22,2-3-26,2 3 29,-2-3-26,2-2 20,1 2-3,1-1 5,0 3-2,-1-2 6,3 1 18,-2 4 13,0-2 14,2 4 14,-2 0-5,-10 3-10,19-1 2,-19 1 7,17 4-14,-17-4 0,15 8-21,-7-2-3,-3 0-8,0 4 8,0-3-15,-5-7-4,5 19-72,-5-19-43,5 19-76,-5-19-62,5 16-70,-5-16-66,7 17-58,-7-17-100,10 13-116,-4-7-268,-6-6-491</inkml:trace>
  <inkml:trace contextRef="#ctx0" brushRef="#br1" timeOffset="52868.4039">23410 14684 381,'9'-10'597,"0"-2"-53,-1 0-71,-3-1-33,-1 3-24,-1 1-52,-3 9-21,0-18-51,0 18-41,-6-13-10,6 13-40,-13-10-24,13 10-29,-20-2-2,20 2-8,-25 2-13,10 2-2,0 2-18,0-1 5,0 3-18,-1 1 5,2 0-30,1 1-7,3 1-16,-1 0 0,2-3-16,2 3 4,2-1-12,0-2-1,5-8-1,-1 17-4,1-17-8,6 13 8,0-8-20,-6-5 6,16 8-27,-3-4 2,-13-4-33,25 0 1,-11 0-24,4-2 22,-1-1-7,2 0 26,-1-3-8,1-1 27,1-1-19,-2 1 25,-2 0-14,-2-1 20,0 2-3,-1 1 12,-4 0-12,1 0 8,-10 5 7,14-6-16,-14 6 26,0 0 3,14 3 41,-14-3-12,2 13 33,-2-13-3,0 21 19,-1-6 17,-2 4 13,-1 4 42,-2 2-12,0 4 51,-1 3-18,0 0-5,-3 7-8,2-2-20,-1 1-7,0-7 3,1 2 10,2 0-6,-2-3 1,1-1-116,0 1-39,2-8 0,0 1 0,0-3 0,0-3 0,-1-1 0,0-3 0,1 1 0,0-4 0,-1-1 0,-2-2 0,0-1 0,-1-4 0,-3-1 0,12-1 0,-26-3 0,10-3 0,-6-2-539,-4-5-249,1 0-244,-7-5-808,0 1-1551</inkml:trace>
  <inkml:trace contextRef="#ctx0" brushRef="#br1" timeOffset="54110.9022">18845 15422 550,'3'-9'716,"3"1"-92,-1-2-35,-1 3-55,1-1-14,-5 8-41,6-14-33,-6 14-54,5-9-50,-5 9-38,5-9-19,-5 9-15,0 0 2,0 0-25,0 0-5,0 0-22,0 17-37,0-17-30,-4 21-25,1-7-21,0 1-18,0 3-18,0-2-13,-1 2-15,1 2-5,2-3-13,-2 2 2,1-1-10,-1 0-2,1 0-32,0-1-40,0 0-36,1-2-66,-1-1-52,1-2-53,0-1-47,-1 0-41,2-11-83,0 15-46,0-15-55,-1 15-40,1-15-259,0 0-313,-1 13-762</inkml:trace>
  <inkml:trace contextRef="#ctx0" brushRef="#br1" timeOffset="54329.6421">18722 15605 743,'0'0'697,"-4"-11"-80,4 11-56,-1-11-37,1 11-27,5-10-63,-5 10-29,12-14-73,-5 9-23,6-2-43,-2 0-38,3 0-35,1 0-42,2 1-32,-1 2-24,2-1-25,0 1-3,1-1-24,0 2-43,-1 0-84,2 0-50,1 0-70,-2 0-34,1 2-93,1-2-74,-3 2-30,1 0-105,-4 1-124,3-3-370,-4 3-647</inkml:trace>
  <inkml:trace contextRef="#ctx0" brushRef="#br1" timeOffset="54689.0159">19191 15562 393,'0'0'726,"0"0"-116,0 0-47,0 0-84,0 0-40,14 0-54,-14 0-36,14-4-50,-5 0-43,2 0-31,0-3-16,1 1-41,1-1-18,-1 0-35,0 0-10,0 0-25,1 0 0,-4 1-28,0 1 2,-1 0-16,-8 5 9,13-11-5,-13 11 8,9-7-23,-9 7 5,0 0-19,4-7 4,-4 7-12,0 0 12,-10-3-11,10 3-3,-15 3-1,15-3-1,-21 5 3,9 2-5,-1-2 3,-3 1-2,4 3 2,-1 0 8,-1 1 7,1-1 24,2 3 2,0-1 10,1 0 0,0 3 5,2-3 10,2 0-25,-1 3-6,2 0-5,1-2-4,2-2-10,-1 1 1,2 0-5,2 0-1,-1-11-7,3 19-4,1-10-56,2-2-57,0 1-58,3-1-80,2-2-59,3-2-61,0 2-70,4-4-78,2 1-72,-1-1-605,3-1-805</inkml:trace>
  <inkml:trace contextRef="#ctx0" brushRef="#br1" timeOffset="55345.2338">19756 15597 688,'0'0'591,"7"-14"-66,-7 14-47,4-10-47,-4 10-62,0 0-39,-4-14-7,4 14-7,-7-4-17,7 4-33,-15-1-31,15 1-24,-19 4-9,8 0-24,-2-1-2,2 5-20,-2-1-14,3 1-27,-3 2-15,3 1-16,1 0-15,0 2-12,1 1-11,2-3-8,2 2-12,0-1 0,1 0-4,3-12-6,2 20-3,2-10-10,-4-10-67,10 15-37,-2-9-35,3-1-47,-1-1-44,4-1-11,-1-3-23,4 0-12,-1 0-20,3-3-6,0-3-19,3 2 21,0-4 16,-1 0 24,0-3-22,0 1 51,-3-3-19,1 1 87,-1-2-21,-2-6 94,-2 3-11,-1-2 102,-3 2 1,-1-2 66,-1-1 9,-2 0 49,-2 2 2,-1 1 21,-1 2 23,-2 1 19,3 2 4,-3-3-10,0 15-17,0-21-7,0 21 1,-4-16-31,4 16 1,-1-9-36,1 9 44,0 0-27,0 0 9,0 0-2,-4 8-5,4-8-13,1 17 13,-1-4-6,2 0-5,-1 3-3,1 3 1,1-1-12,-2 2-16,2-1-9,-1 3-9,2 1-2,-1-3-12,1 2-9,-1-5-8,3-1-5,-2 1-6,2-2 0,-3-1-6,3-1 5,-3-3-11,0 1 3,1-2 2,-4-9-1,7 13-1,-7-13-2,6 10 0,-6-10-1,0 0-4,0 0-4,0 0-5,11-6-7,-11 6-4,5-11-6,-2 0-3,2 1 6,-3 0-3,3-1 2,-1-2 7,3-1 1,-1 1-3,2 0 11,-1 2-4,2 0 2,2 1 2,-2-1-3,1 4 18,1 2-13,-2 0 9,-9 5-6,18-4 33,-18 4 10,19 3 4,-8 3 0,-3-2 1,1 2-6,-2 2-4,1 0-8,-2 2 7,-1 0-16,0-1-5,-2 1-2,1 0-9,-4-10-46,3 21-73,-3-21-59,3 18-98,-3-18-84,4 15-83,-4-15-102,2 12-147,-2-12-440,4 9-744</inkml:trace>
  <inkml:trace contextRef="#ctx0" brushRef="#br1" timeOffset="55777.8684">20438 15569 363,'0'0'590,"8"-11"-103,-8 11-48,6-6-12,-6 6-60,0 0-18,0 0-42,12 7-28,-12-7-15,7 13-26,-2-5-7,-2 3-53,1-1 8,0 2-25,0 2-2,-1-1-28,0-1-18,0-1-15,-1 1-18,2 0-14,-2 1-10,2-4-11,-1 2-9,-1-2-6,1 0-6,-3-9-3,5 15 1,-5-15-6,4 12 6,-4-12 18,4 10-1,-4-10-8,0 0-6,0 0-4,0 0-5,0 0-4,0 0-3,0 0-2,5-9 1,-5 9-5,2-15 6,0 4-24,0 0 18,1-1 0,-1 0-2,3 0 3,-1-2-4,3 1 0,1-1 0,0 2 0,3 1-5,-1-2 5,1 2 1,1 3-2,0-1 2,1 3 10,1 1 28,0 1 20,0 1 14,-1 2 0,1 2 38,-1 1 20,1 2-12,1 0 15,-2 3 0,0 0-39,-1 0-40,0 0 8,-3 1-21,0 1 17,-2-1-38,0 0 31,-2 3-67,-1-4-85,-4-7-63,7 19-55,-7-19-80,5 15-95,-5-15-99,2 15-94,-2-15-56,2 16-745,-2-16-986</inkml:trace>
  <inkml:trace contextRef="#ctx0" brushRef="#br1" timeOffset="56027.865">21086 15577 743,'0'0'683,"5"-12"-78,-5 12-82,0 0-60,5-7-42,-5 7-30,0 0-22,0 0-49,0 0-19,-2 11-36,2-11-1,-4 14-39,1-3-7,2 0-28,-2-1-37,1 1-30,1 0-25,-1 2-21,1-1-18,1-12-9,0 24-11,1-15 10,-1-9-21,5 20-6,-5-20-13,7 16-35,-7-16-37,6 13-34,-6-13-34,9 8-47,-9-8-42,14 6-17,-14-6-42,14 0-22,-14 0-51,14-6-15,-6 1-67,0-1-39,-2 0-631,0-3-721</inkml:trace>
  <inkml:trace contextRef="#ctx0" brushRef="#br1" timeOffset="56314.5912">21025 15486 227,'0'0'682,"0"0"-101,-11 2-58,11-2-58,0 0-57,0 0-37,0 0-28,17-1-55,-17 1-9,17-3-55,-6 0-24,1-1-41,3-3 9,-2 3-30,2-1-6,-1-3-19,-1 1 4,1 2-22,-2-2-8,0-1-16,-4 3 8,1-1-25,-3 0-8,-6 6-17,10-11 9,-10 11-19,6-10 2,-6 10-14,0 0 9,-3-10-16,3 10 9,-9-5-19,9 5-25,-17-1-61,17 1-1,-21 4-70,9 0-21,-2 2-75,0 0-29,0 2-42,-1 0-55,2-1-14,0 3-164,2 2-418,2-4-577</inkml:trace>
  <inkml:trace contextRef="#ctx0" brushRef="#br1" timeOffset="56814.0733">21395 15575 327,'8'-8'653,"-8"8"-94,9-12-53,-9 12-81,6-12-69,-6 12-51,1-10-16,-1 10-37,-4-9-29,4 9-28,-8-8-34,8 8 0,-12-4-34,12 4-18,-15-3-15,15 3-17,-17 3-9,17-3-11,-18 4-12,11 0-12,-2 1 5,9-5-20,-14 11 4,7-6-5,2 4-2,5-9 0,-6 12-1,6-12-7,-3 11 12,3-11-14,5 11 8,-5-11 11,9 10-27,-9-10-28,16 5 35,-16-5 1,21 3-2,-21-3-11,26-1 1,-10-3 14,0 1-4,-1 0-3,-1-1-7,1-3 17,-2 2-6,-1-1-7,-2-1 12,-1 4-1,-1-3-3,-8 6 6,12-9 12,-12 9 10,8-7 9,-8 7 9,0 0 15,7-5 5,-7 5 18,0 0 9,0 0 23,-2 12 10,2-12 12,-1 18-4,0-5 16,-1-1 11,1 4-14,0 1 2,-2 0-22,1 2 14,-1 5 7,1-1-8,-1 3-23,1-4-41,0 2 8,1-1-19,1-2-14,-1-2-14,1 2-6,0-3-1,0 1-9,1-1-12,0-3-52,-1 0-66,3-3-78,-2 1-63,2-3-45,-1-1-64,-2-9-34,8 15-123,-8-15-102,9 9-75,-9-9-775,12 3-1080</inkml:trace>
  <inkml:trace contextRef="#ctx0" brushRef="#br1" timeOffset="57251.7225">21753 15583 470,'2'-11'726,"-2"11"-119,3-14-57,-3 14-85,0 0-44,1-13-46,-1 13-29,0 0 2,0 0-67,0 0-36,2 12-19,-2-12-22,-2 12-30,2-12-35,0 19-18,0-19-29,2 20-19,-1-9-14,1 0-12,-2-11-9,6 20-7,-2-11-7,1 1-7,1-4 6,-1 2-8,-5-8-4,14 9-3,-14-9-10,17 6-11,-17-6-11,16 0-9,-16 0-19,22-5 4,-12 1 4,0-2-5,2-1-3,-3 0 7,1-4 6,-1 0 7,-2-2 6,1-1 1,-1 2 21,-1 0-22,-1-1 22,-1 2-6,-1 1 11,-1 0-9,3 1 12,-5 9-6,4-15 14,-4 15 2,3-12 19,-3 12-13,0 0 15,0 0 26,0 0 14,0 0-4,0 0 11,0 0-2,2 14-10,-2-14-11,-1 18 0,1-7-14,-1 0-8,1 2-9,0-2-7,0 3-3,1-2-2,0-1-3,2-1-9,-1 1-41,2-1-45,0-1-53,4 0-33,-1-2-76,1-1-41,1-1-57,3 0-58,-3-1-71,2-3-75,2 0-632,-2-2-789</inkml:trace>
  <inkml:trace contextRef="#ctx0" brushRef="#br1" timeOffset="57595.4491">22228 15594 823,'0'0'687,"0"0"-55,9-6-95,-9 6-42,10-5-38,-10 5-48,16-6-26,-6 1-62,0 2-54,1-4-21,3 4-27,-3-3-19,4 0-37,-3-1-28,1 0-21,-2 2-21,1-3-20,-1 1-15,-2 1-13,-1-2-12,-2 0-3,2 1-8,-2 0-5,-6 7-8,8-12 4,-8 12-12,4-10 4,-4 10 7,0 0-15,-8-9-4,8 9 0,-13 0-4,13 0 5,-19 6-5,9 0 8,-3 0-3,2 3-2,-1 0 2,3 3 3,0 1 0,1 0 2,0 3 44,3-2 10,1 3 16,-1-1-4,2 3 43,2-2-3,1 1 5,0-1-24,2-1 6,3 0-28,-1-2-3,4 1-23,1-1 9,1-5-21,2 1-6,2 0-1,1-5-83,3 0-64,2-3-57,0 1-86,1-6-103,5 2-170,0-4-192,3-1-888,1-6-1279</inkml:trace>
  <inkml:trace contextRef="#ctx0" brushRef="#br1" timeOffset="58524.8207">26076 12818 442,'0'0'467,"0"0"-41,0 0-47,0 0-19,0 0-13,0 0-15,-6-7-5,6 7-31,0 0 8,0 0-31,-12-3 1,12 3-14,0 0-16,0 0-10,-9-4-11,9 4-16,0 0-24,0 0-29,0 0-9,0 0 23,0 0-29,9-3-1,-9 3-30,23-1-11,-3 1-27,1-3-2,3 1-15,5-1 20,5 0-20,5 1 17,7-3-14,4-2-6,2 3-3,1-2-1,1 0 2,2 0-27,-3-1 5,2 0-9,-1-1-2,-4 3-1,-1-4 1,-6 4-6,-5 0-4,-3 0 1,-7 1-2,-3 3-1,-3-3 7,-4 1-8,0 1-12,-5 1-30,-1-2-35,-1 2-32,-11 1-38,16-3-50,-16 3-37,0 0-41,0 0-72,0 0-78,0 0-55,0 0-30,-16-2-130,3 4-572,-1-2-818</inkml:trace>
  <inkml:trace contextRef="#ctx0" brushRef="#br1" timeOffset="59009.177">26216 12612 490,'0'0'574,"0"0"-68,0-14-41,0 14-43,0 0-37,2-15-44,-2 15 5,4-9-17,-4 9-10,3-9-21,-3 9-36,6-6-22,-6 6-27,0 0-26,7-7-4,-7 7-29,0 0-13,0 0-18,0 0-19,-7 13-12,1-5-13,-3 1-6,-3 2-5,-1 1-9,-5 3-10,0 2-15,-5 0 1,1 0-13,-3 1 22,3-1-29,-1 0 17,-2 0-26,3-3 18,4-1-23,-2-1 13,2 0-11,5-3 12,0-1-23,0 0 14,5-3-9,8-5 20,-11 9-21,11-9 19,0 0 4,-6 8-6,6-8-21,10 4 16,-10-4-6,18 1 16,-4 1-11,1 0 20,4-1-7,3 3 14,2 0-17,3 1 6,0-1-14,4 4 4,1-2 0,0 2-2,-1 1-5,0-1-20,-1-1-56,-1 3-55,-2-1-30,-4 0-89,1-1-53,-4 0-133,1 3-103,-1-4-157,0 3-723,0-1-1017</inkml:trace>
  <inkml:trace contextRef="#ctx0" brushRef="#br1" timeOffset="59679.5163">27838 12528 305,'0'0'815,"0"-12"-108,0 12-66,0-16-29,0 16-42,0-15-35,0 15-48,0-13-37,0 13-31,0 0-57,-2-17-62,2 17-49,0 0-38,0 0 10,0 0-27,0 0-22,-6 13-13,3-2-16,1 1-20,-3 2-12,2 2-23,1 2-12,-2 0-20,2 1-8,1 1-12,-1 2-6,1-1 1,-2 1-25,3 0-8,0-3-36,-2 2-82,0-1-52,2-3-58,0 0-28,-2-1-84,1-3-37,1-1-105,-1 0-78,0 0-38,1-12-111,-5 17-663,5-17-972</inkml:trace>
  <inkml:trace contextRef="#ctx0" brushRef="#br1" timeOffset="60255.5248">27626 12804 41,'-8'-5'798,"8"5"-175,-8-15-87,8 15-47,-6-12-103,6 12-49,0-11-50,0 11-25,10-13-76,-4 8 2,5-4-68,3 3-6,1-1-35,4 0-2,3 0-36,0 1 16,3 0-34,2 0 18,0 1-34,5-1 30,-1 0-39,2 2 3,-3-3-9,4 2 11,-6 0-11,-1 3 30,-1-4-33,-1 2 31,-3-1-29,0 0 24,-4 1-24,-2 1 30,0-2-36,-5 1 34,0 1-32,-2-2 31,-9 5-27,7-6 33,-7 6-28,0 0 47,0 0-25,-11-6 36,11 6-11,-19 0 32,7 1 8,-2 1-1,-2 1-4,-2 1-5,1 1-5,-2 2 2,0 0 0,2 4-8,1-1-7,-1 1-4,3-1-13,3-1-2,2 2-4,0 0-1,2-1-3,2-1-4,1 0-3,4-9-4,-2 16-2,2-16-1,7 11-3,-7-11-3,15 9-6,-15-9-3,21 4-6,-21-4-9,26 0-23,-12-1-7,2-2-6,-1-2 5,4 0-7,-4-1-6,0-3 25,1 1-7,-2-1 6,-1 1 0,-3-1 26,1 1-15,-3 0 21,0 1-18,-1 1 21,-7 6-14,8-10 19,-8 10-12,0 0 22,0 0-3,0 0 22,0 0-11,0 0 23,0 0-15,-5 7 8,5-7-13,-8 12 3,8-12-6,-3 14-6,3-14-2,-3 13-1,3-13-5,0 14-5,0-14-7,3 11-34,-3-11-46,8 11-38,-8-11-44,14 5-84,-14-5-12,17 3-40,-17-3 1,23-1 3,-12 0-3,1-2 8,3 0 24,-2-1-26,1-4 72,-1 1-35,0-3-29,-2 1-343,-1-3-142</inkml:trace>
  <inkml:trace contextRef="#ctx0" brushRef="#br1" timeOffset="60677.1363">28414 12582 1125,'3'-16'282,"-2"2"-38,-1 1-22,-1 0-5,-1 0-12,1 1-3,0 0 13,1 12-14,-4-19-8,4 19-35,-2-15-11,2 15-12,0 0 49,0 0-29,0 0 24,0 0-26,0 0 29,0 0-59,-2 15 22,1-5-28,1 2 15,-2 1-26,1 0 9,-3 4-26,2-2-9,0 0-11,1 1 6,0-1-22,0-1-3,-2-2-19,2 0 6,-1 1-16,0-1 5,2-12-21,-1 19 15,1-19-4,-1 16-4,1-16 12,-2 13-13,2-13 1,0 0-2,2 12-8,-2-12-6,0 0 13,0 0-14,0 0 11,10-5-13,-10 5 10,10-9-15,-4 2 16,1 2-12,2-3 18,2 1-24,1 0 11,1 0-7,1-1 12,1 2-13,1-1 15,1 1-9,-2 2 8,1 0-13,-1 3 17,-2-2-12,-1 3 12,-12 0-10,24 0 23,-24 0-4,14 7 31,-14-7-7,10 7 16,-10-7 1,8 12 2,-8-12-11,0 12 6,0-12-9,-4 13-3,4-13-2,-8 13-6,2-5-4,1-3-6,-3 2-5,-2-1-1,1 0-6,0-1-2,-4-2-2,5 0-3,-2 1-8,10-4-45,-20 4-56,20-4-41,-17 1-53,17-1-31,-14-4-94,14 4-61,-12-9-72,12 9-71,-7-14-193,7 14-305,4-22-634</inkml:trace>
  <inkml:trace contextRef="#ctx0" brushRef="#br1" timeOffset="60927.1229">28725 12411 47,'5'-7'751,"-5"7"-161,10-11-67,-10 11-35,6-8-38,-6 8-70,8-8-12,-8 8-35,0 0-8,0 0-40,13-1-10,-13 1-22,4 9-5,-4-9-9,6 19-13,-5-8-20,1 3-11,-2 0-20,0 3-23,0 1-28,-2 0-24,1 2-21,0-3-14,-2 2-12,1 1-3,1-2-19,0 0 1,0-1-32,1-1-58,-1-2-47,1-1-47,0-1-45,0 1-39,0-13-48,1 21-90,-1-21-65,2 14-55,-2-14-85,3 11-728,-3-11-910</inkml:trace>
  <inkml:trace contextRef="#ctx0" brushRef="#br1" timeOffset="61286.4878">28847 12697 330,'0'0'641,"0"0"-77,12-7-36,-12 7-50,10-3-84,-10 3-24,14-4-61,-3-1-13,-2 2-70,3-1-5,1-1-59,2-2 6,0 2-39,0-2 16,1-1-40,1 2 5,-2-2-31,0 0 1,-2 1-32,1-2 3,-1 2-15,-1 0 3,-1-1-20,-3 1 7,-1-1-13,-2 1 7,1 0-19,-6 7 17,6-11-14,-6 11 5,0 0-16,-3-13 13,3 13-14,-9-5 12,9 5-11,-12 0 10,12 0-9,-18 4 10,9 1-12,-1 0 18,-1 3-4,1 0 24,0 3 1,-2 0 14,5-1 20,-1 3 14,3 1-12,-1-2-4,3 0-5,2 0-9,1-12 4,0 22-5,2-12-10,2 1-9,2-2-2,1 0-7,-1-1-9,5 0-1,1-1-59,1-1-65,2 1-75,3-4-27,1-1-92,2 0-42,-1-1-66,3-1-42,3-1-115,1 0-577,1-4-765</inkml:trace>
  <inkml:trace contextRef="#ctx0" brushRef="#br1" timeOffset="61723.9694">29743 12565 614,'8'-5'560,"-2"-1"-66,2-1-31,-3 0-53,-5 7-58,10-12-8,-10 12-67,8-12-12,-8 12-21,4-12-5,-4 12-69,0 0 1,-4-13-42,4 13 19,-11-6-25,11 6 8,-17-2-26,17 2-1,-24 1-24,11 2-5,-3-1-15,0 4 0,0-1-21,0 0 0,1 1-17,0 1 6,2 1-17,1-1 6,0 0-10,4 0 9,0 0-14,1-1 8,7-6-10,-8 12 14,8-12-15,0 0 13,3 15-15,-3-15 12,12 9-37,-4-4 34,3-1-1,-1 2 6,4-1-16,-1 1 7,3-1-10,-1 1 16,0 0-16,-1 1 10,1-2-7,-2 2 13,-1-1-16,-1 1 19,-3-1 6,-1 0 19,-7-6 2,9 12 37,-9-12 6,3 14 3,-3-14 0,-5 12-1,-2-5-6,1-2-3,-2 2-8,-1-1-9,-2-2-2,1 1-10,-3 0-4,1-2-15,-1 1-2,1 0-2,-1-3-5,0 2-11,0-1-18,13-2-47,-23 1-62,23-1-42,-18 0-66,18 0-57,-15-3-95,15 3-95,-10-5-55,10 5-118,-4-9-592,4 9-849</inkml:trace>
  <inkml:trace contextRef="#ctx0" brushRef="#br1" timeOffset="61989.5847">29887 12550 399,'0'0'711,"7"-11"-100,-7 11-29,0 0-63,5-11-78,-5 11-32,0 0-50,0 0-22,0 0-61,0 0-8,0 0-23,0 0-17,0 0 3,0 0-31,-4 15-29,4-15-4,0 18-27,0-18-35,0 21-14,1-9-27,1-1-4,0 2-15,1-2-5,-1 1-13,1-2-4,1 2-5,-2-2-1,3 0-36,-5-10-42,7 17-22,-7-17-29,5 12-21,-5-12-60,8 10-25,-8-10-54,0 0-33,15 2-63,-15-2-45,10-3-44,-10 3-162,13-9-486,-7 1-720</inkml:trace>
  <inkml:trace contextRef="#ctx0" brushRef="#br1" timeOffset="62286.4488">29879 12414 665,'0'0'567,"-10"2"-73,10-2-35,0 0-78,0 0-32,0 0-14,2 12-56,-2-12 0,11 3-61,-11-3 15,18 1-60,-18-1 10,26-1-23,-12-1 12,2-1-35,0 0 9,2-1-25,-4-1-12,1 1-6,-1-1 9,-1-2-17,-4 2-8,-1-1-21,-1-1-5,-7 7-19,8-12-1,-8 12-6,0-12-8,0 12-5,-8-11-8,8 11-5,-16-10 3,6 7-5,-2-1 0,0 1-14,1 0 10,-5 3-39,2 0-43,-1 0-35,0 3-35,-2 0-29,2 2-66,-1-1-19,2 1-52,0 3-46,3-2-52,-1 4-101,3-3-590,3 3-721</inkml:trace>
  <inkml:trace contextRef="#ctx0" brushRef="#br1" timeOffset="62681.8787">30198 12449 312,'0'0'657,"0"0"-131,6-6-87,-6 6-50,0 0-73,11-6-28,-11 6-29,12-3-21,-12 3-26,14-2-16,-2 0-13,-12 2 17,20-1-35,-20 1-4,21 0-54,-21 0 3,17 1-28,-17-1 7,15 4-15,-15-4 2,10 10-2,-10-10-12,6 16-24,-6-16 8,-3 18-17,0-7 9,-3 1-23,-1 3 7,-1-3-10,0 3 11,-3-1-19,2 0 22,-2-3-12,2 1 22,0-1-12,0 0 19,1 0-9,2-4 20,1 1-11,0 1 16,5-9-6,-9 12 13,9-12-6,-3 10 0,3-10-14,0 0-1,4 11-12,-4-11 3,13 5-15,-13-5 1,15 3-8,-15-3 9,23-2-18,-8 1 1,0-1-67,2-2-31,0-1-71,1 0-38,1 0-84,2-3-99,0 2-61,-1-3-41,1 1-171,0-2-434,-1 0-708</inkml:trace>
  <inkml:trace contextRef="#ctx0" brushRef="#br1" timeOffset="63041.2372">30635 12539 425,'0'0'655,"0"0"-97,16 1-45,-16-1-54,20-1-42,-8 0-45,3-2-47,1 1-26,1-1-34,2-1-52,-1-1-31,0 2-9,3-4-34,-4 1-34,0 1-6,-2-2-7,2 3-9,-5-3-9,2 0-9,-2 2-9,-2 0-12,-4 0-12,1-2-7,-7 7-1,9-10-7,-9 10-6,0 0 5,-1-13-12,1 13 5,-11-6-5,11 6 6,-15-3-12,15 3 9,-20 1-13,7 0 14,3 2-4,-3 3 6,-1 1 22,2 0 33,1 2 9,-1 3 27,3 0 38,-1 1-8,4 0-8,-1 3 10,2-2 2,1-1-17,3 1 16,0-2-36,2 1 5,0-1-24,3-1-15,3 1-12,0-1-11,5-3-5,-1 1-11,2-3-23,5 1-46,0-4-83,0 2-91,3-5-69,4 0-77,0-3-89,2 1-91,4-5-122,2-1-847,-1-1-1141</inkml:trace>
  <inkml:trace contextRef="#ctx0" brushRef="#br1" timeOffset="63244.3638">31460 12446 762,'0'0'879,"0"0"-39,0 0-73,0 0-15,0 0-90,0 0-75,0 0-91,0 0-69,-7 8-64,7-8-62,0 0-55,0 0-46,0 0-31,0 0-44,0 0-25,-9 6-36,9-6-67,0 0-70,0 0-99,0 0-53,0 0-43,0 0-44,0 0-57,0 0-94,0 0-120,7-7-166,-7 7-688,0 0-1048</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9:00:56.987"/>
    </inkml:context>
    <inkml:brush xml:id="br0">
      <inkml:brushProperty name="width" value="0.05292" units="cm"/>
      <inkml:brushProperty name="height" value="0.05292" units="cm"/>
      <inkml:brushProperty name="color" value="#800080"/>
    </inkml:brush>
  </inkml:definitions>
  <inkml:trace contextRef="#ctx0" brushRef="#br0">25885 6628 447,'-27'1'359,"-2"2"-55,-2-1-21,0-1-35,-5 0-13,-1 2-18,-1-1-20,0 2-6,4-1-6,-4-1 7,1 2 15,2-2-42,1 0 0,3 1-10,3 1 20,1-2 4,1 1-15,6-3-1,1 4-24,3-3-10,1 1-37,15-2 7,-20 2-20,20-2 27,-7 5 3,7-5 1,5 7-10,7-3 12,5 1-4,9 0-15,10 1-2,18-1 4,16 1 11,12 0-6,7-4-9,6 2 5,8-1 15,7-2-25,27 1 2,2 0-31,5 1-11,-4-1 4,3-1 31,-1 0-53,0 1-2,-3 1 1,-2-1-4,-5 1 2,-23 0 36,1-1-41,-3 3-13,-6-3 0,-4-1-1,-2 1-3,-11 1 3,-4-2-3,-15 0 1,-9 1-3,-4 0 4,-10-1-6,-10-1-5,-3 1 3,-6-1-9,-1 0-15,-8-1-28,-1 0-56,-13 1-52,14-4-84,-14 4-47,0 0-101,-9-8-50,-6 4-42,-7-1-47,-7 0-132,-9-1-398,-6 0-682</inkml:trace>
  <inkml:trace contextRef="#ctx0" brushRef="#br0" timeOffset="818.9624">25250 5372 148,'-5'-11'511,"5"11"-112,-6-16-54,6 16-48,-3-13-20,3 13-43,-2-15-29,2 15-25,1-11-10,-1 11-24,3-11-25,-3 11-16,0 0-13,5-12-16,-5 12-7,0 0-14,3-12-10,-3 12-8,0 0-3,4-9-10,-4 9-1,0 0-3,0 0 0,8-6 0,-8 6-7,0 0-2,0 0-2,0 0-3,9-4-7,-9 4 10,0 0-6,0 0-1,0 0 0,8-5-1,-8 5-3,0 0-20,0 0-25,0 0-28,0 0-9,10-4-1,-10 4-19,0 0 12,5-5-9,-5 5 17,8-6-7,-8 6 13,10-9 0,-10 9 27,6-10-2,-6 10 25,7-12 5,-7 12 17,6-11 29,-6 11 27,6-11 13,-6 11-8,4-12-1,-4 12 28,0-11 4,0 11 7,0 0 21,-2-15-6,2 15 9,0 0-23,-5-12 13,5 12-14,0 0 13,0 0-6,0 0 48,0 0 6,-7 7-25,7-7 4,-2 21-22,0-4 20,2 8-25,0 4 32,0 5-13,0 15 22,0 3-31,-3 6 14,3 12-30,-2 3 17,1 3-20,0 0 16,1 2-28,1-3-12,-1 1-12,1-2 0,1-3-8,-1-4-6,1-8-9,0-4-9,0-2-5,0 0 16,-1-2-38,0-5 30,2 0-33,0-7 12,-3-3-70,2-4-46,-2-2-43,-2-3-84,2-3-14,0-4-127,0-1 22,0-3-32,-3-5-104,3-11-87,-4 17-534,4-17-724</inkml:trace>
  <inkml:trace contextRef="#ctx0" brushRef="#br0" timeOffset="1580.5414">25112 5179 497,'0'0'558,"0"-21"-88,0 21-60,0-14-43,0 14-70,2-15-51,-2 15-14,6-12-34,-6 12-16,12-13-41,-5 6 1,7 2-27,1-2-5,6 1-20,6 0 8,5 0-16,5 2 9,11-1-16,5 0-5,7 1-13,14 0-9,1 0 2,5 2-13,-1-1-3,5 1-8,1 0-7,3-1 10,2 3-6,2 0-9,3-1-27,3 1 33,-1-1-3,2 1-4,0 0-4,2-2 5,0 1 5,0 1 3,0-1-4,-1 0-7,-4-1 4,-4-1-3,-6 3-5,-6-2 6,-15 0 1,-4 1 1,-7-3-3,-3 3-3,-13-1-3,-6 1 16,-4 0 17,-2 0 14,-7 1-2,0-3-3,-2 3 7,-4-1 8,-13 1-39,24-2 12,-24 2-7,15-2-6,-15 2-8,13-1 0,-13 1-5,0 0-1,0 0-3,0 0-9,0 0 10,0 0-1,0 0-4,0 0-2,0 0 5,-7 10-6,7-10-1,-7 12 3,2-4 1,1 1-3,0 5 4,2 1-8,-5 2 12,5 4-8,-6 1 20,3 7-24,-1 3 28,0 7-19,1 2 29,-2 5-15,3 2 25,-1 3-8,1-1 25,3 4-24,-1 1 29,2-1-20,0 4 17,2 0-8,-1 7 11,5 2-20,1-3-14,0 1-3,0-1 9,0-3-25,-1-9 26,-1-2-8,0 1-3,-3-4 3,2-2-1,-1 1 9,-2-8 1,0-1 3,-2-2 21,1 0-39,0-8 41,-4 1-45,4-3 44,-4-1-52,3-2 43,-2-3-48,-3-1 52,4-2-58,-2-2 50,-1-1-50,1-3 40,0 0-58,-4-3 52,8-7-58,-15 8 40,15-8-88,-21 3-13,21-3-78,-29-3-47,11-1-43,-6 0-114,-1-1-90,-4 2-110,-5-3-207,-9 0-518,-2-1-895</inkml:trace>
  <inkml:trace contextRef="#ctx0" brushRef="#br0" timeOffset="61930.6088">14061 9059 513,'0'0'528,"-4"-16"-55,4 16-64,-7-12-16,7 12-34,-5-12 22,5 12-1,-7-12-22,7 12-24,-6-13-21,6 13-40,-7-11-8,7 11-9,-9-10-18,9 10-5,-9-9-11,9 9 35,-9-9-58,9 9 30,-5-8-62,5 8 7,-8-5-43,8 5 13,0 0-46,0 0 39,0 0-3,-14 2 32,14-2-20,-2 20 15,2-8-41,0 6-120,-2 5 0,1 3 0,-1 7 0,0 2 0,2 2 0,0 3 0,0 7 0,2 1 0,0 1 0,1 1 0,-1-1 0,2-1 0,-2 1 0,3-1 0,-2-2 0,1 0 0,-2 0 0,2-2 0,-1-1 0,-1-6 0,0-1 0,0-2 0,0 0 0,-1-5 0,0-1 0,-1-3 0,0-1 0,2-3 0,-2-4 0,-2 0-324,2-3-86,0-3-29,0-11-62,-2 16-80,2-16-95,-6 10-99,6-10-650,0 0-1034</inkml:trace>
  <inkml:trace contextRef="#ctx0" brushRef="#br0" timeOffset="63462.706">13929 8940 47,'-12'-8'736,"3"1"-178,0 1-92,1 0-27,0 1-65,1 0-14,7 5-45,-11-10-29,11 10-20,-11-8-40,11 8-27,-7-9-49,7 9-16,0-10-22,0 10 18,0 0-34,5-13 32,4 7-38,-2-1 31,4 3-39,3-4 20,3 3-33,3-3 10,1 3 13,3-3-9,7 0-3,-1 1-8,1 0 3,4-1-5,3 1-5,4 0 3,4 0-12,0 0-8,2 1-7,2 0-11,3-1-1,-1 3-7,4-2 0,2 1-6,1-1-9,13 0 0,-1 1 3,6-3 0,-1 1 1,6 0-6,1 1-6,0-2 11,1 0-7,3 1 0,3 0 1,-2-1-4,1 1 3,1-3 26,-1 3-32,-1-3 0,2 3 1,-2-3-1,-1 3-6,1-2 9,0 1 25,-1-1-35,1-2 34,0 3-34,0-2 21,-2 2-24,1-3 26,-3 3-29,1 1 27,-1-2-38,-2 2 43,-2 1-30,3-1 23,-4 2-30,-2 0 34,0 2-21,-3-2 21,-2 3-32,-10-3 18,2 3-27,-3-1 23,2 1-28,-3-2 14,-1 1-15,-3-1 16,2 1-12,-2 0 9,-1-1-14,-2 1 16,1 0-11,-5-1 2,0 2-11,-2-2 12,-5 3-3,-3-4 5,1 3 0,1-2 0,-2 2-1,0-1-1,-2 2 10,1-2-2,-2 0 4,1 3 0,-1-1 0,-4 0-1,-2 0 0,2-2 1,0 2 9,0 1-13,1 0 14,-1-2-17,0 2 12,0 0-10,0 0 7,-1 0 3,0 0 4,-1 0-7,1 0 10,-2 0-2,-1 0 1,0 0-2,-1 2 10,-1-2-8,-3 0 8,1 0-8,-1 1 6,-1-1-4,1 3 3,-1-3-5,-1 0 4,0 1-4,1 0 1,-2-1 4,-2 1 6,1-1-9,-4 0 11,1 3-11,-3-3 7,2 0-8,-4 0 5,3 0-1,-14 0 4,20 3-9,-20-3 10,17 0-6,-17 0 1,15 0-4,-15 0 12,12 1-10,-12-1 5,0 0-6,14 0 4,-14 0-2,0 0 3,14 3-6,-14-3 17,0 0-16,13 1-8,-13-1 13,0 0 7,14 7-7,-14-7 13,9 5-6,-9-5 1,12 6-5,-12-6 3,17 6-4,-7-2 0,-1-1-4,1 0 6,0 1-5,0 0-1,2 0 2,-2-2 3,2 2-3,0-1 5,0-1-8,0 1 0,1 0 0,2 1 0,0-1 1,0 0-4,0 1 2,2 0 1,-3-1 1,2 1 5,0-1-8,-1 1 7,1 0-5,0-1 2,0-1-2,-1 2-28,0 0 32,0 0 1,1-1-2,0-1-1,0 3 3,-1-1-7,-1-1 4,1-1 4,-2 1-2,0 1-1,0-1-3,-2 1 3,2-3-6,-1 6 6,-1-5 0,-1 1-2,-1 1 1,3-1-13,-12-3 8,18 7 8,-18-7-2,19 5-2,-19-5 1,15 7-3,-15-7 2,15 5-4,-15-5 4,12 8 1,-12-8 9,13 6 23,-13-6-4,7 10-7,-7-10 1,8 10 2,-8-10 2,7 12-3,-7-12 0,7 12-5,-7-12-1,4 15-5,0-7 1,-4-8-2,4 18 1,-2-9-5,1 2 0,-2 1 1,2-1-3,-2 2 5,0 1 1,1-1 4,1 3 9,-3 0 1,1 0 3,1 1-6,-2 0-1,0 0 34,0 1-32,0-2 37,0 3-49,0-2 37,0 1-48,-2 0 40,2-1-40,0 2 47,-1 0-50,1-1 58,0 1-56,0 0 52,-1-1-55,1 3 55,-2-2-54,2 0 57,0 1-50,-2-1 56,2 2-58,0-1 51,0 0-57,0-1 54,0 1-50,0-1 48,0 2-39,2-1 62,0 0-71,-2 0 55,0 1-41,0-2 44,0 2-48,0-1 47,0-1-26,0 2 40,0-1-45,0-2 27,0 1-35,0 0 38,0-2 16,-2 1-20,2-1-4,0 0-10,-2 0-3,1-1 1,-2-1-6,2 0-4,-1-1-5,-1-2-5,0 1-2,1-2-4,-1 1-1,2-2-9,-2 2-3,1-2 10,2-10 9,-5 18-11,5-18-4,-4 14 13,4-14-29,-3 12 26,3-12-13,-2 9 0,2-9 0,0 0 0,-4 12 0,4-12 0,0 0 0,0 0 0,-8 5 0,8-5 0,0 0-48,0 0-46,0 0-51,-12-5-70,12 5-91,0 0-62,-12-7-28,12 7-166,-12-6-31,12 6-59,-17-7-218,6 5-374,-1-2-853</inkml:trace>
  <inkml:trace contextRef="#ctx0" brushRef="#br0" timeOffset="64821.4489">14174 10508 406,'0'0'718,"0"0"-197,-11 2-84,11-2-84,0 0-43,0 0-40,0 0 0,-14 0-12,14 0-7,0 0-8,0 0-21,0 0-26,0 0-19,0 0-30,0 0-9,0 0-24,6-6-1,-6 6-6,12-2 4,-12 2 1,19-3-3,-7 1-11,4-1-3,2-1-2,3 2 2,5-1 5,2-1-12,10 1 1,1-2 4,8 0-12,3 1-8,0-1-10,6 0-12,-1 0 15,4 0-15,1 0-8,11-2 52,3 2-68,3-1 58,1 0-68,3 0-3,3 0 3,0 2 6,4-3 37,2 1-52,2 1 39,0-1-45,2 0 49,2 2-65,-1-3 53,1 3-59,-1-1 54,0-1-56,-2 1 63,2 0-64,-2 0 59,-1 0-60,0 0 59,-4 1-53,1 0 57,-5 0-57,0 2 56,-5-3-61,1 5 57,-3-2-56,-2-1 61,-1 1-18,-9 0-44,-3 1 55,1 0-55,-2 1 53,2-1-54,-3-1 53,1 2-56,1 0 52,-1 0-52,-1 0 56,-1 0-8,1 0-4,0-3-5,0 3-3,1 0-6,1 0-50,-1 0 60,0-1-51,1 0 54,-1-1-51,-1 1 56,0-1-37,-1 0 22,1 0-42,-2 1 48,-1-1-40,-1-2 45,2 1-50,-2 1 59,2-1-6,-2 0-68,-1 0 60,0 1-48,-2-3 55,1 3-56,-2-2 59,-2 1-58,0 1 54,-1-2-55,-3 0 55,-7 2-56,2-1 60,-4 0-57,2 1 59,-4-1-57,4 2 60,-9-1-57,2 1 57,0 0-2,-1 0-62,0 0 62,-1 0-73,0 0 77,0-1-59,-2 0 59,2 1-59,-3-1 58,-2 0-57,2 2 60,-1-3-61,-1 3 68,-3-2-69,0 1 60,-1-1-60,2 0 61,-1 1-60,-3 0 60,2-2-59,-2 1 48,-1 0-45,0-1 45,-2 1-45,1-1 49,-2 1-50,0-1 58,0 2-60,-3 0 62,2-2-66,-1 1 57,-1-1-57,-1 1 59,2 0-57,-1-1 66,0 1-58,1 0 57,-1-1-62,2 1 59,-3 2-59,3-3 56,-1 2 4,0 0-14,-2-2 2,2 2 1,0 0-12,-13 1-3,20-2 9,-20 2-11,17-2-3,-17 2 0,14-1 0,-14 1 2,11-2 4,-11 2-3,0 0 2,12-1-5,-12 1 2,0 0 3,0 0-2,0 0-4,11-3 0,-11 3 0,0 0-1,0 0-1,0 0-18,0 0-13,0 0-110,0 0-71,-11-4-109,11 4-253,-12-1-117,12 1-219,-19-1-504,8-1-1020</inkml:trace>
  <inkml:trace contextRef="#ctx0" brushRef="#br0" timeOffset="156284.8625">12805 11966 503,'0'0'416,"0"0"-70,0 0-52,0 0-26,0 0-15,0 0-14,0 0-20,0 0-16,0 0-16,0 0-6,0 0-2,0 0-2,0 0 7,0 0-8,0 0-16,0 0-3,-7-6-13,7 6 7,0 0-40,0 0 22,-9-5-49,9 5 38,0 0-28,-7-8 16,7 8-38,0 0 14,-8-5-34,8 5 18,0 0-15,-10-7 34,10 7-19,0 0 18,-11-7-32,11 7 15,0 0-29,-11-6 37,11 6-3,0 0 7,-10-4-3,10 4-17,0 0 4,-10-4-4,10 4-3,0 0-4,0 0-2,0 0-8,-9-4-8,9 4-12,0 0-5,0 0-2,0 0-4,0 0 7,0 0 5,0 0 6,0 0 6,11 1 4,-11-1-12,18 0-6,-18 0-3,22-1-3,-6 1 1,2-2-16,0 0 8,2 0-7,1-1 3,1 0 6,0 1-12,-1-2-1,-2 1 2,4-1-2,-4 1 1,-2-1-1,1-2 0,-4 5 0,2-3 0,-5 0 1,0 2 5,0 1-6,-11 1 2,16-5 17,-16 5 3,14-4 12,-14 4-14,12-2-3,-12 2-5,0 0 3,0 0 4,0 0-8,0 0 5,10 4-13,-10-4 1,0 0 1,-5 14 4,5-14 3,-5 18 22,3-7-10,0 1-5,-2 2 38,-1 2-49,1 1 36,2-1-49,0 1 43,-3 0-52,4 0 29,-3 2-26,2-1 41,0 0-47,2-1 42,-4 3-41,3-3 39,-1 0-75,0 0-13,-2 0-112,2-3-58,-1 0-79,-2 1-72,-1-3-122,1 1-71,1-2-99,-1 0-770,-4-2-1061</inkml:trace>
  <inkml:trace contextRef="#ctx0" brushRef="#br0" timeOffset="156550.065">12872 12167 113,'-9'-6'871,"9"6"-207,0 0-52,-12-6-47,12 6-60,0 0-61,-8-4-46,8 4-45,0 0-31,0 0-37,0 0-23,9-7-25,-9 7-45,20-6-37,-4 1-36,0 1-19,6-2-22,1-1-24,-1 2-67,3-2-59,0 0-69,4-2-93,0 1-108,0-1-102,0 1-132,-9 3-255,3-2-323,-5 3-767</inkml:trace>
  <inkml:trace contextRef="#ctx0" brushRef="#br0" timeOffset="157631.9149">13092 12083 50,'0'0'610,"0"0"-158,0 0-78,0 0-42,0 0-36,0 0-33,0 0-43,0 0-7,0 0 0,0 0-30,0 0-9,0 0-14,-4 10 14,4-10-3,0 0 2,-2 17-11,2-17-20,-2 16-23,1-6-16,1-10-4,0 19-40,0-6 26,-2-1-33,2 0 2,-2 0-17,2 2 12,0-2-27,-2 2 23,0-2-27,2 1 26,0-1-29,-2 0 14,1-1-26,-1 0 19,2-11-25,-3 19-38,3-19-109,-2 13-92,2-13-89,-4 12-84,4-12-161,0 0-504,-5 13-698</inkml:trace>
  <inkml:trace contextRef="#ctx0" brushRef="#br0" timeOffset="159288.1042">30091 9646 656,'0'0'514,"0"0"-70,10-7-28,-10 7-37,5-7-43,-5 7-24,2-10 6,-2 10-52,0 0 1,2-15-20,-2 15-22,-3-13-20,3 13-23,-5-12-21,5 12-1,-14-12-7,5 7-26,-1 1 12,-5 3-19,-1-2-18,-3 5 2,-1 0-13,2 1-14,-7 3-13,4 2-14,-1 2-9,1 1 17,1 0-31,1 1 17,2 2-33,2-1 21,2-1-30,3 0 12,1 0-15,4-3 20,5-9-24,-4 17 23,4-17-23,5 15 23,2-9-25,1-1 20,1-2-24,3 0 13,2-2-32,0-1 10,3-1-27,-1-2-1,3-2 6,-1 1 9,-1-1 4,2-6 8,-1 2 4,0 0 8,-3-3-3,2 0 4,-4-1 1,1 2-2,-4-2 5,1 2 15,-3 1-11,-2 0 2,1 0 1,-2 3 12,1 0 3,-6 7-4,8-11-4,-8 11-2,0 0-2,0 0 4,0 0 18,10 8 9,-10-8-1,3 19 5,-2-6 7,-1 2-1,1 3-5,2 0 33,-2 3-1,0 3 42,1 1-21,0 1 24,1 0-31,-2 0-12,2 0-9,-2 0 5,2 0-16,-1-1-1,1 0-30,-2-2 16,2-1-14,-1-2 1,-1-3-16,2 0 7,-1-1-9,0-4 6,-2-1-14,1 0 20,-1-11-13,2 18-2,-2-18-11,2 14-11,-2-14-74,0 0-71,0 17-63,0-17-61,0 0-51,0 0-98,0 0-128,0 0-127,0 0-817,0 0-1133</inkml:trace>
  <inkml:trace contextRef="#ctx0" brushRef="#br0" timeOffset="160252.7939">28955 9704 242,'-7'-12'775,"7"12"-158,-7-12-46,7 12-49,-9-13-70,3 5-61,6 8-30,-11-13-54,2 8-20,1 0-58,8 5-36,-16-9-15,16 9-22,-19-2-30,19 2-14,-18 7 5,9-2-10,0 6 11,-1 0-35,1 6 12,1 0-35,0 1 5,2 2-29,1 1 18,1-1-8,0-1-5,2-1-9,1 0-5,1-1-5,1 0-22,1 0 22,2-1-22,1-2 19,0 0-21,5-3 13,1-2 1,0 0-17,4-4 19,0 0-23,-1-3 21,1-1-2,3-2 0,-1-3 0,0-1-6,4-3 4,-6-1-3,4-2-22,-3-1 22,-1-2-19,-2-1 23,-2-1-21,-2-2 30,-1-1-28,-3 0-1,0-1 3,-4 2-1,-1 0 3,-1-1 3,-5-1-4,2 1 4,-1 2 8,-3 2-10,1-1 1,-1 1 1,0 3 3,-2 0-5,0 3 1,-1-1 22,1 4-26,0 1 21,0 1-28,-1 2-52,11 2-65,-19 0-54,9 2-43,0 2-63,1 2-76,1 0-47,0 3-69,1 2-128,2-3-544,0 3-769</inkml:trace>
  <inkml:trace contextRef="#ctx0" brushRef="#br0" timeOffset="160537.8271">29407 9936 448,'0'0'828,"-13"1"-160,13-1-31,0 0-95,-11 2-29,11-2-90,0 0-43,0 0-94,-13 0-20,13 0-59,0 0 4,0 0-48,0 0-12,0 0-10,0 0-20,16-2-25,-16 2-18,23-3-16,-8 1-13,2-1-6,0 0-20,2-1 0,-1 3-53,-1-3-15,2 1-78,-2-3-24,-1 3-58,0 0-82,-1-1-46,-2 0-74,-2 3-59,-1-4-186,-1 0-498,-9 5-763</inkml:trace>
  <inkml:trace contextRef="#ctx0" brushRef="#br0" timeOffset="160930.3492">28438 9435 75,'-2'-9'717,"2"9"-178,-2-16-65,2 16 1,-2-13-41,2 13-60,-6-15-62,6 15-42,-6-11-43,6 11-14,-7-10-29,7 10-30,-12-5-44,12 5 13,-19-2-12,6 4-5,1 2 8,-3 3-11,-2 2-8,0 3-16,-1 1-8,-1 5 4,0 3-1,0 1-1,-3 7-7,3 2 19,0 3-30,-1 0 18,4 3-30,-1 4 14,4-2-7,3 3-10,1 0-11,4 2-27,7-6 29,1 6-27,4-1 20,4 1-28,3-3 26,3 0-33,6-4-23,1 1-69,7 1-3,6-2-62,3-3-53,3-4-69,-4-5-72,2-3-63,2-3-112,2-3-694,3-3-839</inkml:trace>
  <inkml:trace contextRef="#ctx0" brushRef="#br0" timeOffset="161295.8273">30307 9232 42,'0'0'692,"-4"-11"-187,4 11-65,0 0 16,0 0-40,0 0-55,0 0 5,18 7-30,-7 3-32,6 3-8,2 5-11,8 7 2,2 5-4,2 0-21,3 10-32,1 2-18,-3 1-22,-3 1-6,-5 3-13,-6-5-35,-4 2-18,-1 1-13,-7 3-18,-4 3-24,-6 1-4,-9 12-17,-9 2-15,-10 2-118,-17 14-97,-11 0-104,-9 1-139,-11 2-155,-5 1-215,-7-3-649,-8 1-1065</inkml:trace>
  <inkml:trace contextRef="#ctx0" brushRef="#br0" timeOffset="165419.8827">17637 11802 309,'0'0'468,"9"-9"-66,-9 9-81,13-11-12,-13 11-25,10-14-10,-10 14-24,10-12-7,-3 6-23,-7 6 26,9-13-23,-4 6 7,-5 7 9,7-12-6,-3 4-27,-4 8-27,8-14 0,-8 14 1,5-12-2,-5 12-14,5-11-18,-5 11-26,0 0-6,-1-17 15,1 17 0,-3-9-5,3 9-17,-7-7-10,7 7-6,-12-2 0,12 2-10,-13 1-8,4 3-2,1 0-9,-2 3-8,0 1-10,-1 2 6,1 0-3,1 2-6,-2 2-5,1 0 2,1 3-2,0 0-11,2 2-4,0 0-6,3-2-1,0 1-1,1-1-1,3 0-2,-3 0 39,6 0-51,-1 0 50,2-1-58,1-2 45,2 2-50,0-3 49,3-2-54,-1 2 54,3-2-57,1-2 50,0-1-46,2-1 39,0-2-42,2-1 45,-2 0-59,0-3 50,0-1-44,0-1 53,-2-2-54,3 0 55,-3-1-51,1-1 53,-4 0-54,-1-1 4,0 0 8,-3-2-1,0 2 6,-6 6-1,6-15 8,-6 15-3,1-13-1,-1 13-4,-5-14 4,5 14 1,-10-13 1,10 13 6,-15-9 2,6 6-2,-3 1-3,2-1-3,10 3 3,-24 0-4,12 1-33,-1 1-43,-2 3-46,1-1-45,-1 1-75,1 2-62,-4 2-107,0 0-74,0 2-53,-1 2-100,2-3-649,-1 2-898</inkml:trace>
  <inkml:trace contextRef="#ctx0" brushRef="#br0" timeOffset="169963.8274">21781 13880 61,'0'0'567,"0"0"-147,-13-4-73,13 4-49,0 0-38,-9-4-28,9 4-31,0 0-28,0 0-15,0 0-21,0 0-7,0 0-1,0 0-5,7-6-18,-7 6-14,15 0-20,-3 2-11,0-2-12,6 0 3,3 3 1,7-2 4,0 0-12,10 2 11,3 0-16,9-2 20,0 2-18,4-2 5,0 1-18,0 0 9,0-1-16,1-1 5,1 1-12,0 1 18,-1-1-22,-1 0 7,-2 0-15,1-1 19,-2 1-19,-4 1 9,-4 0-17,-4-1 16,-1 2-14,-2-2 13,-5 2-19,-2-2 18,-2 2-31,-4-3-4,-3 2-52,-3 0-24,-2 0-18,-3 1-19,-12-3-24,17 3-50,-17-3-5,0 0-49,0 0-6,0 0-37,0 0-447,-7 8-269</inkml:trace>
  <inkml:trace contextRef="#ctx0" brushRef="#br0" timeOffset="170440.5326">21755 13877 531,'-22'-1'394,"2"-2"-63,4 2-44,-1 0-30,6 1-29,-3-3-29,14 3-26,-16-2-26,16 2-23,0 0-11,0 0-12,0 0-9,0 0-2,0 0-14,18 2-9,-4-2-13,3 3 8,3-1 11,7 2-2,6-1-2,6 0 14,8 1-15,4-1-3,2 0-15,3-1 6,0 0-20,1 1 9,2-1-6,-1 1 25,0 0-27,1-2 13,-1 2-17,-3-3 15,1 3-24,-1 0 7,-3-2-30,-3 2 27,-7-1-14,-1 0 36,-3-2-25,-1 1 21,-6 1-22,-2 0 44,-3-1-23,-4 0 17,-3 0-29,-3 1 28,0-2-17,-3 2 40,-1-1-17,-12-1 18,20 1-28,-20-1 19,16 1-21,-16-1 11,13 0-22,-13 0 4,0 0-23,16 0 2,-16 0-11,0 0 10,12 2-20,-12-2 14,0 0-17,0 0 10,13 1-21,-13-1 12,0 0-45,0 0-16,0 0-46,0 0-10,12 2-58,-12-2-15,0 0-36,0 0-33,0 0-49,0 0-12,0 0-51,0 0-133,-11 0-395,11 0-457</inkml:trace>
  <inkml:trace contextRef="#ctx0" brushRef="#br0" timeOffset="183399.3184">13175 11693 341,'0'0'450,"0"-15"-104,0 15-60,-4-21-47,4 11-24,-2-2-13,0 0-63,-3 0 26,0-1-50,3-1 6,-5-1-40,1 1 22,1-1-18,-4 1 5,4-1 2,-3 2-6,-1 0 0,-3 1-16,1 0-9,0 2-15,-3 1-9,-1 1-7,-1 1-4,-1 2-7,-2 1-1,-1 2-20,0 2 16,-3 0-17,-3 5 16,-4 1-17,-1 3 16,-5 5-18,0 1 17,0 2-11,0 3 14,2 1-3,1 3-4,1 1 0,1 4-1,1 0 1,1 2 6,2 2 0,2 2-20,1 0 26,2 1 1,1 1-2,5 1-1,-1 0-16,4 0 13,4-6-9,3 1 14,2 1-7,4-2 33,0 0-7,4 2 14,2-2-12,5 6-2,0-2 11,6-3 3,-1 0-3,3-3 2,5 0 13,0-4 4,3-1-10,3-2-7,3-2 5,1-3-1,2-2-4,2-2-4,0-2-19,0 0 11,-1-5-4,-1-2 6,0-3-20,4-2 5,-4-1-9,4-3 5,-2-2-15,2-4 7,2 0-14,-2-4 3,-4-2-16,-3-1 16,-1-3-4,-1 0 14,-4-4-22,-2-1 25,-4-3-14,-2-1 10,-3-3-3,-5-2-3,1-2 0,-6-4 0,-1-2-29,-5 3 32,-2-9-15,-3 0 12,-3-2-15,-6-7 14,-2 1-15,-2 2 19,-3 3 1,-2 1-5,0 4 0,0 6 1,-6-3-13,4 7 8,-2 3-14,-2 3 17,-1 1-13,-1 5-12,-2 2 3,3 3 6,1 5-55,0 4-48,5 3-13,-1 2-36,2 3-53,0 4-41,2 0-25,0 5-74,1 3-69,6-2-474,0 5-463</inkml:trace>
  <inkml:trace contextRef="#ctx0" brushRef="#br0" timeOffset="184271.6097">17911 11548 50,'-36'-13'489,"0"0"-103,-2 1-122,-1-1-26,1 3-71,-2-1 34,-2 3-66,6 0 28,-1 2-15,-7 0-26,4 2-28,-1 3-1,-1 0-34,-2 1 12,-5 1-23,0 3 21,-2 0-14,4 3 3,-1 2 1,1 0 21,2 2-20,2 3 22,3 2-4,2 0-9,2 4-12,2 2-6,6 0 5,2 2-5,2 2-1,3 0 4,7 1 16,3 1 15,3 0-7,3 4-13,2 1-20,6-1-1,1 2-10,4 4 15,4 1 14,4-3 17,3-1-5,4 1-17,1-5 37,4 1-24,4-1 3,4-3-21,6 2 3,5-2-25,1-3 8,-4-4-17,2-3 7,2-3-18,0-2 11,2-2-19,1-2 14,0-4-15,0-2 17,2-2-11,-5-2-13,2-4 14,-5-3-12,0-2 1,-4-1 8,-3-4 0,-4-2 5,-3-2-4,-3-3-5,-5-3-1,-6 2 2,-3-4 0,-1-2-21,-7-3 24,-1-3-15,-4-2 17,-3 0-13,-3-6 13,-4 0-11,-4 1 10,-1 0 10,-3 3 15,-2 2-9,-4 1 0,-1 4-6,-4 3-4,-2-3-3,0 6-1,-2 4-5,-4 1-2,0 6-6,-5-2-58,2 5-100,-4 4-50,4 4-92,-2 4-65,-6 4-104,-3 4-638,-2 4-728</inkml:trace>
  <inkml:trace contextRef="#ctx0" brushRef="#br0" timeOffset="196493.6539">20529 14221 104,'55'27'315,"6"0"-121,6-1-24,1-2-74,4 1-20,1-1-59,6-3-53,2 1-82,-1-5-140,5 0 81</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9:05:05.678"/>
    </inkml:context>
    <inkml:brush xml:id="br0">
      <inkml:brushProperty name="width" value="0.05292" units="cm"/>
      <inkml:brushProperty name="height" value="0.05292" units="cm"/>
      <inkml:brushProperty name="color" value="#800080"/>
    </inkml:brush>
  </inkml:definitions>
  <inkml:trace contextRef="#ctx0" brushRef="#br0">15416 6457 507,'0'0'296,"-14"-6"-56,14 6-94,0 0-19,-2-11-112,2 11-66,4-11-171,-4 11-111,7-16 209</inkml:trace>
  <inkml:trace contextRef="#ctx0" brushRef="#br0" timeOffset="574.8555">14159 5190 465,'0'0'405,"-13"-8"-22,13 8-52,-9-5-24,9 5-21,0 0-28,-11-7-23,11 7-13,0 0-23,-9-5-7,9 5-36,0 0-16,0 0-37,0 0-11,-11-3-1,11 3 81,0 0-12,-2 13-10,2-13-34,0 19-12,0-7 30,0 5-28,0 2-4,4 7-16,-3 5 49,3 4-32,-4 11-26,4 3 12,-4 4 8,2 3-11,0 2 8,-2 12-28,1-1 14,0 0-5,-1 1-28,1-12 10,1 2-34,-2-3 13,2-2-26,0-2 19,1 0-25,0-4 23,-1-2-27,0-1 25,0-3-32,0-6 26,0-2-4,1-2-3,-3-4 2,1 1-12,-1-6-84,0 0-68,0-2-43,-1-3-78,-2-2-70,3-3-55,0-1-45,0-13-143,-2 15-596,2-15-791</inkml:trace>
  <inkml:trace contextRef="#ctx0" brushRef="#br0" timeOffset="1713.2988">14018 5504 430,'5'-14'499,"1"1"-94,-1 1-61,4 0-42,-2 2-26,2 0-45,-1 0-29,4-1-8,-1 3-14,3 0-22,1 1-9,-1 0-15,8 0 0,1 0-26,4 2 1,6-2-15,1 1 14,14 1-6,1-1 15,7-1-19,2 2-26,14-2-7,5-1-8,6 1-7,3 1 14,6 0 12,2 1-11,4 1-27,3-2 10,5 2-16,2 1-3,0 0-3,24 1 12,-21-2-26,23 4 1,-20-1-2,20 2 15,0 1-24,-2 0 0,1 1-5,-3 1 22,-21-1-20,20 4 16,-24-2-21,3 1 19,-3-1-20,1 1 19,-2 1-12,-3 1 12,-1 1-18,-2-2 15,-4 2-24,-2-3 21,-4 2-19,-2-1 17,-4-2-22,-3 2 12,-3-2-22,-4-1 4,-11 1-27,-2-2-7,-1-1-1,-2 1 7,-5-1 18,2 0 8,-10-2 3,-3 0 10,-1 0-5,-3 0 0,1-3 4,-6 2 1,3-3-1,-5 1 6,0 0 0,-4 0-6,2-1-3,-3-1 15,-3 2-7,-3-1 15,-2 0-12,-2 0-17,-1 2 21,-3-3-4,-10 5 3,16-6 6,-16 6-6,7-5 1,-7 5-1,0 0 6,0 0-3,0 0 4,-2-13-5,2 13-9,0 0 15,-9-4 5,9 4-12,0 0 12,-10-5-2,10 5-1,0 0-6,0 0 7,-11-3-3,11 3 2,0 0 1,0 0 7,-7 9 8,7-9-11,-5 8 39,5-8 8,-4 13 1,4-13-22,-4 20 6,1-8-16,1 5 22,1 1-3,-2 4 23,0 2-30,1 3 21,1 5-20,-3 2 23,0 1-26,3-1 27,-2 4-31,1-1 23,-1 6-8,-1 0 23,3 1-8,-2 0-6,2 2-2,0-8-5,-2 6-13,3-5 28,-1-1-30,1 0 23,0 1-32,0-4 20,0 3-29,0-4 23,1 0-27,-1 0 11,1-5-10,-1 0 27,0-2-3,0 2-8,0-4-9,-1 1-1,0-2 0,0 1-5,-1-3-5,1-1 2,-3-2-4,3-1 23,-1-2-32,-1 1 35,0-1-36,1-3 28,-1-1-30,-1 0 32,2-1-33,-2-1 36,-2-2-39,2 1 37,-3-2-38,2 0 45,-1 0-39,-3-3 40,1 1-36,8-5 36,-16 7-48,4-2 45,2-3-48,-3-1 43,-1 0-49,0-1 48,-6 0-49,-1 1 43,-3-2-44,-5 1 25,-3-1-27,-8 0 51,-7 0-48,-8 0 55,-4-2-56,-5 1 3,-15 1 5,-7-1 1,-6 0 43,-2 0-50,-9 0 48,-5-1-46,-24 1-5,-4 1 6,-3-1 7,0-1-4,-2 0 48,0 1-45,-4-2 0,2 4-1,1 0-9,1-3 14,-4 3 3,5 0 3,-1 0-3,4 0-1,1 0-2,22 0 2,-18-2-4,22 2 4,3-1-16,0 1 22,4 0-27,0 1 28,2 1-20,4-2 25,1 3-5,3 2 9,2 0-10,3-1-10,2 3 7,3 1 2,3 0-2,3 1-4,7-1-9,10-2-13,6 0-11,4 0-7,10-3-11,4 1-25,7-1-28,2-2-17,6-1-24,2 0-55,2-1-84,4-2-68,3-1-41,2-1-48,8 5-90,-9-13-643,7 2-791</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16:10.457"/>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008080"/>
    </inkml:brush>
    <inkml:brush xml:id="br2">
      <inkml:brushProperty name="width" value="0.05292" units="cm"/>
      <inkml:brushProperty name="height" value="0.05292" units="cm"/>
      <inkml:brushProperty name="color" value="#00B0F0"/>
    </inkml:brush>
  </inkml:definitions>
  <inkml:trace contextRef="#ctx0" brushRef="#br0">2583 14940 95,'0'0'352,"0"0"-120,3-10 30,-3 10-59,0 0 35,0 0-32,0 0 12,2-12-2,-2 12 34,0 0-7,0 0-4,2-10-10,-2 10-26,0 0 33,0 0 13,-2-11-6,2 11 11,0 0 15,-3-9-24,3 9 8,0 0-20,0 0-2,-6-9-3,6 9-9,0 0-6,0 0-21,0 0-8,0 0-32,-5-9-3,5 9-31,0 0 3,0 0-18,-5 8 3,5-8-10,-5 12-3,3-2-22,-1-1 4,2 3-16,-2 4-1,2 1-12,-2 1-6,2 1-8,-2 2 0,2 1-4,0 1-10,-2 0-2,2 1 3,0-2-7,-1-1-3,0 1 0,0-1 0,0-2-4,1 2-2,0-1 0,-2-1 0,2-1-3,-2 0-38,2-1-46,0-2-57,-2 2-65,2-5-51,-2 1-65,2-2-61,1-11-63,-4 19-65,4-19-73,-3 15-23,-1-6-773,4-9-980</inkml:trace>
  <inkml:trace contextRef="#ctx0" brushRef="#br0" timeOffset="612.3574">2527 15233 2,'0'0'825,"0"0"-186,0 0-69,0 0-70,1-13-78,-1 13-16,0 0-99,8-8-25,-8 8-64,8-8-9,-8 8-72,13-7 4,-13 7-63,16-7 13,-6 4-43,1-1 16,1 2-38,0 0 22,2-1-37,-1 2 18,2-2-29,-2 1 15,5 1-49,-4 0-13,1-1-52,2 1-25,0-2-18,-1 2-7,2-1-16,-3 1-14,2-4-13,-2 3-12,0-2 1,1 2-6,-1-2 19,-3 0 6,0 0 30,0 0 7,-3 1 56,1-1-6,-1 0 41,-1-2-14,0 2 48,-1-1-22,-7 5 56,11-12 11,-11 12 40,9-11-3,-9 11 35,7-14 3,-7 14 13,2-14-10,-2 14 53,2-15 22,-2 15-11,-3-15 13,3 15 27,-3-14 7,3 14 4,-6-17 3,6 17-17,-5-15 20,5 15-10,-5-11-10,5 11-12,-7-8-11,7 8-13,-6-7-14,6 7-19,0 0-15,-11-5-4,11 5-17,0 0-2,-12 9-3,12-9-13,-8 12 24,3-2-26,0 2 8,1 3-32,2 0 13,-2 1-25,1 4-4,-1-1-2,2-1-1,1 3-8,-2 1 0,-1 2 14,3-3-25,0-1 14,0 0-26,-2 3 21,2-3-17,-1-5 3,2 5-28,-1-2 39,1-1-19,-1 1 13,0-2-19,-1 1 10,1-2-22,0-1-21,-1-1-31,1 0-42,0 1-40,1-2-42,-3-1-49,2 1-59,1-12-62,-4 20-69,4-20-66,-2 14-41,-1-3-277,3-11-307,-5 11-738</inkml:trace>
  <inkml:trace contextRef="#ctx0" brushRef="#br0" timeOffset="1529.483">3355 15455 357,'0'0'659,"4"-17"-96,-4 17-45,1-18-78,-1 18-23,0-25-37,-1 16-62,-2-5 9,2 3-63,-4-3 1,2 0-45,0 1-7,-3 4 1,3-2-25,-3 2-23,0 1-24,0 1-16,-2 0-12,0 1-15,0 1-16,8 5-12,-18-3-15,18 3-7,-22 2-5,12 3-12,-3-1-2,1 4-8,-1 0 0,2 1-7,0 1 0,-2 4-1,3 0-5,-1 2-4,0 1-2,3 1 3,0-3 1,3 3-2,0-1-8,-1-2 0,3 2-1,1-2 2,1-2 0,1-1-1,1 1 2,1-3 0,-2-10 5,7 16-4,0-7 0,-7-9-5,13 8 3,-13-8-1,18 1-2,-8-3-1,1-2-2,3-2-13,-3-1-1,3-1 10,2-4-5,-1 0 7,-1-1 0,0 1 2,-3-1 1,0 4 5,0-3-6,-3 4 8,1-3-5,-3 4 13,2-1-14,-8 8 6,10-10-5,-10 10 4,8-5-2,-8 5 3,0 0-6,11 4 11,-11-4-9,5 9 8,-5-9-8,5 11 7,-5-11-9,7 14 1,-7-14 1,6 17 1,-6-17 0,8 15-9,-8-15-26,8 17-31,-8-17-18,9 13 0,-9-13-24,12 11-10,-12-11-21,12 7-14,-12-7-19,15 2-17,-15-2-14,18-4-6,-8 1 25,2-1-7,1-1 24,-1-4 31,1 1 28,0-1 24,-2-1 18,1 0 17,2-4 16,-3 0 33,-3 1 30,2 0 19,-2-4 17,-2 1 48,0-1-21,-3 3 41,0-6-38,-2 4 70,-1 0-58,-1 2 31,-3-3-43,2 3 44,-2 1-14,-1-1-5,-1 5-37,0 1 21,-2-1-17,8 9 5,-14-9-27,14 9 6,-16-5-25,16 5 5,-14 3-22,14-3 3,-13 4-19,13-4 7,-13 12 0,8-3-1,1-1-16,1 1 16,3-9-15,0 21 11,3-10-17,1-1 11,2 3-21,1-2-11,2 1-34,0 0 19,1-3-18,3 3 25,-2-3-24,3 1 24,-2-2 6,1 2 3,-1-3-15,0 0 28,-1 1-11,-2-4 20,0 3-25,0 0 29,-9-7-20,14 10 32,-14-10-2,7 10 47,-7-10-5,3 9 13,-3-9 4,-2 13 4,2-13 15,-8 11-10,2-6-4,6-5-3,-16 11-6,7-6-10,-1-1-12,-1 0-8,0 1-6,-1-1-8,2 0-8,-2-1-2,1-1-8,0 1-64,11-3-80,-20 3-74,20-3-89,-14 0-114,14 0-102,-13-2-206,13 2-509,-6-6-842</inkml:trace>
  <inkml:trace contextRef="#ctx0" brushRef="#br0" timeOffset="2029.0554">3951 15037 215,'0'0'839,"-8"-12"-133,8 12-73,-7-12-109,7 12-6,-8-11-86,8 11-37,-7-8-83,7 8-34,-5-6-71,5 6-33,0 0-40,0 0-5,0 0-11,-6 8-5,6-8-14,1 20-2,0-7-24,0 2-5,2 1-14,0 4-9,1-3-5,-2 5-7,2 0-4,1-2-8,-1 2-1,0-1-8,-2 1 1,2-1-6,-1-2 4,-1-1-7,1-1 5,-1 1-5,0-3 4,0 1-6,-1-3 9,0-1-10,-2 0 8,1-12 12,-1 21-17,1-21 3,-4 16-4,4-16-2,-2 13 2,2-13 2,0 0-7,-7 8-1,7-8 1,0 0 0,-7-4 3,7 4-3,-4-9 2,4 9-2,0-15-1,0 15-3,5-19 2,0 9 4,1 0 0,3-2 0,0 0 0,0 3 1,4 0 3,0-1 1,0 2 17,2 1 14,-1 0 24,3 2 5,-1 3 33,3 0 30,0 2 2,-1 1 0,2 1-13,-1 3-3,-3 0-5,2 5-16,-1 0-18,-2 2-4,-2-1-15,0 4-10,-4 2-9,-3-2-5,-1 2-3,-2 0-9,-1-3-35,1 3-87,-6 0-105,2-4-97,-1 1-148,-2-1-183,-1 0-257,-1-3-780,1-1-1342</inkml:trace>
  <inkml:trace contextRef="#ctx0" brushRef="#br0" timeOffset="3043.5453">5393 15197 93,'0'0'798,"-1"11"-125,1-11-58,0 0-47,4 11-73,-4-11-31,0 0-18,11 5-58,-11-5-44,0 0-48,19 0-41,-19 0-41,16-5-37,-6 2-23,-1-4-18,1 0-26,3-1-21,-2-3-17,5-2-12,-2 2-10,-1-2-8,2-1-6,-2 0-4,-1 0 3,0-2 1,-2 2 1,-1 0 26,-1 0-4,-2 1 0,1-2-2,-2 1-2,-3 1-9,-1-2 9,-1 4 7,-2-3-5,-2 3 3,-1 1 0,0 0 0,0 1 3,-3 2-2,-1-1-9,2 2 1,-2 2 3,-2 1 5,11 3-13,-19-1 2,19 1 0,-20 4 7,10-2 3,-1 6 18,-1 0-7,3 1-48,-2 1-23,1 4 0,1 3 0,1 2 0,0 2 0,3 2 0,-1 1 0,4 4 0,-2 3 0,4-2 0,0 1 0,0 3 0,3 3 0,-1 2 0,1 7 0,1-2 0,-2 3 0,2-2 0,1 0 0,-3 4 0,2-5 0,-1 1 0,0-1 0,-1-6 0,-1 0 0,1 1 0,-2-1 0,0-2 0,0 2 0,0-4 0,0 1 0,-2-1 0,2-5 0,-1 0 0,0-2 0,1-1 0,-1-1 0,1-4 0,-2-1 0,2-2 0,0-3 0,2 0 0,-1-2 0,-1-12 0,4 18 0,-4-18 0,9 9 0,-9-9 0,15 0 0,-5-1-88,3-6-13,0-1 4,3-3 19,1 0 11,-1-1 13,1-3 5,0 1-2,-3-1-2,1 1 9,-2-3 23,1 3-4,-4-2 11,1 0 0,-3 2 2,-3-1 2,1 1 2,-3-1 4,-1 3 0,-4-2-3,1-3 3,-4 2-1,-3-3 28,-3 0 0,-2-1-38,-3-1 13,-4 0-10,-4-3 18,1 3-24,-4-1 27,-1 1-25,4 3 25,-4-4-22,2 6 26,2-2-20,0 1 11,2 2-18,4 1 19,1 1-11,2-1 6,1 2-19,5 0 20,1 1-29,2-1 28,2 0-18,3-2 6,5 2-2,-1-1-1,4-2-15,1 2-20,4-2-31,1 0-20,5-1-28,1 0-28,3-2-45,2 3-42,-1-3-46,3 4-111,-1 1-76,1 0-47,-1 0-125,0 3-591,-1-1-849</inkml:trace>
  <inkml:trace contextRef="#ctx0" brushRef="#br0" timeOffset="3476.9223">5893 15221 594,'5'-9'760,"-5"9"-96,0 0-47,0 0-53,0 0-53,0 0-53,-10-4-56,10 4-35,-8 8-1,8-8-66,-10 10 10,4-2-69,-1 3-30,1-1-33,0 4-21,0-1-25,1 1-22,1 2-25,2-1-22,0-1-11,2 2-18,0-3 4,3 3-10,0-2-7,2-2-4,2 0-5,0 1-3,0-5-4,4 1-21,0 0-36,-2-5-13,3-1-43,0 2-36,1-5-10,1 0-23,-1-2-5,3-3-20,-1 1 18,1-2-17,-2-3 39,1 1-26,1-1 56,-1-3-7,-2 0 35,-1-2 11,0-1 15,-5 2 14,-1-2 45,-1 1-25,-1-3 41,-2 5-9,-2 1 84,2-1 20,-2 12 13,-2-19 7,2 19 23,-1-14 8,1 14 2,-2-10 12,2 10-4,0 0-6,0 0 1,0 0 8,0 0 8,0 0-12,-10 8-22,10-8-9,0 15-18,0-15-5,1 19-34,0-7 4,2 0-23,-2 0-8,3 2-8,-3 0-2,1-1-38,1-2-81,0 3-63,1-5-49,-2 4-63,3-2-44,0-1-102,2-4-82,-2 2-47,-5-8-24,13 9-224,-13-9-318,14 6-723</inkml:trace>
  <inkml:trace contextRef="#ctx0" brushRef="#br0" timeOffset="3862.4222">6322 15291 228,'3'-17'829,"-3"17"-153,1-12-32,-1 12-131,0 0-34,1-12-58,-1 12-61,0 0-45,0 0-38,0 0-27,0 0-31,0 0-34,4 12-22,-4-12-19,1 13-24,-1-13-23,3 12-17,-3-12-17,2 14-17,-2-14-2,3 17-16,-3-17 2,3 14-12,-3-14-1,1 13-7,-1-13 2,1 12-3,-1-12 5,0 0-6,0 13 5,0-13-4,0 0 10,0 0-6,0 0 2,0 0 7,0 0-8,0 0-3,0 0-2,0 0-2,4-13-3,-3 1-7,2-3 8,1 1 2,1-3-2,1-3-1,3 3-1,1-2-1,2 1 1,-2 0 0,3 1 1,0 3 3,0-1 10,2 4 18,-1 1 37,1 2 33,-1 2 4,3 5 15,-4-2 24,2 5-5,-1-1-1,1 3-12,-2 0 4,2 3-21,-2 1-21,0 2-19,-3 0-8,-1-1-22,0 4-3,0-2-10,-3 1-15,0 0-60,-4 0-50,2-1-78,-1 0-78,-1 1-77,-2 0-78,0-12-124,-2 21-162,2-21-118,-4 21-705,1-13-1144</inkml:trace>
  <inkml:trace contextRef="#ctx0" brushRef="#br0" timeOffset="4488.1124">6966 15083 245,'9'-10'795,"-9"10"-130,8-11-59,-8 11-40,5-11-88,-5 11-33,3-11-64,-3 11-31,0 0-56,-2-15-20,2 15-30,-6-8-28,6 8-4,-13-4-24,13 4-18,-17 0 22,6 2-45,0 1-29,-4 4-17,1 0-4,2 2-9,-4 4-3,2-1-5,0 4-9,1-1-14,2 4 1,-1-2-15,3 2-1,2-1-15,-1 3 5,3-4-16,2 0 6,2-1-11,1-2 0,4 1-2,1-2-5,1-2-12,3-1-28,2-1-43,1-2-33,1-2-33,2-2-41,2-1-12,0-2-43,-1-1-5,5-2-58,-2-1-4,3 0-31,-1-2-8,1-2-10,-3 0-8,0-1 8,2-2 3,-3 1-14,0-2 23,-1 0 58,-1-3-67,-1 1 77,-2 0 14,0-2 125,-2 1 115,0-1 123,-2-2 17,-2 5 55,-2-3 22,-1 0 46,-1 1 33,-1 0-6,-2 1 9,0 2 22,-1-1 26,0 2-34,-1 0 6,0 1-23,2 10 5,-4-17-26,4 17-10,-4-12-24,4 12-12,-5-9-17,5 9-9,0 0 1,0 0 11,0 0 3,-10 5 1,10-5-18,-4 18-23,3-7-3,-1 5-18,2-1-22,-1 4-16,-1-1-16,2 1-11,-2 1-17,1 1-5,1-1-17,0 2 0,0-1-7,0-2-11,0 0-14,1 1-43,1-3-52,0 0-64,1-1-41,-2-3-50,2-1-38,-1 0-76,1-3-46,-3-9-102,5 16-66,-5-16-76,5 12-757,-5-12-1018</inkml:trace>
  <inkml:trace contextRef="#ctx0" brushRef="#br0" timeOffset="4722.4711">7077 15250 381,'-11'-2'778,"11"2"-103,-19-3-18,19 3-101,-13-3-56,13 3-65,-11-2-58,11 2-67,0 0-62,-11-6-27,11 6-9,0 0-14,0 0-46,8-8-25,-8 8-18,14-6-21,-4 5-15,2-5-15,3 5-11,0-3-10,3 0-7,1 1-9,-1 0-38,5-3-74,0 4-77,-1-4-60,1 3-101,-4-1-68,-1 2-56,1-4-68,-1 5-187,-2-4-345,0 3-671</inkml:trace>
  <inkml:trace contextRef="#ctx0" brushRef="#br0" timeOffset="4955.7123">7466 15088 478,'0'0'757,"0"0"-73,0 0-73,0 0-50,0 0-47,0 0-50,-9 5-40,9-5-41,-4 12-42,4-12-23,-6 19-22,3-10-33,2 4-31,0-1-11,-2 0-49,2 5-36,-1-3-9,1 1-24,-1 2-15,0-5-22,1 5-15,1-3-15,-1-2-3,1 1-12,-2 1-15,2-2-58,2 1-57,-2-13-64,0 23-47,0-23-67,1 20-31,-1-20-112,3 12-59,-3-12-40,3 14-51,-3-14-123,0 0-390,6 10-709</inkml:trace>
  <inkml:trace contextRef="#ctx0" brushRef="#br0" timeOffset="5252.5742">7470 14976 741,'0'0'681,"0"0"-70,-14 3-52,14-3-106,0 0-18,-5 12-62,5-12-35,2 10-58,-2-10-3,5 11-42,-5-11-8,10 10-8,-2-5-34,-8-5-9,19 6-20,-8-5 1,-11-1-4,24 3-19,-13-6-6,-11 3 1,22-2 1,-12 0-11,2-3-10,-12 5-14,16-8-5,-16 8-14,13-9-14,-8 1-7,-5 8-11,5-13-11,-5 13-6,2-14-6,-2 14 0,-6-11-17,6 11-19,-10-7-59,10 7-67,-18-1-62,18 1-80,-24 3-58,13-1-131,-5 4-108,2-2-149,1 6-760,-2-2-1116</inkml:trace>
  <inkml:trace contextRef="#ctx0" brushRef="#br0" timeOffset="5830.6851">7978 15257 202,'0'0'696,"-9"-9"-114,9 9-42,-11-7-46,11 7-33,-13-8-89,13 8-1,-19-3-50,9 0-37,10 3-38,-21 1-11,10 1-36,-3 1-18,1 1-27,0 2-30,-1 1-6,0 0-10,1 3-15,-1 2-23,0 2 0,3 0-19,-1 1 1,3 0-16,1 2 3,3-2-13,-1-1-2,2 3-12,2-2 6,0-1-12,2-2 10,3 0-11,1-1 4,3 0 1,1-2-10,1-2 1,4-1-1,0-1 9,2-5-13,-1 0 5,5-3-21,2-2-5,0-2-25,1-2-2,-1-2-4,3-2 17,-1 0 0,-3-5 19,-4 4-6,0-2 15,-4 1 1,-2-2 2,-3 1 2,-3 1-3,-2 0-6,-4 1 4,-2 1 17,-2 1-16,-3-2 13,0 4-12,-5 0 17,1 1-13,-1 2 10,-2 2-13,-1 0 14,2 2-4,0 2 3,0 0 3,2 1-8,1 1-1,0 0-4,2 2 0,1 1-1,9-4 11,-13 12-5,13-12 0,-2 9-11,2-9-37,5 11-66,3-7-25,2 2-82,3-3-61,2-1-49,3 1-26,0-2-28,3 0-30,0-2-80,0 0-456,4-2-533</inkml:trace>
  <inkml:trace contextRef="#ctx0" brushRef="#br0" timeOffset="6237.66">8190 15213 733,'8'-5'502,"-8"5"-41,9-7-2,-9 7-19,6-7-47,-6 7 4,0 0-38,0 0-9,0 0-21,0 0-43,0 0-35,0 0-38,0 0-27,0 0-22,0 0-18,-7 6-18,7-6-8,1 13 3,-1-13-19,1 19-16,1-9-16,1 0-16,-1 0-10,0 2-6,1-3-7,-1 2-1,-2-11-11,5 18-3,-2-10-3,-3-8-4,3 16-3,-3-16 2,2 13-4,-2-13 3,3 10 18,-3-10-21,0 0-1,0 12 1,0-12-1,0 0 1,0 0 0,0 0-2,0 0 14,-12-2-10,12 2 3,-6-11-4,6 11 4,-7-18 5,2 6-2,3-2 8,-2-1 2,3 0 13,-1-2 1,2 0 0,2 0-4,0 0 4,2 1 7,2-1-5,1 2 5,0-2 6,5 0 17,1 4-7,1 0 12,1 2 0,2 1 10,1 5 1,-2 1-4,2 1-1,1 1 14,1 4-7,-1 3-9,2 2-7,-1 3-5,-1 1-37,-2 3-28,-2 1 0,-1 0 0,-3 3 0,-2-1 0,-1 1 0,-2 2 0,-2-2-164,-1-2-139,-3 2-123,1 1-120,-4-1-246,1 1-245,0-1-523,0 0-1202</inkml:trace>
  <inkml:trace contextRef="#ctx0" brushRef="#br0" timeOffset="6995.7625">9167 15497 337,'0'0'573,"-4"-11"-75,4 11-47,-4-11-31,4 11-48,-4-11-31,4 11-24,0 0-20,-5-12 5,5 12-51,0 0 8,-2-11-42,2 11-5,0 0-40,0 0-1,-3-11-33,3 11-3,0 0-35,0 0-2,0 0-22,0 0-1,0 0-10,0 0-4,0 0-14,0 0 2,0 0-17,-5 11 4,5-11-14,-4 11 5,4-11-16,-6 10 7,6-10-5,-7 11-3,7-11-4,-10 9-4,10-9-6,-9 8 9,9-8-1,-8 6-3,8-6-1,-8 6-2,8-6 5,0 0-8,0 0 2,0 0-2,-11-5 10,11 5-11,0 0 3,0 0-3,-1-14 9,1 14-8,0 0 9,5-13-8,-5 13 6,7-9-8,-7 9 10,10-8-11,-10 8 10,7-7-4,-7 7 6,11-3-9,-11 3 9,0 0-7,17-2 10,-17 2-5,11 3 14,-11-3-3,10 2 6,-10-2-8,7 6 5,-7-6-6,0 0 6,8 10-10,-8-10 8,0 0-10,2 11 3,-2-11-1,-4 8 1,4-8-3,-6 6 5,6-6-10,-7 7 4,7-7-6,-12 5 1,12-5 0,-11 3 6,11-3-4,-14 0-3,14 0 4,-14-5-8,14 5 7,-17-4-6,10-2 7,7 6-10,-13-7 8,4 2-6,9 5 7,-10-13-9,10 13 10,-8-11-6,8 11 6,-5-10-9,5 10 13,-4-11-6,4 11 8,6-9 15,-6 9 10,12-6 28,-12 6 19,16 0 41,-4 0 19,0 5 12,3 0 19,-1 3 7,4 3 11,-2 3-6,1-2 17,1 6-11,-5 1-78,0-1-111,-2 1 0,-2-1 0,-3 4 0,-3-1 0,-2-1 0,-2-1 0,-4 3 0,-3-2 0,-5 3 0,-2 0 0,-3 0-402,-1-3-139,-4-1-191,0 0-243,-8 1-775,-1-1-1440</inkml:trace>
  <inkml:trace contextRef="#ctx0" brushRef="#br0" timeOffset="9132.0457">11532 14984 517,'-4'-11'690,"4"11"-76,-4-8-38,4 8-61,-5-11-13,5 11-55,-4-9-18,4 9-46,0 0-40,-5-9-29,5 9-40,0 0-39,0 0-23,-6-7-13,6 7-3,0 0 10,-7 11-43,7-11-8,-4 19-9,2-4-14,0 2 2,-2 1-23,2 4-15,-1 1-2,1-1-2,0 4-17,0-2-12,0 1-5,2 0-3,-2 0-7,0-1-4,2 1-9,-1-1-10,-1-4-12,1 0-13,0-1 0,1-1 0,0 0 0,0-4 0,-1 1 0,1-4 0,0 2 0,0-13 0,0 19 0,0-19 0,0 17 0,0-17 0,0 10 0,0-10 0,0 0 0,2 10 0,-2-10 0,0 0 0,0 0-3,8-8-42,-8 8-4,4-11-4,-4 11 6,4-18 5,-4 18-20,3-21 13,-1 9 12,0-1-4,3-2 15,-2 1 0,1 2 11,0-2-4,-1 0 4,3 1 1,-1 0 13,2 1-6,0 0-5,-1 3 8,1 0-6,1 1 8,0 3-9,0 0 10,2 1-7,-10 4 17,20-3-20,-9 4 11,1 3-10,0 3 14,2 1 1,-1 1-1,-2 1-7,3 2 9,-2 0 1,0 3 24,-2-1-23,-1-2 7,-2 1-11,0 2 2,-4-1-2,1 0 1,-3-2-2,2 2-3,-3-3 0,0 3-17,0-3-51,-4 0-64,3 0-71,-3-1-71,4-10-75,-6 15-58,6-15-108,-8 10-75,8-10-111,0 0-705,-8 6-1010</inkml:trace>
  <inkml:trace contextRef="#ctx0" brushRef="#br0" timeOffset="9507.2124">12160 15033 468,'7'-8'757,"-7"8"-96,9-12-63,-9 12-80,8-9-39,-8 9-68,5-10-6,-5 10-55,0 0-14,2-11-46,-2 11-32,0 0-20,-9-8-13,9 8-7,-13 0-17,13 0 3,-19 7-19,7-2-9,-2 2-16,-2 3-18,-2 2-15,3 3-1,-4 1-18,2 3-8,-1 3-11,4 1-6,0-1-14,1 3-11,2-1-10,4-2-3,0 0-10,3 2-12,2-5-23,0 0 0,2 1 0,4-1 0,-1 2 0,3-3 0,0 2 0,4-2 0,1-2 0,0-1 0,3-1 0,3-1-110,-2-2-83,3-2-74,1-1-53,4-2-66,-5-2-65,4-2-108,-2 0-78,2-2-124,1 0-671,-2-2-1042</inkml:trace>
  <inkml:trace contextRef="#ctx0" brushRef="#br0" timeOffset="9819.8724">12607 15158 649,'-2'-13'667,"1"1"-65,0 3-12,1 9-64,-1-21-59,-1 9-24,2 12-31,-2-17-32,2 17-33,-2-15-15,2 15-18,-2-13-18,2 13-13,0 0-48,-2-15-32,2 15-27,0 0-32,0 0-7,0-13 4,0 13-13,0 0-10,0 0-7,4 16 2,-4-16-13,2 23-9,0-7-8,-2 0-14,0 4-35,0 0-34,0 5 0,0 1 0,0-2 0,-2 2 0,2-1 0,-2-1 0,2 1 0,0-2 0,-2-2 0,2 0 0,-2-3 0,1 0-38,2-1-173,-1-2-49,4-3-59,-4 1-67,4-5-50,0 3-86,1-5-78,-5-6-87,12 12-151,-12-12-390,13 3-837</inkml:trace>
  <inkml:trace contextRef="#ctx0" brushRef="#br0" timeOffset="10135.2657">12899 15163 220,'-2'-10'660,"0"1"-114,2 9-65,-5-15-55,5 15-61,-9-14-44,9 14-47,-9-10-37,9 10-18,-11-5-26,11 5-30,-14 0-13,14 0 40,-19 4-52,7 0 0,3 0-20,1 5 1,-2-1-12,-1 4 6,2 1-6,-1 3-7,2 1-11,-1 3 7,3-1 0,0 0-2,2 2-24,2-3 1,-2-1-21,3 2 0,1-2-7,1 3-5,3-5-7,-2 1-7,2 0-3,2-3-5,0 0 0,0 0 5,3-3-10,1 0-2,1-3-8,0 1-60,3-2-73,1-3-103,3 1-103,-2-2-90,4-1-101,-1-1-152,7-3-526,-2 0-815</inkml:trace>
  <inkml:trace contextRef="#ctx0" brushRef="#br0" timeOffset="10711.0931">13317 15370 651,'0'0'657,"0"0"-74,0 0-43,0 0-65,3 10-47,-3-10-37,0 0-41,-3 12-48,3-12-43,-4 9-25,4-9-40,-5 11-26,5-11-25,-7 12-18,7-12-19,-6 11-16,6-11-12,-9 11-9,2-4-13,7-7-11,-9 11-6,9-11-7,-11 11-5,11-11-2,-10 5 2,10-5 6,-6 4-4,6-4 1,0 0-1,0 0-6,0 0-2,0 0-7,-13-1 1,13 1-5,0 0-1,6-8-3,-6 8-1,7-8 1,-7 8-1,12-6 5,-12 6 4,10-8-4,-10 8 8,13-5-9,-13 5 12,12-4-3,-12 4-4,13 0-6,-13 0 5,0 0-9,17 0 3,-17 0-1,0 0 2,11 7-1,-11-7 3,0 0 0,6 10-2,-6-10-1,0 0-1,2 12-2,-2-12 2,-4 8-5,4-8 9,-5 6-7,5-6-2,-8 8 2,8-8-3,-7 5 0,7-5-4,-12 4-10,12-4-9,-11 3-10,11-3-2,-10-3-7,10 3 0,-10-5 1,10 5 7,-9-9 6,9 9 5,-4-10 5,4 10 0,-2-15 5,2 15 9,2-13-8,-2 13 13,6-15-12,-1 7 10,1 2-8,4-2 12,-1 5-11,1-1 13,2 0-6,1 1 23,-1 3 6,1 1 17,0 2 3,3 1 12,-4 2 2,2 2 21,-1 3 2,1 0-11,-1 6 31,-3-2-7,2 3 9,-3 2-21,-2 1 4,0 0-25,-3 1-7,-2 1-26,-2-2 7,-4 1-16,-1-1 4,1 1-50,-3-2-68,-2 1-82,-3-4-87,2 0-78,-3-3-92,-1-1-121,1-3-86,-2 2-914,0-5-1191</inkml:trace>
  <inkml:trace contextRef="#ctx0" brushRef="#br0" timeOffset="11094.2578">13841 15254 633,'6'-7'727,"-6"7"-84,7-13-43,-7 13-39,7-9-66,-7 9-33,5-9-74,-5 9-42,0 0-48,8-8-16,-8 8 6,0 0 20,0 0-10,9 11-41,-9-11-18,2 17-18,-2-5-3,2 2-31,-4 0-35,2 4-20,-2-1-30,2 0-10,0 2-31,0-1 1,0-3-16,0 3-7,0-4-13,0-1-4,0 0-16,2 0-22,0-2-24,1-3-10,-3-8-25,7 17-66,-7-17-52,9 9-56,-9-9-45,14 3-52,-14-3-54,19-5-82,-10-1-55,1 1-55,1-3-86,2-3-620,-2-1-901</inkml:trace>
  <inkml:trace contextRef="#ctx0" brushRef="#br0" timeOffset="11399.7323">13767 15119 323,'0'0'627,"-18"5"-102,18-5-35,-9 2-39,9-2-53,0 0-41,0 0-73,0 0-28,0 0-41,15 0-28,-6-2-33,3-4-22,1 0-24,3 2 20,-3-4-44,1 1 37,1 0-26,-1 0-4,-3-1 7,0 0-5,-1-1-10,-2 2-10,-3-2-8,1 3-10,-2-3-2,-4 9-32,1-15 4,-1 15-1,-2-14-1,-3 8-5,-2 0-3,7 6-4,-18-9-2,7 7-4,1 0-6,-4-1 1,-2 6-15,4-3-93,-3 3-53,-1-1-105,3 3-76,-1-1-58,3 1-126,2-2-697,9-3-831</inkml:trace>
  <inkml:trace contextRef="#ctx0" brushRef="#br0" timeOffset="11774.7169">14184 14865 690,'0'0'682,"-2"-12"-67,2 12-53,0-10-74,0 10-38,0 0-63,0-17-25,0 17-62,0 0-27,0-12-50,0 12-13,0 0-14,8-12-6,-8 12-25,10-2-14,-10 2-22,14-5-12,-14 5 1,18 5-11,-5-4 22,1 4-10,1 3 22,4 0-10,-2 2-1,3 1-5,1 4-2,-2 2-4,-2 2-9,1 3-5,-5-1-15,0 4-7,-3 0-4,-2-3-9,-3 2-11,2 5-2,-5-2 2,-2 2-12,0 0-47,-1 5 0,-3-2 0,0 2 0,-1-2 0,-3 1 0,3-1 0,-6-1 0,2-1-116,0-1-132,-5-1-71,2-3-103,-3-1-88,2-2-151,-1 0-127,1-5-835,-1-1-1280</inkml:trace>
  <inkml:trace contextRef="#ctx0" brushRef="#br0" timeOffset="12557.0504">15169 15187 80,'0'0'644,"0"0"-118,0 0-61,0 0-22,0 0-45,0 0-35,0 0-24,0 0-18,0 0 9,0 0-39,0 0 21,0 0-21,0 0 4,0 0 7,0 0-10,0 0 3,13 4 6,-13-4-30,0 0-45,16 6-25,-16-6-32,11 2-13,-11-2-24,17 1-21,-17-1-20,16-1-22,-16 1-15,22 0-11,-10-1-6,0 0-9,0-1-9,1-1-24,-2 1-43,3-1-48,0 0-49,-2 1-55,2-1-46,-3-1-62,0-1-27,1 3-76,-3-3-75,-9 5-44,18-5-26,-18 5-183,10-4-454,-10 4-803</inkml:trace>
  <inkml:trace contextRef="#ctx0" brushRef="#br0" timeOffset="12803.4677">15213 15288 567,'0'0'619,"-9"8"-87,9-8-27,-8 5-68,8-5-55,0 0-36,-7 10-62,7-10-6,0 0-45,0 0 1,0 0-46,2 9-20,-2-9-43,0 0-1,16 5-48,-16-5-1,15 0-33,-15 0 8,20 0-25,-20 0 6,25-5-112,-14 5-45,3-2-110,-1-1-81,2 2-72,0-1-102,-2 1-146,3-3-316,-2 2-537</inkml:trace>
  <inkml:trace contextRef="#ctx0" brushRef="#br0" timeOffset="14625.3592">18303 14928 780,'0'0'716,"-4"-13"-62,4 13-63,-1-14-25,1 14-41,-2-13-28,2 13-77,0 0-47,-2-13-44,2 13-50,0 0-32,0 0-35,0 0 17,0 0-35,0 0 19,0 0-30,-4 12-20,4-12-20,-2 24-18,-1-7-13,0 0-4,1 7-22,1-2-10,-3 4-10,1 1-12,1-1-5,-1 1-2,-1 5-12,2-6 1,-2 1-4,3-1-7,-2-1-9,2-1-6,0-2-10,-1-1 0,2-1 0,-1-3 0,1-3 0,0 1 0,0-2 0,1-1 0,-1-12 0,0 18 0,0-18 0,3 15 0,-3-15 0,4 10 0,-4-10 0,0 0 0,12 3 0,-12-3 0,8-8 0,-8 8 0,10-14 0,-3 4 0,-1-2 0,-1-3 0,0-1 0,2-5 0,0 0 0,1 2 0,-2-3-10,1 5 0,2-4 2,-2 1-2,1 1 7,0 1 1,-1 4-1,2 2-2,-1 0 0,1 0-3,1 4 0,2 0 8,-1 2-8,-1 5 5,3-1-1,1 5-1,0 1-4,2 2 9,-1 1 0,1 4 0,0 0-2,-1 1 5,-1 2-1,0 0 3,-1 0 2,0 2-1,-6-3-2,3 1-1,-4 0-2,1-2 0,-3 0 0,0-1-21,-3 0-55,-1-11-63,0 20-89,0-20-94,-5 16-68,5-16-121,-10 13-137,10-13-76,-13 9-883,13-9-1258</inkml:trace>
  <inkml:trace contextRef="#ctx0" brushRef="#br0" timeOffset="14898.1282">18879 14802 606,'0'0'817,"3"-14"-111,-3 14-47,1-11-77,-1 11-53,3-9-85,-3 9-82,0 0-26,0 0-33,6-7-15,-6 7-17,0 0-18,7 8-45,-7-8-28,6 11-45,-6-11-7,5 17-41,-5-17-8,4 22-16,-3-12-7,0 2-30,1-2-40,-1 3-90,0-2-99,-1 1-96,1 1-141,-1 0-177,0 2-184,0-3-672,-1 5-1093</inkml:trace>
  <inkml:trace contextRef="#ctx0" brushRef="#br0" timeOffset="15288.0123">19435 15008 276,'4'-17'790,"-4"17"-113,3-15-38,-3 15-76,2-11-41,-2 11-68,0 0-46,-2-15-79,2 15-20,-7-10-24,7 10-9,-14-3-18,14 3-21,-22 1 0,11 1-29,-6 2 2,2 2-32,-3 3-16,0 1-16,0 4-4,-1 3-4,2 1 4,-2 2-24,4 1-10,0 3-10,2-2-6,3-1-10,2 0-12,1 0-33,2 1-37,3-5 0,2 1 0,1-1 0,2-1 0,2 1 0,1-4 0,2 0-4,3 0-178,1-2-62,2-3-47,0-1-52,2 0-33,1-4-57,1-2-76,0-1-48,2 0-10,1-1-34,-2-2-54,3-3-416,-2 1-686</inkml:trace>
  <inkml:trace contextRef="#ctx0" brushRef="#br0" timeOffset="15522.3888">19645 15058 293,'1'-12'696,"-1"12"-94,1-21-48,-1 21-58,-1-14-44,1 14-34,0-15-36,0 15-73,0 0-28,0-12-27,0 12 15,0 0-2,0 0 1,0 0-8,-7 10-3,7-10-14,-2 17-34,1-8-2,-1 5-16,2-1-12,0 6-25,0-2-29,-1 2-19,1 0-19,0 1-15,-1 0-14,1-1-7,0-1-22,0 0 0,0-1-34,0-2-72,0-1-93,1-1-70,-1-1-66,1-1-93,2-1-112,-3-10-167,6 17-115,-6-17-673,9 9-1086</inkml:trace>
  <inkml:trace contextRef="#ctx0" brushRef="#br0" timeOffset="15788.0017">19816 15058 402,'0'0'680,"-10"-13"-106,10 13-39,-12-8-57,12 8-51,-14-5-59,14 5-15,-18 0-47,18 0-15,-19 6-39,9 0-17,-1 2-37,0 0 6,1 3-28,1 4-1,0-4-11,1 4-10,3-1-15,0 1-11,2 2-12,2 0-17,1-5-19,1 2-15,2 1 15,2-3-40,3 2-1,2-3-13,0-1 5,2-1-9,2-2-3,0-2-48,2-2-57,1 1-60,2-4-75,2 0-74,-2-4-120,1 0-92,2-3-104,-1 1-833,-1-5-1057</inkml:trace>
  <inkml:trace contextRef="#ctx0" brushRef="#br0" timeOffset="16053.6212">20087 14804 803,'0'0'681,"0"0"-45,2-11-64,-2 11-22,9-3-54,-9 3 17,21 1-41,-7 1-16,4 2-4,4 4-23,3 3-21,2 2-28,1 1-15,1 5-27,-3-2-39,1 4-34,-6-3-189,-3 4-76,-1 0 0,-3-1 0,-4-1 0,-2 2 0,-3 2 0,-4 1 0,-2 1 0,-3 3 0,-4 1 0,-6 3 0,0 1 0,-2-2-6,-5 1-623,1 1-216,-3-1-343,0-4-557,-3-1-1432</inkml:trace>
  <inkml:trace contextRef="#ctx0" brushRef="#br0" timeOffset="17684.4249">21126 15194 743,'-16'0'764,"16"0"-80,0 0-104,-13-2-52,13 2-59,0 0-33,0 0-35,0 0-14,0 0-4,0 0-18,0 0-26,10 5-43,-10-5-28,24 2-25,-8-2-31,2 1-25,4 0-24,0 0-30,-1 1-24,5-2-21,-1 3-16,2-2-14,-4 0-4,-1-1-19,2 2-4,-1-2-9,-1 0-20,-1 0-53,-1 0-42,0 0-51,-3 0-61,0-2-71,-5 1-77,2 0-95,-2-2-126,-12 3-108,16-3-102,-16 3-628,9-6-1017</inkml:trace>
  <inkml:trace contextRef="#ctx0" brushRef="#br0" timeOffset="17965.6642">21339 15025 575,'0'0'868,"0"0"-133,-8-10-83,8 10-40,0 0-81,-5-7-65,5 7-90,0 0-35,0 0-22,0 0 15,0 0 4,0 0-59,0 0-48,1 12-14,-1-12 1,4 17-27,-4-17 1,2 25-16,-2-11-29,1 3 5,-1 1-21,0 0-24,0 3-104,-1-1-3,1 0 0,-2 1 0,1 0 0,0-1 0,1 0 0,-2 1 0,1-2 0,-1-1 0,0 2 0,2-4-134,0-2-167,2 0-71,1-1-100,0-3-122,1-1-164,2 0-998,3-3-1447</inkml:trace>
  <inkml:trace contextRef="#ctx0" brushRef="#br0" timeOffset="18263.7753">22135 15086 554,'0'0'859,"1"-18"-112,-1 18-63,0-14-81,0 14-61,2-10-86,-2 10-73,0 0-69,-2-13-40,2 13-35,0 0-24,0 0-4,0 0-2,0 0-15,0 0 13,-5 10-22,5-10-3,-1 18-28,0-7-16,-1 2-22,2 1-16,-1-2-19,1 5-18,0-3-9,1 4-14,-1-1-5,2-2-2,-1-1-13,0 1-2,1-2-3,1-2-26,-1 0-41,-2-11-41,4 18-32,-4-18-31,6 14-43,-6-14-67,7 8-68,-7-8-101,0 0-100,16 0-110,-16 0-166,14-8-542,-6 1-956</inkml:trace>
  <inkml:trace contextRef="#ctx0" brushRef="#br0" timeOffset="18585.8261">21923 14864 272,'0'0'709,"-18"-1"-147,18 1-20,0 0-61,-13 1-51,13-1-54,0 0-47,0 0-23,14 0-67,-14 0-2,17-2-42,-17 2-12,23-4-35,-11 1-4,0 1-27,1-2 8,-2 0-3,0 0 2,-1-1-18,-1 1 19,-1-3-25,-2 2-10,-1-3-24,-5 8-5,5-17-18,-5 17-6,2-15-5,-2 15-4,-7-14-14,2 6 3,-3 1-6,-2 2 2,-3-2-8,0 2 5,-1 3-10,0-1 10,-2 2-10,2 1 4,0 1-10,1 2-22,-1-1-89,4 1-48,-1 0-71,3 3-69,0-2-71,8-4-80,-9 11-152,9-11-696,0 0-907</inkml:trace>
  <inkml:trace contextRef="#ctx0" brushRef="#br0" timeOffset="18882.6943">22424 14584 156,'0'0'866,"-5"-16"-167,5 16-43,-4-14-125,4 14-52,1-11-46,-1 11-30,9-9-38,-9 9-25,18-2-8,-4 2 0,3 4 0,6 3 13,5 4-13,4 5-3,-2 6-24,2 2-19,-2 7-8,-1-1-12,-1 5-140,-4 2-126,-1 2 0,-5 5 0,-2 1 0,-6 4 0,-4 4 0,-4 1 0,-7 13 0,-8 3 0,-8 1 0,-8 0 0,-7-3 0,-14 10-99,-5-4-541,-7-3-205,-10 0-245,1-8-653,-7-1-1430</inkml:trace>
  <inkml:trace contextRef="#ctx0" brushRef="#br0" timeOffset="19676.0888">18148 14515 338,'0'0'760,"9"-11"-103,-9 11-53,7-10-59,-7 10-77,6-11-29,-6 11-58,0 0-29,0-13-43,0 13-9,0 0-20,-6-10-16,6 10-23,-12-3 3,12 3 0,-18 0 12,7 3-4,-4 3-13,-4 1-7,-1 6 13,-7 2-9,-2 6 18,-4 1-203,1 4-51,-3 3 0,-3 5 0,1 2 0,0 0 0,6-2 0,5-1 0,1 3 0,1 1 0,2 2 0,4 0 0,3 3 0,4-2 0,3 2 0,4 0 0,4-2 0,7 1 0,4 5 0,3-3 0,11 6 0,6 0 0,5-4 0,4-2 0,5-2 0,5-4 0,2-5 0,4-4-162,0-3-514,-3-2-167,0 0-200,-9-8-685,1-3-1410</inkml:trace>
  <inkml:trace contextRef="#ctx0" brushRef="#br0" timeOffset="22211.5582">23619 15158 625,'0'0'700,"1"-11"-54,-1 11-44,0 0-39,1-13-65,-1 13-44,0 0-80,0 0-60,4-9-55,-4 9-32,0 0-32,0 0 18,0 0 8,10 7-35,-10-7-24,7 15-17,-4-4-27,0-3 13,1 5-50,0-2-13,-2 0-4,1 1-17,1-1-5,-2 1 0,-1 0 12,1-2-4,-2-10-28,2 21-15,-2-21 9,0 17-12,0-17 11,0 15-11,0-15 9,0 14-7,0-14 9,0 0-15,-2 9 16,2-9-11,0 0 5,0 0-18,0 0-1,0 0 0,-4-9 6,4 9-4,2-18 0,1 7 1,1-2-9,0-1 15,1-1-5,0 1 17,5-3-11,-1-1 11,1 4-20,0 2 11,-1 1-11,0 1 12,4-1-13,-1 2 4,-1 3-1,3 0 6,-2 4-9,2 0 9,-3 1-17,5 2 22,-4 2-5,4 1 6,-3 0-16,-1 3 14,1 0-11,-1 0 3,-1 1 0,-2 2-1,-1 0 4,-2-2 3,0 2-3,-2-2 7,0 3 11,-4-11-20,3 14 6,-3-14-6,1 17 15,-1-17-12,-3 12 7,3-12-11,-5 10 7,5-10-9,-6 7 4,6-7-27,0 0 9,-10 5-19,10-5 4,0 0-3,-11-7-1,11 7 6,-5-10 6,5 10 0,-1-15 13,1 15-5,3-20 1,-1 7 6,3-1 2,2 1 2,-1 1 1,4-2 2,-1 2 7,3-1-6,3 1 0,-2 0-1,1 3 0,-1 1 2,2 1 6,-1 1 1,1 2 15,-2 3 4,2-1 11,-2 4 1,2-1 8,-2 2 0,0 0 22,0 3-35,-1 2 9,-2 0-22,0 2-3,-1-2 32,-1 3-30,-2-1-17,-1-1 2,-1 2 5,0 0-22,-2-1-89,-2-10-96,3 20-75,-3-20-111,-1 16-121,1-16-107,-2 18-142,2-18-610,-2 10-968</inkml:trace>
  <inkml:trace contextRef="#ctx0" brushRef="#br0" timeOffset="22600.8831">24453 15093 252,'5'-10'749,"-5"10"-145,0 0-73,0 0-87,3-9-79,-3 9-15,0 0-46,-8 5-32,8-5-15,-9 11-10,5-4-49,-2 3-10,1-1-40,1 1-6,-2 1-27,3 0-5,0 2-23,1-4 18,1 4-15,1-1-12,0-12-20,3 21 3,0-11-17,1-2 5,3 3-9,-1-4 1,3-2-15,0 0 5,2-1-16,-1 0 8,3-3-12,0-1 6,0 0-11,1-2 5,1-2-2,0-3 4,-1 2-7,0-3 6,-2 1-11,0-3 11,-5 1-11,-1-2 13,0 2 0,-3 0 1,1-1-8,-4 10 7,-2-19-11,-2 10 8,0-2-8,-2 4 4,-2 2-8,-1-2-1,-1 2 2,-1 0-5,0 1 12,0 3-6,-1-1-19,12 2-46,-23 2-76,10-1-29,3 0-89,0 2-53,0 1-50,2 1-53,8-5-96,-9 8-116,9-8-415,0 0-657</inkml:trace>
  <inkml:trace contextRef="#ctx0" brushRef="#br0" timeOffset="23163.3586">24870 15145 85,'9'-7'767,"-2"1"-119,-7 6-32,12-11-90,-12 11-70,7-13-35,-7 13-64,4-11-54,-4 11-28,-1-11-44,1 11-45,-9-10-16,9 10-22,-15-7-18,2 4-14,1 3-9,1-3-8,-3 6-25,1-1-8,-4 0-20,2 3-1,-1 2-17,0-1 3,-2 3-14,2 2 4,3 2-13,-4-1 2,6 2-7,1-2 15,1 1-16,1-1 11,4 2-12,0-3 6,4 0-5,0-11 8,0 21-11,4-12 6,0-1-21,4-1-25,1-1-44,0-1-11,2-4-39,3 1-17,-1-2-15,2 0 9,-1-2-17,4 0 4,-1-3-3,-1-2 6,3-1-28,-2-2-11,2-1 12,-4 0 11,0-3 24,-2-1-6,0-2 33,-1-1 7,-2-1 36,2-2 3,-1-3 34,-2-2-1,0-2 19,0 0-4,-5-1 36,1-1 22,-1-1 31,-2 4 28,0 1 46,-2 1-11,-2 1 11,0 3 35,-1 0 9,1 4-21,-1 2 0,0 0 32,-2 3-50,3 3 3,2 9-14,-6-12 38,6 12-33,0 0 31,0 0-15,-11 9 7,11-9-4,-1 24 11,1-10-1,0 3 12,0 3-20,0-2-12,1 6-3,1 0-20,-1 2-18,0 0-13,1 1-17,-1-1-7,1 0-18,2-1-5,-4 2-11,1-2 2,2-2-2,-1 0-5,1-1-7,1-6-44,-1 4-81,0-5-59,2 0-91,2-2-72,-2 2-139,0-2-102,1-3-281,3 0-367,0 0-836</inkml:trace>
  <inkml:trace contextRef="#ctx0" brushRef="#br0" timeOffset="23757.084">26020 15154 562,'0'0'707,"-2"-13"-75,2 13-65,-3-12-49,3 12-58,-2-14-34,2 14-31,-4-12-54,4 12-40,-2-12-26,2 12-25,0 0-42,-5-11-41,5 11-17,0 0 6,0 0 20,0 0-27,0 0 14,-5 13-20,5-13 2,2 18-22,-2-18 1,0 23-19,3-9-2,-3 0-12,1 1-13,3 0-9,-4 1-6,2-3-18,-2 0-5,2 0-8,0-2-7,-2 1 0,0-12-9,3 18-3,-3-18 3,2 16-1,-2-16-5,0 12 8,0-12-10,0 0 6,2 12-11,-2-12-3,0 0 0,0 0 0,0 0-2,0 0-9,0 0-14,-5-12 0,5 12 3,0-17-4,-2 6 11,2-1-7,0-2 2,2-3 12,-1-2-10,1 1 9,2 0-5,-2-2 30,3 1-23,2 0-3,2-1 3,-2 3 0,4-2-8,2 2 8,0 3-5,6 0 9,-1 0-4,1 5 10,4-1-8,0 3 27,2 4 34,1-1 37,3 4 29,-2 4 14,0 2-23,3 2-113,-1 2 0,-4 3 0,2 0 0,-6 3 0,-2 3 0,-5-3 0,-3 3 0,-2-1 0,0 2 0,-4 0 0,-3-2 0,0 0 0,-4 0 0,-2 0 0,-4 1 0,2 0-163,-3-2-555,-9 3-241,6-5-1040,-4-2-1752</inkml:trace>
  <inkml:trace contextRef="#ctx0" brushRef="#br0" timeOffset="26634.8294">18930 14806 164,'0'0'579,"0"0"-114,0 0-72,-2-11-11,2 11-12,0 0-60,-7-11-26,7 11-29,0 0 7,-3-11-26,3 11 31,0 0-45,-3-10 2,3 10-34,0 0 11,-4-12-21,4 12-6,0 0-16,0 0-16,-2-9-33,2 9-11,0 0-27,0 0-2,0 0-2,0 0 33,0 0 13,0 0-3,-3 17 6,3-17-5,-3 19-14,1-6-14,-1-2 15,-2 3-19,1 2-16,1-3-9,0 3-12,-1-2-5,0-1-10,0 0-2,1 2-7,-2-2-3,2-2-2,0 0-5,0 0-5,0-1-64,3-10-71,-4 16-75,4-16-94,-5 13-70,5-13-167,-3 10-139,3-10-844,-7 7-1154</inkml:trace>
  <inkml:trace contextRef="#ctx0" brushRef="#br1" timeOffset="38328.4695">25793 15845 249,'0'0'463,"7"-12"-25,-5 3-61,-2 9-20,7-16-27,-7 16 23,4-13-18,-4 13-21,4-12-36,-4 12-21,0-13-20,0 13-18,-2-9-23,2 9-16,-9-6-28,9 6-29,-13 0-16,-1 3 4,-1 4 5,-5 3-14,-3 2-19,1 5-5,-2 0-7,-2 5-10,-1 4 4,2 0-10,2 1 1,4 2-16,1 3-5,2-2-7,4 0-1,4-3-4,3 5-8,2-6 0,6 1-4,2 1-11,3 3 10,4-4-23,6 3-80,4-1-76,3-4-90,4-3-95,-1 0-114,3-4-142,-4-3-654,1-3-872</inkml:trace>
  <inkml:trace contextRef="#ctx0" brushRef="#br1" timeOffset="39281.5609">26078 16181 83,'-13'-2'625,"13"2"-122,-12-3-79,12 3-32,0 0-70,-13-4-66,13 4-14,0 0-1,0 0-13,0 0-33,0 0-24,5-9-35,-5 9-30,11-5-10,-2 0-11,0 0-24,2-1-2,-1 0-12,3-2-9,-2 0-7,2-1-8,0 0-3,0-1-5,-3-1-1,1 0-3,-1 2 0,-2-4-4,1 2-3,-4-2-4,4 1 7,-4 0 4,-3-1-7,0 2-4,-2 11 3,0-22-2,-4 12-4,1 2 5,-1-2 2,-3 2 24,7 8 4,-9-13 31,3 6-33,6 7-1,-9-7 10,9 7 5,-14-3 12,14 3 9,0 0-3,-13 5 2,13-5 19,-10 12 30,10-12 13,-9 17-18,5-3 24,-1 1-9,1 3-14,2 1 10,-2 5 7,0 1 15,0 0-16,0 6-12,2 0-4,-3 2-4,1 1-20,2-2 17,-1 1-5,1 1-7,-1 0-3,1 0-3,2-2-6,-2 3-2,2-1-15,0 1 2,0 1-13,2-1-6,0 0-10,1 1 0,0-3-13,1 2 5,-2-3-6,2-1 1,-1-4-10,-1-1 1,2-1-5,0-1 0,2-3-2,-2-1-3,-1-3 2,1-1-4,2-1 3,-3-3-3,1 0 4,3-2 3,-4-3 4,3 1-5,0-1-3,3-2-4,-9-5 2,18 4 9,-18-4-11,23-2 2,-12 0 0,5-2 0,-3-3-1,2 1 0,0-3 5,-1-1-17,1-3 2,-2 1-2,-1 0-16,-4 0 1,1-2 1,-3-1-3,-2 1-24,0-1 0,-4 1-12,0-1-3,-4-1-15,0-1-8,-6-1-15,1 1-18,-2-2-17,-1 1 16,-5-1-17,1-2 21,-1 1-16,0 1 17,-1 0-17,3 4 34,1-2-16,3 0 21,-2 3 1,3-3-11,1 2 11,3 1-13,4-1 13,2 3 2,0-5-16,6 3 9,3-3-19,3 2 21,-2-1 15,7 2 11,-2 1 20,3-2 12,0 5 4,0-1 14,0 3 0,0-2 10,0 5 7,-3-1-4,0 0-3,-2 4 0,0-1 8,1 2 2,-14 1-2,22 0 1,-22 0 4,20 2-5,-8 0 12,-1 1 3,-2 2 2,2-1 2,0-1-4,0 0 9,-1 1 2,1-2 12,1 1-2,-12-3 4,21 5 23,-21-5 31,16 0-16,-16 0-4,13 0-12,-13 0-4,9-5-6,-9 5 1,5-8-6,-5 8-9,0 0-2,-2-14-7,-5 7-2,2 0-6,-1 0-3,-3 1-3,-1-3-3,-3 2 2,3-1 2,-2 3-11,-1 0-43,1 1-66,1-1-69,2 3-88,-3-1-73,12 3-49,-17-1-70,17 1-595,-18 4-671</inkml:trace>
  <inkml:trace contextRef="#ctx0" brushRef="#br1" timeOffset="39562.7993">26528 16266 323,'13'-2'514,"-1"-1"-67,-1 0-63,0 1-36,3 0-47,-1 2-61,1 0-11,1 0-16,1 2-14,2 0-2,-2 2-38,2 3-10,-3-2-27,0 2-38,0 2 3,-2 1-19,-2 0-12,-2 1-7,0-1-3,3 2-8,-6-2-2,-1 1 11,-1 0 9,0-3-1,-4-8 6,6 16-5,-6-16 16,4 12 3,-4-12-6,0 0-13,-2 12-2,2-12-8,0 0-8,0 0-7,0 0-7,0 0-7,0 0-3,-2-14-3,2 14 3,8-16-4,-3 5 0,-1-2-52,5 0-80,1-2-30,0-1-76,2 1-83,-1 0-64,6 1-107,-2-1-576,3 1-676</inkml:trace>
  <inkml:trace contextRef="#ctx0" brushRef="#br1" timeOffset="39875.2899">27703 16196 718,'5'-9'616,"-5"9"-56,4-8-36,-4 8-74,0 0-54,5-12-42,-5 12-50,0 0-46,4-8-47,-4 8-26,0 0 8,0 0 18,0 0-9,-4 13-20,1-5 38,-1 3-36,-1 3-5,-2 0-53,3 0 8,1 2-53,-1 1 8,0-2-34,2 1 2,2-1-31,0-2 17,0 0-23,2 0 18,3-1-31,-1 0 24,5-2-64,-4-2-38,3-1-73,1-3-27,1 1-70,-10-5-59,19 5-86,-19-5-65,21-5-49,-10 2-131,0-1-540,0-5-783</inkml:trace>
  <inkml:trace contextRef="#ctx0" brushRef="#br1" timeOffset="40172.151">27631 16073 283,'-13'-3'611,"13"3"-108,-18 0-26,18 0-22,0 0-72,-9 3-43,9-3-52,0 0-58,0 0-34,20 0-4,-8 0-16,2-3-42,3 2-9,3-3-15,-2 1-17,0-1-8,0-2 1,0 1 20,0-1 16,-4 1 2,-4-2-21,4 0-22,-7 0-13,1 2-17,-8 5-13,8-13 1,-8 13-20,-2-11 4,2 11-9,-10-10 4,3 5-13,-4 3 6,0-1-7,0 2 5,-3 1-11,1 0 10,0 1-38,-3 2-104,4-2-61,-2 4-46,1 0-62,0 1-84,4-1-45,2 2-193,-1 0-392,8-7-626</inkml:trace>
  <inkml:trace contextRef="#ctx0" brushRef="#br1" timeOffset="40406.5266">28150 16133 126,'0'0'833,"0"0"-189,0 0-67,0 0-90,0 0-63,0 0-59,7 6-43,-7-6-13,0 0-59,18-1-56,-18 1-34,20 0-35,-20 0-21,25 0-23,-12-1-15,1 0-16,0 1-6,-1 0-8,0 0-46,2-3-91,-1 3-88,-14 0-71,24-2-68,-24 2-78,20 0-104,-20 0-548,13 2-676</inkml:trace>
  <inkml:trace contextRef="#ctx0" brushRef="#br1" timeOffset="40578.3952">28175 16237 230,'-6'8'627,"6"-8"-115,-12 11-59,12-11-30,-5 8-68,5-8-56,0 0-22,6 12-30,-6-12-48,15 7-40,-5-3-31,2-1-26,1-2-22,4 1-13,0-2-22,-1 2-97,3-4-78,-2 2-98,3-1-93,-2-1-69,-1 2-574,0-4-553</inkml:trace>
  <inkml:trace contextRef="#ctx0" brushRef="#br1" timeOffset="43097.6772">29370 16010 525,'-8'-13'621,"8"13"-89,-5-10-64,5 10-81,-8-6-58,8 6-49,-9-3-39,9 3-32,-14 1-6,14-1-26,-19 7-37,10-1-11,0 3 21,0 2-35,-1 0-10,3 4-2,-1-2-16,-1 5 4,3-2 20,0-1-85,3 1 39,1 1-21,1-2 7,1-1 1,1 0-8,2-1 5,-1-1 13,4-1 5,0 2 19,3-5-12,0-1-9,0 0-14,2-2-10,1-3-6,2-2-3,-1 2 3,1-4-19,2-2 14,2-1-25,1-3 16,-1-1-21,-1 0 17,-1-2-10,-1-2 2,-3-1-16,-2-1 17,0-1 6,-4 2-8,-2-3-18,-2 2 20,-2-1-18,-2 1 16,-4 1-21,-1 0 18,-1 0-14,-2 3 16,-3 0-17,-1 0 17,-1 3-15,-1 1 15,0 0-17,-1 2 17,1 3-7,-1-1 6,-1 2-16,4 1-54,0 0-49,1 1-75,1 2-37,1-1-37,11-2-72,-16 9-108,16-9-65,-9 10-709,9-10-825</inkml:trace>
  <inkml:trace contextRef="#ctx0" brushRef="#br1" timeOffset="43784.8118">30223 15987 531,'7'-11'649,"-3"1"-77,1 1-48,-1 1 8,0-1-65,-4 9-39,7-14-42,-7 14-36,6-11-75,-6 11-32,4-9-47,-4 9-10,0 0-2,0 0 57,0 0-51,9 6 25,-9-6-51,0 14 34,0-14-15,-2 22-29,0-11-19,0 5-22,-1 1-29,1 0-14,-1 0-7,1 1-13,-1 0-67,2 0 60,-3 0-57,2-1 50,0 1-79,0-3-20,0 2-109,0-3-53,2 1-54,-1-4-60,-1 0-114,1 0-112,1-11-70,-4 18-843,4-18-1100</inkml:trace>
  <inkml:trace contextRef="#ctx0" brushRef="#br1" timeOffset="44456.6635">30000 16118 802,'-10'-5'631,"10"5"-90,-16-7-74,16 7-97,-10-4-57,10 4-67,0 0-34,0 0-27,4-10-2,-4 10-27,20-5-16,-6 4-19,7 0-17,0 1-23,6-2-8,3 1-15,0 1-7,2 1-13,4-1-6,1 0-9,0 2 1,-5-2-7,0 1-14,-2-1 10,-1 1-2,-3-1-5,-4 0-5,0 1-12,-5 1 20,-1-2-5,-1 3 5,-15-3-13,24 1-2,-14 1 6,-10-2 6,18 6-3,-18-6 2,14 4-19,-14-4 2,11 6 18,-11-6 6,9 7-1,-9-7-10,9 7 3,-9-7-3,10 10 1,-10-10 3,12 6-2,-12-6-1,14 6 0,-14-6 5,14 6 0,-14-6-7,17 5 11,-17-5-10,13 3-1,-13-3 0,10 4-7,-10-4 7,0 0-12,14 3 25,-14-3-4,0 0 12,10 3 12,-10-3 2,0 0-7,0 0-3,10 3 6,-10-3-6,0 0-3,0 0-6,0 0-2,0 0-4,0 0-15,0 0 11,0 0 0,0 0-6,0 0 2,0 0-2,0 0 0,0 0 3,-5 6 2,5-6 9,0 0-12,-7 10-5,7-10 0,0 0 1,-7 7 2,7-7 11,0 0-14,-4 11 5,4-11 11,0 0 2,0 0-8,1 14 3,-1-14 6,0 0 4,12 7 14,-12-7 6,14 3 9,-14-3-3,18 2 7,-18-2 0,23 0-1,-11-3-7,2 2-4,-2-2-5,4 0-2,-3-3-7,0 1-6,0-1-4,-2-3 4,0 1-6,-2-1 0,-3 2 13,1-3-20,-4 0 16,0 0-18,-3 10 21,-3-17-15,-3 7 8,1 1-22,-4 0 21,0 1-26,-4-1 19,2 3-12,-3-1 12,1 4-13,-1 0 9,1 2-18,0 0 21,-1 1-34,2 1-72,-2 1-63,2-1-57,3 3-60,-1-1-65,1 2-93,9-5-86,-9 10-763,9-10-888</inkml:trace>
  <inkml:trace contextRef="#ctx0" brushRef="#br1" timeOffset="44987.8893">31163 16055 375,'0'0'639,"0"0"-85,1-14-52,-1 14-72,0 0-74,2-12-53,-2 12-40,0 0-31,0 0-33,7-7 26,-7 7-31,0 0-24,9 4-1,-9-4-14,8 8-9,-2 1-1,-1-3-19,-5-6-18,8 17 6,-3-7 4,-1 0-20,1-1-18,-2 0-14,1 2-11,0-2-7,0 0-10,-1 1-7,-3-10-4,6 17-8,-6-17-3,5 12 10,-5-12-15,3 10 0,-3-10 2,0 0 2,3 13-4,-3-13 1,0 0 1,0 0-8,0 0 2,0 0-6,0 0 6,0 0-7,-8-7 1,8 7-1,-4-12-1,4 12 22,-3-18-27,3 18 23,0-22-13,2 11 6,-1-1-10,1 1 13,5-4-22,-2 3 21,1 0-16,1 0-6,0 2 3,3-2 1,-1 3 2,2 1 6,1 0 22,1 1-8,1 2 14,0 1 30,0 2 39,0 2-25,2 0 34,-1 1-22,3 3 58,-3-1-74,1 3 53,-2-1-19,1 2-71,-3 2 47,-1-1-66,0 1 49,-2 1-56,-1 1 46,0-1-67,-3 1 57,-1-3-63,0 3 54,-2-2-128,-2-9-39,3 20-88,-3-20-36,1 17-74,-1-17-111,-1 13-116,1-13-64,-2 13-237,2-13-365,0 0-831</inkml:trace>
  <inkml:trace contextRef="#ctx0" brushRef="#br1" timeOffset="45237.8883">31831 16052 640,'0'0'764,"10"-4"-61,-10 4-49,0 0-79,0 0-47,14 0-57,-14 0-56,0 0-35,16 4-8,-16-4-89,11 3 6,-11-3-94,13 1-3,-13-1-82,15 2 26,-15-2-74,17 0 36,-17 0-65,16 0 38,-16 0-53,20 0 28,-20 0-71,21-2-50,-21 2-101,22-1-57,-22 1-70,22-4-100,-12 1-115,3 0-107,-13 3-159,21-4-444,-10 1-836</inkml:trace>
  <inkml:trace contextRef="#ctx0" brushRef="#br1" timeOffset="45503.5049">32248 15959 584,'0'0'642,"0"0"-56,0 0-25,6-7-101,-6 7-12,0 0-49,0 0-27,0 0-27,0 0-55,11-1-23,-11 1-28,0 0 35,8 7-45,-8-7-38,4 8 21,-4-8 10,5 13-82,-5-13 28,4 14-76,-4-14 37,2 16-71,-2-16 57,3 18-83,-3-18-12,2 20 0,-2-20-10,2 18 2,-2-18 2,2 20-7,-2-20-12,2 14-47,-2-14-66,2 13-45,-2-13-39,4 12-47,-4-12-122,0 0-112,7 9-133,-7-9-118,0 0-579,0 0-918</inkml:trace>
  <inkml:trace contextRef="#ctx0" brushRef="#br1" timeOffset="45831.6095">32415 15648 248,'0'0'634,"-4"-16"-93,4 16-36,-1-12-11,1 12-40,0 0-36,9-9-15,-9 9-50,13-6-32,-13 6-34,25 3 20,-7 0-8,0 1-10,5 4-12,4 2-23,1 4-4,2 2-8,2 4-25,-1 1 55,-3 2-12,-1 1 4,-1 2-21,-6 1 7,-3-2-141,-3 0-109,0 1 0,-5 2 0,-2 0 0,-2-3 0,-5 1 0,-3 2 0,-4 2 0,-4 6 0,-6-1 0,-6 1 0,-10 5 0,-3-2 0,-3 2 0,-7-2-351,0-4-252,-7 0-269,-6 2-296,2-9-476,-3-1-1308</inkml:trace>
  <inkml:trace contextRef="#ctx0" brushRef="#br2" timeOffset="62030.9992">6433 16621 508,'0'0'412,"2"-11"-64,-2 11-52,1-12 22,-1 12-5,1-11-3,-1 11-26,-1-11-14,1 11-5,0 0-10,0-14-19,0 14-12,0 0 9,-4-13-30,4 13-16,0 0-4,-3-12-25,3 12-6,0 0-33,0 0 4,-3-10-16,3 10 13,0 0-30,0 0 8,0 0-29,0 0 27,-10 9-13,10-9 65,-4 12-35,4-12 5,-5 18-43,2-9 9,2 3-14,-2 4-14,1 0-6,-2 1-9,1 2-14,-1 1 10,1 2-1,-1 0-6,0 1 2,0-2-33,0 2 33,2-5-31,-2 1 38,0-2-40,3 0 64,-2 0-65,2-1 31,0-3-36,-1-1 32,1 0-42,1-12 47,-1 20-53,1-20 35,-1 16-26,1-16 45,0 12-43,0-12 45,0 0-38,0 12 66,0-12-44,0 0-47,0 0 51,0 0-49,0 0 48,9-5-5,-9 5-1,7-13-2,-3 5-1,1-4-7,0 1-15,2-3 16,1-1-17,1-1 20,2-1-4,0 2-2,1-2 5,-1 3-4,2-2-11,0 3 4,2 0 4,-1 1 0,1 1-5,-2 3 20,-1 0-24,2 1 6,-1 2 1,-2 1-1,2 4-2,-1-2 6,0 4 11,1 1-16,1 1 7,0 1-11,0 4 1,-1 0 2,1 4 11,-3-2-8,1 3 5,-2-1-3,-2 1 3,0 1 2,-2-1 15,0 0-24,-3 1-35,-1 1 62,1-5-58,-3 3 47,1 0-42,-2-4 50,1-10-48,0 19-21,0-19-87,-1 17-30,1-17-70,-2 12-60,2-12-89,0 0-109,-2 11-78,2-11-122,0 0-640,0 0-938</inkml:trace>
  <inkml:trace contextRef="#ctx0" brushRef="#br2" timeOffset="62478.7481">6934 16325 174,'0'0'606,"0"0"-74,0-16-40,0 16-27,0 0-52,3-14-35,-3 14-35,0 0-25,2-9-31,-2 9-65,0 0-33,0 0-35,0 0 10,0 0-25,0 0-9,0 0-21,0 0-2,-1 14-31,1-14-13,-4 12-12,4-12-3,-2 17-19,2-17 2,-4 18-10,4-18-28,-3 18-105,3-18-97,-3 18-136,3-18-120,-4 19-158,0-12-567,4-7-799</inkml:trace>
  <inkml:trace contextRef="#ctx0" brushRef="#br2" timeOffset="62951.215">7445 16501 579,'0'0'656,"2"-15"-68,-2 15-28,0-14-53,0 14-55,0-12-61,0 12-57,-2-11-33,2 11-53,0 0-27,-6-11-29,6 11-10,0 0-44,-14-1 0,14 1-27,-17 8 14,8-1-41,-2 1 15,1 3-34,-2 4 24,-1-2-31,3 4 10,0 0-33,-3 2 16,4 0-27,0 1 13,0 1-6,3-3-6,1 3-3,0-3-4,3 0-2,1-1 7,1-1-32,4 0 18,0 0-14,2-3 17,2 1-19,3-4 16,1-1-60,6 2-57,-4-4-88,2 0-56,2-4-71,2-2-78,0 0-61,-1-2-92,2 0-124,-1-1-400,-2-2-695</inkml:trace>
  <inkml:trace contextRef="#ctx0" brushRef="#br2" timeOffset="63201.2055">7750 16586 619,'0'-20'657,"0"20"-70,-2-14-57,2 14-35,-1-12-62,1 12-62,0 0-37,-3-12-18,3 12-13,0 0-33,0 0 43,0 0-38,0 0-15,-2 16-31,2-16 1,-1 18-13,-1-6-23,2 1-26,-1 0-39,0 3-26,-1 0-32,1 1 5,0 0-29,0 2 8,-1-2-19,2 0-1,-1 0-22,1-1-32,0-2-100,0-1-104,-1 2-68,2-4-80,0 0-99,-1-11-89,3 17-75,-3-17-851,5 16-1109</inkml:trace>
  <inkml:trace contextRef="#ctx0" brushRef="#br2" timeOffset="63498.0596">8031 16641 330,'5'-12'715,"-3"2"-100,-2 10-74,4-17-69,-4 17-57,1-14-59,-1 14-41,-2-10-31,2 10-50,-8-9-31,8 9-30,-15-3-30,15 3 2,-23 0-15,11 4-22,-2 1 0,-2 1-25,-2 3 12,1 1-29,1 2 16,0 0-20,0 3 16,3 1 9,-1-1-1,2 5-4,3-3 7,2 1-7,0-1 8,5 0-20,-1-2 12,3 0-30,2 1 27,1-2-47,4-1 22,2-1-33,1 0 22,2-2-34,3-1 25,2-1-33,-1-1 22,6-2-34,-3-1-28,1-1-94,3-3-34,-1 0-67,1-2-85,3 0-84,-1-4-72,-2 0-17,3 1-132,-7-3-597,3-1-829</inkml:trace>
  <inkml:trace contextRef="#ctx0" brushRef="#br2" timeOffset="63763.6795">8268 16511 178,'-5'-8'715,"5"8"-114,-7-12-51,7 12-72,-6-11-63,6 11-50,0 0 7,0 0-4,3-9-2,-3 9-38,14 5 6,-4-2-38,3 5 23,5 1 6,0 3-5,5 0-36,-2 5-31,-1 0-26,0 3-36,-1-1-23,-3 1-38,0 3-20,-3-1-17,0 2-19,-6-2-15,1 2-7,-5 0-9,-2 0-8,-1 1-11,-2 0-22,-2-2-51,-3 1-72,1-2-101,-4 0-106,2-1-80,0-1-92,-1-5-128,2-1-86,-5 3-902,6-5-1272</inkml:trace>
  <inkml:trace contextRef="#ctx0" brushRef="#br2" timeOffset="64175.09">9136 16754 673,'-12'1'745,"12"-1"-97,-17 0-53,17 0-80,0 0-49,-17 0-30,17 0-17,0 0-26,0 0-33,0 0-18,0 0-44,15 0-55,-15 0-42,19 0-44,-19 0-31,24 0-28,-11 0-13,0 0-22,3 0-13,-1 0-63,2-1-99,-3 1-78,2 0-87,0-1-98,-1 0-111,-2 2-104,-13-1-103,24-1-631,-24 1-928</inkml:trace>
  <inkml:trace contextRef="#ctx0" brushRef="#br2" timeOffset="64364.8452">9136 16879 72,'-8'4'813,"8"-4"-106,-10 10-51,10-10-69,0 0-57,-4 10-54,4-10-36,7 7-67,-7-7-29,14 6-75,-14-6-33,21 5-65,-9-4-12,2 1-53,4-2-5,1 2-87,0-4-108,2 2-107,4-2-131,1 0-147,0-1-96,-4 3-815,7-4-992</inkml:trace>
  <inkml:trace contextRef="#ctx0" brushRef="#br2" timeOffset="68572.2279">10310 16646 507,'0'0'627,"-5"-16"-73,5 16-55,-4-18-65,4 18-46,-3-14-4,3 14-40,-6-12-29,6 12-59,-3-10-41,3 10-24,0 0 3,-7-6-16,7 6 52,0 0-51,-6 11 0,6-11-35,-5 17 13,4-6-22,-2 1 16,0 3-17,1 1-21,0 1-14,0 1-3,-1-1-27,1 3-10,-1-2-13,-1 2-6,1-2-2,0 0-12,1 0-7,-1 1-31,0-2 38,1 0-39,-1 0 33,2-5-48,0 2-69,-2-2-96,3 1-66,0-13-79,0 19-102,0-19-89,1 14-60,-1-14-245,0 15-332,0-15-781</inkml:trace>
  <inkml:trace contextRef="#ctx0" brushRef="#br2" timeOffset="68920.8016">10547 16712 407,'5'-10'668,"-1"0"-105,-4 10-53,1-17-53,-1 17-71,-1-16-70,1 16-31,-9-13-20,9 13-35,-13-10-33,4 4-41,-4 5-14,0-1-13,-2 2-11,-2 2-3,-2 3-10,-1 2 1,-3-1-15,1 5-5,1 0-11,0 3-4,1 2-1,0 1 20,6-2-17,3 1 6,-1 0-10,6 0-23,3-2 22,3-1-25,3 1 17,2-1-31,4 1 17,4-1-30,1-2 20,4-1-27,0 0 18,1-2-25,1 0 23,1-3-26,2 0 19,-3-1-22,-1-1 13,2 2-14,-2-5 18,-1 2-26,1-2-1,-5 1-82,3-1-35,-4-1-75,2 1-64,-2-1-84,-1 0-67,0-1-73,-12 2-192,20-3-446,-20 3-746</inkml:trace>
  <inkml:trace contextRef="#ctx0" brushRef="#br2" timeOffset="69656.1067">11400 16917 431,'-6'-7'575,"6"7"-72,-8-12-24,8 12-35,-5-10-77,5 10-30,-3-7-49,3 7-33,0 0-36,0 0 21,0 0-25,0 0-25,0 0-11,0 0-28,15 2-34,-8 5-8,0 1-26,-1-1-3,2 3-22,1 1-8,-2-1-7,1-2-7,-2 2-16,1-3 6,-1 2-15,2-1 7,-4 0-10,1-1 5,-5-7-9,8 11 7,-8-11-4,8 10 2,-8-10 0,0 0-2,0 0-4,8 5 1,-8-5-4,0 0 2,0 0 2,0 0-3,-1-17-7,1 17 9,-1-16-8,1 16 6,-2-22-8,2 10 21,2-1-20,-2 0 13,2-3-12,3 1-2,-2 1 3,3 2 6,2-3-2,2 4 4,-1 0-10,5 2 10,-1 1 1,1 2 2,1 3 13,-1 1 10,0 2-2,4 1-1,-1 2 1,-2 2-7,-1 1-1,0 2-17,-1 1 14,1 0-18,-4 0 13,2 3-15,-2 0 15,-4-2-13,1 1 13,-2 0-16,0-1 12,-1-1-13,-2 1 16,-2-10-18,4 17 18,-4-17-15,1 13 13,-1-13-12,-2 9 15,2-9-17,0 0 14,-5 9-14,5-9 8,0 0-17,0 0 6,-14-1-9,14 1 12,-7-9-14,7 9 14,-4-16-14,4 16 17,-2-17-12,2 4 9,0 3 1,4-1-1,-2-1 2,5 0 1,-1 0 6,4 3-3,-1-2 6,4 2-9,1 1 2,-1 1 1,4 2 2,-1 0 14,1 4 40,-2 1 20,4 0 3,-1 1 2,-1 4-3,-1 0-32,-1 2 16,-2 0-32,-2 1 17,-1 2-34,-2 1 21,-2-1-28,-2 2 18,1-2-28,-5 2 19,0-12-95,0 22-55,0-10-99,0-2-105,0-10-115,-4 21-72,4-21-108,-1 17-642,1-17-883</inkml:trace>
  <inkml:trace contextRef="#ctx0" brushRef="#br2" timeOffset="70038.6714">12337 16912 223,'0'0'634,"0"-14"-118,0 14-83,0 0-41,-11-7-60,11 7-52,-11 2-18,11-2-29,-18 9-21,9-4-31,2 1-7,-2 3-20,2-1-18,-2 3-22,3-3-20,-2 2-17,5 0-11,0-1 5,-1 0-5,4-9-2,0 17-10,0-17-3,7 16 1,-1-8-1,2-3 3,0 0-7,3-1 7,-1-1-5,2 0 7,0-2-18,4-2-1,-1 1-8,1-3 4,-1-1-13,0-1 7,-1-2-7,0-1-10,-1-1 2,0-1 5,-3-2-12,-1 0 6,1-1-10,-4-1 9,-3-1-2,1 1-4,-2 1 6,-2-1-19,0 5 13,-5-3-1,1 3-2,0 1 1,-4 0-1,0 4-1,8 4-16,-18-5-69,18 5-60,-18 2-84,18-2-90,-21 5-69,12 0-80,-3 3-232,4-2-277,1-1-571</inkml:trace>
  <inkml:trace contextRef="#ctx0" brushRef="#br2" timeOffset="70569.901">12830 16934 305,'11'-7'632,"-3"0"-109,-8 7-36,10-15-54,-10 15-99,7-15-15,-7 15-58,2-15-26,-2 15-37,-5-15-11,5 15-36,-14-13-9,8 8-33,-3 0-8,-5 1-42,3 1 14,-5 1-11,3 1-11,0 1-7,-1 1-17,-1 1 5,1 0-14,-1 3 5,0 1-14,2 0 10,0 1 9,3 2-14,0 0-19,0 3 13,3-3-8,1 3 1,2-2-3,1 2-3,3-12 23,0 20-19,3-10 1,1 1 6,2-3-3,3 1 2,1 1-7,-1-3-10,4-1 12,-1 0 1,3-3-17,1-1-43,-3 1-15,3-3 0,0-1-12,2-2-2,-3-1-28,1-1-14,-1-2-10,2 1 7,-1-5-8,-1-3-10,-2 2-2,1-5 21,-5 2 9,5-5 12,-5-1 17,-1 2 23,2-5 11,-6 2 11,1-3 11,-1-1 5,-4 1 7,0 1 82,-2-1-17,-3 2 3,3-1 36,-2 2 16,-4 1 14,4 0 18,-2 5 27,1 1-5,1-1-46,-1 3 20,0 2-1,1 3-9,4 8 15,-6-13 37,6 13-1,0 0 3,0 0 3,0 0-21,0 0-9,-3 13-19,3-13 14,5 19-21,-1-6 0,0 1-36,2 1 5,-2 2-36,3-1 12,-1 3-33,0 1 16,2 0-27,-2 0 16,1 1-58,-3 0-85,3-1-90,0 0-105,0 1-99,-3 0-101,3-1-188,-1-1-487,2-1-793</inkml:trace>
  <inkml:trace contextRef="#ctx0" brushRef="#br2" timeOffset="71179.7552">13654 16888 86,'-4'-9'667,"4"9"-153,-2-17-59,2 17-11,-5-13-57,5 13-39,-5-13-19,5 13-26,-2-12-34,2 12-28,-2-11-20,2 11-34,0 0-26,2-15-11,-2 15-4,0 0-6,7-5-15,-7 5-10,0 0-9,16 5-18,-16-5 5,11 11-22,-7-4 11,3 2-27,-2-1 9,-1 2-28,1-1 11,-3 3-24,2-2 13,-2-1-24,3 3 1,-5-12-7,1 18-8,-1-18 6,4 18 2,-4-18-5,0 15 2,0-15 2,2 13-2,-2-13-1,0 0 4,2 16-2,-2-16 1,0 0-3,0 0-1,0 0 2,0 0 1,0 0-4,0 0 22,0 0-25,0 0 42,-6-7-50,6 7 19,-2-16-19,2 16 39,0-22-48,0 9 26,0 0-2,2 0 10,0-2-27,-2 0 21,4-1-18,1 1 23,-1-1-21,3 0 26,2 2-29,-2 1 26,6-3-14,-1 3 39,1 2-22,5-1 43,-1 3 0,2 1 50,4 1-9,-4 4 44,2 1-45,3 2 62,1 0-13,2 4 1,-3 1 5,3 0-26,-4 5-11,6-1-8,-8 1-12,-1 2-12,-2-2-18,0 4-19,-3-2-10,-3 1-5,-3 1-10,-2 1-15,-3-1-14,-2 3-92,-2-2-87,-4 2-145,-3 1-83,-4 2-155,-5 4-216,-9 1-1055,1 0-1546</inkml:trace>
  <inkml:trace contextRef="#ctx0" brushRef="#br2" timeOffset="73343.7515">15280 16552 521,'8'-8'502,"0"1"-47,-1 0-55,-2-3-7,3 4-42,-2-2-47,0 0 4,-1 1-53,-1-2-8,-4 9-28,4-11-13,-4 11-5,1-12-53,-1 12-23,-5-7 6,5 7-28,-13-2-16,3 6 4,-3 1 6,0 3-3,-3 5-24,0 2 1,-1 4-17,2 2 10,-4 1-17,4 4 15,1 0-2,2 3 25,1-1-28,5 3 9,-1 0-29,3 0 17,3-2-32,5 2 22,1-1-33,4 2 1,5 0-1,5 1 3,2-2-9,4-4-4,2 0-64,2-4-78,2-3-85,-4-5-100,0-2-88,0-2-45,-2-4-101,-1 1-669,-1-3-837</inkml:trace>
  <inkml:trace contextRef="#ctx0" brushRef="#br2" timeOffset="73609.3792">15719 16736 106,'-5'-8'694,"5"8"-130,-10-12-54,10 12-55,-8-8-89,8 8-61,-6-6-50,6 6-13,0 0-18,0 0-31,-14 5-24,14-5-34,-7 12-17,5-2-18,-1-1-14,2 3-14,0 1 2,-1 1-19,1 2-18,0-1-8,2 2-20,-2 0 10,1-3-17,0 0 3,0-1-91,1-1-60,0 1-63,1-1-80,-2-12-30,1 18-42,-1-18-22,1 14-140,-1-14-271,0 0-319</inkml:trace>
  <inkml:trace contextRef="#ctx0" brushRef="#br2" timeOffset="74062.4758">15672 16757 272,'2'-14'503,"1"2"-62,2 0-58,-1 1-37,4 0-19,1 1-31,2 0-20,0 3-8,5 1-17,-2 1-32,0 2-20,0 2-29,-1 1-27,-1 3-22,-1-2 0,-1 4-33,-1 1-7,-3 2-14,-1 1 7,-2 1-19,-3-10-9,1 19-13,-3-6 0,-2 0-13,-3 0 4,0-1-11,-2 1-7,0 0 8,0-1-1,-1-2 0,1-1-16,2-1 8,1-3 6,-2 3-10,8-8 5,-9 9 41,9-9-54,0 0-2,0 0 3,0 0-7,0 0 11,0 0-12,0 0 10,16-9-8,-6 4 8,2 2-6,3-2 9,-1 1-6,2 1 8,1-2-9,1 4 11,-4 0 25,3 1-31,0 1-10,0 0 14,0 4-10,-3 0 8,1 1-5,-3 0 10,-3 1-5,-2 1 7,-2 1 0,-1-1 7,-4-8 0,1 19 44,-3-9-38,-2 0 32,-3 1 3,-1-1 0,-3 0 3,0 1-12,-2-3 0,0 2-6,-3-3 3,0 0-14,0 0-2,-1-2-7,2 0-2,-2 1-2,2-2-3,0-2 5,2 1-12,0-3-4,13 0-7,-23 0-84,23 0-81,-19-3-90,19 3-63,-14-4-72,14 4-94,-9-5-142,9 5-356,0 0-584</inkml:trace>
  <inkml:trace contextRef="#ctx0" brushRef="#br2" timeOffset="74843.7021">16239 16890 411,'0'0'619,"7"-11"-58,-7 11-68,-2-10-71,2 10-45,-5-9-22,5 9-45,-11-6-36,11 6-46,-17-5-32,17 5-38,-20 3-11,9-1-29,0 1-14,-1 1-24,1 1-10,-3 3-18,2-1-8,3 2-4,-1-1-18,3-1-1,0 1-5,2 1-1,5-9-6,-8 15 4,8-15-1,-3 12-3,3-12-5,4 12 3,-4-12-3,10 7-1,-10-7 0,15 5-3,-15-5-8,23 0-13,-23 0-30,25-3-26,-9 2 9,-1-3 14,-1 0 0,1-2 9,-3-1 7,-1 3 6,1-3 4,-4 0 11,0 1-2,-1 1 6,-7 5-2,9-10 3,-9 10 3,5-7 3,-5 7 2,0 0 5,0 0-4,0 0 0,0 0 3,0 0 0,-10 7 2,10-7 1,-5 10 4,5-10 50,-6 12-63,6-12 8,-2 13 2,2-13-3,0 14 2,0-14 12,1 15-13,-1-15 1,5 13 1,1-5 1,-6-8-2,10 13 0,-4-6 1,3-2 0,0-1-1,0 1-3,2-2 2,0 2 0,3-5 1,-3 1-2,2-1-1,2 0 3,0-1-7,0-2-10,0-1 12,2-1 1,-2 0 0,0-2 1,0-1-3,0 1 0,-2-3 6,-1-1-6,1-2 12,-3 1-15,0 0 10,-2-1-10,-1-1 14,-3 1-11,0 0 7,-1 1-9,-3 12 29,-1-20-20,-3 9 19,0 1-12,-2 2 11,-2 1-14,0 0 7,-3 1-2,1 0-1,-1 1-2,0 4 2,-1-1-3,12 2 0,-20-2-17,20 2 15,-14 2 4,14-2-5,-11 5-2,11-5 4,-4 12-8,4-12 6,2 12-22,2-1 26,2-2-5,3 3 6,0 0-8,3-2 5,2 3-6,-1-1 7,3 1-10,1-1 9,-2-2-7,2 0 1,-4 0-6,0-3 8,0 2-2,-2-3 10,0 0 2,-2-1 19,-1 0 1,0 0 21,-8-5 3,12 7-2,-12-7-9,8 6-7,-8-6-15,0 0 2,0 0-7,0 0-4,0 0-2,0 0-3,-7 6 0,7-6-5,0 0-8,0 0-52,-16 0-41,16 0-60,0 0-48,0 0-40,-13-1-19,13 1-27,0 0-47,0 0 31,0 0-26,0 0-2,-2-11-81,2 11-358,7-5-290</inkml:trace>
  <inkml:trace contextRef="#ctx0" brushRef="#br2" timeOffset="75062.4424">16992 16843 153,'0'0'601,"0"0"-91,7-7-66,-7 7-19,0 0-41,0 0-30,0 0-19,0 0-58,11 4 0,-11-4-33,5 9-27,-5-9-12,5 13-41,-3-4-25,1 1-30,0 0-18,-1-1-16,1 1-14,-1 1-14,1-2-17,-2 2 4,2-1-2,-1 0-10,3-1-7,-2 1-50,-3-10-84,8 12-99,-8-12-63,5 10-126,-5-10-53,5 8-226,-5-8-266,0 0-534</inkml:trace>
  <inkml:trace contextRef="#ctx0" brushRef="#br2" timeOffset="75328.0649">16934 16743 461,'-2'-10'736,"2"10"-107,0 0-36,14-4-97,-14 4-44,18-4-44,-18 4-71,23-5-61,-12 4-50,2-2-31,0 2-21,0-2-40,-1 1-18,-1-1-32,-1 0-5,-10 3-25,19-5 1,-19 5-23,14-5 5,-14 5-19,13-4 3,-13 4-14,9-5-10,-9 5-61,0 0-49,0 0-47,0 0-44,0 0-58,0 0-66,-3-10-80,3 10-71,-9 5-649,9-5-742</inkml:trace>
  <inkml:trace contextRef="#ctx0" brushRef="#br2" timeOffset="75640.5466">17522 16823 329,'0'0'607,"10"-5"-68,-10 5-78,5-9-59,-5 9-55,0 0-41,-1-11-25,1 11-46,-9-7-39,9 7-54,-15-9 14,5 7-4,10 2-10,-25-1-34,10 1-11,0 0-16,-4 1-17,2 3-4,-2 0-28,0 2 12,-1 5-4,3-2-27,1 2 13,2 1-2,4 0-1,-1-1-2,4 2 4,2 0 5,1-4 7,3 3 5,1-12 13,2 22-14,4-14-3,0 1-8,3 0-5,1-1-7,2-2 2,2 0-5,0 0-6,1-2 4,0-2 2,3 1-9,-5-1 3,2-1-13,-1-1-58,2-1-93,-3-1-101,0-2-91,0 0-113,-2 0-258,1-1-327,-1-2-663</inkml:trace>
  <inkml:trace contextRef="#ctx0" brushRef="#br2" timeOffset="76313.0059">18239 16624 577,'0'0'639,"-3"-17"-83,3 17-59,-2-14-113,2 14-57,0 0-24,0 0-16,0 0-23,0 0-14,0 0-35,-6 9-31,6-9-15,-4 20-11,2-6-28,0 1-15,-2 3-13,1 0-29,0 2 1,-1 2-20,0-1 1,-1 0-21,1 1 4,1-4-16,0 1 4,0-2-18,2 0 13,-1-2-13,2-1 0,0-2 2,3 0-4,0 0 8,0-3-9,3-1-2,2-2 0,-8-6 2,16 9 8,-16-9-17,21 0 12,-9-3-11,2-1 1,0-3 2,0-1 6,2-2-15,0-3 12,-2 0 1,1 0 8,0-2-10,-1 2-10,-4 0 10,0 4-10,0-1 13,-1 0-12,-2 1 11,-1 4-13,2-2 8,-8 7-7,9-6 8,-9 6-13,0 0 18,0 0 0,14 3-7,-14-3 9,5 12-15,-3-2 18,-2-10-20,3 19 16,-1-7-7,0 3 9,0-3-18,2 3-81,0-1-54,1 0-61,3-2-49,-2 1-44,3 1-43,0-4-27,5-1-10,-1 0-40,2-1-40,1-3-379,1 2-380</inkml:trace>
  <inkml:trace contextRef="#ctx0" brushRef="#br2" timeOffset="76969.428">18848 16965 334,'11'-11'350,"-1"-2"-58,-4 1-19,-1-2-30,-1 2 5,-2 0-2,-2 12-18,-2-22-3,-2 11-12,-2 2-2,0 2-17,-5 2-14,0 0-5,-2 3 9,-1 0-11,-1 2-15,-1 3-5,-1 2-40,2-1 1,-1 4-52,3-2 26,-1 5-6,3-2-16,0 0-47,3 3 40,1-2-11,3 0-14,2-1 4,2-9-9,1 17-9,-1-17-3,6 15 2,2-8-7,1-1-4,1-2 4,3-1-4,0 1-6,1-3 5,1-1 2,3-1-14,-1-3-2,0 1-2,-1-4-15,0 0-18,0-1 4,-2 0 8,-1-3 4,-1 3 8,-1-3-1,-2 3 7,-2 1 2,1-1 5,-8 8-3,10-11 2,-10 11 2,8-10 1,-8 10 2,0 0-2,0 0 2,7-5-2,-7 5 2,0 0 3,0 0 0,5 9-3,-5-9 4,4 10-4,-4-10 6,8 12 0,-8-12-1,10 14 0,-2-8-2,0 0-1,1 0 0,3 1-5,1-2 3,1 0-2,0-1-12,3-1-13,-2 0 4,3-2-6,0 0-4,2-2 15,1 0 0,-2-2-2,3-4-2,1 4-20,-3-7-3,2 3 10,-2-4 4,-2 1 7,0-2 11,-2 0 1,-3-1 8,-2 1-10,-4 0 12,0 0-6,-5 0 14,0 2-9,-4-2 7,0 2-3,-5-2 3,1 1-7,-4 2 3,-1 0 0,0 1-1,-2 2 3,1-1-3,0 2 2,3 2-3,9 3-1,-17-2 1,17 2 8,-10 2-17,10-2 18,0 0-8,1 15 3,-1-15 1,11 17 0,-4-5-2,3 0 3,1 3-3,-2-3-4,2 3 13,-2-1-10,0-2-2,0 2 9,-4-2 47,2 0 22,-4-2 1,0 0-2,-3-10-3,3 17 8,-3-17-4,-3 15 1,3-15-11,-9 14-19,3-9-6,-1 2-22,-2-2 13,0-1-9,2 1 2,-3-2-4,10-3-8,-16 7-7,16-7-74,-15 5-87,15-5-68,-12 2-79,12-2-90,0 0-89,-10 3-602,10-3-702</inkml:trace>
  <inkml:trace contextRef="#ctx0" brushRef="#br2" timeOffset="77406.9074">19643 16695 235,'3'-12'578,"-2"2"-15,-1 10-78,0-18-80,0 18-68,1-16-30,-1 16-39,0-13-54,0 13-38,0 0-24,-3-10 0,3 10-25,0 0-5,-8 6-26,8-6-6,-8 14-19,2-4 1,2 2-8,-1 3-5,0-1 4,0 3-12,1 0 0,0 0 2,0 0-16,2 0-12,0 2 5,2-2-25,2-2 1,-1-2 11,2 0 2,1-1-5,0-2 1,1 0-7,2-1 5,1-1-8,0-2 3,1-2-8,0 0 8,4-3-5,-13-1-4,22-1-1,-9 1 3,1-5-49,-2-2 9,1 0-5,1 0 17,-1-4-3,0 0 16,0-4-6,-2 6 13,1-3-8,-3 3 11,0-1-4,-2 3 9,1-1-4,-2 3-2,-6 5 2,11-10-12,-11 10 23,0 0 57,14-3 4,-14 3-12,0 0-28,11 5 11,-11-5-13,9 8 5,-9-8-3,10 13-9,-5-6 0,0 0-18,1 2 6,0-2-102,0 1-100,-1-1-110,2 0-103,-2 0-151,1-2-560,2 2-733</inkml:trace>
  <inkml:trace contextRef="#ctx0" brushRef="#br2" timeOffset="78313.1189">20600 16693 477,'0'0'509,"0"0"-67,-12 4-42,12-4-37,0 0-51,0 0-25,-11 2-16,11-2-13,0 0-18,0 0-45,0 0-35,16-5-18,-16 5-26,19-4-5,-9 0-24,5-1-14,-2 0-5,2-1-14,0 1-21,0-1 2,-1 1-11,0-5-1,-1 4-10,1-3 0,-4 1 1,-1-3-7,-1 1-2,-1 2-2,-4-1-3,-3 9 0,1-18-10,-1 18 14,-5-18 6,5 18-2,-11-16-8,4 9 8,1 1-10,-3 1 8,0 0-7,9 5 8,-15-6-7,15 6 14,-16-3-10,16 3 11,-13 4-46,13-4 58,-13 10 30,13-10 15,-11 15 15,7-6-8,-1 3 5,1 3 10,-1 0-17,3 1 17,1 2 17,-2 6-6,2 0 12,-1 1-9,1 0-40,0 4 64,-2 3-21,2 2 38,0 0-25,-1 4 29,2-1-46,-1 0 50,0 1-74,1 8 42,-1-2-70,1-4 45,1 5-73,1-2 51,0-5-14,-1 1-15,0-3-5,1 2-10,-1-3-6,0 1-56,0-2 57,1-6-64,-1 1 70,-1-4-68,3 1 63,-2-4-61,0-2 61,3-3-62,-2 0 64,1-3-64,2-2 67,2 1-66,2-4 67,2-1-66,0-3 59,2-1-65,0-3 68,1-1-66,0-1 62,3-3-59,-1 0 55,3-5-74,-1 0 52,0-4-27,-1 0-28,3-3-16,-2-1-43,-1-3 26,-2 4-26,-3-3 12,-2 1-30,-1-1 24,-3-1-28,-3 3 12,-3-1-2,-3 1 3,-3-4 3,-6 1-4,-3-2 13,-3-2 7,-6 1 13,-2 0 10,-3-2-12,-2 2 9,-2 1 4,1-1 26,-1 1 8,1 1 8,1 0 7,2 1 6,7 3 3,-1-1 4,3 3 5,6-1-4,1 2 10,5 2-5,3-1 2,2 2-12,3 11-35,4-22-53,4 10-37,1 1-48,8-1-22,2 0-42,4-1-17,5 0-16,6-3 10,5 1-45,-2 1-117,2-1-341,-1-2-302</inkml:trace>
  <inkml:trace contextRef="#ctx0" brushRef="#br2" timeOffset="78703.0727">21148 16674 122,'0'0'553,"3"-15"-99,-3 15-36,1-12-41,-1 12-38,0 0-40,3-15-47,-3 15-44,0 0-36,0 0-3,0 0-15,0 0-13,0 0-12,0 0-17,0 0-10,0 0-21,1 16-11,-1-16-16,2 16-11,-1-5-8,0 0 3,0 0-7,1-1-16,-1 2 8,2-2-13,-2 1-9,-1-11 5,4 19 10,-4-19-11,3 17 7,-3-17-11,4 13 14,-4-13-16,1 10 10,-1-10-9,0 0 6,0 0-9,0 0 2,0 0-1,0 0 5,0 0 2,0 0-3,0 0-4,2-11 8,-2 11-6,1-16 4,-1 16-8,3-18 12,-1 7-8,1 1 7,2 0-10,0-1 9,3 1-4,1 0 9,0 0 29,2 2 33,1 0 7,-1 1 7,3 2 19,0-1 3,0 4 6,-1 0 16,2 1-33,-2 1-15,0 1-15,0 1 2,-2 1-22,1 2 1,-3-1-21,0 2 4,-1 0-17,-1 1 14,-1 1-22,1 0 9,-3 1-7,2 0-60,-6-9-106,6 17-97,-3-8-95,-3-9-97,4 16-69,-4-16-759,1 14-882</inkml:trace>
  <inkml:trace contextRef="#ctx0" brushRef="#br2" timeOffset="78999.9359">21638 16463 182,'0'0'808,"5"-11"-114,-5 11-60,13-11-62,-2 8-60,1 1-15,3 3-35,2 3-36,7 2-50,4 4 30,2 2-67,4 6 30,1 1-30,-1 5-46,-1 0-19,-2 5-33,-1 0-46,-5 2-21,-2 1-42,-4 1-15,-5 1-32,-5-4-21,-3 2-64,-4 1 0,-7 0 0,-7 9 0,-7-3 0,-8 7-213,-4-1-86,-5 0-91,-3-1-90,-2 0-106,-5 1-110,0-2-95,-7-4-712,0 1-1129</inkml:trace>
  <inkml:trace contextRef="#ctx0" brushRef="#br2" timeOffset="83036.8272">6718 17554 341,'0'0'617,"0"-16"-70,0 16-42,2-14-49,-2 14-73,1-12-41,-1 12-59,0 0-50,4-13-38,-4 13 0,0 0 27,0 0-24,0 0-19,7 13-26,-7-13-13,7 17-18,-6-5 0,3 2-23,-1 1 9,-1 1-31,1 0-13,0 1-9,1 0-9,-1 0-4,-1-1-6,1 1-12,1-2-4,-3-1-6,2-1 3,-2-1-7,0 0-4,0-2 9,2-1-8,-3-9-1,1 15 0,-1-15 1,2 12 0,-2-12 4,0 0-11,0 0 0,-4 10 0,4-10 0,0 0-4,-7-9 8,7 9-1,-5-13-6,3 2-2,0 1 0,2-3 17,0-2-21,0-3 19,3-2-15,1 0 14,1-1-14,3 0 15,2 0-15,0 3 15,4-2-14,-1 3 11,3 2-13,0 0 17,0 4-17,2 0 23,1 4-9,-3 3 34,3 1-1,-1 1 60,0 4-21,1 2 29,0 2-12,0 2 23,-1 3-43,-1 1 28,-1 0-47,-3 3 22,0 0-50,-4 2 29,0 0-47,-1 2 33,-2-2-43,-1-3 46,-1 3-59,-2 0-17,0-2-100,-2 0-71,0-1-67,0-2-111,-2 1-151,2-13-101,-4 23-922,4-23-1191</inkml:trace>
  <inkml:trace contextRef="#ctx0" brushRef="#br2" timeOffset="83580.5401">8327 17725 704,'0'0'720,"-14"1"-61,14-1-54,-13-1-67,13 1-77,0 0-70,-10-3-65,10 3-45,0 0-31,5-9-50,-5 9-24,14-5-57,-5 2-1,3-1-40,0 0-2,4 1-56,0-2-78,1 2-99,2-3-86,-1 3-93,0 0-91,0-1-81,-7 3-218,3-2-293,-14 3-628</inkml:trace>
  <inkml:trace contextRef="#ctx0" brushRef="#br2" timeOffset="83736.7889">8351 17856 815,'-5'12'674,"5"-12"-78,0 0-85,0 0-93,7 10-24,-7-10-65,17 3-57,-2-3-62,1 0-22,4-1-45,2-1-34,5 0-31,4-1-132,-2 0-125,6-1-119,1-1-123,-2 2-144,2-1-441,-4-2-607</inkml:trace>
  <inkml:trace contextRef="#ctx0" brushRef="#br2" timeOffset="84080.5353">9377 17582 10,'-5'-13'826,"0"2"-144,0 0-52,1 2-80,1-2-39,3 11-45,-7-15-26,7 15-65,-4-14-42,4 14-73,-4-12-32,4 12-57,0 0 4,0 0-9,0 0 4,0 0-21,0 0 10,0 0-31,0 19-20,2-8-47,2 3 12,-2 2-27,1 2 7,-1-1-29,2 4 14,0 1-32,-1-1 40,0 1-57,0-2 2,-2-1-107,0 0-43,1 0-60,-2-1-60,0-1-67,0-1-77,-2-3-44,1 0-65,0 0-109,-1 0-515,-2-1-769</inkml:trace>
  <inkml:trace contextRef="#ctx0" brushRef="#br2" timeOffset="84636.0603">9159 17858 56,'1'-11'546,"2"1"-94,2 0-86,1-1-28,2-1-53,3 1-48,5-1-50,2 0-30,6-1-19,1 1-31,5 1-17,-1 1-21,3 0-9,1 1-18,1-1-8,0 3-4,2-3-4,2 2-7,-2 0 0,-3 4-4,0-3-10,-4 2 1,-5 1 4,3 0-5,-4 0 7,-3 0 25,-2 1 15,0 0 10,-4-1 28,0 1 1,-14 3-4,18-2-5,-18 2-9,11-6-7,-11 6-8,0 0 15,0 0 1,0 0 5,0 0 10,-13 0-5,2 3 16,1 2-1,-4 0-20,0 3 18,-4 1 3,1 1-10,0 2 5,-1 2-6,1-1-12,2 1-4,1-1-17,2 1-3,2-2-11,2 0-1,2 2-5,2-4-1,3 1 4,1-11-21,3 17 0,1-9-1,3-1-7,2-2-1,2-2-5,1 1-11,2-3-19,-1-1-34,3 0-4,2-2-13,0-1 1,3-3 18,-4 1-22,0-1 19,-3-1 2,-1-1 4,1-1 6,-1-2 10,-2 1 11,-2-1 5,0 0 4,-3-1 14,2 1-10,-3 2 13,0-1 21,-1 1-18,1 3 1,-5 6 13,6-14-4,-6 14 6,6-9 1,-6 9 31,0 0 3,0 0 7,0 0 0,0 0 11,2 11-14,-2-11-8,0 17-12,0-17-9,0 18 1,0-18-6,1 23-3,1-12-8,-1 0-1,2 1-5,-1-2-6,2 0-24,1 2-38,1-5-46,1 1-36,1-1-56,1-1-51,2-3-24,-1 0-71,2 1-3,3-3-35,-2-2-4,3-1-52,0-2-360,0 0-329</inkml:trace>
  <inkml:trace contextRef="#ctx0" brushRef="#br2" timeOffset="85089.3201">10259 17705 333,'7'-17'401,"-1"1"-53,0 1-43,-1 0-9,-1-1 23,0 1-5,0 2-37,-1 1-7,-1 1-15,1 0 2,-1 2-48,-2 9-29,4-14-19,-4 14 13,0 0 13,5-10-23,-5 10-10,0 0 2,4 13-1,-4-13-24,3 17 6,-2-5-21,0 0-13,-1 2-16,1 3-9,-1 0-9,2 0-12,-2 0-11,1 2-9,-1-3-5,1 0-10,-1-2-2,0-1-6,0 1 2,2-4 1,-2-10-9,1 22-3,-1-22 0,0 16 6,0-16-6,1 12 0,-1-12 6,0 0-3,6 8-3,-6-8-4,0 0-2,0 0-5,11-3-1,-11 3-4,10-11-22,-5 5-16,4-3 6,0-2-5,0 2 6,1-3 1,0 2-11,2 1 4,0-1 7,1 1 8,0 1 11,0 1 2,2 0 1,-2 3-1,0-1 9,1 2 0,-3 3 8,2-2-4,-1 4 9,-1 0 8,2 0 39,-3 2-9,1 0 9,-1 3 6,-1-1 3,-3 0 2,1 0-8,-1 0 3,-6-6 23,3 15-9,-3-15-7,-2 14-8,-3-5-10,-1-1-8,-2-1 17,-1 1-31,-4 1-8,2-4 0,-2 3-6,-1-2-2,1-1-3,0 2-6,2-4 7,2 0-47,-3 1-49,12-4-59,-15 6-59,15-6-55,0 0-46,-15 0-61,15 0-89,0 0-36,0 0-222,3-10-271,-3 10-585</inkml:trace>
  <inkml:trace contextRef="#ctx0" brushRef="#br2" timeOffset="85327.2107">10847 17592 478,'9'-10'652,"-9"10"-78,9-14-29,-9 14-48,9-12-52,-9 12-52,6-9-56,-6 9-31,0 0-18,8-6-7,-8 6-22,0 0-12,0 0-26,1 14 16,-1-14-34,-4 18-5,1-6-61,0 2 0,-1 1-53,2 2 14,-1 0-44,-1-2 15,2 2-43,0 1 26,1-1-45,1 0 11,0 0-122,0-1-60,1-2-58,2-1-64,-1-1-82,2-1-101,0-2-58,3 3-98,1-4-666,-1-1-895</inkml:trace>
  <inkml:trace contextRef="#ctx0" brushRef="#br2" timeOffset="85702.2116">10984 17877 644,'0'0'664,"0"0"-86,2-9-51,-2 9-70,4-10-60,-4 10-28,10-10-39,-2 3-50,-2 0-48,2 0-28,2 0-33,2-3-30,-2 2-26,4-2-20,-1 1-14,-2 0-25,2 1-3,-1-2-16,0 2 7,-1-3-23,-1 4 5,0-1-15,-1-3 5,-3 5-11,0-2 15,0 2-24,-6 6 4,5-14-11,-5 14 7,0 0-4,0-14 2,0 14-4,-8-5 10,8 5-8,-13-3 7,13 3-8,-21 2 9,9 0-9,1 1 11,-3 4-6,2-2 1,-2 3-1,4 2 1,1 2 2,-1-1 3,2 2 6,3 1 22,0-2 1,1 3 13,3-1-8,-2-2 15,3 1-27,3-1-2,-1-2-10,4 1 0,0 1-3,2-4-3,3 1-16,-1-2-39,4-1-43,4-2-65,0-1-58,1-1-61,2-2-97,0-2-64,4-1-137,-2 1-552,3-5-742</inkml:trace>
  <inkml:trace contextRef="#ctx0" brushRef="#br2" timeOffset="86411.8038">12005 17827 444,'9'-5'458,"-9"5"-38,0 0-54,6-7-2,-6 7-37,5-8-16,-5 8-22,8-9-12,-8 9 11,11-12-34,-6 4-14,2 0 20,-3 2-28,1-4-40,-5 10 4,7-14-8,-7 14 0,5-15-41,-5 15-9,0-14-47,0 14-1,-9-13-25,9 13-18,-12-10-19,0 4 16,1 3-25,-2 1 14,0 1-22,-2 1 8,1 1-18,-2 1 20,1 1-21,-1 3 15,3 0-20,0-1 1,1 4 2,2-2-1,3 1 2,3 1-3,0 1 2,4-10 2,-3 18 0,3-18 5,7 19-1,-2-10-1,6 2-8,0-1 5,2 0-5,4-2 2,3 3-3,-1-3 3,2 1 8,0-1-5,-2-1-2,-4 0 2,1-1-6,-2-2 3,-4 2-7,0-2 10,-2 1-10,-8-5 11,9 7-7,-9-7 16,0 0-17,-3 10 11,3-10 0,-16 5-11,16-5 6,-21 5-6,7-3 2,0 0-2,0-2 5,-1 3 2,-2-3-3,3 0-7,-1 0-17,1 1-27,1-2-23,13 1-25,-21 0-43,21 0-53,-15 0-52,15 0-22,0 0-43,0 0-46,0 0-53,0 0-39,11-10-576,1 8-643</inkml:trace>
  <inkml:trace contextRef="#ctx0" brushRef="#br2" timeOffset="86661.7927">12401 17786 524,'0'0'583,"6"-10"-48,-6 10-34,0 0-57,5-7-81,-5 7-66,0 0-46,0 0 26,0 0 6,0 0-25,0 0-43,6 7-23,-6-7-25,-2 11-33,2-11-22,-2 16-23,2-16-19,-3 16-10,3-16-12,-1 18-9,1-18-7,-2 17-10,2-17 8,0 14-15,0-14 7,2 13-65,-2-13-33,2 11-40,-2-11-53,4 7-39,-4-7-51,0 0-15,11 7-94,-11-7 2,0 0-79,14-2-132,-14 2-263,7-7-381</inkml:trace>
  <inkml:trace contextRef="#ctx0" brushRef="#br2" timeOffset="86947.2176">12405 17731 323,'0'0'593,"-12"-8"-49,12 8-66,-10-7-38,10 7-79,-7-7-56,7 7-31,0 0-7,0-11-27,0 11-17,4-7-13,-4 7-39,13-11-27,-13 11-14,14-10-20,-5 3-8,0 2-31,3-3-10,-2 3-13,-1-4-6,1 4 1,-2-3-13,1 1-7,-3-1-6,2 2-5,-1-2-6,-3 1 4,-4 7-5,7-14-10,-7 14 16,2-12-10,-2 12-1,-5-12-1,5 12 2,-13-7-3,13 7 2,-18-5-3,18 5-3,-23 0-24,12 0-30,-2 1-28,-1 2-31,-1-2-41,-1 4-19,3 0-36,-1-1-30,3 3-50,2-1-27,1 1-77,2 0-591,6-7-586</inkml:trace>
  <inkml:trace contextRef="#ctx0" brushRef="#br2" timeOffset="87355.5218">12720 17749 548,'0'0'687,"0"0"-64,-5-7-52,5 7-102,0 0-70,0 0-29,-4-9-52,4 9-37,0 0-66,0 0-39,6-10-24,-6 10-23,11-3-7,-11 3-15,18-2-17,-18 2-18,21 0-7,-21 0-14,24 1-6,-8 0-7,-3 1-7,1-1-5,-1 2-11,-1 1-4,1-2-4,-2 2 0,-1 0 2,-1-1-7,-1 2 1,-8-5-2,7 9 8,-7-9 5,-2 12-18,2-12 9,-7 14-7,0-5 11,-3-1-15,0 1 14,-1 1-14,0-3 12,-1 1-17,2 0 23,-1 1-16,3-2 4,-1-1-7,1 2 14,8-8-17,-12 10 18,12-10-15,-9 12 18,9-12-16,-6 10 17,6-10-14,0 0 18,-1 12-21,1-12 16,0 0-15,7 9 12,-7-9-11,13 6 8,-13-6-46,21 2-38,-9-2-73,1 0-72,2 0-48,1-2-67,2 0-44,0-1-61,2 1-92,-2-2-474,0 0-614</inkml:trace>
  <inkml:trace contextRef="#ctx0" brushRef="#br2" timeOffset="87781.2307">13205 17873 519,'0'0'667,"0"0"-99,0 0-20,11-5-63,-11 5-66,14-7-31,-14 7-75,17-7-37,-5 1-35,-1 2-44,3-2-21,-3-1-27,2 2-31,1-2-24,-1-1-21,-1 1-10,-1 1-13,-1-2-11,2 1-11,-5-1 2,1 2-13,2-2-3,-6 1-2,3 1-8,-7 6-1,9-12-9,-9 12 5,6-11-5,-6 11 6,0 0-2,-6-12-1,6 12-2,-11-5 4,11 5 2,-14-2 2,14 2-7,-18 3 0,18-3 7,-20 6-2,11-1 0,-2 0-1,2 2 1,-2 1 1,2 1 3,-1 2-1,2-1 0,1 3 23,1-1-10,-2 1 19,4 0-8,-3-2 26,5 1-12,0 0 0,2-12-14,0 20 5,0-9-9,4-3 6,1 1-11,1-1 8,2-1-13,3-1 2,1 0-11,3-1 5,-2-3-11,3 1-15,-1-2-75,1 0-36,-1-1-98,4-1-109,1-1-58,-2-2-119,0 1-242,-1 1-336,0-3-707</inkml:trace>
  <inkml:trace contextRef="#ctx0" brushRef="#br2" timeOffset="90583.1644">6817 18274 429,'0'0'670,"1"-12"-78,-1 12-17,0-12-60,0 12-27,0 0-72,0-15-55,0 15-32,0 0-55,-1-12-33,1 12-38,0 0-24,0 0-3,0 0 4,0 0-8,0 0-10,-9 6-23,9-6 18,-4 15-39,0-5 18,2 2-45,-1-1 26,0 4-63,1-1 33,-2 2-41,2-1 23,0 2-45,0-2-14,0-1 1,1 1-2,0-3-10,1-12 5,1 23 0,-1-23-3,3 18-14,-3-18-30,7 14-48,-7-14-61,9 8-39,-9-8-29,13 3-63,-13-3-41,18-3-73,-9-1-61,2-1-38,0-1-144,-1-1-533,1-3-783</inkml:trace>
  <inkml:trace contextRef="#ctx0" brushRef="#br2" timeOffset="90911.2687">6617 18113 376,'0'0'507,"-7"6"7,7-6-94,0 0-4,0 0-64,0 0-33,7 5-17,-7-5-49,15-3-15,-4 1-28,1-1 11,3-3-47,-1 1-20,2-1-23,0 0-6,-1-1-21,-1 0-7,0-1-4,-2 1-1,-1-3-16,-1 4 24,-2-2-37,-3 0 9,0-1-22,-5 9 10,7-17-25,-7 17-4,-4-16-8,0 7-4,-1 2-6,-3 2-1,1-2-3,-4 3-3,1 1 3,0 1-4,-3 1 1,2 2-8,-2 0 0,1 2-63,2 0-31,-1 3-48,0 2-65,1-1-48,1 3-46,4 0-57,4 0-79,0 2-112,-1-2-466,5 2-624</inkml:trace>
  <inkml:trace contextRef="#ctx0" brushRef="#br2" timeOffset="91492.1536">8084 18415 281,'0'0'634,"-18"0"-93,18 0-30,-17-2-57,17 2-43,-13-1-28,13 1-55,0 0-11,-15-2-57,15 2-29,0 0-31,0 0-1,0 0-29,0 0-20,0 0-32,0 0-20,19 0-19,-19 0-15,21-1-13,-8 1-11,0 0-9,2-1-26,-1 1-69,3-1-52,-2-1-68,1 2-73,-1-1-43,0 1-95,-1-2-11,0 1-104,-14 1-526,21 1-651</inkml:trace>
  <inkml:trace contextRef="#ctx0" brushRef="#br2" timeOffset="91705.4831">7986 18587 638,'0'0'660,"0"0"-67,-6 10-62,6-10-87,0 0-30,10 4-84,-10-4-10,20 3-67,-7-3-30,4 0-65,1-2-17,1 2-42,1-1-4,-1 1-43,3 0-55,0-2-114,-2 1-135,2 0-118,-2 1-95,1-3-226,-3 1-264,-1-1-542</inkml:trace>
  <inkml:trace contextRef="#ctx0" brushRef="#br2" timeOffset="93863.4071">9740 18233 637,'0'0'699,"-5"-11"-68,5 11-46,-4-11-80,4 11-78,-5-9-63,5 9-80,0 0-44,0 0-36,0 0 35,0 0-64,-9 4-31,9-4-20,-3 16-18,0-5-17,0 1-14,1 3-13,-1 2-1,1 0-10,-2 2-16,2-1-2,-1 0-13,0 2 4,1-1-13,-1 3 7,-1-3-13,3 0 4,-2-1-18,2 1-63,0 0-37,0-4-71,1-1-72,-2 1-68,1-1-59,1-2-70,0-12-23,0 23-118,0-23-357,-1 12-530</inkml:trace>
  <inkml:trace contextRef="#ctx0" brushRef="#br2" timeOffset="94504.0003">9393 18456 283,'-8'-7'640,"0"2"-113,8 5-50,-11-6-79,11 6-58,-6-8-55,6 8-30,0 0-25,6-10-31,-6 10-30,17-7-28,-2 4-19,2 0-32,3-1-11,5-1-20,0 1 2,3 1-28,5-1-3,3 0-11,-2 0 1,2-1-6,0 0-5,-3 1-1,2-1-5,0-1 0,-3 1-3,-1-1 2,-6 0 1,-1 1 8,-3-1 0,1 0-10,-5 1 7,-1-2 0,-3 2-14,0-4 6,-3 3-5,-2-2 9,-2 2-6,0-1 3,0 0-14,-6 7 21,5-11 22,-5 11-14,2-9 25,-2 9 12,0 0-19,-2-11 1,2 11-6,0 0 32,0 0-9,-12 2 3,12-2 6,-9 13 9,4-3-9,-1 2-1,1 2 11,-3 3 6,2 1 6,1 2-27,-1-1 5,3 2-22,0 2 4,0-5-15,1 0 4,0 1-17,4-2 10,-2-2-19,2 2 13,1-3-14,2 1 17,0-3-22,2-1 14,-1-2-12,4 0 8,1-4-12,-1 1 13,2-3-13,1-2 13,1-1-17,0-1 10,3-2-13,-2 0 9,2-4-20,-2 1 5,1-1-10,-1 0 15,-1-2-9,-2 1 11,1 1-10,-2-2 20,-2 4-6,1-1 6,-10 6-18,14-10 16,-14 10-13,13-7 15,-13 7-7,0 0 9,13-2-13,-13 2 18,0 0-12,10 8 15,-10-8-14,4 11 21,-4-11-12,6 11 14,-6-11-11,6 16 5,-6-16-10,8 15 13,-8-15-19,10 12 10,-3-4-8,0-2 8,1 1-18,2-2 12,3 0-58,1 2-33,0-3-89,-1-3-61,2 2-64,1 1-52,0-2-56,1-1-26,-2-1-45,-3-1-527,0-4-611</inkml:trace>
  <inkml:trace contextRef="#ctx0" brushRef="#br2" timeOffset="94863.3716">10572 18573 94,'0'0'583,"0"0"-100,0 0-26,0 0-40,0 0-44,9-8-50,-9 8-33,10-5-18,-10 5-21,16-7-16,-6 3-23,-1-1-31,1 2 1,2-2-57,0 0 1,1 1-43,0-3 10,0 3-28,-3-2-1,2 0-24,-3 1 10,1-1-30,-1 0-4,-2 1-4,1-1-3,-2 0 3,-6 6-7,7-11-8,-7 11-2,0 0 0,1-12 2,-1 12 0,0 0 1,-13-7-1,13 7 1,-16-1 3,16 1 17,-21 2-22,21-2 21,-20 6-31,8-2 30,2 1-14,1 0 19,-2 3-23,2-1 60,1 2 10,0 0 3,2-1-3,2 2 28,2 1-8,2-11 5,0 19-20,3-9-6,1-2-23,5 3 8,0-2-19,1-1-5,4-2-2,3 1-3,2-2-12,5 0 6,2-2-13,-2-1-1,3 0-71,0-1-51,1 0-59,1-2-91,-3 1-106,-2 0-75,3-1-67,-3-1-149,-2 0-389,2-1-672</inkml:trace>
  <inkml:trace contextRef="#ctx0" brushRef="#br2" timeOffset="95354.8225">11993 18577 575,'-4'-7'695,"-2"-1"-93,6 8-28,-7-13-61,1 6-79,6 7-11,-6-11-40,6 11-30,-8-8-49,8 8-43,-5-7-54,5 7 1,0 0 38,0 0 11,-10 11-28,8-2-13,0 4-20,0 3-2,-1 2-29,-1 4-10,0 1-30,0 1-19,-3 5-13,-1 0-17,0 1-8,-1-1-19,-2 1-9,-1-1-5,0-2-6,0-1-8,3 2 16,-1-10-23,1 8 42,1-9-63,1 4 36,-1-9-113,3 0 12,0-3-118,1 0-71,0-1-60</inkml:trace>
  <inkml:trace contextRef="#ctx0" brushRef="#br2" timeOffset="95698.5661">11836 18670 399,'-2'-16'554,"2"16"-81,0-17-50,0 17-46,2-15-65,3 6-33,3 1-30,-1-3-35,4 4-14,0-3-14,4 3 9,4-3-20,1 4 0,1 1-14,-1-1 3,4 3-38,-1-1-5,-2 1-29,-1 1 5,0 2-28,-2 0 2,0 0-30,-2 2 14,-3-2-27,1 2 14,-3 1-1,-11-3-3,13 6-11,-13-6 4,0 0 4,0 14-2,0-14-8,-11 13-5,-2-7-7,1 3 0,-1-3 2,-1 1-7,-3 2 2,3-2-5,-4 4-6,2-5-1,3 2-2,-1 0-33,1 1-80,1-1-77,1-1-102,2 2-62,1 0-80,0-1-70,0 1-633</inkml:trace>
  <inkml:trace contextRef="#ctx0" brushRef="#br2" timeOffset="96322.3118">12315 18616 621,'0'0'553,"0"0"-51,-4-10-47,4 10-71,0 0-72,-3-12-29,3 12-26,7-6-10,-7 6-20,11-4-10,-11 4-25,20 0-29,-7 3-9,2 0-27,0 1-14,3 4-19,-1 1-16,0 3-13,-2 0-11,1 0-12,-3 2-7,-3-2-7,-1 1-5,-3-1-5,-1 0-3,-1 0-2,-2 0-3,3-2-5,-5 2 3,0-12-2,0 17-8,0-17 1,0 17 6,0-17-6,-5 13-50,5-13-27,0 0-37,0 0-25,0 0 31,0 0-44,0 0 5,0 0-36,0 0 32,17-5-30,-11-3 40,3-2-22,0-4 22,2 0 22,3-1 19,-3-1 20,0 0 22,3 2 12,-1 1 3,1 0 11,-3 3 6,0 2 9,-2 1 4,0 2 8,-9 5 6,16-5 17,-16 5 0,13 0 55,-13 0-32,13 3 33,-13-3-26,14 7 44,-14-7-32,13 12 25,-13-12-25,15 10 35,-5-3-20,-1-3 28,1 1-29,-1 0 26,3-1-43,0-1 30,-1-1-21,-11-2 24,25 0-37,-12 0 25,1-1-9,-1-2 35,-1 1-9,-1-1-16,-2-2-6,2 0-5,-2-2-13,-2 1-10,-5-2-8,-2 8-4,5-19-7,-5 19-5,0-17-2,0 17 0,-7-18-15,0 11 12,3 0-25,-3 0 21,-2 0 22,2 2-33,-2 0-20,-1 3 20,10 2-20,-19-3 2,8 5-111,11-2-89,-18 3-75,7 3-98,1 0-59,0 2-208,1 1-282,9-9-521</inkml:trace>
  <inkml:trace contextRef="#ctx0" brushRef="#br2" timeOffset="96834.3048">13167 18497 212,'4'-12'688,"0"3"-104,-1-2-56,-1 2-68,-2 9-53,6-16-48,-6 16-63,6-11-48,-6 11-39,6-8-4,-6 8-53,0 0-7,0 0-31,0 0-2,13 3-24,-13-3 6,5 13-29,-5-13 10,2 21-16,-2-9-9,3 1-8,-3 2-6,0 1-18,0 1 8,0 0 17,-3 0-30,3 1-2,0 0-3,0-3 0,0 1-8,0-3 2,3 1-3,-6-3 5,6 0-3,-3-11 8,0 20-8,0-20 5,2 12-3,-2-12 2,4 10-3,-4-10 15,7 7-18,-7-7 1,0 0-3,13-4 7,-13 4-3,16-10-6,-7 4-1,3-1 1,-1-1 1,2 0 0,1 2 4,-1-3-8,3 1 6,1-1 1,-1 3-1,0 0-1,2 0 2,-5 2 1,3 1-2,-3 0 4,2 2 0,-2 1-1,1 0-1,-1 1-3,-1 2 11,-2-1 0,1 1 5,-11-3 11,14 8 11,-14-8 14,7 11 21,-7-11-7,2 12-7,-2-12-4,-5 15 15,-1-9-4,-1 0-22,-2 3-7,0-3-11,-3 1-8,1 0 6,0-2-4,-2 2-11,0-1 9,-2-2-6,5 0-6,-1 0-1,-1 0-11,12-4-57,-18 3-45,18-3-60,-18 5-98,18-5-65,-13 2-135,13-2-80,0 0-743,-14 0-895</inkml:trace>
  <inkml:trace contextRef="#ctx0" brushRef="#br2" timeOffset="97256.1681">13690 18709 399,'13'-5'647,"1"2"-33,-1 0-100,1-2-37,1-1-62,0 2-27,0-1-66,1-1-44,-1 0-50,1 0-34,-1 1-33,0-2-28,-2 2-27,1-3-20,-1 3-19,1-2-10,-4 3-13,-1-1-16,0 0 3,-1 0-7,-8 5-6,13-10-3,-13 10-9,11-8-2,-11 8 4,0 0 20,3-10-33,-3 10-12,0 0 21,-8-6-3,8 6-3,-13-1 0,13 1 0,-16 3 1,7 1-2,1 0 3,-4 0 0,1 1 1,0 3-1,-1 0 5,3 1-4,1 0 1,-2 3 9,4 1 24,1-1 24,-1 1 0,3-1 18,1 1 3,2-2-10,4 1 0,-1 0-15,1 2-1,2-3-1,-1 0-2,5 0-5,-2-4-5,3 3-9,1-5-3,1 0-7,1 0 6,1-1-8,2-4-12,-2 3-5,3-3-6,-1-3-60,-2 1-40,2-1-48,-1-1-81,1 2-95,-5-1-105,3-1-49,-1-2-122,-3-1-587,-1 0-801</inkml:trace>
  <inkml:trace contextRef="#ctx0" brushRef="#br2" timeOffset="98072.0064">14874 18591 500,'0'0'493,"2"-14"-28,-2 14-9,1-14-6,-1 14-35,4-12-19,-4 12-32,4-11-61,-4 11-15,4-9-36,-4 9-20,8-4-45,-8 4 5,0 0-20,16 2-12,-16-2-28,14 8-22,-14-8-20,10 14-5,-5-7-18,-1 1-6,4 0-10,-4 2-7,1 0-6,-3 0-9,-1 0-8,2-1-2,-2 3-1,-1-12-7,3 14 4,-3-14-2,2 16-11,-2-16 2,3 12 4,-3-12-2,0 0-1,0 13 0,0-13 1,0 0-2,0 0-1,0 0-1,0 0 0,0 0-3,-7-9 1,7 9-1,0-15-3,2 5 6,2 1-10,-2-3 8,6 0-2,-2-1 5,1 1-10,7-2 7,-5 2-9,4-1 6,3 2-4,1 0 9,-1 2-3,0 1 6,0 3-10,-3-1 9,5 1-3,-2 3 7,-1 2 4,0 2 5,-2 1-1,0 1 1,-1 1-9,0 2 10,-3 1 4,2 2-7,-5 1-6,-2-3 0,0 4-1,-1 0-5,-1 1 5,1-1-5,-3 2-2,0-2-10,-3 2-89,2-1-40,0-2-103,-2 2-123,2-1-40,1 0-97,-1 1-27,2-2-161,-1-11-355,3 15-658</inkml:trace>
  <inkml:trace contextRef="#ctx0" brushRef="#br2" timeOffset="98493.8546">15539 18555 695,'0'0'680,"1"-11"-80,-1 11-94,0 0-91,0 0-29,-2-9-8,2 9-45,0 0-37,-8 6-32,8-6-19,-8 11-40,8-11-22,-6 18-30,3-8-18,1 2-21,0 2-16,1-1-18,0 0-8,1 0-20,2 1-11,1-3-5,1 2 0,0 2-19,2-4 3,2 0 4,1-1-11,1-3-4,3 0 3,-2-2-5,4 2 3,-2-5-11,3-1-10,0-2-13,2-2-20,-1-1 10,1-3 0,0-1-2,-1-2-4,1-1 4,-4-1 8,2-1 3,-3 0 6,-2-2 1,-1 2 9,-2 1 0,-2 1 6,0-1-1,-3 2-3,-3 10 3,8-17-13,-8 17 21,4-15-15,-4 15 17,0 0-10,0-12 15,0 12-4,0 0-2,0 0 7,0 0 19,-7 7-6,7-7 0,-5 10-9,5-10 0,-2 17-2,2-17-1,0 21-4,0-21 0,1 20-4,-1-20-33,4 19-45,-2-9-43,-2-10-57,8 13-83,-3-5-82,-5-8-11,9 13-84,-9-13-26,11 5-102,-11-5-415,12 1-566</inkml:trace>
  <inkml:trace contextRef="#ctx0" brushRef="#br2" timeOffset="99120.9099">15979 18602 249,'0'0'473,"8"-14"-42,-8 14-17,5-12-15,-5 12-32,6-11-62,-6 11-29,5-7 0,-5 7-3,0 0 22,9-4-34,-9 4-27,0 0-25,11 6-5,-11-6-33,7 10-31,-7-10-5,7 14-5,-7-14-20,9 15-21,-5-6-12,-4-9-13,5 18-11,-1-9-14,-4-9-10,5 17-5,-5-17-3,5 12-1,-5-12-3,5 10-3,-5-10-2,4 9-3,-4-9 5,0 0-5,0 0-6,7 5-3,-7-5 0,0 0-2,6-7 0,-6 7 1,4-9 1,-4 9 0,5-15-2,0 6-4,-3-2-6,2 2 11,0 0-11,0-2 13,0 0-16,1 2 19,0-2-15,3 1 21,-3 2-20,3 0 19,-2-1-8,3 2 1,-1 1-10,-8 6 8,15-9-9,-15 9 15,16-1-3,-16 1 15,18 3-20,-9 0 26,0 3 15,-1-1-4,-1 3 4,0 0 8,-1 2 3,1-1 2,-2 0-5,0 1-8,-1-1 3,-2 1-15,2 0-8,0-1-2,-4-9-5,5 17-2,-5-17 1,3 14-3,-3-14 0,2 10 2,-2-10-1,0 0-2,0 0 0,0 12-2,0-12-3,0 0-1,0 0 4,0 0-6,0 0-3,-10-8 16,10 8-13,-4-9-3,4 9-5,-1-15-2,1 15 0,1-18-3,2 7 5,-1 0 1,1 0 3,1 2-3,2-4-1,2 3-2,-1-1 6,2 1 1,3 2 0,-1 2 6,1-2-6,2 1 1,0 3 0,-1 2 20,1 1-11,0 1-4,-1 0 14,3 3 42,-2 0 2,0 2 15,-2 0-16,0 3 10,-1-1-31,-2 1 13,0-2-33,-2 2 20,-2 1-25,1 0 20,-2 0-28,-2 1 16,-2-10-26,4 19-19,-4-19-81,1 13-61,-1-13-53,2 13-88,-2-13-98,-2 15-99,2-15-43,-1 10-120,1-10-562,0 0-836</inkml:trace>
  <inkml:trace contextRef="#ctx0" brushRef="#br2" timeOffset="99627.4417">16676 18402 32,'6'-11'730,"-2"3"-127,1 0-40,-5 8-48,7-11-94,-7 11-24,8-10-48,-8 10-31,10-2-40,-10 2-42,11 0-42,-11 0 5,11 9-12,-5-1-41,-1 1-6,0 1-26,-1 4 0,1 0-21,-1 1 10,0 2-28,1 1 0,-1 1-24,-1 2 3,1-3-23,-1 6 0,1-3-4,-2-3-4,1 1-7,1-2-3,-2-3-2,1 1 0,-2-2-3,2-3-2,-2 1 3,1-2-4,-2-9 12,3 14-11,-3-14-4,3 10 1,-3-10-8,0 0-1,0 0 13,0 0-14,10-3 1,-10 3-2,7-13-16,-3 3-12,1 0-32,-1-3 26,3 0-2,1-1 16,1 1-1,1-2 11,2 1-3,1 1-4,2-1 10,-1 2 16,3 2-11,-3 1 13,1 3-12,2 0 8,0 2-5,-1 1 6,-1 2-12,0 1 24,2 2-5,-2 1 7,0 2 1,-1-1 17,-1 2 6,-2 0-2,-2 4 33,0-3 1,-1 3-4,-3-2-4,0 0 8,-5-8 4,3 19-17,-3-19 11,-3 19-19,-1-12 5,-2 4-23,-1-4 5,-4 3-18,1-3 6,-3 2-19,0-5 13,0 2-14,-2-2 9,2 2-18,1-5-7,0 1-100,12-2-60,-24 0-49,24 0-99,-16 0-109,16 0-69,-18 0-106,18 0-784,-16-2-989</inkml:trace>
  <inkml:trace contextRef="#ctx0" brushRef="#br2" timeOffset="100033.6702">17233 18620 209,'12'-2'740,"-1"0"-124,1 0-2,-1-1-102,3 1-77,-2-1-48,4 1-34,-1-3-40,2 3-59,-1-4-51,0 3-33,0-2-25,0-1-16,0 2-25,-1 0-20,0-3-14,-1 2-14,-1-1-10,0-1-30,-2 1 30,-3-1-35,0 1 10,-1 0-22,0-1 19,-7 7-16,6-13 6,-6 13-11,0-12 12,0 12-13,-5-11 13,5 11-21,-8-7 20,8 7 3,-14-5-8,14 5-6,-14 0 7,14 0-17,-15 6 25,6 0 18,3 1 29,-2 2-3,-1 3 29,3 0-3,1 3-11,-1-2-7,2 3 10,0 1-13,2 0-11,1-1-8,0 0-8,2-2-4,0-2-2,2 0-10,0-1 0,1 0-4,2 1-8,0-6-30,2 0-54,2 0-59,-1-1-34,1-3-76,1 1-74,1-2-96,0 2-20,-12-3-60,25 0-57,-14-4-547,1-3-718</inkml:trace>
  <inkml:trace contextRef="#ctx0" brushRef="#br2" timeOffset="100361.7815">17686 18516 241,'3'-12'508,"1"3"-27,0 1-47,-4 8-28,10-15-19,-2 8-25,0 1-3,-1 2-30,-7 4-16,19-7 3,-19 7-44,20 0 3,-9 3-36,-2 2 10,1-1-21,1 2-20,-1 4 3,0-1-37,0 0-4,-1 1-26,-2 2 9,0-1-52,0-1 11,-4 1-45,1-1 13,-1 1-44,-2 0 23,-1-11-39,1 17 24,-1-17-34,-2 16 24,2-16-31,-4 13 25,4-13-29,-5 11 24,5-11-28,0 0 27,-9 7-24,9-7 50,0 0-24,0 0 22,-5-9 1,5 9-7,3-15-15,-1 5 1,4-3-7,-1-3-3,4-2-2,1-1-4,2 0 54,1-4-66,3 3 64,0-1-77,-2 4 36,0 0-110,1 3-57,1 0-44,-1 1-45,-2 2-46,1 2-66,-3-1-137,0 3-147,0 3-150,-1-1-602,-1 0-984</inkml:trace>
  <inkml:trace contextRef="#ctx0" brushRef="#br2" timeOffset="100518.0253">18322 18424 608,'0'0'633,"0"0"-156,15-2-93,-15 2-87,0 0-107,14-5-231,-14 5-258,0 0-414,12-7-222</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2T09:05:52.117"/>
    </inkml:context>
    <inkml:brush xml:id="br0">
      <inkml:brushProperty name="width" value="0.05292" units="cm"/>
      <inkml:brushProperty name="height" value="0.05292" units="cm"/>
      <inkml:brushProperty name="color" value="#800080"/>
    </inkml:brush>
  </inkml:definitions>
  <inkml:trace contextRef="#ctx0" brushRef="#br0">28493 6836 319,'0'0'691,"0"0"-157,-15 1-129,15-1-39,0 0-35,0 0 1,-13 2-6,13-2-21,0 0-14,0 0-19,-11 3-29,11-3-32,0 0-17,0 0-11,-7 4-13,7-4-6,0 0-22,0 0 11,0 0-4,0 13 17,0-13-53,0 0 4,11 8-29,-11-8 23,14 5-46,-14-5 40,20 6-51,-6-2 42,4-1-63,1 0 38,5 1-47,3 0 46,5 1-61,3 0 59,3-1-57,8 3 52,0 0-62,4 0 56,1 0-62,2-1 56,3 0-54,2 2 1,11-1 18,3 1 7,2 0 37,4 0-60,2-1 54,5 0-56,3 1-1,3 1 1,2 2-2,-1-4 4,1 2-1,-1 1 7,-1-3-7,-3 1 0,-3-1 13,-4 0-24,-5 0 15,-4-2-6,-13 0 3,-4-1-1,-2 0 1,-4-2 9,-9 2 2,-3-1-8,0-1 4,-8 1 20,-1-1-2,-2-1-13,-3 0 23,-2 2-3,-2-3-2,-1 2 6,-4-2 13,1 2-7,-2-1 9,1 1-20,-14-2 5,22 1-14,-22-1 11,16 2-11,-16-2 7,16 0-12,-16 0 5,11 2-5,-11-2-3,0 0-7,14 1 10,-14-1-17,0 0 9,13 1-13,-13-1 8,0 0-10,0 0 8,12 1-27,-12-1-10,0 0-48,0 0-34,0 0-42,0 0-42,12-1-37,-12 1-42,0 0-30,0 0-24,0 0-59,-1-14-63,1 14-61,-5-7-27,5 7-219,-6-10-322,6 10-703</inkml:trace>
  <inkml:trace contextRef="#ctx0" brushRef="#br0" timeOffset="3384.4447">3153 8433 120,'-14'-2'648,"14"2"-168,-9-5-97,9 5-56,0 0-12,-10-2-46,10 2-23,0 0-22,0 0-15,-13 0-14,13 0-17,0 0-27,0 0-19,0 0-27,0 0-7,0 0-16,0 0 17,0 0-11,0 0-22,0 0 0,10-7-16,-10 7-2,16-2-8,-16 2 13,24-1 1,-10-2-8,5 2-3,2-2-7,4 3-14,3-4 14,1 3-45,6-3 39,2 1-15,3 1 21,1 1-20,1-1 21,9 2-11,-1 0 1,4-2 1,-1 1-13,-1 1 9,5 0-7,3-1 1,1 0 3,2 1-8,14-2 2,-1 1-7,3 0 0,2 1 2,0 0 3,3 0 8,0 0-4,3-3-29,1 3 19,2 0 7,0-2-6,0 2-4,0 0 0,-1 0-20,2-2 22,-1 1-30,0-2 31,2 1-32,-2 0 32,5 0-33,-3-1 36,0-1-35,0-1 27,1 4-47,-1-3 54,0 2-45,-1-1 25,1 0-39,1 0 41,-1 2-49,0-2 56,-1 3-59,0 0 58,1 0-69,-2 0 72,1 3-80,0-2 72,1 2-60,-5 0 61,6 0-69,-4-1 59,0 0-76,-5 1 52,2 1-47,-1-3 69,-2 0-49,2-1 64,-5 3-66,2 0 70,-2-2-1,0-1-2,-2 1 6,-3-2-59,-11 2 61,1-2-65,-2 1 27,-3-1-105,0 1-1,-4 0-25,0-3-40,-3 3-56,-1-3-16,-11 3-42,-1 0-120,0-2-258,-3 2-204</inkml:trace>
  <inkml:trace contextRef="#ctx0" brushRef="#br0" timeOffset="48575.5122">24936 11622 419,'-13'-1'514,"0"1"-79,13 0-100,-21 0-15,21 0-45,-18 0-28,18 0-55,-14 0-14,14 0-38,-13 0-2,13 0-23,0 0 14,-11 4-12,11-4-4,0 0-27,-3 10-11,3-10-19,4 9 6,-4-9-11,9 13 10,2-5-18,0 0-1,6 3-8,3 1 2,5 2-4,5-2-10,8 3-5,1-1 5,4 3-12,3-2 10,1-1-10,14 3 9,-1 0-9,6 0 15,5 0 6,2 0 2,6-1-13,3 2 0,2-4-5,6 3 1,6-2-5,21 3 1,3 0-5,7 0-6,4 1 0,-3 0 3,6-2 3,2 1-19,3 0 4,3-2-5,2 4-2,1-3-34,4 1 15,-1 1-15,3-2-18,-1 1-11,1-2-9,2 1-1,-1-1-13,1 1 7,-1 0-5,-1-3-3,-6-1 3,2 0 8,-4 0 4,-3-1 19,-2 0-3,-4 0 23,-5-2 17,-5 2 13,-21-5 6,-2 3 25,-3-3 8,-3 3 6,-3-3 9,-6 1 2,-4 1 5,-6-1 10,-7 0 2,-11-3 1,-7 0 5,-4 1 11,-8-4 2,-5 2 0,-6 0-6,-2-3 26,-4 2-10,-3 0 18,-4-3-41,0 2 10,-2-2-35,-13 0 8,20 0-45,-20 0-31,13 0-74,-13 0-52,0 0-84,0 0-41,0 0-87,0 0-173,0 0-279,-9-5-360</inkml:trace>
  <inkml:trace contextRef="#ctx0" brushRef="#br0" timeOffset="49209.8706">5511 12133 180,'-36'-7'232,"3"-4"-368,1 2 42</inkml:trace>
  <inkml:trace contextRef="#ctx0" brushRef="#br0" timeOffset="49943.7064">2886 13307 58,'0'0'616,"0"0"-154,-11-2-78,11 2-48,0 0-31,-10-4-25,10 4-28,0 0-17,-11-3-24,11 3-8,0 0-26,0 0 7,-10-3-37,10 3 12,0 0-36,0 0 7,0 0-53,-11-2 23,11 2-53,0 0 28,0 0-56,0 0 27,0 0-19,0 0 34,0 0 1,0 0-10,20 0-31,-8-1 15,3 2-11,3-1-6,5 0 14,7 0-8,7-1-9,5-1 0,13 0 12,1-2-3,15-2-11,2-1-2,5 2-2,2-5-5,3 3 20,4-3-23,1 1 24,4 0-28,3-1 19,2-1-29,4 4 23,19-7-11,-19 4 3,19-2-31,-18 2 12,20-3-8,-19 5 7,0-2-21,-1 0-9,-1 1-16,-3 1 18,-3 3-11,-2-2 8,-5 2 6,-4-1-9,-5 2 15,-6 0 3,-12 3 9,-5-3 3,-5 1 9,-3 1-3,-9 0 9,-2 0-18,-8 1 19,-2 1-17,-5-2-36,-2 2-56,-3-2-49,-2 0-96,-3-1-68,-12 3-150,16-5-496,-16 5-565</inkml:trace>
  <inkml:trace contextRef="#ctx0" brushRef="#br0" timeOffset="68119.4561">12180 15859 360,'0'0'555,"0"0"-77,0 0-45,0 0-27,0 0-55,0 0 2,0 0-40,0 0 17,-7-4-79,7 4 27,0 0-43,0 0 1,0 0-38,0 0 2,0 0-4,-13 0 9,13 0-6,0 0-9,0 0-6,0 0-4,0 0-10,-14 1-11,14-1-12,0 0-3,0 0-5,0 0-28,0 0-10,0 0-22,0 0-2,0 0-23,0 0-1,0 0-14,0 0 8,0 0 16,0 0 24,0 0-10,0 0-4,16-1-13,-16 1 0,15-1-4,-3-1-1,-1 0-11,2 0-7,2-1-2,2 0-8,-1-1-5,1-1 3,0 3-9,1-3-13,-1 2-3,2-1 0,-2 0 0,0 0 0,1-2 0,-1 3 0,0 0 0,0-1 0,-3 2 0,-1-1 0,-3 0 0,3 2 0,-13 1 0,19-5 0,-19 5 0,14-3 0,-14 3 0,13-2 0,-13 2 0,10-1 0,-10 1 0,0 0 0,0 0 0,13-5 0,-13 5 0,0 0 0,0 0 0,0 0 0,0 0 0,0 0 0,-11 3 0,11-3-13,-12 2-67,12-2 0,-15 1-23,15-1-8,-21 2-13,9 0-7,0-1-3,0 0-10,-2 0 21,0 0-3,1 1 13,-2-1-4,2-1 4,-3 3 9,3-3 14,-1 0 4,1 2 20,-4-2 1,5 1 18,1 0 0,-3 0 18,0-1-10,3 2 22,11-2-5,-22 1 15,22-1-6,-23 0 6,23 0-5,-18 0 10,18 0-8,-17 1 17,17-1-15,-15 0 15,15 0-13,-13 0 9,13 0-7,0 0 5,-15 0-5,15 0 4,0 0-2,0 0 10,-11 1-10,11-1 14,0 0-11,0 0 15,0 0-4,0 0 22,12 4-7,-12-4 6,14 0-2,-14 0 8,16 0-5,-16 0 7,18 0-2,-5 0 0,-13 0 0,25 0 2,-11 0-4,1 0-6,-2-2 7,3 2-6,1-3 18,0 2 2,-2-2 2,-1 1-2,0 1-6,-1-1 4,0-1 24,0 3 7,-2-3-5,-11 3-4,22-3-1,-22 3 14,15-3 2,-15 3 4,16-2-5,-16 2-2,11-1-7,-11 1-6,0 0-6,15-5-9,-15 5-9,0 0-16,0 0-6,12-1 0,-12 1-3,0 0-13,0 0-18,0 0-47,0 0-57,0 0-51,0 0-74,0 0-59,0 0-64,0 0-46,0 0-94,0 0-81,0 0-70,0 0-856,3 9-1134</inkml:trace>
  <inkml:trace contextRef="#ctx0" brushRef="#br0" timeOffset="69298.1051">13412 15802 429,'-14'0'388,"14"0"-50,0 0-37,0 0-29,0 0-18,-11-3-9,11 3-18,0 0-19,0 0-7,0 0-4,0 0-6,0 0-5,0 0-6,0 0 39,0 0-30,0 0 29,0 0-41,0 0 21,0 0-20,0 0 11,0 0-18,0 0 25,0 0 13,0 0-28,8-5-33,-8 5-14,0 0 34,14-1-9,-14 1-24,0 0-19,18 0 8,-18 0-19,16-1-19,-16 1-7,17-2 0,-17 2-14,17 0-9,-17 0-5,20 0-15,-20 0-7,17-3-4,-17 3-4,19 0-6,-19 0 0,17-1 2,-17 1-7,19 0-4,-19 0-1,16-2-3,-16 2 10,13 0 1,-13 0-25,13-1 12,-13 1 4,0 0 2,14-1 6,-14 1-1,0 0 1,0 0-33,0 0-35,0 0-15,7-5-13,-7 5-20,0 0-11,-9-2 0,9 2-4,0 0-2,-16-5 8,16 5-18,-13 0 12,13 0-11,-14 0 25,14 0-10,-18-1 25,18 1 15,-16-1-3,16 1 26,-17-2-4,17 2 22,-17 0-10,17 0 28,-17-1-14,17 1 25,-18 0-16,18 0 13,-17 0-5,17 0 8,-15 1-5,15-1 20,-14 0-15,14 0 8,-13 0-10,13 0 14,0 0-10,-18 0 27,18 0-9,0 0 21,-15 0 5,15 0 19,0 0-6,0 0 5,-14 0-12,14 0 10,0 0-16,0 0 5,0 0-15,-13-1 1,13 1-9,0 0 4,0 0-6,0 0 14,0 0 9,0 0 3,0 0-10,0 0 7,0 0-10,16 0 3,-16 0-3,0 0 1,17 0-7,-17 0-4,14 0-4,-14 0 3,17 0 3,-17 0 0,17 0-2,-17 0 1,19 0 2,-19 0 1,25 0 4,-25 0-1,23-2-4,-23 2-2,23-2 4,-23 2-6,23-3 13,-23 3-6,21-2 5,-21 2-3,19-3-4,-19 3-4,15-2 4,-15 2 6,14-4 2,-14 4-2,0 0 8,15-2-21,-15 2-7,0 0-4,12-5 0,-12 5-20,0 0-70,0 0-91,4-8-89,-4 8-119,0 0-127,0 0-115,0 0-156,-16-1-630,16 1-1009</inkml:trace>
  <inkml:trace contextRef="#ctx0" brushRef="#br0" timeOffset="76478.1449">24833 8489 725,'-2'-17'707,"1"3"-88,-2-2-37,3 0-45,-3 2-10,1 1-25,0 0-42,-1 1-75,1-1 20,-2 3-57,1-1 6,3 11-62,-4-17 2,4 17-39,-5-13-36,5 13-64,-2-9 8,2 9-1,0 0 47,0 0-24,-4 12-79,5 0-106,-1 5 0,1 2 0,-1 7 0,2 4 0,-2 6 0,-2 1 0,1 8 0,1 1 0,-1-2 0,1 1 0,0-5 0,0-1 0,1-1 0,2-2 0,-2-1 0,3-2 0,-2-1 0,2-6 0,3-1 0,-2-2 0,2-3 0,-3-4 0,5-3 0,-1-1 0,1-5 0,1 0 0,2-4 0,-12-3 0,21-2 0,-8-1 0,0-4 0,1-3 0,-1-4 0,1 1 0,-2-3 0,1-1 0,0 0 0,-3-2 0,-1 1 0,1 1 0,-3 3 0,-1 0 0,1 4 0,0 0 0,-3-1 0,-4 11 0,9-14 0,-9 14 0,9-6 0,-9 6 0,0 0 0,20 1 0,-20-1 0,15 10 0,-7-3 0,3 3 0,-2 1 0,1-1 0,0 2 0,3 2 0,-1 0 0,-1 1 0,3-1 0,-1 1 0,-2 2 0,3-3-215,-1-2-162,1 1-64,1-2-134,-1-1-55,-1-2-82,3 0-97,-2-4-600,2 1-1013</inkml:trace>
  <inkml:trace contextRef="#ctx0" brushRef="#br0" timeOffset="76807.3119">25912 8552 424,'3'-19'706,"-1"5"-43,-2-3-7,0 4-88,0 1-51,0 0-37,0 0-37,0 12-37,-5-20-54,3 11 27,2 9-82,-7-13 14,7 13-90,-7-9 31,7 9-41,0 0-7,-20 5-15,13 2-14,-3 3 0,3 5-41,-3 2 31,-1 2-17,0 5-33,0 5-115,2 0 0,-2 6 0,-1 1 0,4-3 0,3 6 0,-1-3 0,1-2 0,2 2 0,5-2 0,-1 1 0,1-1 0,5 0 0,-1-1 0,3-2 0,-2-2 0,4-2 0,0-1 0,2-1 0,1-3 0,0-1 0,0-6-235,1-1-248,1-3-93,-1-2-85,1-4-143,1-1-102,-2-2-532,3-4-1049</inkml:trace>
  <inkml:trace contextRef="#ctx0" brushRef="#br0" timeOffset="77262.0284">26386 8828 323,'-2'-13'816,"-2"3"-187,1 2-33,3 8-22,-6-17-24,6 17-36,-4-16-59,4 16-68,-6-14-51,6 14-40,-4-12-32,4 12-34,-4-13 24,4 13-91,0 0 29,-1-13-53,1 13 34,0 0-62,-2-12 32,2 12-57,0 0 31,0 0-49,-2-10 33,2 10-41,0 0 30,0 0-41,0 0 34,0-12-43,0 12 27,0 0-34,0 0 29,0 0-31,0 0 28,4-10-28,-4 10 36,0 0-65,0 0-2,0 0 0,0 0 0,0 0 0,0 0 0,0 0 0,0 0 0,5-8 0,-5 8 0,0 0 0,0 0 0,0 0 0,0 0 0,4-11 0,-4 11 0,0 0 0,0 0 0,0 0 0,0 0 0,0 0 0,0 0 0,0 0 0,0 0 0,0 0 0,0 0 0,2 11 0,-2-11 0,2 21 0,0-9 0,-2 3 0,2 2 0,0 0 0,0 0 0,0 2 0,0 0 0,-2 2 0,3 4 0,-3-2 0,0-1 0,-3 1 0,3-2 0,0-1 0,-2 1 0,2-1 0,0-2-78,0-2-457,0 0 3,2-3-74,-2 1-37,3-3-59,-1-2-23,-2-9-664,6 13-991</inkml:trace>
  <inkml:trace contextRef="#ctx0" brushRef="#br0" timeOffset="77594.8214">26547 8844 409,'4'-13'773,"-4"-2"-139,4 5-38,-2-2-63,0 0-16,3 2-65,-1-1-23,0 3-40,4-4-33,-1 3-35,3 1-24,2-1-12,1 2-29,0 3-36,-1 2-15,1 0 16,-13 2-71,23 2 23,-12 1-42,1 2 17,-4 1-47,-1 2 0,-1 2-9,-2 0-10,0 2-6,-4 2-4,0 1 21,-2 1-14,-2 2-79,-4 1 0,3 1 0,-5 1 0,3 0 0,-3-2 0,2 1 0,-1 0 0,2-3 0,0 0 0,1-3 0,1 3 0,3-3 0,0-2 0,2-1 0,0-11 0,4 21 0,1-14 0,3 1 0,6-3 0,2-1 0,2-3 0,5-1-269,3-2-152,3-2-22,2-3-54,1-2-53,2 0-49,2-4 19,0-4 3,-2 0-103,-3-2-440,2-3-734</inkml:trace>
  <inkml:trace contextRef="#ctx0" brushRef="#br0" timeOffset="77871.6506">27231 8787 856,'5'-17'543,"-1"3"-93,-4 2-1,0 12-50,0-20-17,-2 8 12,2 12-65,-7-17 5,7 17-55,-8-14-5,8 14-15,-12-8-7,12 8-19,-11-4-12,11 4-10,-11 4-24,11-4-13,-14 8-11,7-1-13,1 2-2,1 2-25,-2 3 55,3 2-53,2 0 28,-1 1-50,1 2 22,2 1-42,2-2 32,1 2-48,1 1 25,0 1-42,2-2 23,0 1-11,1-1-9,-3-3-3,-2-1-6,6 1-36,-4-2-8,0 0 0,-1-4 0,-1 0 0,0-1 0,-2-10 0,4 18 0,-4-18 0,0 12 0,0-12 0,-4 8 0,4-8 0,0 0-98,-11 1-124,11-1-91,-12-6-94,6-2-42,-3-3-125,-1-2-78,3-3-98,-3-2-749,-1-6-1127</inkml:trace>
  <inkml:trace contextRef="#ctx0" brushRef="#br0" timeOffset="78264.4044">27080 8700 261,'9'-10'652,"1"3"-135,1 0-61,5-1-31,-3 1-76,8-2-70,-4 1-35,6-1-52,0 4-27,3-3-38,-2 1-16,2 2-32,0 1-14,1-1-30,1 0-19,-1 0-40,2 2-51,0-1-20,-4 2 2,1-3 5,-1 3 9,-4 1 15,-1 1 12,-3-3 16,-2 2 9,-15 1 17,23-1 23,-23 1 21,17 0 33,-17 0 39,10 2 25,-10-2 24,0 0 16,0 0 7,0 12 7,0-12-15,-6 11 10,0-2-12,3 1 28,-5 2-18,2 2 27,0 0-24,0 6 30,-1 0-6,2 1-18,0 1-24,1 0 1,2 2-17,1-1-3,1-2 25,1 0-62,1 3 25,0-3-16,5 1 32,-2-1-45,2-1 32,-1-2-30,2-1 13,0 0-38,-2-5 22,1 2-95,-1-3-7,-3-1 0,4 0 0,-3-2 0,-4-8 0,5 15 0,-5-15 0,4 10 0,-4-10 0,0 0 0,0 0-54,0 0-231,-12 2-58,12-2-69,-15-11-101,6 3-124,-1-7-127,0 1-876,-3-10-1302</inkml:trace>
  <inkml:trace contextRef="#ctx0" brushRef="#br0" timeOffset="78450.291">27543 8558 327,'8'-8'737,"1"1"-121,3 0-31,2-1-51,0 1-47,6 0-67,1 0-46,-2-1-49,4 2-50,0-2-43,2 3-45,0-2-33,-1 2-36,2-2-21,-1 3-24,1 0-14,-3-3-15,0 4-60,-3 2-71,-2-2-97,0 0-84,-3 0-98,-15 3-80,24-1-149,-24 1-561,16 1-769</inkml:trace>
  <inkml:trace contextRef="#ctx0" brushRef="#br0" timeOffset="79022.1149">28287 9124 79,'0'0'640,"-2"-17"-119,2 17-66,-4-17-27,2 8-10,2 9-1,-5-16 5,5 16-24,-7-14 23,7 14-41,-2-12 2,2 12-30,-6-8-29,6 8-9,0 0 15,0 0 22,0 0-15,0 0 41,0 0-11,3 12 30,0-1-310,-1 5-86,3 2 0,-2 0 0,-1 4 0,2 3 0,-4-1 0,-4 3 0,-1 4 0,-2 0 0,-4 3 0,-5 2 0,-2-1 0,-5-1 0,-3-2 0,-8 6-146,-1 0-714,5-7-279,-2-2-767,-1-4-1633</inkml:trace>
  <inkml:trace contextRef="#ctx0" brushRef="#br0" timeOffset="81806.0526">28771 8664 75,'0'0'502,"0"0"-103,7-7-80,-7 7-58,0 0 1,0 0-6,0 0-22,0 0-26,0 0-7,0 0 0,6-8 5,-6 8 0,0 0 9,0 0-11,0 0-2,6-6 6,-6 6-18,0 0 8,0 0-25,0 0 19,2-11-30,-2 11 12,0 0-31,0 0 5,0 0-30,0 0 14,0 0-29,0 0 21,0 0-4,-12 5 6,12-5-31,-10 8 6,10-8-2,-11 12-4,6-4-5,0 3 7,-2-1-11,2 1-2,-2 0-7,2 3-8,-1 0-4,3 0 1,-1 0-10,2-1-9,0-1-3,2 1-9,-2 0-9,4 0 9,-2-1-13,2 0-5,1-1-1,0 0-1,0 1 29,3-1-38,0 0 32,2 0-39,-2-2 36,0 1-43,2-4 39,2 3-35,-1-2 27,0-3-32,2 1 36,0-1-31,-1-1 26,-10-3-23,23 2 17,-23-2-31,24 0 5,-12-2 0,1-1 4,-3-1-1,4 0 4,-3-1 2,2-3 2,0 0-1,-3-1 0,2-1 16,-1-1-9,-2 0-9,0-2 15,0 0-18,-1 1 2,-3-3-4,1 1 16,-1-1 19,-2 1-3,-2 1 18,-1-1-7,-1-2-2,-1 2 11,-1-2 4,-2 3-10,0-1 7,-1 0-7,-3 2-23,-1-1-16,1 1 0,-1 3 0,-1-3 0,-1 4 0,-2 1 0,1 0 0,0 0 0,-1 4 0,3-1 0,-3-1 0,2 4 0,12 1 0,-25 1 0,25-1 0,-24 3-34,13 0-141,1 0-42,-2 2-51,4-2-20,0 1-76,-1 2-29,3 0-80,6-6-75,-9 12-54,9-12-155,-4 10-532,4-10-893</inkml:trace>
  <inkml:trace contextRef="#ctx0" brushRef="#br0" timeOffset="82206.0082">29188 8397 230,'0'0'678,"-3"-12"-131,3 12-58,-2-11-26,2 11-51,-1-10-38,1 10-18,-1-13-55,1 13 7,1-9-48,-1 9-3,0 0-30,3-14-7,-3 14-19,7-7 19,-7 7-25,8-3 23,-8 3 8,20 0 1,-8 2 5,2 3 38,5 2-51,3 4 47,2 4-31,5 5 3,-2 4 48,2 5-250,-1 0-36,-2 5 0,-1 3 0,-2 1 0,-4-1 0,0 4 0,-6-1 0,-2 2 0,-3 0 0,-4 1 0,-4-3 0,-4 7 0,-6 1 0,-7 6 0,-6 2 0,-7-1 0,-5-2 0,-7 1 0,-7-1-560,-12 12-312,6-12-272,0-5-629,-6 0-1468</inkml:trace>
  <inkml:trace contextRef="#ctx0" brushRef="#br0" timeOffset="89893.4012">18080 15937 228,'-16'-4'526,"16"4"-93,-13-5-61,13 5-22,-14-3-30,14 3-30,-13-5-17,13 5-13,-12-4-10,12 4 10,-9-4 24,9 4-47,-9-4 6,9 4-58,0 0-4,-10-3-34,10 3 11,0 0-6,0 0 21,0 0-18,0 0-2,7-11-27,-7 11-10,17-6-13,-5 5-1,1-2-5,5 0-14,1 1 7,6-1-32,0 1 5,4-1-17,5-1-12,2 2-4,1-1-4,2 3 2,1-3-7,0 0-8,1 2 1,8 0-7,0-1 2,-2-2-6,3 1 5,-2 1-5,0 0 1,-5-1-3,4 1 3,1-1-10,-2-1 1,-4-1 6,-4 2 7,2 1-8,-2-4 6,0 2-18,-2-1-11,-3 1-26,2-1-29,-3 0-11,-4 2-19,-1-2-21,-3 1-39,0 1 3,-4-2-42,-1 3 9,-3 0-48,0-1-10,-5 1-23,2-1-41,-13 3-34,15-3-8,-15 3-44,12-4-59,-12 4-418,0 0-442</inkml:trace>
  <inkml:trace contextRef="#ctx0" brushRef="#br0" timeOffset="90355.1142">18296 15948 122,'-24'3'591,"0"0"-133,1 1-85,4 0-38,-2-1-20,1 1-22,2-3-36,0 3-28,1-2 25,1 1-27,2-1 8,1 0-36,1 1 18,1-2-44,11-1-4,-18 3-27,18-3 8,-15 2-40,15-2 13,0 0-24,-13 2 41,13-2 6,0 0-14,0 0-8,0 0-13,8 6 2,-8-6-2,18 1-10,-7 1 11,4-1-3,5-1-8,1 1 7,6-1-7,2 0-10,3 0-7,8-1-11,1-2-7,9 2-6,1-2-8,1 0-5,2 0-4,2-1-6,-2 0 3,2-1-12,0-2-4,-1 2-14,-2 0-2,0-2 1,-2 2-3,-1-1-2,-2 0-1,-4 1-2,-7 1 0,-2 1 33,-6-2-39,-3 4 2,-2-2-1,-3 2-2,-2-1-1,-4 1-4,-1 0-25,-1-1-25,-13 2-31,20-1-30,-20 1-57,12-2-39,-12 2-52,0 0-17,0 0-82,0 0-62,0 0-45,0 0-113,0 0-122,-14 3-358,14-3-685</inkml:trace>
  <inkml:trace contextRef="#ctx0" brushRef="#br0" timeOffset="117455.0422">27130 1688 446,'-9'-29'583,"5"0"-150,-1 4-73,3 1 4,0-1-23,2 1-35,0 3-10,0 2-23,0 2-15,2 2-39,-2 3-35,0-2-21,0 14-27,0-17-4,0 17 7,4-8-10,-4 8-8,0 0 0,12 7-3,-7 4 28,1 8 8,2 7-30,-1 7 8,3 9-16,-3 6 5,-1 6-21,1 14 3,-4 4 2,1 6-11,-2 9-7,0 3-10,-2 1-15,-2 1-6,0 2-9,-2 2-14,-2-3-10,2 2 17,0-3-24,1-1 1,-3-2-11,2-4-8,-2-5-47,0-5-32,3-3-29,-3-5-60,1-11-41,3-4-26,-2-3-45,-1-6-62,2-6-43,1-4-38,0-9-107,0-1-120,-2-7-376,2-4-642</inkml:trace>
  <inkml:trace contextRef="#ctx0" brushRef="#br0" timeOffset="118126.9374">27014 1560 63,'0'-25'712,"0"0"-205,2 2-122,2 0-66,0 0-4,1 1-38,4 0-27,2 1-23,5 0-38,0-1-13,6 2-10,10 1-28,4-1-1,4 3-2,7 0-16,14 0 7,4 3-21,10-1-12,1 1-31,7 1 3,2 2-5,6 1 3,1-1-17,2 2 5,0 0-35,3 2 17,-3-1-23,-2 6 24,-2-4-30,-2 2 28,-2 2-29,-4-1 18,-4 1-22,-14 1 19,-4 0-27,-1 1 49,-7-1-55,-11 2 26,-4-1-22,-6 1 28,-3-1-13,-4 0-2,-4 0-17,-2 1 22,-1-1-15,-3 2 14,-1 1 0,-2-1 6,-1 1 1,-1 3-5,-1 0 10,-1 1 4,-1 2 8,-2 6 28,-2 3 20,1 8 20,-5 3-7,1 14-2,-3 4 2,-2 6 16,0 14-11,-2 2 23,0 5-26,-2 3 19,1 3-27,1 3 5,1 4-10,-2 4 3,4 0-14,-2 2 0,3-3 8,1 0-27,0-2-6,2 1 7,-2-1 4,3-1 26,-1 1-33,1-3 7,-3-1-29,0-5 5,-3 2-11,0-3 16,-2-3-29,-4-3 0,-1-2-4,-2-5 1,-2-4 3,-2 0 3,-3-6 1,0-1-7,-2-6 2,0-8 2,0-2-1,-3-5 9,-1 0-15,-2-4 10,-2-4-6,-4 2 11,-1-8-4,-5-2 1,-5-3-2,-5-2-11,-6-5-7,-16 1-23,-8-5-2,-9-1-9,-6-2-2,-6 0-10,-5-3 10,0 1 17,-2-3 12,4 1-2,2-2 9,6 2-8,6-1 4,4 0-60,7-2-38,9 2-51,14-2-71,8 2-58,8-1-64,8-2-139,7-2-117,7 0-185,8-2-433,4-4-834</inkml:trace>
  <inkml:trace contextRef="#ctx0" brushRef="#br0" timeOffset="118629.5716">27512 1913 308,'-15'-4'542,"-1"-2"-115,3 1-69,-2 1 18,0-2-36,1 2-69,1 1-27,-3 0-33,3-1-8,2 1-19,-1 2-31,1-2-10,11 3 4,-18-3-37,18 3 9,-13-3-34,13 3 5,0 0-33,-9-4 13,9 4-19,0 0 11,20-1-20,-2 0-9,7 1-5,11-2-4,13 1-16,9 1 20,5-3-13,16 2 12,6 1-25,-1 0 9,4 1-18,0-1 18,1 3-16,-2-2 5,-1 3-1,-1-1-8,-7 1-10,-3-1-13,-12 0-42,-6 1-29,-2-1-47,-5-1-32,-9 0-34,-6 1-37,-5 0-12,-5-1-4,-4 2-47,-5-1-123,-4 0-335,-12-3-291</inkml:trace>
  <inkml:trace contextRef="#ctx0" brushRef="#br0" timeOffset="118929.3121">27458 2360 245,'-27'6'627,"3"0"-165,1-1-93,8 0-5,-3-2-48,6 1-49,1-1-31,11-3-33,-13 2 4,13-2-22,0 0-17,0 0-14,19 6-15,0-6-15,10-1-13,6-1-8,15-1-19,5 1-12,5-1-13,16 2 13,7-3-2,-1 0 2,6-1-16,2 1 4,4 1-5,0 0-23,-2 1-11,1 2-6,-2-1 7,-1 2-7,-7-1-1,-2 2-24,-4 0-20,-16-1-39,-3 2-61,-4 1-18,-6-2-48,-11-2-67,-8 5-28,-3-3-45,-5 1-21,-9-1-174,-1 1-302,-11-3-371</inkml:trace>
  <inkml:trace contextRef="#ctx0" brushRef="#br0" timeOffset="119205.1398">27472 2832 467,'-30'7'633,"5"0"-152,1-1-76,6-2-30,2 2-70,5-3-22,11-3-1,-14 6-26,14-6-16,0 0 17,12 6-43,1-5-6,10-1-70,6 0-2,11 0-42,8-1-2,8-1-30,3-2 9,4 2-33,13-3 28,5 0-28,2 1-8,4-2-9,0 1 2,1 0-5,-2 3-10,0-1-11,-3 1-42,-5 0-33,-15-1-78,0 3-67,-8 0-71,-4 0-80,-11 0-34,-5 3-182,-7-1-371,-6 0-547</inkml:trace>
  <inkml:trace contextRef="#ctx0" brushRef="#br0" timeOffset="119466.4885">27301 3360 382,'-20'10'577,"2"-1"-130,5-1-92,3-1-24,10-7-1,-4 12-29,4-12-30,18 11-34,-3-6-23,12 0-12,9 0-21,14-2-25,2 1-19,8-1 24,5-3-35,16 0 11,2-3-43,7 1 19,4-2-53,0-1 15,6-1-42,-2 0 12,2-1-72,-4-2-48,-4 1-111,-4 0-142,-2-3-126,-11 1-775,-5-3-836</inkml:trace>
  <inkml:trace contextRef="#ctx0" brushRef="#br0" timeOffset="120175.1043">28097 1399 390,'0'0'558,"-2"-11"-66,2 11-59,-4-8-46,4 8-53,-8-7-39,8 7-19,0 0-36,-11-2-39,11 2-6,0 0-15,-14 5-24,14-5-26,-7 7 4,7-7-22,-4 11-6,4-11-40,-2 12-2,2-12-8,2 15-16,2-5 2,0-3-14,1 1 1,4 0 1,-1-2-10,0 1-4,4-1 0,1 1 0,3-4 0,-1-1-3,0-2 8,0 0-15,0-1 9,1 0-1,3-2-3,-4-2-3,1 0 5,-3-1 18,-1 0-4,0-1-2,-2-3 19,-1 0-1,-4 0 9,-1 1-24,0-1-2,-3-2 14,-1 12-2,-1-19-5,-3 7-9,1 5-6,-3-1-2,-2 2-9,0-2-1,-3 4 2,1 0-2,-3 3-16,-1 1-39,1 1-63,-3 4-57,1 1-96,-3 3-77,0 1-83,-3 4-152,-1 3-579,4 2-769</inkml:trace>
  <inkml:trace contextRef="#ctx0" brushRef="#br0" timeOffset="120650.9506">28103 1938 164,'0'0'758,"0"0"-141,7-8-54,-7 8-60,0 0-53,8-8-66,-8 8-58,0 0-49,0 0-41,0 0-38,11-2-7,-11 2-9,0 0-49,8 7-21,-8-7-26,4 11-16,-4-11-2,3 16-21,-1-7-1,0 1-29,0 2-81,-2 0-75,2 1-61,-1 3-34,2 1-82,-3 0-106,0 0-128,0 3-545,-4 4-712</inkml:trace>
  <inkml:trace contextRef="#ctx0" brushRef="#br0" timeOffset="121196.4167">28013 2701 442,'0'0'620,"-6"-7"-106,6 7-49,0 0-38,-2-12-45,2 12-49,0 0-33,4-12-45,-4 12-57,9-8-5,-9 8-16,13-8-21,-13 8-26,14-5-22,-14 5-12,15-3-17,-15 3-18,17 0-11,-17 0-11,13 3-4,-13-3 0,11 6 3,-11-6-12,5 11 3,-5-11-15,0 11 10,0-11-1,-5 15-11,5-15 8,-10 17-5,4-9 2,2 0 1,-3-1 21,7-7-18,-14 13 8,9-8-14,5-5 18,-12 14-14,12-14 0,-10 9-12,10-9 13,-6 7-11,6-7 20,-5 7-12,5-7 11,0 0-13,0 0-2,0 0 7,0 0 17,0 0-7,6 9 13,-6-9-15,0 0-5,17-1-4,-17 1-6,20-1 7,-8-2-8,1 1-5,2 0 0,0-1 0,4 3-2,0-3-3,-2 1-11,5-1-54,-4 0-74,3-3-75,1 3-96,-3 0-91,-1-1-58,1 2-203,-3-4-493,2 2-765</inkml:trace>
  <inkml:trace contextRef="#ctx0" brushRef="#br0" timeOffset="121729.801">27842 3110 547,'0'0'492,"0"0"-78,-9-5-48,9 5-40,0 0-28,5-11-44,-5 11-31,9-10-5,0 4-14,0 1 6,0-1-31,1 1 20,0 0-40,-1 0 30,5 1-22,-5 0-27,4 0-17,-2 2-27,-11 2-9,18-5-24,-18 5-5,17-1-27,-17 1 17,10 1-9,-10-1-34,12 5 40,-12-5-33,0 0 24,6 11-30,-6-11 24,0 12-26,0-12 19,-4 13-23,4-13 32,-4 14-36,4-14 17,-4 15-23,4-15 17,-2 13-17,2-13 19,0 14-9,0-14 15,6 14-28,-6-14 20,10 15-20,-10-15 28,13 12-23,-5-7 21,-1 2-18,1-1 15,-1 0-22,3-1 21,-4 1-12,-6-6 11,9 10-10,-9-10 20,9 10-23,-9-10 21,0 0-20,0 15 18,0-15-17,-9 10 16,0-5-28,3 2 32,-4-3-20,-1 1 12,0 1-26,-3-1-32,1 0-71,-1-4-58,1 4-74,-3-3-63,1 2-67,2-2-118,-2 2-626,1-1-740</inkml:trace>
  <inkml:trace contextRef="#ctx0" brushRef="#br0" timeOffset="122437.19">27963 3677 561,'3'-13'567,"-3"13"-75,5-9-41,-5 9-19,0 0-65,5-10-13,-5 10-68,0 0-3,0 0-47,0 0 19,4-7-22,-4 7-16,0 0-16,0 0 17,0 0-19,-2 14-17,2-14-5,0 11-16,0-11-25,-4 14 4,4-14-44,-3 12 24,3-12-33,-3 14-7,3-14-23,-2 13-7,2-13-18,2 11 8,-2-11-13,3 12 4,-3-12-24,7 12 10,-7-12-19,11 12 16,-5-7-16,4 2 8,-2-1-10,-1-2 16,2 2-14,3-3 15,-2 1-11,-1-2 21,5 0-26,-14-2 10,23 3-19,-23-3 10,23-5 3,-11 4 4,-2-3-18,-2 1 18,4-4-17,-3 3 7,-1-3-4,0-1 2,0-2 6,-1 1 2,-1 1-1,-3-1 3,1 1 1,-4 8-3,6-16 4,-6 16 0,4-11 9,-4 11 3,0 0 0,2-13-6,-2 13-5,0 0-4,0 0 1,0 0 13,0 19-17,0-4 14,0 1-17,2 3-6,-2 1-70,2 5-69,0 2-73,-2 1-50,0 6-105,0-3-109,-2 2-103,0 2-244,-2-1-398,-1 0-838</inkml:trace>
  <inkml:trace contextRef="#ctx0" brushRef="#br0" timeOffset="125042.0624">29568 1383 95,'0'0'714,"0"0"-137,-10 5-34,10-5-48,0 0-57,-10 5-34,10-5-45,0 0-43,0 0-31,-8 5-45,8-5 4,0 0 10,0 0 11,0 0-38,12 7 5,-12-7-27,21 1 2,-4-1-39,3 0 18,8-1-39,3-1 28,7 1-92,10-3 61,1 1-12,0 1-85,2-2 48,-1 3-70,-3-4 62,-5 3-74,-3-1 48,-2 1-63,0 2 53,-8-3-41,1 1 38,-4 2-70,-4-2 69,-2 2-83,-3-1 66,0 1-41,-4-2 40,-13 2-74,21 0 35,-21 0-96,18-1-33,-18 1-76,0 0-54,14 1-43,-14-1-74,0 0-79,0 0-70,0 0-34,-8 15-218,1-8-399,-2 2-796</inkml:trace>
  <inkml:trace contextRef="#ctx0" brushRef="#br0" timeOffset="125637.8678">29409 2305 148,'0'0'611,"0"0"-99,-7-7-63,7 7-24,0 0-37,-6-8-48,6 8-17,0 0-40,0 0-5,-7-7-18,7 7-3,0 0-40,0 0-5,-6-7-6,6 7-7,0 0-6,0 0-6,0 0-4,0 0-6,0 0-3,0 0-6,-7-5-14,7 5 1,0 0-16,0 0 15,0 0-44,0 0 4,0 0-7,0 0-24,0 0-18,0 0-1,0 0-22,-9-6 24,9 6-32,0 0-11,0 0 2,0 0 4,0 0 11,14-1-12,-14 1-1,18-1-11,-5-1 8,2 2-12,5-1 5,4 0-8,5 1 2,8-3-5,3 1 4,10 0-15,3 1 14,0 0-7,2 0 4,0-2 0,-2 3 5,-2-2-10,-7 2 9,-2 0 14,-1-2-26,-3 2-15,-6 0 20,-2 0-8,-4 0 6,-3 0 20,-3 0-19,-1 0-9,-4 0 7,-1-3 1,-1 3 3,-13 0-3,20 0 3,-20 0-12,15 0-5,-15 0-65,0 0-63,13 0-102,-13 0-96,0 0-83,0 0-124,0 0-89,0 0-140,-13 7-693,13-7-1087</inkml:trace>
  <inkml:trace contextRef="#ctx0" brushRef="#br0" timeOffset="126170.0775">29418 2740 308,'0'0'562,"-10"-2"-85,10 2-47,-11-3-24,11 3-27,0 0-38,-13-2-30,13 2-30,0 0-11,0 0-16,-12-2-28,12 2-10,0 0-26,0 0-9,0 0 0,0 0 4,0 0 5,0 0-23,0 0-8,0 0-7,17 0-11,-17 0-11,22 1-14,-9-1-18,2 1 0,5 1 1,3-2 0,4 3-17,3-3 18,5 1-29,4 0 17,-2 1-39,0 0 8,1-1-21,-1 1 7,0 0-29,0-1 12,-6-1-19,0 2 19,-1-2 10,-2 3-38,-2-3 20,-4 0-20,-1 1 7,-2-1 6,0 1 5,-6-1-6,2 0 0,-15 0-17,23 2 14,-23-2-7,17 0-3,-17 0-53,12-2-75,-12 2-62,0 0-45,0 0-57,10-2-73,-10 2-88,0 0-78,0 0-3,0 0-194,-14-3-467,14 3-809</inkml:trace>
  <inkml:trace contextRef="#ctx0" brushRef="#br0" timeOffset="126629.0359">29397 3192 213,'-8'8'772,"8"-8"-166,0 0-81,0 0-57,-6 7-55,6-7-31,0 0-36,0 0-6,0 0-43,11 3-13,-11-3-38,19 0-5,-5-1-37,3 1 1,3 0-28,1-2-6,2 1 20,4 1-59,1-1-4,1 1-15,2 0-6,-1-3-3,1 3 13,1 0-19,-1-2 17,1 2-29,-2 0 11,0-1-22,-1 1 1,-2-1 11,-4 0-9,-1 1 14,-1 0-17,-1 0 1,-5 0-16,0 0-4,-1 0-7,-1-2-2,-13 2-5,21 2-1,-21-2-2,16-2-12,-16 2-4,14 0-7,-14 0 4,13 2-2,-13-2-16,0 0-15,14-2-48,-14 2-87,0 0-78,0 0-80,14 0-81,-14 0-41,0 0-116,0 0-85,0 0-100,0 0-764,0 0-1119</inkml:trace>
  <inkml:trace contextRef="#ctx0" brushRef="#br0" timeOffset="132065.8302">25591 1427 31,'0'0'661,"-15"4"-94,15-4-32,-14 2-43,14-2-54,-15 3-50,15-3-17,-17 2-4,17-2-17,-15 5-29,15-5-30,-14 2-22,14-2-29,-11 3-16,11-3-8,0 0-30,-14 3-23,14-3-24,0 0 11,0 0-15,-8 4 10,8-4 34,0 0-17,10 4-29,2-1 3,1-2-25,4 1-8,6-1-7,4 1-14,10 0-16,1-1-6,11 1-2,1 1-10,2 1 1,4-4-3,-1 2-2,0 0-19,5 1 11,-1-2-14,3 0 10,-1 2-12,0-1-16,0 0-4,-1 1 0,1-1 0,-3 1 0,-3-1 0,-1 1 0,-3 1 0,-4-1 0,-5 2 0,-2-3 0,-3 2 0,-1 1 0,-2-2 0,-7 0 0,0 1 0,0-1 0,-2 1 0,-3-1 0,0 0 0,-5 1 0,0-2 0,-3-1 0,-1 1 0,-1 1-33,-1-1-40,-11-2-16,17 3 6,-17-3-79,14 2-63,-14-2-70,0 0-45,0 0-47,11 3-66,-11-3-42,0 0-87,0 0-12,-15 0-799,15 0-993</inkml:trace>
  <inkml:trace contextRef="#ctx0" brushRef="#br0" timeOffset="132470.5787">26874 1323 673,'0'0'642,"-9"-11"-64,9 11-35,-7-11-64,7 11-40,-9-10-17,9 10-52,-5-8-45,5 8-39,0 0-29,-4-12-32,4 12-30,0 0-22,0 0-22,2-12 12,-2 12 19,0 0-39,12-3 22,-12 3-57,15 4 61,-3 0-72,-1 1 49,2 2-67,3 1 45,0 2-22,4 0-13,-1 3-10,0-3-13,2 5-10,1 2-11,0-3 6,1 1-21,-3 0 0,-2-1-9,0 0 4,0 0-7,-4-1 12,4 0-8,-3-1-5,-3-1 0,-1 0 0,-2-1 3,0-2 10,-2 2 0,-1-1-10,-6-9 5,5 15 1,-5-15-5,-2 17-7,-1-7 6,-5 2 1,-4-2-3,-3 2-12,0 0 4,-4 2-4,-4-2 3,-6 3-6,-5 2-46,1-2-58,-8 1-68,3-1-100,-5 2-35,-2-2-55,1 1-25,-2 1-90,-10 3-50,2 1-58,-2 1-62,2 0-714,0 2-958</inkml:trace>
  <inkml:trace contextRef="#ctx0" brushRef="#br0" timeOffset="141802.1763">26739 2088 28,'0'0'493,"0"0"-98,0 0-59,-8-5-35,8 5-11,0 0-14,0 0-10,-10-6-23,10 6-10,0 0 0,0 0-29,0 0 6,0 0-21,-9-4 7,9 4-30,0 0-7,0 0-19,0 0-9,0 0-25,0 0-9,0 0-17,0 0 8,0 0 25,0 0-8,0 0 1,0 0-18,0 0 0,15 4-11,-15-4 9,15 3 4,-15-3-2,20 5-15,-7-3-12,-2 0-3,7 1 0,1-1-2,-2 0-9,2 1 9,3 0-15,-4 0 0,2 1-4,0-3-1,2 2 3,-1 1-14,0-2 6,2 0 3,-2 3 0,-1-4-17,-2 0-4,3 2 3,-6-1-1,1 0-7,-3-2 4,-1 3 0,-12-3-13,23 2 12,-23-2 7,15 3-7,-15-3 19,13 1-21,-13-1-1,14 3 5,-14-3 2,0 0-10,11 2-3,-11-2-5,0 0 0,0 0-12,0 0-52,0 0-68,0 0-67,0 0-70,0 0-60,0 0-39,0 0-76,0 0-42,0 0-146,-11-4-517,11 4-766</inkml:trace>
  <inkml:trace contextRef="#ctx0" brushRef="#br0" timeOffset="142188.9351">27135 2073 337,'0'0'545,"0"0"-58,-4-8-49,4 8-27,0 0-46,0 0-61,-5-10-11,5 10-40,0 0-2,0 0-26,-2-10-1,2 10-19,0 0-24,0 0-13,0 0-12,0 0-27,-3-13-20,3 13-13,0 0-7,0 0-4,0 0 5,0 0-14,0 0-19,14-1-4,-14 1-1,9 3 4,-9-3-8,13 7 20,-6-2-3,0 0-7,3 3-12,0-1-9,-1 2-12,2-1 4,0 1-3,-2 0 2,0 0 1,1 2 9,0-2 1,-3 0-11,-1 0-4,2-2 4,-3 2-2,-1 0 10,-4-9 1,2 18 0,-2-18-12,-2 17-5,-1-9-1,-3 1 6,-1-1-8,0 1-8,-4 0 0,0 0-3,-1 0 0,1-1-2,-5 0-14,3 1-65,-1-1-51,1 1-32,-1-1-59,1 1 9,0-3-74,-1 4-46,1-1-59,-1 1-67,1-1-84,1 2-673,-1-2-821</inkml:trace>
  <inkml:trace contextRef="#ctx0" brushRef="#br0" timeOffset="142609.8416">26643 2728 478,'0'0'562,"0"0"-80,-14 0-40,14 0-38,0 0-55,0 0-51,-13-1-28,13 1-19,0 0-41,0 0-9,0 0-20,0 0-15,0 0-16,0 0-7,13-6-8,-13 6-10,20 0 9,-20 0-34,27 0 4,-11 0-15,4-2-3,1 2-8,1 0-11,5 2-14,0-2-1,2 0-5,0 0-2,-2 0-10,2 2-5,-1-2 7,-1 2-15,0-2-8,-4 1 1,0 0-7,-2 0 1,-4 1-2,2-1 0,-1 0-4,-5 0-1,0-1 0,-1 2-3,-12-2-18,21 0-55,-21 0-70,13 3-22,-13-3-115,0 0-68,10-3-73,-10 3-56,0 0-191,0 0-357,0 0-637</inkml:trace>
  <inkml:trace contextRef="#ctx0" brushRef="#br0" timeOffset="142881.6728">27076 2651 294,'0'0'602,"0"0"-115,0 0-69,-10-2-22,10 2-34,0 0-46,0 0-32,0 0 0,0 0-32,0 0-6,0 0-37,4 11 7,-4-11-69,9 7 18,-9-7-43,10 10-4,-4-3-40,2-2 9,-3 3-25,4-1-3,-5-1-24,5 2 8,-6 0-15,3-1 10,-2 2-22,-1-1 14,-3-8-24,2 17 3,-2-17-8,-2 17 21,-1-6-22,-1-2 20,-3 0-68,-1 0-4,-2-1-84,2 1-71,-4-2-72,-2 2-97,2-2-101,-5 0-229,4 0-285,-3-1-588</inkml:trace>
  <inkml:trace contextRef="#ctx0" brushRef="#br0" timeOffset="143241.4463">26627 3109 569,'-11'4'672,"11"-4"-138,0 0-40,0 0-63,0 0-27,-10 4-75,10-4-18,0 0-72,0 0 1,0 0-56,14-1 3,-14 1-32,15 0-14,-15 0-7,23 0-5,-7 0-33,2 1 5,0 0-16,3 1-1,0 0-13,4 1 7,0-1-19,2-1 2,0 1-21,-2 1-2,-1 1-3,1-2-1,-4-2-12,1 3 6,-2-1-13,-2 1 4,0 0-2,-2-1-6,-3 1-11,-1-2 10,1 2-13,-13-3 14,18 1-6,-18-1 2,13 3-7,-13-3-20,0 0-58,12 4-56,-12-4-65,0 0-37,0 0-61,0 0-68,0 0-53,0 0-124,0 0-650,-16-4-803</inkml:trace>
  <inkml:trace contextRef="#ctx0" brushRef="#br0" timeOffset="143488.2927">27079 3091 357,'0'0'638,"0"0"-83,0 0-31,6 5-40,-6-5-51,9 7-23,-9-7-62,9 7-18,-9-7-60,11 10 1,-4-5-40,-7-5-30,12 14-23,-6-9-9,0 3-33,1 0 6,-1 1-35,-2-1-8,2 0-27,-3 0-4,-3-8-19,6 14-3,-6-14-16,4 15 1,-4-15-14,-4 15-26,4-15-59,-8 13-40,1-7-94,-3 1-40,1-2-113,-3 2-92,-3-2-108,-2 2-163,1-2-373,0-1-709</inkml:trace>
  <inkml:trace contextRef="#ctx0" brushRef="#br0" timeOffset="144605.5846">27016 3906 484,'-9'-10'475,"9"10"-74,-10-9-31,10 9-31,-9-12-28,3 5-20,6 7-4,-9-9-26,9 9 6,-9-10-44,9 10 20,-5-8-34,5 8-35,-8-7-46,8 7-17,0 0 3,0 0 30,0 0 25,-7 12-4,7-12 5,0 26-15,0-6-3,2 5 2,2 4-7,-3 6 12,3 1-36,2 6-15,-3 2-19,1-1-10,1 0-15,0 2 1,-1-2-26,-2-7 13,0 0-11,3 0-24,-3-4 7,-2 2-9,4-5 4,-4-3-8,0 0 10,2-2-18,-2-3 16,3-2-44,-6-2-33,3-2-70,3-4-28,-6 0-37,3-11-43,0 12-52,0-12-86,0 0-46,0 0-50,0 0-34,-6-12-111,6 0-454,-2-6-686</inkml:trace>
  <inkml:trace contextRef="#ctx0" brushRef="#br0" timeOffset="145334.1346">26771 3800 497,'-5'-17'640,"3"2"-151,0 3-61,2 12-66,0-21-53,2 11-27,0 1-45,5-2-10,1 2-24,5 1-10,2 0-24,5 1-19,5 1-16,-1 2 21,11-2-46,3 4 32,8-3-16,8 4 5,1 0-21,7 2 6,12 0-32,3 4 0,2-4-10,3 3 10,2 0-20,3 2 5,1-2-22,2 1 0,2 0-17,-2 3 4,1-1-19,-4 0 12,1 3-20,-3-1 8,-4-1 2,-1 1 0,-6 3-4,-1-3-3,-1 1-4,-5 0-6,-11-1 8,-4-1-16,-3 2 16,0-3-11,-7 1 6,-9-2 12,-1 1-8,-5-2-8,-3 1 10,-2-2-11,-4 1 15,0-1-11,-4 0 17,-2-2 0,0 1 12,-1-1-9,0 0 7,-11-2-5,15 5 9,-15-5-8,15 4 16,-15-4 16,14 5-4,-14-5-12,14 10-4,-14-10-10,13 10 0,-5-3 2,-3 0-2,0 1-2,0 2 2,-1-1 4,1 4 5,0 2 24,0 0 22,-1 1-5,1 5-22,-1 0 19,-1 1-22,1 1 4,-3 3-17,1 1-4,-2-1 3,2 3 2,-4-1 1,0 4 4,-1 0-12,-1 0-14,-1-1 10,-1 1-13,-4-3 26,1 0-32,-2 0 1,-1-5-5,-1 1 11,-1-2-8,-1-1 16,-4-1-13,-1-1 16,-3-3-22,-2-1 5,-3-2-7,-7 1 4,-5-4-9,-2-2 8,-4-1-11,-3-4 8,-6-3-3,-4 1-3,-5-4-23,-13 0-5,-5 1-21,-2-4-6,-4 1 12,-4-1 2,0 0 7,-3 1-5,-3-1 15,1 1-3,-3 2 3,0-1 3,2 1 11,1 2 1,3 0 7,1 2-6,3 1 10,-1-1-4,7 2 10,1 0-10,3 0 14,5 0 3,16 0 3,1 1-22,7-3 9,3 3-8,10-2 9,9-1-5,0 0 5,8-1-13,4 2 14,-1-2-9,7-1 8,11 0-19,-19 0-8,19 0-81,0 0-33,0 0-80,0 0-60,5-7-42,5 2-86,5-1-58,7-2-58,5-1-99,5-2-634,6-1-862</inkml:trace>
  <inkml:trace contextRef="#ctx0" brushRef="#br0" timeOffset="145818.131">29627 4305 388,'0'0'635,"-14"-2"-148,14 2-106,-13-2-39,13 2-49,0 0-28,-14-1-24,14 1-19,0 0-12,0 0 10,-13 1 29,13-1-45,0 0 4,0 0-49,0 0-1,10 8-43,-10-8 23,17 4-37,-17-4-6,25 3-22,-6-2 5,0 0-23,2 1 9,5-1-18,0 1 2,0 0-24,2-2 14,-1 3-14,0-3 10,-4 2-21,0-2-4,-3 2 1,1-1 10,-3-1-14,-3 1 8,-1 0-27,-2 1-24,-1-1-39,-11-1-26,15-1-121,-15 1-86,0 0-69,0 0-79,0 0-123,0 0-511,0 0-709</inkml:trace>
  <inkml:trace contextRef="#ctx0" brushRef="#br0" timeOffset="146122.1796">29945 4159 461,'0'0'480,"-1"-13"-71,1 13-38,0 0-25,-2-12-30,2 12-42,0 0-19,0 0-30,0 0-19,2-11-12,-2 11 4,0 0-13,0 0 4,0 0-32,14 4 8,-14-4 14,10 10-8,-4-1 14,4 1-16,-1 2 18,3 3-24,1 2 4,0 1 13,0 2-9,2 2 13,0 0-38,-4-5-20,0 2-1,-1 0-12,-2-2-14,-3-3-11,-3 3-18,-4-2-9,-3 1-5,-7 0-68,-8 1-127,-11 4-139,-6-4-190,-17 5-246,-59 10-1012,42-16-1407</inkml:trace>
  <inkml:trace contextRef="#ctx0" brushRef="#br0" timeOffset="147692.632">27476 4242 537,'0'0'444,"-13"0"-88,13 0-74,0 0-32,-18-1-17,18 1-25,0 0-22,-14-2-6,14 2 4,0 0-26,-14-7-12,14 7-10,-8-8-23,8 8 9,-7-10 35,7 10 13,-4-12-23,4 12 13,-6-13-48,6 13 21,-3-11-53,3 11 10,-3-12-28,3 12 15,0 0-40,-2-12 18,2 12-18,0 0 23,0 0-27,0 0 17,2 12-5,-2-12 8,2 12-26,-2-12 13,4 17-31,-3-7 30,-1-10-29,9 18 18,-6-10-28,-1 2 18,-2-10-18,8 14 33,-8-14-32,5 12 18,-5-12-17,10 8 16,-10-8-24,8 5 23,-8-5-15,13-1 11,-13 1-27,14-4 22,-7 0-16,1-1 14,-8 5-30,14-11 24,-9 2-11,4 2 22,-3 2-20,2-2 6,-8 7-12,12-11 11,-12 11-8,10-7 25,-10 7-25,13-5 25,-13 5-21,11 1 19,-11-1-15,17 6 18,-11 0-23,3 1 16,1 3-20,-2-1 21,1 3-16,4-3 23,-3 1-20,0 0 20,2 1-3,-1-2-1,2 0 0,-1 0-15,1-1 12,1 0-9,-1-3 9,3 1-8,-5-4 13,6 2-8,-4-3-2,1-2 0,1 1-3,3-3 0,-2 0-2,2-3-1,-1 2-19,1-2 13,-1 1-45,-2-1-4,0 0-57,2 1-32,-3 0-72,-2 2-67,1 1-88,-13 2-139,23 3-612,-12-1-741</inkml:trace>
  <inkml:trace contextRef="#ctx0" brushRef="#br0" timeOffset="168349.4827">29622 6191 74,'0'0'287,"0"0"-76,0 0-83,-2-14-85,2 14-135,0 0-116,4-10 65</inkml:trace>
  <inkml:trace contextRef="#ctx0" brushRef="#br0" timeOffset="168421.0408">29692 6090 402,'13'-11'280,"-4"2"-77,2-1-37,0-1-35,0-2-72,-1 3-97,1-2-344,1-2 162</inkml:trace>
  <inkml:trace contextRef="#ctx0" brushRef="#br0" timeOffset="169585.0935">28551 3195 407,'0'0'526,"2"-13"-59,-2 13-95,-5-13-24,5 13 5,-4-19-71,1 8-28,-3 2-9,1-5-13,-2 1 1,-2-1-30,1 2 0,-4-4-23,0 0-14,-1 1-33,-4-1-10,1 2-5,-2-3-20,-5 1 5,-1 0-1,-1 2 4,-2 0-12,-2 2-15,-2 0-6,1 1-3,-4 0-13,3 1-14,-4 2-2,-1 4 1,1 0-13,5 3 4,-3 2-6,-2 3-3,0 3 2,-4 4-1,0 4 2,0 3-4,1 3 17,1 3-5,0 3-5,-1 7 0,7-4 19,2 4-7,-1-1-3,7 2 1,1 2-8,2-1-6,5 1 0,3-2 5,6-3-23,1-1 8,1-3-2,8 0 2,-1 2 0,5-1-5,4-2 7,3-1-7,8 0 5,2-2-9,1-2 6,10-4 1,0-2-4,3-4-6,6-4 26,1-4-28,5 1-2,4-8 3,-1-1-3,5-3 4,11-7-2,-3 0 0,0-4 6,-2-2 1,-4-2 0,-5-1 5,-4-2 14,-6-4 14,-10 3 32,-3-2 7,-9-3 7,-1-1-16,-6-4 24,-10 5-25,-4-3 1,-4-1-12,-8-5 16,-5 1-4,-6 1 26,-1 1-20,-5 3 8,-2 0-20,-1 4 0,-3 2 0,-2 1-10,-1 0 5,-2 3-8,-3 3-10,3 2-1,0-1-42,-1 4 0,4 1 0,4 5 0,4-2 0,3 4 0,1-1 0,1 2 0,7 2 0,-3 0 0,4 0 0,3 1 0,-1 1 0,2-1 0,0 1 0,9 3 0,-14-5 0,14 5 0,-11-5 0,11 5 0,0 0 0,-10-2 0,10 2 0,0 0 0,0 0 0,0 0 0,0 0 0,0 0 0,0 0 0,0 0 0,0 0 0,0 0 0,0 0 0,0 0 0,0 0 0,0 0 0,0 0-96,0 0-154,4 9-51,-4-9-58,0 0-21,8 9-55,-8-9-38,5 9-45,-5-9-50,4 12-39,-4-12-726,1 14-937</inkml:trace>
  <inkml:trace contextRef="#ctx0" brushRef="#br0" timeOffset="182889.8661">10507 14468 72,'0'0'602,"0"-19"-154,0 19-63,1-15-37,-1 15-39,0-12-46,0 12-43,0 0-29,0-12-23,0 12 4,0 0 17,0 0 4,0 0-15,0 0-14,0 0 31,4 12 12,-1 0-20,-1 5-20,3 4-11,-2 7 9,2 4-1,0 9-17,0 4 0,1 4-11,0 3-2,0 12-18,-1 3 0,2 4-7,-2 2-5,0 2-14,-1 2-3,0 1-10,-3-1-12,1 0-5,1-3-14,0-2 0,-1-5-11,-1 1-1,2-11 9,-2-3-9,1 0-11,-1-1 4,0-2-16,1-3 3,1-2-9,-2-7 6,1-5-4,0 0-1,0-6 8,-1-4-10,0-3-4,0-3-30,-1-1-49,2-4-35,-1-1-47,-1-12-58,0 16-53,0-16-55,0 0-66,0 0-27,0 0-39,-10-8-81,6-4-144,-5-6-314,3-4-596</inkml:trace>
  <inkml:trace contextRef="#ctx0" brushRef="#br0" timeOffset="184345.5012">10402 14522 454,'0'0'453,"-7"-13"-78,7 13-66,-5-9-41,5 9-30,0 0-22,-7-12-34,7 12-20,0 0-22,-4-10-20,4 10-21,0 0-12,2-12-10,-2 12-8,0 0-5,5-9-8,-5 9-1,10-8-7,-10 8-6,17-10-2,-6 8-4,3-3-7,0 0-2,3 0-4,-1 1-3,4 1-1,4 0-4,3-1-4,-1 1-6,4-1 0,3-1 3,2 3 3,2-1-4,-1 1 2,4-1-6,-1 1 2,2 1-5,2 0 1,6-2-2,2 1 4,1 1-2,-1 0 3,2-1-2,1 1-2,3-2 2,0 3-1,1-4 3,2 1-2,0 0 6,4-1-11,9 0 1,0-2 5,0 3 5,2-1-7,0 0 1,-3 0 0,-8 2-1,-2 1-3,2-1 1,1-1 3,10 1-3,-12 0 4,11 0 0,2-1-1,-12 1-1,12-1 1,-2 0-1,-2 2-1,4-2 2,-2 1-1,1-1-4,-1-1 1,5 1-2,4 0 8,0-3 2,4 3-4,-1-2-2,2 3-1,2-1 2,-3 1-1,3-2 1,2 1 0,0 0-1,1-1-2,-1 2 0,-1-1 1,1 2 1,-1 1 0,0-2 2,0 0-4,-1 2-2,2-1 5,-3 1 2,-1 0-3,2 0-2,-5 3-2,2-3 2,-1 2 1,-1 2 5,1-2-3,-2 2 1,1-1 1,-1 1-6,0-1 4,-1 0 0,-1 1 0,0 2-2,1-1 0,-1-2-11,0 0 0,1 0 12,1 1-9,-2-3 1,2 2-5,0-2 2,1 2 1,-1-2-4,-1 1 4,2-1 0,0-1 3,1 0-1,-2 0-8,2-1 3,1-1-1,1 1-1,0-2 3,1 3 3,0-4-1,-1 3 5,1-1-3,1-1 5,-2 1 3,3 0 0,-1-1-3,0 1 1,-1-2-2,1 1-2,-2 0-12,0-1-7,-1 1 9,0-2 2,1 2 0,-1-1 1,0 0 1,0 0 5,0 0 2,-2-1 4,-1 0-1,1 1 0,-2 1 4,3-2-3,-1 2 0,2 1 2,0-1-1,-1 1-2,3 0 1,0 1 4,0 1-6,0-1 2,-1 1 2,3 0-3,1 0 0,0-1 4,0 1-31,1-2-2,2 2 4,0-1-4,4 0 14,1 1 4,-1-2 2,3 2 5,1-1-2,-2 1 3,2 0 1,-2 1 0,3 1 3,0-1 0,1 0-5,3 1 3,-1 0 1,-1 1-2,2-1 0,0-2 6,-1 1-3,1-1-4,0 2-2,0-2 2,0-2-11,2 2 11,-4 0-10,1-1 13,-2 1-4,-1 0 6,-1 1 4,-2 1-5,-2-2 3,0 2-1,0 3-7,-6-2 6,-2 0-5,-3 1 5,-3 1 2,-3 2-3,-3-4 5,-2 4-1,1 0-2,-3 0 0,-4-2 0,-1 3-4,-11-1 1,1-2 0,-4 3 3,1-3 5,-3 2-6,-3-1 0,1 1 0,-2-2 2,-3 3-3,0-2 0,-2 1 0,0 1 3,-3-3 0,-6 3-1,-2-4-1,0 2-1,0-2 4,-5 1-2,0-5-1,-3 4 4,-1 0 8,0 0 6,-4-3 1,-2 2-28,2-2 51,-3 0 7,0 0 3,-2 1 9,-3-2 14,1 1-1,-1-1 9,-13 0 10,20 0 20,-20 0-16,16 0 4,-16 0-35,14-3 0,-14 3-22,11-3 21,-11 3-29,0 0 23,10-6-26,-10 6 19,0 0-28,8-6 32,-8 6-27,0 0 10,0 0-30,0 0 19,0 0-27,0 0 49,9 6-27,-9-6 37,-2 21-1,1-6-29,-3 8 35,0 3-27,-2 4 17,0 6-32,1 4 22,-3 5-15,1 0 4,-2 2 27,0 1 5,2 0-22,1 2 13,-1 0-2,0 0 11,3 0-6,-1 0 6,1-1-4,-1-3 13,0 0 15,5-3 2,-4-6 6,4-1 2,0-2 0,-2-7-18,2 0-21,0-6-3,0 0-3,0-3-8,0-2-18,0-1-1,0-3 6,2 1-11,-2-13-4,0 18-4,0-18 1,0 15-5,0-15-7,0 11-86,0-11-81,0 0-104,0 0-125,0 0-87,0 11-115,0-11-212,0 0-458,0 0-872</inkml:trace>
  <inkml:trace contextRef="#ctx0" brushRef="#br0" timeOffset="185781.2398">10566 16163 32,'0'0'506,"16"0"-173,-16 0-45,17 0-55,-17 0-14,18 3-70,-18-3-1,19 3-44,-7-1 3,-1 2-34,2-2 1,-2 0-26,5 2 13,2 2-23,-1-2 11,5 1-23,1 0 11,4 1-23,4 0 12,3-1-17,2 0 14,10 1-20,1 0 19,6-2-22,2 2 7,5-1-12,10-1 20,5 2-16,3 1 9,1-3-7,3 2 13,4-2-20,6 3 13,0-2-16,6 0 16,1-2-27,3 2 18,2-1-12,3-1 14,24 1 1,-2-2-2,3 1 0,1-1-16,1 1 22,1-3-16,2 0 19,5 0-5,-1 0-3,-1 0-7,2 0 18,1-2-4,3 1 0,-2 0 4,4 0-8,-2-1-14,5 2 14,-1-1-5,1 1 10,3 0-14,-1-1 15,-2 2-18,5 0 20,-3 2-34,0-1 38,-2 1-12,1-2 5,0 4-7,2-3 10,-4 1-17,0 0 9,1-2-7,-1 0 16,-2 0-14,0 1 14,0 0-23,0-2 23,-2 0-16,-1 0 18,1 0-25,0 0 20,-1 0-15,0 0 17,0 0-14,-5 0 9,-1-3-12,0 2 15,1 0-14,-3-2 12,-2 1-11,-2-3 13,0 0-13,0 1 14,-3-1-18,3 0 14,-2 0-11,1-3 14,-2-1-18,-1 1 21,3 0-13,2-2 3,-1-1-5,1 1 15,6-3-12,0 3 20,-1-4-18,5 2 13,0 1-15,-5-1 9,4-2-15,0 2-3,3-2 3,-3 1 14,2 1-18,-2-1 7,-3 1-10,1-1-6,1-1-6,-3 0 5,3 1-5,-3 0 6,-1-1-15,0 1 4,-2 0 4,1-1-8,0 0 24,1 0-1,-2-1 10,-1 2-14,1-1 29,3-1-12,-2 2 10,0-1-7,-2 1 11,0-3-12,-3 4 11,2 0-11,0-1 9,0 2-13,-1-1 17,-5 1-17,-4 2 14,1-1-17,-1 1 14,-21 0-14,1 1 7,1 0 4,-3 0 23,1-1-12,-3-1 18,0 0-12,-4-1 18,-3 0 13,-2 0 28,-7 0-6,0 0 15,-4 0-1,-6 1 5,-4-2 1,-6-1 0,-11 5-6,-4-2-17,0 2-14,-7-3-14,-5 5-3,-5-1-14,-8 2-3,2 0-15,-7 0-32,-5 1-73,-1-1-90,-13 5-54,11-5-142,-11 5-538,-8-6-487</inkml:trace>
  <inkml:trace contextRef="#ctx0" brushRef="#br0" timeOffset="211876.5352">22424 16777 412,'0'0'635,"0"0"-132,0 0-91,-8-6-64,8 6-61,0 0-28,0 0-25,0 0 11,0 0-31,0 0 16,0 0-49,0 0 23,0 0-63,5-9 19,-5 9-51,11-4 17,-11 4-48,19-3 46,-19 3-22,24-1 1,-9 0-20,6 1 3,-2 0-25,4 0 1,1 0-12,4 0-2,2 0-8,0 1-11,2-1 8,0 1-13,4 1 6,1-1-29,0 1 24,1 0-3,-6-2-2,5 0-26,-5 0 12,0 1-7,-1 1 10,-2-2-11,1 0 12,-2 0-11,0 0 8,-5 0-14,-1 0 8,1 0 3,-3 0-25,-2 0-38,1-2 8,-3 2-48,-2-1 7,0 1-67,-14 0-29,23-3-73,-23 3-68,14-1-69,-14 1-102,0 0-161,0 0-257,0 0-490</inkml:trace>
  <inkml:trace contextRef="#ctx0" brushRef="#br0" timeOffset="212456.1654">22688 16570 17,'5'-16'615,"-5"16"-141,3-12-101,-3 12-59,4-14-23,-4 14-29,4-13-9,-4 13-2,4-13-19,-4 13-23,3-11-11,-3 11-3,3-11-13,-3 11-10,0 0-21,4-11-21,-4 11 8,0 0-37,0 0 9,0 0-34,1-11 19,-1 11-30,0 0 15,-10 4-43,10-4 30,-14 8-30,4-2 15,-1 0-21,0 3 10,-3 1-24,0 2 15,-3-1-24,0 2 29,0-1-18,-1 1 3,0-1-23,0 1 22,1 0-20,-1-1 16,3 0-15,0 1 18,2-4-23,0 1 23,2-1-19,-1 1 17,2-2-22,2-1 17,1 0-11,7-7 14,-14 10-16,14-10 14,-11 9-16,11-9 16,-7 7-11,7-7 21,0 0-14,-7 10 25,7-10-6,0 0 17,8 10-2,-8-10 6,10 7-1,-3 0 3,0-2-17,2 2 5,1 0-14,1 1 6,0 2-9,1 1 4,2 0-12,-2 3 6,3-1-12,0 1 10,-1 0-16,1 1 9,-2-1-11,2 2 0,0-1-6,-2 0 7,2 0-6,0-1-40,-1-2-68,1 3-63,-1-1-59,2-2-93,-4 1-116,4-2-144,-7 2-748,1-4-939</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definitions>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6:21.655"/>
    </inkml:context>
    <inkml:brush xml:id="br0">
      <inkml:brushProperty name="width" value="0.05292" units="cm"/>
      <inkml:brushProperty name="height" value="0.05292" units="cm"/>
      <inkml:brushProperty name="color" value="#008080"/>
    </inkml:brush>
  </inkml:definitions>
  <inkml:trace contextRef="#ctx0" brushRef="#br0">14508 9849 415,'0'0'562,"4"-10"-35,-4 10-20,2-11-13,-2 11-40,3-13-2,-3 13-55,2-14 16,-2 14-78,2-15 7,-2 15-23,0-17 17,0 17-36,3-20-17,-3 20-31,4-21 2,-4 21-13,1-14-7,-1 14-5,2-15-16,-2 15-31,0-12-35,0 12-28,0 0-7,0 0-40,0 0-72,0 0 0,0 0 0,0 0 0,-2 17 0,1-6 0,1 2 0,-1 3 0,-3 2 0,2 1 0,0 3 0,0 1 0,-1 0 0,1 1 0,-2 0 0,0 0 0,3-1 0,-3 1 0,-1-2 0,5-2 0,-2-2 0,0 1 0,2-2 0,0 0 0,0-4 0,-1 2 0,1-3 0,0-12 0,1 22 0,-1-22 0,0 16 0,0-16 0,0 11 0,0-11 0,4 8 0,-4-8 0,0 0 0,14 0 0,-14 0 0,16-12 0,-7 3 0,2-1 0,0-5 0,3 0 0,-1-1 0,1-1 0,-1 0 0,-1 0 0,1 0 0,-2 0 0,0 3 0,-2 1 0,-2 1 0,2 2 0,-4-1 0,2 4 0,-3-1 0,-4 8 0,9-10 0,-9 10 0,0 0 0,13-5 0,-13 5 0,0 0 0,9 10 0,-3-3 0,-3 1 0,4 2 0,-1 2 0,0 0 0,0 2 0,2-2 0,-3 1 0,2 0 0,0 0 0,3-1 0,-2 0 0,-1 0 0,1 0 0,0-2 0,2 0 0,-5-2 0,3-2 0,1 2 0,-3-1 0,-6-7 0,17 10-136,-17-10-235,16 4-67,-16-4-88,18 0-91,-18 0-67,21-2-114,-9-3-669,-1 0-1086</inkml:trace>
  <inkml:trace contextRef="#ctx0" brushRef="#br0" timeOffset="374.9856">15352 9861 290,'3'-10'787,"-3"10"-139,2-16-14,-2 16-55,3-17-45,-3 17-67,1-15-28,-1 15-75,-1-16-15,1 16-57,-3-15 5,3 15-61,-6-14 6,6 14-16,-10-11-28,10 11-25,-13-9-14,13 9 4,-16-2-5,16 2-15,-18 1-4,5 2-15,2 2-11,0 3 4,-3 1 7,1 3-7,1 1-38,-1 1-79,2 3 0,0 0 0,2 3 0,0-1 0,3 0 0,-2 2 0,5-3 0,2 0 0,1 0 0,0-1 0,3 2 0,0-3 0,3 2 0,0 0 0,4-2 0,-1 1 0,4 0 0,-1-2 0,-1-1 0,3-2 0,0 1 0,1-3 0,-2 1 0,4-4 0,-4 0-120,3 0-257,1-3-11,-1 1-28,0-2-32,-2-2-40,1 0-15,-1-1-1,-1-2-22,4-1-23,-6-2-115,3-1-338,-1-1-603</inkml:trace>
  <inkml:trace contextRef="#ctx0" brushRef="#br0" timeOffset="640.6038">15613 9971 625,'3'-15'581,"-2"3"-74,1 1 13,-2 11-45,2-25-22,-2 14-11,2 0-57,-1 1 7,1-2-65,-2 12 10,1-17-37,-1 17 2,1-15-37,-1 15-15,2-12-40,-2 12-24,0 0 6,0 0 0,2-11 9,-2 11-29,0 0 4,0 0 3,0 16 0,0-16 9,0 19-33,-1-4-155,1-3 0,1 5 0,-1 2 0,-1-2 0,2 1 0,-1 0 0,0 0 0,0 1 0,0-2 0,0 1 0,1-1 0,-2-2 0,1-1 0,0 0 0,0 0 0,0-2 0,0 2 0,0-14 0,0 22 0,0-22-418,0 15-66,0-15-48,0 13-100,0-13-90,0 12-187,0-12-519,0 0-1037</inkml:trace>
  <inkml:trace contextRef="#ctx0" brushRef="#br0" timeOffset="1062.4613">16133 9939 693,'-4'-13'643,"4"13"-85,-5-11-37,5 11-35,-8-12-31,2 6-82,-3-1-27,2 3-43,-4-1-40,0 2-34,-1-1 12,-1 1-51,-2 1 18,1 2-24,-5-1-16,0 3-21,1 1 6,-1 0 3,1 2-37,-3 2-2,1 2 57,2 1-63,0 0 50,3 2-43,-2 0 31,6 3-46,-2-1 6,3 1 5,2-1-5,0 1-11,5-1-2,-1 1-12,2 0 1,2-1-16,2 0-11,0 0-58,5-1 0,2 0 0,0-1 0,1-1 0,4 1 0,-1-3 0,4 2 0,-1-5 0,0 0 0,1 0 0,2-2-116,2-1-142,-2-2-50,1 0-35,-1 1-60,1-4-90,-1 1-78,0 1-44,-1-2-92,1 1-685,-1-3-992</inkml:trace>
  <inkml:trace contextRef="#ctx0" brushRef="#br0" timeOffset="1453.076">16368 10143 128,'0'0'809,"0"0"-150,7-6-53,-7 6-56,0 0-44,0 0-67,10-5-6,-10 5-47,0 0 0,0 0-44,9 5-19,-9-5-49,0 0-20,0 0-42,5 10-42,-5-10-17,0 0-14,0 0-13,-1 14-22,1-14-23,-4 9-13,4-9-14,0 0-9,-8 11-4,8-11-8,0 0-7,-8 4-5,8-4-6,0 0-3,-12 1-1,12-1-1,0 0-5,-11-5 2,11 5-3,-6-5 0,6 5-10,-5-11 8,5 11 6,-3-9-9,3 9 0,0 0-1,2-17-4,-2 17 3,7-9 0,-7 9 2,12-10 11,-12 10-14,16-5 3,-5 3 0,-11 2 2,21 0 5,-21 0 9,21 4 20,-10 0 12,1 1-5,-3 1 4,0 2 2,-2 1-8,-1 1 2,-3-1-9,0 4-6,-2-4 14,-1 4-24,-1-1-3,-3 2-3,-1 0-1,-3 1-23,-2-1-51,0 2-60,-2-2-93,-2 0-94,-1 0-63,0-1-119,0-2-156,0-1-100,4-3-807,-2 0-1195</inkml:trace>
  <inkml:trace contextRef="#ctx0" brushRef="#br0" timeOffset="1781.1846">16927 10014 389,'0'0'850,"3"-15"-79,-3 15-65,2-12-83,-2 12-63,-2-11-54,2 11-71,-2-9 3,2 9-85,0 0 12,-6-11-89,6 11 15,0 0-67,0 0 39,0 0-40,-9 5 25,9-5-44,-2 12 5,2-12-37,0 19-87,0-19-85,0 22 0,2-10 0,-1 0 0,0 2 0,0-1 0,1-2 0,-1 2 0,0-1 0,3-2 0,-3 1 0,2-1 0,-3-10-47,6 17-209,-6-17-41,5 12-66,-5-12-23,9 8-52,-9-8-89,13 2-59,-13-2-25,13-1-874,-5-4-1109</inkml:trace>
  <inkml:trace contextRef="#ctx0" brushRef="#br0" timeOffset="2093.6747">16896 9823 906,'0'0'708,"-22"2"-69,22-2-78,-16 2-84,16-2-49,-12 3-84,12-3-15,0 0-67,-9 5 7,9-5-20,0 0-24,0 0-29,0 0-22,0 0-19,12 3-17,-12-3-5,15-6-18,-6 2-7,1-1-5,-1 0 6,1 0-15,-2-2-3,0 2-4,1-3-10,-9 8-11,9-14-12,-9 14-14,5-14-9,-5 14 6,1-13-17,-1 13-4,-6-14-4,-1 8-2,-2 2-6,0 0 2,-1 0 11,10 4-14,-23-2-13,23 2-22,-24 0-69,12 1-23,0 1-61,1 3-12,2-3-57,-1 2-35,10-4-51,-10 11-61,10-11-54,-4 10-70,4-10-159,8 12-476,-2-6-775</inkml:trace>
  <inkml:trace contextRef="#ctx0" brushRef="#br0" timeOffset="2374.9139">17181 9718 624,'0'0'690,"2"-16"-34,-2 16-32,2-14-64,-2 14-49,1-13-23,-1 13-75,0 0-35,1-16-73,-1 16-26,0 0-69,3-10-9,-3 10-38,0 0 10,0 0-26,14 0 3,-14 0-14,15 7-25,-5-2 10,1 2-17,2 3-2,2 2-7,-1 2-8,2 0 12,-1 3 0,2 2 10,-2 1-40,1 0 29,-3 4-47,0 0 29,-3-1-46,-2-1-4,-1 1-5,-2 0-2,-2 0-3,-1 2-6,-2-1-3,-1-1-3,-1 4-49,-4-3-84,-2 5-67,-1-2-71,-4-1-52,-2-1-107,-2-1-162,-1-1-185,-1-3-934,-3-1-1380</inkml:trace>
  <inkml:trace contextRef="#ctx0" brushRef="#br0" timeOffset="2984.2732">18758 9874 434,'0'0'830,"-18"2"-111,18-2-57,-14 0-70,14 0-31,-13 5-46,13-5-56,-9 4 17,9-4-114,0 0 34,-6 8-61,6-8-12,6 5-84,-6-5-8,13 7-72,-4-4 4,1 3-62,5-3 12,-1 1-50,4-1 18,-1-1-66,2 1-41,0-1-116,0-1-16,2 0-91,-1-1-55,-3 0-39,2 0-53,-5 0-48,1 0-28,-15 0 4,22 0-34,-22 0-120,14 0-540,-14 0-778</inkml:trace>
  <inkml:trace contextRef="#ctx0" brushRef="#br0" timeOffset="3156.1412">18786 10028 484,'-13'5'748,"3"2"-106,2-3-15,8-4-80,-14 9-35,14-9-57,-9 8-26,9-8-70,0 0-44,-2 10-33,2-10-34,7 4-43,-7-4-43,18 4-34,-18-4-16,26 2-20,-11-2-43,6-2-58,0 1-108,0-1-41,4 1-67,2-2-75,0 0-72,0 1-90,0-1-86,-3 0-208,3 0-321,0 1-694</inkml:trace>
  <inkml:trace contextRef="#ctx0" brushRef="#br0" timeOffset="3702.996">19933 9775 503,'-2'-13'700,"-2"0"-61,0 1-45,2 1-96,-1-1 1,-2-3-23,2 5-72,-1-1-12,2 1-44,2 10-1,-5-15-45,5 15-19,-5-14-45,5 14-38,-4-12-39,4 12-24,0 0 11,0 0 2,0 0-24,0 0-5,-5 15-14,5-15-9,0 25-11,-1-10-2,1 4 25,-2 1-43,2 2 22,0 1-39,-1 0 13,1-1-37,0-1 26,1 1-38,-1-2-4,2-1-1,-1 0 3,0 0-5,2-1-3,-1-3 1,2-1-1,1 1-4,-1-3 3,0-2 4,2-1-3,1-1 2,-1-2-6,4-1 0,-1-1-1,-9-4-12,21 2-2,-10-4-1,3-2-38,0-2 18,1-3-43,2-1 31,0-3-47,-2 0 57,2-2-35,-2 2 52,0 0-41,-2 1 59,-1 0-36,-2 4 44,-1-1-44,-1 2 45,-8 7-47,14-9 51,-14 9-46,9-4 53,-9 4-47,9 4 52,-9-4-50,8 9 47,-8-9-42,8 12 45,-4-5-33,-4-7 29,6 17-33,-2-6 41,1-3-55,-1 1 57,1 0-50,0 0 43,-1-1-80,3-2-57,-1 2-55,2-1-64,-1-1-62,1 0-86,2-1-95,0 0-49,2-1-70,2-1-177,1 1-448,3-1-830</inkml:trace>
  <inkml:trace contextRef="#ctx0" brushRef="#br0" timeOffset="4031.1083">20843 9699 340,'0'-12'763,"0"12"-111,0-22-17,0 22-72,-1-21-81,-3 13-62,2-3-77,-1 2-2,3 9-49,-8-16-9,8 16-64,-11-12 1,11 12-32,-17-6 17,17 6-33,-19 1 8,8 3-21,-2 3-10,-1 2-18,0 4 2,-2 3-15,3 1-7,0 1-12,0 4 39,2-1-49,1 0 22,3 0-46,0 1 28,1 2-44,1-4 19,2 4-41,1-5 22,2 1-37,0-1 27,2 2-40,1-3 1,3 1-8,0 0-42,2-2-53,2-1-52,3-3-50,0 0-59,1-4-26,1 1-39,4-3-34,-2 0-65,2-4-12,2 1-17,-2-1 28,3-3-44,-2 0-75,-1-3-511,2 1-676</inkml:trace>
  <inkml:trace contextRef="#ctx0" brushRef="#br0" timeOffset="5577.924">21294 9792 358,'14'-5'729,"-14"5"-84,11-5-67,-11 5-93,10-10-19,-10 10-62,6-11-28,-6 11-50,3-12-17,-3 12-49,-5-17-9,-1 8-46,0 0 25,-2-1-24,-1 0 14,-1 1-18,-1 1-33,-1 1-13,-2 0-2,3 0-16,-3 4-21,1 1-23,1 1-8,-2 1-17,1 1-12,-2 2-4,2 3 11,-1 1-26,2-2-14,0 4-5,1-1 28,2 0-43,1 2 23,0-2-30,3 1 36,1-1-43,4-8 45,-5 16-46,5-16 37,4 14-38,-4-14 45,9 10-51,-9-10 38,15 10-32,-15-10 34,22 4-44,-22-4 31,23 0-33,-8 0 36,0-4-62,1-1 24,-2 0 4,3 2 7,-3-4-2,1 0 25,-3 1-20,2 0 3,-4-2 0,-1 4 8,0-3-4,-2 2 5,-7 5-1,13-8 0,-13 8 1,12-4 1,-12 4 5,0 0 17,0 0 27,13 4 13,-13-4 17,2 15 16,-2-15 13,0 17 21,1-5-43,-2 2-25,1-1-62,-1 3 0,0 0 0,1 0 0,-2 1 0,2-3 0,-1 3 0,1-2 0,-1-1 0,1-2 0,0 2 0,1-4 0,-1-10-136,1 22-202,-1-22-85,2 17-79,-2-17-139,1 12-97,-1-12-174,5 10-518,-5-10-1040</inkml:trace>
  <inkml:trace contextRef="#ctx0" brushRef="#br0" timeOffset="6062.2801">21814 9832 725,'4'-9'772,"0"1"-74,-4 8-65,3-15-107,-3 15-28,-3-18-72,3 18-37,-6-18-79,2 9 3,-3-1-58,1 2-22,0 2-36,-3-2-12,0 1-44,0 2-12,-2 1-30,0 2-5,11 2-30,-20 0 27,7 2-57,1 2 4,-2 0-8,3 2-5,-1 1 0,1 1-10,1-1-10,0 2 2,2 0 1,1-1-3,2-1 0,5-7 0,-6 15-3,6-15 10,1 12-15,-1-12-8,6 11-9,-6-11-6,13 8-6,-13-8-13,21 4-1,-21-4 5,21-1 2,-9-1 5,1-1 8,-2 0 4,2-3-8,0 1 10,-2-1-10,2-2 25,-4 2-15,-1-1 25,-1 0-25,1 1 30,-2 0-23,-6 6 18,11-11-7,-11 11 17,10-6-21,-10 6 32,0 0-4,11-3 54,-11 3 19,0 0 7,11 10-8,-11-10 18,5 15 59,-2-6-50,0 3 24,-2 0-36,0 0 21,1 3-41,-2-1 21,-2 3-44,2 0 15,-1 0-48,1 0 29,-1-2-53,0 2-9,-1 0 0,0-2 0,1-1-66,-1 0-52,1-2-107,1 3-72,-1-4-106,0 1-77,1 0-129,0-12-133,0 21-919,2-12-1328</inkml:trace>
  <inkml:trace contextRef="#ctx0" brushRef="#br0" timeOffset="6702.8869">22270 10091 316,'0'0'846,"9"-4"-149,-9 4-40,0 0-93,12-3-47,-12 3-94,0 0-32,0 0-74,13-3 4,-13 3-26,0 0-19,0 0-30,13 1-13,-13-1-14,0 0-21,11 4-12,-11-4-15,0 0 14,11 3-48,-11-3 8,0 0-40,11 7-9,-11-7-13,0 0-7,10 7-3,-10-7-6,0 0-4,5 7 0,-5-7-15,0 0-7,0 0-9,3 11-1,-3-11-9,0 0-5,0 0-1,-6 7-1,6-7-12,0 0-3,0 0 0,0 0 0,0 0 0,-15-2 0,15 2 0,0 0 0,-6-8 0,6 8 0,0 0 0,-3-9 0,3 9 0,0 0 0,1-11 0,-1 11 0,0 0 0,10-11 0,-10 11 0,7-5 0,-7 5 0,10-4 0,-10 4 0,0 0 0,14-3 0,-14 3 0,12 3 0,-12-3 0,9 5 0,-9-5 0,9 6 0,-9-6 0,5 9 0,-5-9 0,6 8 0,-6-8 0,0 0 0,1 12 0,-1-12 0,0 0 0,-1 13 0,1-13 0,-6 7 0,6-7 0,-8 6 0,8-6 0,-10 3 0,10-3 0,-13 2 0,13-2 0,-10-2 0,10 2 0,-10-5 0,10 5 0,-10-10 0,10 10 0,-11-11 0,11 11 0,-5-12 0,5 12 0,-2-13 0,2 13 0,1-12 0,-1 12 0,8-12 0,-8 12 0,14-11-13,-14 11 25,16-5-35,-16 5 47,19-2-36,-19 2 24,22 2-12,-10 2 0,-2 1 0,3 2 0,-2 2 0,-2-1 0,1 4 0,-2-2 0,-2 4 0,-2 1 0,0 1 0,-3 1 0,1 3 0,-2-2 0,-3 2 0,1 0 0,-4 1 0,0 0-195,-2-3-209,-2 3-83,1-4-79,0 0-90,-1-5-97,0 1-871,1-3-1281</inkml:trace>
  <inkml:trace contextRef="#ctx0" brushRef="#br0" timeOffset="7265.3643">23050 9878 588,'0'0'638,"4"-13"-65,-4 13-29,4-10-82,-4 10-31,0 0-20,-2-16-51,2 16-10,-5-9-58,5 9 27,-3-9-35,3 9 0,-10-7-32,10 7-28,-9-5-31,9 5-4,-13-1-7,13 1 57,-17 3-100,7 1 37,-1 2-51,1 0 24,0 2-46,0 1 20,1 4-47,0-1 20,1 0-53,2 1 24,1 1-36,1 0 23,2 0-42,2-1 31,2-1-38,0 2 32,4-1-39,-1 0 33,2 0-36,3-1 3,1-2 3,2-1-2,1 0 3,1-2 1,2 1-3,-1-5 3,2 1 2,1-1-2,-1 0-4,1-3 3,-2-1-2,1-2 2,0 0-3,-3-1 4,0-3 25,-2-1-31,0-1 25,-2-2-28,0-5 19,-4 3-13,1-1 0,-3-1 0,-2 0 0,-3 2 0,0-1-1,-3-1-9,-2 1-2,-3 1 4,1 0 0,-2 1 3,-2 2-2,-3 0-2,2 3-1,-2 0-34,-1 2-34,-1 0-13,0 1-89,-1 3-36,4 1-22,-2 0-21,3 1-30,-1 0-28,3 2-2,10-3-33,-14 6-19,14-6-13,-10 7-33,10-7-52,0 0-87,2 11-552,-2-11-724</inkml:trace>
  <inkml:trace contextRef="#ctx0" brushRef="#br0" timeOffset="7562.2269">23444 9650 384,'0'0'639,"-2"-21"-103,2 21-39,-1-17-23,1 17-17,0-15-52,0 15-17,0-15-56,0 15-2,1-12-49,-1 12 9,4-10-31,-4 10 27,0 0 8,14-5 4,-14 5 10,18 6-17,-4 2 4,2 4-7,4 2 25,2 5-9,-4 1-62,6 6-242,-1 1 0,-2 0 0,-4 3 0,0 1 0,-4 3 0,-1 1 0,-7-1 0,0 2 0,-5 0 0,-5 4 0,-1 2 0,-7-2 0,-1 3 0,-6-3 0,-6 5 0,-3-1 0,-3-3 0,-3 0 0,0-2-625,-4 0-381,-4-5-1060,-1-2-1827</inkml:trace>
  <inkml:trace contextRef="#ctx0" brushRef="#br0" timeOffset="8765.3149">18906 11073 145,'0'0'583,"0"0"-97,-19 0-40,19 0-18,-13 0-7,13 0-19,-14 1-9,14-1-41,-12 2 16,12-2-32,0 0-6,-15 0-43,15 0 8,0 0-28,-10 2 24,10-2-15,0 0-12,0 0-25,0 0-33,0 0-9,12 5-11,-12-5-38,19 3-25,-19-3-19,25 1-26,-11-1-12,2 0-16,-1 0-5,4 0-13,1 0-6,-2 0-40,2-1-54,-1 1-59,-3-1-90,2-1-34,-2 2-85,-1-1-41,-2 0-104,-13 1-78,24-1-77,-24 1-126,18 0-516,-18 0-885</inkml:trace>
  <inkml:trace contextRef="#ctx0" brushRef="#br0" timeOffset="8999.6774">18855 11223 271,'0'0'893,"-14"8"-183,14-8-65,-12 5-47,12-5-74,0 0-39,-7 7-92,7-7-21,0 0-33,0 0-16,1 11-67,-1-11-33,0 0-58,14 7-19,-14-7-45,14 6-11,-14-6-27,20 5 3,-8-2-36,1-3-44,3 3-76,3-2-50,0 1-73,1-1-38,0 0-98,2-1-124,0 1-74,2-1-249,3 0-407,1 0-813</inkml:trace>
  <inkml:trace contextRef="#ctx0" brushRef="#br0" timeOffset="13466.9155">20609 10999 810,'9'-5'753,"-9"5"-79,14-7-81,-14 7-23,12-8-63,-12 8-34,9-10-112,-9 10-14,7-12-35,-7 12-9,2-14-37,-2 14-42,-7-15 6,2 7-34,-1 2-17,-3-3 15,-4 1-52,-1 1 11,-2 2-52,-1 0 32,-2 2-53,-2 1 22,2 2-45,-3 0 25,1 2-45,-1 1 23,0 4-39,2 0 0,2 0-2,0 3-2,5-1-5,0 1-1,3 0 1,2 2-9,3-3-1,2 1-1,3-10 5,1 21-3,5-12 4,1-1-2,2 1-1,3-2 0,2-2 4,2 0-7,-2-1 2,4 0-2,0-3-3,-1-1 0,3 0 1,-1-2 1,0-1-7,-1 1 6,0-3 1,-2 0-1,2-1 1,-1-1 0,-4-1 0,0 1 14,0-3-16,-2 2 4,0-1-2,-2-1-2,0 2 9,-2 0-4,0 1-1,-7 7 7,9-11 8,-9 11 3,8-9-4,-8 9 0,0 0-13,0 0-3,0 0 0,11 7 0,-11-7 0,1 14 0,1-1 0,-2 0 0,0 0 0,0 4 0,0 1 0,0 0 0,-2 1 0,2 0 0,-1 1 0,1 0 0,0-2 0,-2 1 0,2-1 0,-1 0 0,1-1 0,0-3 0,1 2 0,-1-2 0,2-1 0,-2-13 0,1 24 0,-1-24 0,4 17-297,-4-17-229,2 15-128,-2-15-195,3 9-169,-3-9-519,0 0-1172</inkml:trace>
  <inkml:trace contextRef="#ctx0" brushRef="#br0" timeOffset="13982.5221">21244 11015 253,'4'-11'959,"-4"11"-209,3-17-57,-3 17-110,1-15-1,-1 15-91,-4-17-90,4 17-79,-7-15-27,-1 10-23,0-2-50,8 7-33,-16-8-31,4 6-27,1 1-24,11 1-19,-25 2-23,12 1 5,-2 1-23,1 1 9,0 2-23,3 2-5,-2-1-7,3 2 2,1 0-12,1-1 13,0-1-15,5 1 5,3-9-9,-3 17 9,3-17-14,5 14 6,0-7-4,4-2 9,-1-1-9,3 0 4,2-2-4,-1-1-15,3-1 29,-2 0-26,1-1 17,1-3-18,-1 1 17,0-2-14,-2-2 16,2 0-15,-4 0 11,1-1-11,-2-1 11,0 1-11,-1 1 12,-2 0 5,1 0 2,-7 7-6,9-11 29,-9 11 15,8-9 6,-8 9-8,7-7 9,-7 7-18,0 0 17,0 0 25,8 5 16,-8-5 1,1 14 14,0-3 23,-1 3-17,0-1 9,0 4-5,0 1-122,0 2 0,-1-2 0,0 2 0,-1 0 0,0-1 0,1 2 0,-1-2 0,0-2 0,-1 4 0,2-4 0,0 0 0,0 0 0,1-1 0,-2-4 0,2 0 0,0-12 0,0 22 0,0-22 0,0 16 0,0-16 0,0 16 0,0-16-191,2 10-289,-2-10-122,0 0-170,0 0-202,7 9-663,-7-9-1297</inkml:trace>
  <inkml:trace contextRef="#ctx0" brushRef="#br0" timeOffset="14343.7868">21879 11011 661,'0'0'844,"-1"-12"-133,1 12-95,-2-13-116,2 13-57,-7-7-92,7 7-43,0 0-80,0 0-13,-10-3-45,10 3-6,0 0-46,-9 9 8,9-9-40,0 0 9,-4 11-30,4-11 19,0 0-8,4 13 30,-4-13-33,7 8 19,-7-8-30,10 4 16,-10-4-30,15 4 40,-15-4-44,15 0 18,-15 0-16,18-2 18,-18 2-12,18-5 2,-18 5-25,16-9 1,-16 9 20,11-12 5,-5 4-13,-6 8-11,4-14-1,-4 14-4,-1-20-2,1 20-5,-8-17-6,3 9 0,-1 1-7,-1 1-4,0 0 41,-2 2-48,0 1-4,9 3-22,-19-5-60,19 5-59,-18 3-93,18-3-41,-19 7-98,19-7-95,-15 9-61,15-9-123,-8 12-696,8-12-957</inkml:trace>
  <inkml:trace contextRef="#ctx0" brushRef="#br0" timeOffset="14671.8997">22190 10918 555,'8'-7'811,"-2"1"-78,2-2-66,-2 1-91,-1-1-42,0 2-75,-5 6-34,12-13-42,-12 13-27,7-10-35,-7 10-38,7-9-45,-7 9-41,0 0-36,6-7-21,-6 7 41,0 0-5,0 0-17,3 14-10,-6-4-14,1 1 12,-1 5-1,-2 2 3,0 2-39,-3 2-110,-1 1 0,0 2 0,0 1 0,-1-1 0,1 2 0,-1-1 0,0 2 0,0-2 0,-1 0 0,1 1 0,0-1 0,0 1 0,1-4 0,1-2 0,-1 1 0,1-1 0,0-3 0,0 2 0,0-2 0,3-4-280,-2 1-230,3-3-82,0-1-120,1 1-71,3-12-171,-2 16-432,2-16-987</inkml:trace>
  <inkml:trace contextRef="#ctx0" brushRef="#br0" timeOffset="15031.2622">22412 11342 621,'0'0'887,"8"-15"-115,-8 15-77,5-9-105,-5 9-67,4-9-128,-4 9-67,0 0-86,0 0-13,0 0-42,0 0-3,0 0-53,0 0 8,0 0-52,-7 8 10,7-8-21,-2 9-8,2-9-12,1 11-6,-1-11 1,3 10 5,-3-10 9,6 12 13,-6-12 6,11 8-8,-11-8-7,13 6-9,-13-6-10,16 3 6,-16-3-10,18 2-7,-18-2-2,16-2 1,-16 2 2,18-7-7,-18 7 9,14-8-1,-14 8 8,12-10 5,-12 10-8,6-11-4,-6 11-8,1-12-6,-1 12-2,-2-11-1,2 11-3,-8-12-5,1 7-10,7 5-4,-14-11-2,4 8-1,0 0-8,1-1-30,9 4-47,-19-4-49,19 4-70,-16-3-32,16 3-56,-16 0-17,16 0-83,-12 0-79,12 0-63,0 0-50,-10 4-214,10-4-326,0 0-738</inkml:trace>
  <inkml:trace contextRef="#ctx0" brushRef="#br0" timeOffset="15328.1294">22892 11115 513,'0'0'826,"5"-16"-112,-5 16-66,4-13-44,-4 13-56,3-12-39,-3 12-96,0 0-22,1-14-50,-1 14-12,0 0-20,2-13-55,-2 13-57,0 0-25,0 0 23,0 0 10,0 0 20,0 0-17,4 9 15,-4-9-10,2 18-59,0-6-154,-1 0 0,0 4 0,0-1 0,1 2 0,-1 0 0,2 0 0,-2-3 0,0 3 0,0 0 0,1-2 0,-1 2 0,0-5 0,3 0 0,-3 0 0,0 0 0,2 1 0,-2-4 0,2 1-117,-3-10-331,4 19-39,-4-19-85,6 14-85,-6-14-125,8 13-842,-8-13-1279</inkml:trace>
  <inkml:trace contextRef="#ctx0" brushRef="#br0" timeOffset="15749.99">23210 11185 419,'1'-12'833,"-1"12"-107,2-19-38,-2 19-62,2-15-95,-2 15-57,0-11-121,0 11-53,0 0-69,0-12-18,0 12-55,0 0 5,0 0-40,0 0 4,0 0-43,0 0 13,-7 9-36,7-9 20,0 0-23,2 17 17,-2-17-21,2 12 8,-2-12 3,7 17 9,-7-17-18,7 16 6,-1-9-16,0 0 7,0-1-12,2 1-6,0-3-5,-1 1-6,3-2 0,-10-3-6,20 5-11,-20-5 14,20 0-6,-20 0-4,22-2 4,-12-1-9,-1-3-9,1 1 9,-2 0-4,0-4 6,0 1 0,-2-2-6,-1-1 6,-1 0-5,-2 0 11,1-2 4,-3 13 0,-2-22-1,0 10 3,-2 2-4,-1-3-4,-3 2-11,-1 1 5,-1-1 5,0 5 22,-3-1-45,1 0-3,-1 2-25,0 3-67,1 2-37,-2-3-61,1 3-35,1 3-58,0-3-83,2 2-53,10-2-58,-15 7-82,15-7-177,-11 7-393,11-7-758</inkml:trace>
  <inkml:trace contextRef="#ctx0" brushRef="#br0" timeOffset="16062.4745">23658 10732 305,'-4'-7'792,"-1"-1"-122,5 8-51,-7-16-67,7 16-76,-8-12-34,8 12-67,-6-8-35,6 8-60,-5-9-7,5 9-12,0 0 6,0 0 5,0 0 40,16-1-34,-4 6 35,3 4-5,3 4 32,5 2-26,5 4 24,0 5-274,1-2-64,-1 4 0,-2 1 0,-4-2 0,0 4 0,-3 0 0,-5 4 0,-4 3 0,-2 3 0,-6-1 0,-3 6 0,-7 3 0,-3 0 0,-5 10 0,-5-1 0,-6 1 0,-5-3 0,-3-1 0,-8-2 0,-1-5-612,-7 3-208,-3-3-171,-4-5-830,-5-5-1525</inkml:trace>
  <inkml:trace contextRef="#ctx0" brushRef="#br0" timeOffset="16828.0773">20267 10675 263,'4'-8'800,"-4"8"-140,7-14-34,-3 5-63,1 2-62,-5 7-18,10-13-62,-10 13-17,7-10-33,-7 10-31,5-9-21,-5 9-25,0 0 25,5-8-71,-5 8 47,0 0-29,-9 2 14,9-2-23,-16 15 19,3-1-71,-2 1-205,-3 4 0,-2 2 0,1 5 0,-2 3 0,-1 2 0,0 3 0,2 0 0,-2 4 0,0 1 0,-2 8 0,-2 1 0,2 0 0,4-6 0,3 1 0,0 0 0,6 2 0,2 0 0,5 1 0,4-3 0,5 3 0,8-5 0,6 2 0,8 3 0,7-4 0,7-6 0,6-3 0,6-4 0,7-5-342,3-3-569,3-3-228,7-6-691,1-3-1538</inkml:trace>
  <inkml:trace contextRef="#ctx0" brushRef="#br0" timeOffset="17656.9111">24448 11104 568,'0'0'745,"0"0"-60,0 0-49,0 0-27,-14-1-45,14 1 11,0 0-53,0 0-7,-14-3-20,14 3-30,0 0-40,0 0-26,0 0-17,0 0-2,-13 2-154,13-2-226,0 0 0,0 0 0,12 8 0,-12-8 0,21 1 0,-5 0 0,2 1 0,3-2 0,3-2 0,5 2 0,-1-1 0,1 0 0,-1 1 0,0-5 0,1 5 0,0-1 0,-1-1 0,0 0 0,-4 0 0,-2 1 0,-3 0 0,2-1 0,-3 1 0,-3 1 0,-1-3 0,-3 3 0,-11 0 0,21-2-559,-21 2-18,14-3-68,-14 3-60,0 0-54,8-5-140,-8 5-381,0 0-886</inkml:trace>
  <inkml:trace contextRef="#ctx0" brushRef="#br0" timeOffset="17953.7749">24682 10960 573,'-8'-7'896,"2"1"-87,6 6-104,-10-11-30,10 11-82,-8-10-49,8 10-59,-8-8-33,8 8 3,-4-9-63,4 9-24,0 0-28,-5-12-36,5 12-31,0 0-12,0 0-195,0 0-66,0 0 0,0 0 0,4 20 0,-3-9 0,1 4 0,-2 2 0,0-2 0,-2 4 0,1 2 0,0-1 0,-2 2 0,-1 2 0,1-1 0,-1-1 0,0 2 0,-1-2 0,1 0 0,0-1 0,-1 1 0,1 1 0,0-7 0,1 2 0,0 1 0,0-4 0,2 1 0,-2-3 0,2-1 0,1-12 0,-2 21 0,2-21 0,-2 15-406,2-15-301,0 14-96,0-14-158,4 11-719,-4-11-1353</inkml:trace>
  <inkml:trace contextRef="#ctx0" brushRef="#br0" timeOffset="18813.1189">25823 11167 675,'0'0'663,"2"-16"-59,-2 16-17,4-15-56,-4 15-28,2-15-21,-2 15-34,1-16-34,-1 16-12,0-12-44,0 12-20,0-15 8,0 15-44,-3-14 4,3 14-29,-6-10-16,6 10-24,-10-7-8,10 7-18,-15-3-194,15 3-17,-21 7 0,8-1 0,-1 4 0,1 1 0,-3 5 0,3 0 0,2 2 0,-3 4 0,3-1 0,1 0 0,2 1 0,3-1 0,1-1 0,2 0 0,2-1 0,2 0 0,2-2 0,0 0 0,5 0 0,1-1 0,3-2 0,3-3 0,-1 0 0,2-2 0,0-4 0,2 0 0,1-3 0,-1 0 0,2-4 0,0 0 0,1-3 0,0 0 0,-1-4 0,-2-2 0,0 2 0,-4-5 0,1 0 0,-7-2 0,3 1 0,-6 0 0,-1-2 0,-3 1 0,-2-1 0,0 0 0,-5 0 0,-1-2 0,-4 1 0,1 0 0,-4 0 0,-1 1 0,-1 2 0,-1 0 0,1 2 0,-3 2 0,2 0 0,-2 4 0,1 0 0,3 2 0,-1 2 0,3 1 0,2-1-191,10 3-254,-18-1-18,18 1 4,0 0-49,-13 4-37,13-4-45,0 0-46,0 0-748,4 6-985</inkml:trace>
  <inkml:trace contextRef="#ctx0" brushRef="#br0" timeOffset="19297.4796">26367 10622 461,'0'0'684,"-10"-11"-57,10 11-34,-7-7-90,7 7-26,0 0-74,0 0 25,2-11-32,-2 11 17,19 4-12,-2 3-9,10 3 28,7 7 31,7 4-24,8 8 11,5 4-12,0 4-175,-2 5-251,3 1 0,-2 3 0,-2 3 0,-6 3 0,-2 0 0,-7 0 0,-4 0 0,-8 3 0,-6 2 0,-7-7 0,-8 0 0,-7 2 0,-11 9 0,-7-2 0,-10 1 0,-10-1 0,-17 9 0,-6-6 0,-9 2 0,-7-2-565,-4-1-616,-5-4-847,-7-1-1788</inkml:trace>
  <inkml:trace contextRef="#ctx0" brushRef="#br0" timeOffset="20307.1354">19835 10597 783,'0'0'625,"-5"-12"-87,5 12-38,-5-8-29,5 8-50,-8-6-24,8 6-63,-13-6 0,13 6-47,-14-4 7,14 4-25,-19 3-20,9 0-30,-2 2-9,-3 3 39,-2 4-70,-2 5 29,-2 2-57,-4 7 26,1 3-54,-3 3 44,2 2-44,-4 14 22,0 1 15,1 4-1,0 3-22,2 6-11,1-1 17,6 0-130,1 1-13,6 2 0,6-2 0,4-8 0,8 0 0,6 5 0,9-4 0,6-3 0,6-5-85,8-2-182,7-5-29,8-5-41,5-2-60,8-6-46,5-1-85,4-2-109,6-2-205,5-4-544,2 1-986</inkml:trace>
  <inkml:trace contextRef="#ctx0" brushRef="#br0" timeOffset="21306.3607">27549 11013 814,'8'-12'658,"-8"12"-71,5-9-26,-5 9-56,0 0-52,6-11-54,-6 11-56,0 0-67,4-9-58,-4 9-37,0 0-28,0 0 15,0 0-10,-1 12-16,1-12-18,-3 13-9,3-13-3,0 17-19,0-17-13,0 18-9,4-7-11,-1-2-5,2 0-7,1 0 4,-1-1 8,4 0 13,-1-1 0,2-2 2,-1 0 5,1-3 12,2 3 4,-12-5-3,21 1 6,-21-1-16,17-1 15,-17 1-16,19-5-6,-19 5-8,13-8-8,-13 8-15,12-11 7,-12 11-14,6-14-8,-6 14-9,0-17-2,-4 6-5,2 2-2,-2 1-8,-4-1 8,1-1-12,-2 2 4,-2 0-14,2 0-32,-2 3-62,-1-2-71,2 4-40,-3 1-78,13 2-63,-23-1-87,13 3-113,-1 2-95,4 0-125,7-4-578,-13 10-955</inkml:trace>
  <inkml:trace contextRef="#ctx0" brushRef="#br0" timeOffset="21603.2248">27898 11048 695,'7'-5'727,"-7"5"-79,12-11-45,-4 6-71,-8 5-22,9-10-23,-9 10-46,7-9-43,-7 9-12,8-8-41,-8 8-21,4-8-15,-4 8-61,0 0-37,7-8-40,-7 8-31,0 0-31,0 0 7,0 0-8,-3 13 5,-1-4 7,-3 6-4,-1 2 0,-2 4-1,-1 3-12,-3 3-103,1 0 0,-1 4 0,-3 2 0,3-5 0,-1 3 0,-4 3 0,6 0 0,-3 2 0,0-1 0,0 0 0,3-1 0,-1 2 0,3-7 0,2 0-44,0-2-289,3-3-59,1-4-41,1-2-44,2-1-53,0-3-35,1-2 2,2-1-45,2-1-106,-3-10-391,7 12-721</inkml:trace>
  <inkml:trace contextRef="#ctx0" brushRef="#br0" timeOffset="21931.3416">27987 11593 220,'8'-9'794,"2"3"-97,-6-1-57,-4 7-73,9-11-93,-9 11-46,6-7-65,-6 7-26,0 0-66,0 0-6,0 0-55,0 0-18,0 0-47,-13 2 0,13-2-48,-7 11 7,7-11-41,-6 12 16,6-12-38,-7 14 14,7-14-27,-1 14 32,1-14-7,1 15 25,-1-15-2,4 9 21,-4-9-22,10 9 7,-10-9-10,13 5 1,-13-5-10,13 0 8,-13 0 3,18 0-13,-18 0 6,14-4-7,-5-1-11,-9 5-4,11-9-4,-4 4-1,-7 5-7,7-13-17,-7 13 0,2-15-7,-2 15-1,-2-13-3,2 13-2,-7-13 36,0 7-47,1 0 41,-2 0-53,-1 1 1,0 1-77,0-1-30,-2 1-46,0 1-78,0-2-31,1 4-63,10 1-107,-21-5-69,21 5-58,-15-3-164,15 3-524,-12-3-874</inkml:trace>
  <inkml:trace contextRef="#ctx0" brushRef="#br0" timeOffset="22293.5414">28551 11214 297,'5'-14'828,"-3"2"-142,1 2-78,0 0-35,0-2-91,0 2-2,0-1-41,-1 1-74,-2-1-55,4 0-11,0 1-1,-4 10 0,3-17-10,-3 17-26,3-15-32,-3 15-21,4-11-34,-4 11-24,0 0-21,4-10 22,-4 10 50,0 0-9,5 10-4,0-1-142,0 1-47,-2 1 0,-2 5 0,4-1 0,-2 2 0,-1 1 0,1 1 0,-1 1 0,0-1 0,0-1 0,-1 0 0,2 2 0,-2-4 0,2 1 0,-3 0 0,2-1 0,1-2 0,-2 0 0,2-3 0,-2 0 0,2-1-86,-1 0-300,-2-10-12,7 14-83,-7-14-99,8 11-90,-8-11-130,12 7-719,-12-7-1151</inkml:trace>
  <inkml:trace contextRef="#ctx0" brushRef="#br0" timeOffset="22731.0366">29149 11098 815,'1'-16'669,"-1"16"-60,0-14-18,0 14-109,0-13-55,0 13-76,-1-13-23,1 13-66,-3-12-19,3 12-40,-4-9-21,4 9-41,0 0-11,-7-8-23,7 8 0,0 0-15,-14 2 4,14-2 0,-12 11-3,6-2-17,-3 0-4,3 3 0,-2 1 0,0 0-12,1 2-2,0 0 5,2 1-2,0-1-7,1 1-3,0 0-20,1-2 12,2-1 9,1 0-14,1 0 9,1-1-10,2-2 10,0 0-12,3-1-5,2 1-4,3-3 3,-1-1-12,3 0 5,2-3-6,0 0-1,2-2-2,1-1-1,0-1 1,-1-2 24,0 0-8,0-2 9,1-2 2,-1-3-3,-3 1 15,-2-1 20,0 0-20,-4-2 3,0 0-18,-3-1 4,-2 0-11,-1 1 1,-3-1-4,-2 0-6,0 0-4,-2-1-8,-4 0 5,2 1 0,-3 1-11,-1-1 2,-2 2-28,2 1-75,-3 1-70,2 1-50,-1-2-79,0 6-92,1-1-107,1 3-161,10 2-206,-19-4-609,19 4-1093</inkml:trace>
  <inkml:trace contextRef="#ctx0" brushRef="#br0" timeOffset="22965.392">29845 11068 425,'13'2'884,"-2"1"-105,-11-3-81,20 3-51,-20-3-73,15 4-77,-15-4-89,15 2-56,-15-2-46,13 3-51,-13-3-33,12 2-46,-12-2-30,12 3-37,-12-3-6,0 0-31,15 3-20,-15-3-12,0 0-65,12 0-83,-12 0-85,0 0-116,0 0-116,0 0-144,0 0-175,0 0-646,0 0-991</inkml:trace>
  <inkml:trace contextRef="#ctx0" brushRef="#br0" timeOffset="25158.8849">18976 12693 476,'0'0'853,"-13"0"-139,13 0-46,0 0-63,-15 1-41,15-1-55,0 0-53,-11 1-67,11-1-11,0 0-12,0 0-9,-13 2-27,13-2-13,0 0-16,0 0-30,0 0-30,4 10-36,-4-10-30,9 5-159,-9-5-16,15 2 0,-15-2 0,23 2 0,-9-2 0,1 1 0,1-1 0,0 0 0,2-1 0,0 0-152,-1 1-129,-2-1-14,2 1-67,-4-2-32,0 1-62,-13 1-78,25 0-64,-25 0-66,18 1-752,-18-1-1022</inkml:trace>
  <inkml:trace contextRef="#ctx0" brushRef="#br0" timeOffset="25361.9938">18912 12916 609,'-10'6'840,"1"1"-134,9-7-67,-11 10-80,11-10-35,-7 8-75,7-8-28,0 0-67,4 12-61,-4-12-57,19 7-47,-6-5-41,5-2-24,1 0-45,3 0-94,1 0-91,5 0-100,3-2-104,1 2-99,3 0-102,5-2-185,2 1-539,0-1-846</inkml:trace>
  <inkml:trace contextRef="#ctx0" brushRef="#br0" timeOffset="26396.7183">21379 12680 21,'17'-4'742,"-17"4"-135,16-5-43,-6 0-47,-1 0-40,-1 0-35,2 0-57,-1 0-36,0 0-11,0-2-27,1 2-6,-2-2-20,-1 1-15,1-1-4,-2-1 9,-1 0-21,1 1-16,-3-1 0,-3 8-28,6-14-21,-6 14-13,0-16-15,0 16-9,-6-13-19,6 13-19,-11-10 0,2 6-56,-3 1-58,12 3 0,-24 3 0,10 1 0,-2 1 0,-2 4 0,0 0 0,1 3 0,-1 0 0,3 0 0,-2 3 0,3-2 0,0 0 0,4 1 0,-1 1 0,3-3 0,1-1 0,2 1 0,3-1 0,2-11 0,2 17 0,2-8 0,2-2 0,4 0 0,2-1 0,4-3 0,0-1 0,1 0 0,3-2 0,1-2 0,-1 1 0,1-3 0,0-1 0,0-2 0,0 1 0,-1-3 0,-4-1 0,2 1 0,-2-2 0,-3 2 0,-1 0 0,-2-2 0,0 2 0,-3 1 0,1-1 0,-2 3 0,-6 6 0,10-12 0,-10 12 0,8-11 0,-8 11 0,0 0 0,9-5 0,-9 5 0,0 0 0,2 12 0,-2-12 0,0 22 0,0-6 0,0 2 0,0 2 0,-1 1 0,1 3 0,0 3 0,-1 0 0,1 2 0,0 2 0,0-2 0,-3 4 0,3-5 0,-1 1 0,1 0 0,0-1 0,0-2 0,0-3 0,0 0 0,0-4 0,0 0 0,0-4 0,0-1 0,0-2 0,1 0 0,-1-12 0,0 18 0,0-18 0,0 14 0,0-14 0,0 0 0,0 0 0,0 12 0,0-12 0,0 0 0,0 0 0,0 0-336,0 0-701,3-12-1110,-3 12-1923</inkml:trace>
  <inkml:trace contextRef="#ctx0" brushRef="#br0" timeOffset="27659.6994">22535 12842 191,'0'0'944,"0"0"-195,-6-8-77,6 8-63,0 0-22,12-6-47,-12 6-67,17-6-47,-4 5-37,2-2-24,3 1-24,0 0-45,4-1-40,-1 3-26,0-1-35,2 1-35,0 0-28,-2 1-22,1-1-22,0 2-14,1-2-17,-4 1-10,2-1-13,-1 2-16,-2-2-44,-1 2-62,-3-2-44,1 0-62,-15 0-24,23 0-64,-23 0-28,17 0-62,-17 0-123,13 0-71,-13 0-59,0 0-84,0 0-543,7-5-861</inkml:trace>
  <inkml:trace contextRef="#ctx0" brushRef="#br0" timeOffset="27940.9419">22838 12700 680,'-8'-8'769,"2"0"-59,1 1-44,-1 1-55,6 6-43,-10-15-44,10 15-26,-7-9-20,7 9-15,-7-8-48,7 8-55,-5-7-28,5 7-21,0 0 28,0 0-11,0 0-189,-7 7-139,7-7 0,1 19 0,-1-6 0,1 4 0,3 1 0,-3 2 0,2 3 0,-1 0 0,1 1 0,1 1 0,-2 1 0,1-2 0,-1 1 0,0 1 0,0-1 0,1 0 0,0 0 0,0-1 0,0-2 0,-1 1 0,1-5 0,1 2 0,-2-3 0,2-3 0,0 1 0,0-1 0,1-2-40,-1-4-663,1 1-117,1-3-144,2-1-824,-8-5-1487</inkml:trace>
  <inkml:trace contextRef="#ctx0" brushRef="#br0" timeOffset="28300.3001">23442 12799 548,'-1'-12'904,"0"0"-87,1 12-125,-4-17-63,4 17-92,-5-12-95,5 12-70,-9-5-38,9 5-28,-14 3-7,6 2-44,0 1-48,-2 6-25,1 0-18,2 1-20,-1 1-19,2 1-22,-1 1-10,3-2 23,2 1-51,2 0-5,0-2 11,1-2-3,2 2 0,2 1 8,1-4-9,3-1-12,1 0-5,2-3-5,2 0-6,0-2-6,1-3-7,-1-1-5,4-1 1,-1-3 27,2 0-35,1-4-4,0-1-2,-3-1 1,0-3 2,-2 0-5,-3-2-2,-1-2 5,-3 3-4,-3-1-2,-1 0-1,-4 1-2,-1-2 0,-3 2 6,-3-1-8,-2 2 0,-3 0-1,-1 0 6,-4 2-12,5 3-23,-5 0-47,3 1-52,-3 2-59,2 0-80,-2 3-63,5 1-73,-2 1-129,1 1-145,1 1-163,12-2-636,-16 4-1100</inkml:trace>
  <inkml:trace contextRef="#ctx0" brushRef="#br0" timeOffset="28612.7912">23805 12351 590,'-1'-12'921,"1"12"-87,-3-17-130,3 17-39,-1-14-101,1 14-79,0 0-61,1-15-58,-1 15 3,11-6 5,-11 6-42,20 6-9,-5 0 30,5 5-21,4 6-6,4 4-97,0 3-229,0 5 0,-2 2 0,-3 5 0,0 2 0,0 12 0,-8-6 0,0 2 0,-4 1 0,-1 3 0,-5-1 0,-3 2 0,-2-1 0,-6 2 0,-4-2 0,-7 8 0,-4-3 0,-6-1 0,-4-1 0,-5-2 0,-3-5 0,-3 0 0,-5-3-121,0-4-506,-4 0-174,-4-6-212,-1-1-764,-3-5-1474</inkml:trace>
  <inkml:trace contextRef="#ctx0" brushRef="#br0" timeOffset="29065.8978">21136 12221 351,'-3'-17'849,"3"17"-138,-4-13-66,4 13-121,-9-12-36,9 12-103,-16-8-36,16 8-69,-23 0-11,8 4-33,-5 3 10,1 2-29,-5 8 12,-4 5-33,1 4 13,1 5-33,2 4-9,1 2-17,-2 11-2,-2 5-16,3 1-14,-1 3-18,6 1-11,1 2-18,4 1 22,1 2-52,8-9-8,5 4-7,7 7-3,5 0-19,9-2-78,7-2-82,5-3-113,8-2-90,4-3-178,5-4-215,4-2-958,10-10-1387</inkml:trace>
  <inkml:trace contextRef="#ctx0" brushRef="#br0" timeOffset="29690.876">25132 12609 167,'-6'-13'761,"6"13"-105,-8-12-48,8 12-77,-9-8-41,9 8-75,-10-10-28,10 10-36,-12-5-55,12 5-44,-8-5-39,8 5-40,0 0-20,-10-4-16,10 4-5,0 0-8,0 0-13,0 0-8,0 0-2,0 0-3,0 0-4,0 0-5,7 10-5,-7-10 0,0 0-8,17-1-7,-17 1 1,14-4-4,-14 4-5,16-6-8,-9 2-6,2-1 1,-9 5 2,14-9 6,-14 9-14,9-12 2,-3 4-13,-6 8-6,3-12-3,-3 12-8,2-12 0,-2 12-7,-5-10 4,-2 3-12,7 7 15,-17-6-15,17 6 1,-20-3-5,6 5-14,3-1-39,-3 1-58,-1 2-58,0 4-44,2-1-44,-2 2-53,5-1-74,-1 2-77,5 1-46,1-3-14,5 3-142,0-11-493,5 16-777</inkml:trace>
  <inkml:trace contextRef="#ctx0" brushRef="#br0" timeOffset="29987.7404">25463 12522 132,'7'-8'750,"-1"-1"-107,-1 1-23,-1 0-94,1-1-18,-5 9-49,3-17-18,-3 17-58,3-13-36,-3 13 5,2-13-36,-2 13-5,3-11-33,-3 11-29,0 0-33,0-12-38,0 12-20,0 0-14,0 0-5,0 0 19,0 0-12,-8 8 12,5 0-13,-2 3 11,0 2-4,-1 3-26,0 1-126,-1 5 0,1-1 0,-3 6 0,1 0 0,-2 2 0,0 1 0,1 0 0,-4 1 0,3-3 0,-1 1 0,0 1 0,0 0 0,-1-1 0,-2 4 0,3-4 0,1 0 0,-2 1-67,3-3-278,-3 1-48,2 0-48,5-7-72,1 1-118,0-3-72,2-2-171,2-3-466,2-2-943</inkml:trace>
  <inkml:trace contextRef="#ctx0" brushRef="#br0" timeOffset="30331.4775">25566 13022 541,'4'-8'813,"-4"8"-152,10-9-54,-10 9-74,0 0-75,0 0-33,0 0-90,0 0-33,0 0-61,0 0-17,4 7-42,-4-7-13,0 12-44,0-12-26,0 13-16,0-13 1,0 13-3,0-13-7,4 13-2,-4-13 13,5 12 17,-5-12-3,9 9-3,-9-9-15,14 7 4,-14-7 5,17 2-11,-17-2-8,20-1 16,-20 1-13,21-5-6,-12 2-12,-2-2-8,2 1-15,-3-4-1,-6 8 0,11-13-7,-9 3-2,-2 10 6,1-16-15,-1 16-2,-1-19-3,-3 10-1,0-1 3,2 3-11,-5-3 16,3 3-26,-4-1-26,8 8-43,-13-11-70,13 11-29,-14-8-78,14 8-35,-13-5-87,13 5-95,-16 3-78,16-3-123,-11 4-724,11-4-1002</inkml:trace>
  <inkml:trace contextRef="#ctx0" brushRef="#br0" timeOffset="30643.974">26254 12734 632,'6'-13'728,"-1"1"-39,-1 0-71,1 2-93,-4-1-69,3 1-33,0 0-38,-4 10-43,4-15-36,-4 15-27,3-12-35,-3 12-39,4-9-33,-4 9 16,0 0 30,0 0 2,0 0 3,6 5 2,-6-5-13,0 18-12,-2-6 2,2 4-27,-4 0-15,2 1-16,0 1-124,0 0-20,-1 0 0,1-1 0,0 1 0,0-1 0,0 1 0,0-1 0,2 0 0,-1 0 0,1-3 0,0-2-184,1 0-148,1 0-52,-2-12-85,4 18-130,-2-9-94,-2-9-124,11 15-678,-5-10-1122</inkml:trace>
  <inkml:trace contextRef="#ctx0" brushRef="#br0" timeOffset="31050.2018">26692 12792 89,'4'-10'864,"-1"0"-117,-3 10-29,5-18-126,-5 18-47,2-17-80,-2 17-24,-2-14-58,2 14-38,-3-14-39,3 14-45,-2-9-51,2 9-7,0 0 14,0 0-13,-14 1-9,14-1-14,-11 13-16,4-1-19,0-1-6,1 2-16,-1 2-1,3-1-18,-1 3 5,-2 0-8,3-2-8,-1 2-16,3 0-40,-2-1-38,4-1 0,-2 0 0,2-3 0,2 1 0,0-1 0,2-2 0,1 1 0,1-1 0,4-2 0,3 1 0,1-4 0,-1-1 0,3 0 0,1-3 0,2 1 0,-2-4 0,4-1 0,0-1 0,-2-2 0,2-1 0,-1-2 0,-2-1 0,0 0 0,-3-2 0,-1-1 0,-5 1 0,0 1 0,-4-1 0,-3 1 0,-2 0 0,-5-1 0,-2-1 0,-4 0 0,-5 0 0,-1 1 0,-4 0 0,1 0 0,0 3 0,-3 0 0,3 0 0,0 2 0,0 1-221,1 1-230,2 1-97,1 1-128,3 2-169,-1-2-878,14 3-1403</inkml:trace>
  <inkml:trace contextRef="#ctx0" brushRef="#br0" timeOffset="31957.0819">19098 14457 305,'-13'1'792,"13"-1"-135,-19 1-25,19-1-63,-14 1-54,14-1-46,0 0-52,-14-1-51,14 1-27,0 0-33,0 0-34,0 0-40,6-5-44,-6 5-31,14-4-24,-14 4-25,18-5-25,-7 2-14,1 2-20,1-1-5,0 0-8,2 2-9,-2 0-23,1-3-66,0 3-75,0-2-69,0-1-81,-1 1-79,1 0-76,-14 2-80,20-3-86,-20 3-703,18-2-916</inkml:trace>
  <inkml:trace contextRef="#ctx0" brushRef="#br0" timeOffset="32144.556">19085 14623 637,'-9'5'747,"9"-5"-100,-9 10-75,9-10-39,-6 7-77,6-7-42,0 0-61,6 8-63,-6-8-57,15 2-35,-2-2-48,2 0-25,3 0-28,4-1-99,4-1-142,0 0-171,4-1-157,0 1-222,6-4-511,4 3-814</inkml:trace>
  <inkml:trace contextRef="#ctx0" brushRef="#br0" timeOffset="33222.6506">21973 14447 91,'0'0'693,"0"0"-141,0 0-9,11-2-28,-11 2-40,10-6-39,-10 6-30,11-5-19,-11 5-30,11-7-44,-11 7-20,12-10-15,-12 10-16,11-12-35,-6 5-20,-5 7 8,12-12-1,-12 12-22,7-13-21,-7 13-12,7-11-31,-7 11 3,5-12-11,-5 12-22,1-16-15,-1 16 1,-2-14-19,2 14-15,-7-16-4,2 8 4,5 8-5,-11-16-4,4 8-9,0 3-7,-2-2 1,-1 1-2,-1 2-6,0 2-7,-2-1 3,0 3-4,-1 1 1,1 2-1,-3 1-6,2 1-3,-2 2 2,2 0 0,0 1-1,3 3-2,-1 2-1,1 1 1,2-2 1,1 2-2,2 1 4,-1-1-2,5 1-17,-1-4 20,3 3-1,3-2 10,-1-3-4,5 2-9,0 1 6,2-4-5,2-2-1,3 2-3,0-4-1,2-1-6,1-1 3,1-2-5,1 0-1,0-2 4,0-1 3,0-1-1,2-3-2,-3 1 8,0-2 2,-2 1-2,-1-2 2,-2 1-5,-1-4 3,-1 3-1,-2-3 0,-1 2 2,-1 2 0,-1-2 0,-2 1 1,-4 9 3,7-14 0,-7 14 6,6-12-2,-6 12-2,3-8 1,-3 8 7,0 0 22,0 0 3,0 0-32,0 0-7,-2 20 0,-1-8 0,1 2 0,-1 4 0,0 5 0,1-1 0,-1 5 0,1 0 0,-3 4 0,2 3 0,1-3 0,-1 3 0,1-1 0,0 2 0,0-1 0,0-2 0,1 2 0,0-2 0,0-4 0,-1 0 0,1-3 0,1 1 0,-1-6 0,1-1 0,0 0 0,-2-4 0,2-2 0,0 0 0,-1-2 0,1-11 0,0 17 0,0-17 0,0 13 0,0-13 0,0 0 0,0 0 0,-5 9 0,5-9 0,0 0 0,0 0 0,-4-16-913,4 16-1380,-1-22-2091</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7:43.960"/>
    </inkml:context>
    <inkml:brush xml:id="br0">
      <inkml:brushProperty name="width" value="0.05292" units="cm"/>
      <inkml:brushProperty name="height" value="0.05292" units="cm"/>
      <inkml:brushProperty name="color" value="#800080"/>
    </inkml:brush>
    <inkml:brush xml:id="br1">
      <inkml:brushProperty name="width" value="0.05292" units="cm"/>
      <inkml:brushProperty name="height" value="0.05292" units="cm"/>
      <inkml:brushProperty name="color" value="#FF0000"/>
    </inkml:brush>
  </inkml:definitions>
  <inkml:trace contextRef="#ctx0" brushRef="#br0">560 10254 255,'0'0'581,"0"0"-86,0 0-53,0 0-28,3-12-52,-3 12-45,0 0-13,0 0-54,-5-10-12,5 10-33,0 0 11,0 0-22,-5-10-19,5 10-27,0 0-6,0 0-28,0 0-13,0 0-18,0 0 7,0 0-27,0 0 36,-11 9-27,11-9 13,-2 12-28,2-12 13,-2 20-26,0-10 25,4 4-28,-2-2 14,2 3-24,-2-1 14,2 3-19,0-1 13,-1 1-25,0-1 20,0 1-7,1-1-5,-2 1 2,2-1-3,0 0-9,-2-3 5,2 1-7,0-2 5,-1 1-2,1-2 3,1 1-12,-3-2-1,4 1 1,-4-11 0,2 18 0,-2-18-1,2 15-1,-2-15 12,1 13-13,-1-13 3,4 10 2,-4-10 3,0 0 1,0 11 6,0-11 9,0 0-7,0 0 0,0 0-7,0 0-2,0 0-2,0 0 1,0 0-6,0 0 2,4-8 2,-4 8 3,2-12-6,-2 12 2,3-15-2,-3 15-2,4-17 0,1 7-1,-2 1 12,1-1-34,0 1 22,1-1-25,-1 2 28,3-1-3,-7 9-2,9-15-2,-9 15-1,11-10 1,-11 10-8,11-8 9,-11 8 5,14-2-2,-14 2-1,15 1 1,-15-1-2,14 5 0,-14-5 1,19 6 2,-13-1-2,3-1 6,-9-4-6,13 11 3,-4-5-3,-4 2-2,-5-8 3,11 13-2,-5-6 5,-1 1-3,-5-8-4,7 15-37,-7-15-55,5 16-26,-5-16-77,3 12-24,-3-12-95,3 13-75,-3-13-49,0 11-114,0-11-138,0 0-309,0 12-603</inkml:trace>
  <inkml:trace contextRef="#ctx0" brushRef="#br0" timeOffset="390.6122">1082 10273 551,'0'0'646,"0"0"-97,2-13-45,-2 13-94,0 0-42,0 0-46,-2-11-8,2 11-45,0 0-17,-6-8-26,6 8-27,0 0-2,0 0-17,-15 3 13,15-3-31,-11 9 15,2-3-34,2 3 27,0 0-35,-4 2 16,2 0-19,2 4-9,-3-1-10,2 1-16,1 0-16,-1 2-11,1-1-7,0 1-17,3-3-6,-1 2-8,1 0-10,0-1-9,2 1 15,-1-2-21,3-1 10,0 1-22,0-1 32,0-1-29,4 2-64,-3-2-63,3 1-60,2-1-53,1 0-36,2 0-75,0-3-35,0 0-36,1 0-25,3-2-24,0-1-116,-1 0-486,1-3-691</inkml:trace>
  <inkml:trace contextRef="#ctx0" brushRef="#br0" timeOffset="1635.2092">1827 10585 212,'0'0'819,"0"0"-155,0 0-76,0 0-108,0 0-76,2-10-30,-2 10-72,0 0 0,0 0-36,0 0-24,0 0-48,3 10 0,-3-10-26,0 0-19,-1 14-37,1-14-11,0 12-27,0-12-2,-2 15-28,2-15 6,0 14-22,0-14 5,-1 15-28,1-15-70,0 14-107,0-14-48,0 14-133,0-14-96,-1 13-127,1-13-702,-1 10-885</inkml:trace>
  <inkml:trace contextRef="#ctx0" brushRef="#br0" timeOffset="2074.3689">2001 10442 425,'0'0'710,"-4"-10"-98,4 10-96,-5-10-76,5 10-60,-8-5-47,8 5-62,0 0-50,-12-6-31,12 6-27,0 0-26,-12 4-20,12-4 17,-10 7-47,10-7 22,-8 13-73,4-4 46,0-1-36,1 1 24,3-9-32,-2 21 8,2-21-25,1 20 15,0-10-25,2 0 20,0 1-26,0-2 20,-3-9-22,8 17 21,-8-17-23,9 14 10,-9-14-15,14 12 19,-14-12-15,14 5 20,-14-5-18,16 3 15,-16-3-21,15-1 22,-15 1-17,17-5 15,-17 5-4,14-9 38,-14 9-18,10-11 4,-10 11-7,7-16 8,-7 16-13,3-18 8,-3 18-16,-1-21-4,-2 11-2,-1-2-1,0 3-2,-1 0 0,-2 1-2,2-1-3,-3 1-2,3 3 1,-4-2-2,9 7-1,-15-9-3,15 9-39,-16-6-65,16 6-60,-14-3-81,14 3-97,-14 0-86,14 0-143,-11 1-619,11-1-806</inkml:trace>
  <inkml:trace contextRef="#ctx0" brushRef="#br0" timeOffset="2402.3138">2064 10197 438,'0'0'644,"-7"-10"-86,7 10-59,-5-9-49,5 9-57,-9-7-38,9 7-33,0 0-37,-5-10-12,5 10-69,0 0-28,0 0-51,0 0 14,0 0-9,0 0 41,0 0-15,15 9 19,-6-1-13,1 4 11,4 1-18,-1 1-1,2 1 23,1 4-24,1 1-10,-2 1-21,1 1 6,-3 0-23,1 2-7,-4 0-10,-2 0-12,1 0-27,-4 0 4,-3 1-23,0-1 5,-4 5-13,-1 1 1,-5 3-7,-1-2-72,-2 3-89,-6 2-102,0-4-83,-3 2-94,-3-2-149,0-3-117,-4 1-890,-4-3-1229</inkml:trace>
  <inkml:trace contextRef="#ctx0" brushRef="#br0" timeOffset="4540.1836">3361 10268 574,'0'0'476,"0"0"-60,0 0-37,0 0-19,0 0-46,0 0-43,7-7-9,-7 7-20,0 0 7,0 0-21,0 0 19,0-11-52,0 11 5,0 0-59,-3-11-2,3 11-25,0 0 11,-6-10-25,6 10-5,-6-8-35,6 8 5,-9-9-10,9 9 8,-11-6-25,11 6 13,-16-6-32,16 6 8,-18-3-7,18 3 7,-18-2-12,18 2 12,-22 2-21,12 0 16,0 1-17,-3 0 11,3 2-13,-2 1 8,0 0-12,3 1 12,-3 0-15,4 0 11,1 1-12,0-1 16,1 2-22,0-3 17,6-6-13,-8 16 15,8-16-11,-4 15 15,4-15-9,0 14 6,0-14-9,3 12 6,-3-12-11,7 10 13,-7-10-13,14 10 11,-14-10-7,16 5 2,-16-5-5,16 3 12,-16-3-14,21 2 25,-21-2-28,23-3 12,-12 1-17,1 0 11,-1-1-17,1-2 15,-2 3-19,2-5 14,-1 1-7,-1-1 17,2-1-13,-5 2 13,1-2-21,-2 1 26,0 0-13,0-2 16,-1 2-15,-5 7 21,8-15-17,-8 15 18,5-13-13,-5 13 19,4-10-17,-4 10 17,0 0-13,1-14 13,-1 14-9,0 0 16,0 0-22,-1-12 15,1 12-18,0 0 17,0 0 25,0 0 27,-5 9-7,5-9 4,-2 13-1,2-13 5,0 17-10,-1-7 2,1 2 10,-1 2-3,-1-2 2,2 4-19,-1 0-8,0-2-2,0 3 0,1 0-4,0-2-7,-2 2-3,2-1 13,-1-1 0,1-1-12,0 0 3,1-1-15,-1-1 5,0 1-11,0-1 3,2-2-9,-2-10 6,1 19-9,-1-19 5,0 16-5,0-16 5,0 13-10,0-13 9,1 12-2,-1-12 4,0 0-4,1 14 2,-1-14 2,0 0-4,0 0-3,-1 11 2,1-11-6,0 0-6,0 0-77,0 0-26,0 0-89,0 0-56,0 0-63,0 0-139,-13 0-97,13 0-129,0 0-752,-9-5-1044</inkml:trace>
  <inkml:trace contextRef="#ctx0" brushRef="#br0" timeOffset="6657.6591">3453 9933 165,'0'0'463,"-5"-11"-89,5 11-77,-5-7-12,5 7-50,-6-8-14,6 8-16,-7-10-37,7 10-21,-9-10-4,9 10-12,-10-9-8,10 9 1,-11-8 0,11 8 5,-13-6-25,13 6-12,-15-8-13,15 8 10,-16-5-11,16 5 8,-20-4-13,20 4 21,-20-3-26,20 3 18,-21-2-27,8 0 13,13 2-21,-25 0 13,12 0-30,-1 2 51,1-2-39,-2 1 24,1 0-12,1 2 2,-4-3-6,2 2-15,-3 0 0,5 1-1,-2-1-3,1 1-1,0-1-2,2 1 13,-2 1-22,4 1-4,-2-2 0,0 2-9,0 0-2,-2 2-1,4-1-2,-2 2-5,1-1 3,1 0 2,-2 1-3,2-1 7,0 1-24,0 2 19,1-1-21,0 0 27,0 1-31,-1 0 36,2-1-25,0 1 25,2 2-24,-3-3 23,3 2-23,-1 1 26,1 0-22,-1-1 26,2 2-29,0-1 24,0 0-25,0 0 25,0 3-21,0-2 12,1 1-14,0-1 24,0 2-21,2-1 30,-1-1-28,0-1 11,2 2-13,0-1 15,0 0-17,-1 1 32,1 0-27,1-2 14,0 3-16,0-2 19,0 1-13,0 2 20,1-1-20,1 0 20,-1 1-17,0-1 16,2 1-4,-2 0 17,2-1-5,0 1-2,1-2 1,0 2-4,1-2-3,2 0-1,-2 1-2,0-1 0,1 0-3,2-2-1,-1 3-20,1-2 33,0 0-7,2 0 5,-1-2-8,0 2-12,0-1 13,2-3-17,0 2 9,0-2-5,1 1 7,-1-1-10,3-1 16,-1-1-8,1 2 0,-1-4 6,2 3-23,-1-1 12,1-2 4,1 0-6,-3 2 1,2-3-2,-2 0-1,1 0-1,-1 2 1,-1-2-1,1-1 3,1-1-15,-2 3 9,-2-4 2,4 2 4,-2 0-1,0-2 5,0 0-2,1-1-4,-1 2 1,1-2-1,-13 0 3,24-2-5,-9 2-3,-3-2 1,1 1 2,0-3 0,0 2 3,-1-1-1,1-1 2,0 1-2,2-3-2,-2 2 0,1-1 1,-1-1-1,2 0-7,-2 0 10,0 0-3,0-1 2,-2-1-1,2 2-1,-2-2 4,1 1-1,-2-1 13,0 1-25,2-3 26,-3 3-18,0-1-3,1-1 4,-3 0-1,3-1 5,-4 2-3,0-2-3,2 1-6,-2-1 17,1-3-6,0 2-7,1 0-9,-2-1 13,0 0 5,0-1-4,-1 1 1,1-1-16,-1 0 19,1 0-17,-1 0 19,-1-1-10,1 0 7,0 2-10,-3-3 15,1 3-12,-1 0 14,1-3 3,-2 2 18,2 0 3,-2-1 19,-1 1-9,1-2-5,-1 1 9,-1 0-1,0-2-3,1-1-11,-3 0 1,1 0 19,-1-1 3,-1 2-6,0-2 22,0 1-16,-3-2-8,1 2 20,-1-2-5,-2 2-6,0 0-1,0 0-4,-1 0 4,-3 0 12,1 2-6,-2-2-15,-1 1-12,-2-1 0,-1 0-3,-3 0 0,-2 2-16,0 1-4,-1-1-6,-3 2-5,-1 1 2,-1 1-2,-2 1-33,-2 4-113,-2 0-29,-2 4-92,0-1-91,0 3-92,-3 5-139,-5 2-122,-2 1-798,-2 4-1133</inkml:trace>
  <inkml:trace contextRef="#ctx0" brushRef="#br1" timeOffset="11286.2925">14490 7588 8,'0'0'693,"0"0"-156,0-15-75,0 15-23,0 0-70,-4-13-19,4 13-33,-5-8-28,5 8-20,-7-9-19,7 9-19,-11-7-45,11 7-7,-11-6-43,11 6 0,-13-2-14,13 2-17,-14 1-16,14-1-13,-18 4-13,8 1-5,-2-2-7,3 6-9,-1 0 2,0 0-7,-1 4-12,1-3-3,3 3 1,-1 0-23,-2 1 17,6 0-24,-1-2 22,-1 2-21,4-2 15,1 1-14,1-2 26,1 0-28,1 0 19,2 0-17,2-2 17,-1 0-21,5-2 18,-1 2-16,-1-2 17,4-3-18,-1 1 21,1-3-24,1 1 25,0-3-21,1 0 21,-1 0-26,3-3 36,-1 1-33,1-4 21,-2 3-14,0-4 24,-2 1-19,-1-4 27,-1 4 17,-1-6 3,-1 1-5,-3 0-9,0-3-5,-1 0 32,-3-1-14,-1 0-2,-1 0-18,-3-5-1,-1 2-4,-1-2-27,-1 0 21,-2 2-24,-1-1 26,0 3-28,-2-1 24,1 3-26,-2 2 22,-1 2-24,1 1 25,2 2-31,-3 1 28,1 2-48,3 1-44,-3 3-65,13 0-48,-25 3-100,14 0-122,-3 3-89,5 0-244,-1 1-447,2 0-806</inkml:trace>
  <inkml:trace contextRef="#ctx0" brushRef="#br1" timeOffset="11979.8807">16355 7642 21,'6'-8'783,"-6"8"-164,7-11-64,-7 11-35,7-12-35,-7 12-47,7-12-21,-7 12-58,4-10-15,-4 10-33,5-10-29,-5 10-40,0 0-32,4-11-31,-4 11-34,0 0-13,0 0-19,0 0 19,0 0 38,7 10-68,-7-10 56,0 16-70,-2-6 39,2 2-68,-1 3-8,0-3-14,-2 2-3,2 3-10,-2-2-4,1 2 1,0-2-6,0 1-2,0-1-3,1-2-7,-1 0-37,2-1-58,-2 1-92,2-13-56,-2 21-84,2-21-128,0 16-102,0-16-78,4 13-861,-4-13-1120</inkml:trace>
  <inkml:trace contextRef="#ctx0" brushRef="#br1" timeOffset="12826.7861">18272 7686 4,'0'0'644,"-1"-15"-111,1 15-88,1-11-21,-1 11-46,4-11-16,1 4-35,-5 7-27,10-14-14,-2 6-31,1 1 4,4 0-34,-2 0-29,1 0-8,2 3-30,0-2-21,-1 5-17,-1-2-44,-12 3 11,25-1-15,-14 3-18,-11-2-12,21 4 2,-14 2-14,0 0 2,-1 1-4,-2 2-7,-4-9-5,1 17 2,-5-7 5,-3 4-10,-1-2-16,-1-1 13,-4 3-20,1 0 20,-4-2-25,3 2 30,-1-2-22,0-1 19,3-2-24,-2 0 19,2-1-16,1-1 23,2 0-26,0-1 23,0-1-24,8-5 16,-9 8-16,9-8 27,0 0-22,0 0 22,4 9-28,-4-9 22,13 1-14,-13-1 12,22 0-14,-8-1 22,1 0-22,3 1 20,2-2-24,1 2 29,-1-1 8,3 1 21,2 0-2,-2-2-14,-2 2 31,1 0-34,-2 2 33,-2-2-12,-1 0-4,-3 0-4,-14 0-10,26 0 2,-26 0 5,19 0-4,-19 0-5,15 0-5,-15 0-5,13 1 15,-13-1-23,0 0-9,0 0-62,0 0-76,0 0-111,0 0-131,8 4-123,-8-4-129,0 0-807,0 0-1049</inkml:trace>
  <inkml:trace contextRef="#ctx0" brushRef="#br1" timeOffset="13800.5855">20459 7595 69,'0'0'451,"0"0"-89,0 0-61,-2-13-13,2 13-35,0 0 0,0 0-1,0-14-16,0 14-25,0 0-21,5-14-2,-5 14-20,8-11 2,-8 11-2,14-10 12,-6 4-15,1-1-4,3 2 2,-1-2-20,3 3-7,-1-1-23,-2 1-2,2 2-30,-2-1 11,2 2-36,-13 1 14,18 1-31,-18-1 10,19 5-22,-19-5 19,10 9-33,-10-9 14,6 12 5,-6-12-8,-2 15-3,-2-7-2,1 2-5,-3 0-1,-1 1-1,-3-2-9,1 2-3,0-2 8,-1 2-5,1-3 3,-2-1-2,2 1 1,3-1-2,0-1-3,6-6 2,-12 11 2,12-11-9,-9 7 10,9-7-10,0 0 8,0 0-11,0 0 9,4 10-3,-4-10 6,13-3-10,-13 3 11,20-4-3,-8 1 0,1 1 3,3-3-19,0 5 18,1-3-12,2 1 14,-2 2-1,2-2 2,-3 2-1,0 0-4,0 2-17,-2 0 19,-2 1 7,1 0 3,-3 1 3,1 3 4,-3-1-21,-1 0 27,-7-6-12,6 14 31,-6-14-5,0 14 28,-4-5-27,1-1 20,-4-1-28,0 2 32,-4-1-19,1 1 21,-3-2-22,2 0 20,-3-1-32,0 0 16,-1 0-9,0-1-3,0-1-10,0-2-6,2 1-4,-1 0-4,1-2-15,-1 0 5,14-1 6,-23 0-7,12-1-28,0-3-58,11 4-47,-20-3-39,11 1-66,0-3-97,9 5-55,-15-7-72,15 7-114,-11-8-678,11 8-860</inkml:trace>
  <inkml:trace contextRef="#ctx0" brushRef="#br1" timeOffset="14600.5728">22286 7604 344,'0'0'550,"0"0"-78,-1-15-45,1 15-25,0 0-46,-2-13-31,2 13-24,0 0-15,0 0-24,-2-14-37,2 14-12,0 0-17,0 0-11,0 0-20,0 0 2,0 0-21,-9 11-18,9-11-24,-9 16-8,5-6-11,-2 2-18,-1 0-9,-1-1-5,0 2-25,0 0 15,0 1-12,0-2 19,0 0-20,0-2 14,2 2-30,-2-3 20,2 1-29,1-3 20,5-7-21,-8 15 19,8-15-23,-5 10 9,5-10-13,0 0 28,3 13-26,-3-13 18,10 6-20,-10-6 17,17 3-22,-17-3 23,22 4-24,-8-3 18,0-1-17,1 1 23,5-1-29,-1 1 23,1-1-27,2 0 28,-3-1-31,3 1 0,-2 0-24,1-1 12,-1 0-23,1 1 19,-2-2-11,-1 2 24,-3-2-18,-1 1 31,-1-1-11,0 2 13,-3-3-14,-10 3 25,18-4-29,-18 4 32,10-5-20,-10 5 24,6-7-25,-6 7 23,0 0-20,0-13 22,0 13-25,-3-9 28,3 9-26,-8-12 27,8 12-6,-11-12-2,4 5 3,7 7 2,-10-12-1,3 6 2,7 6 10,-11-11 17,11 11-5,-10-8 3,10 8-4,-8-7 0,8 7 8,0 0 2,0 0 2,-15 0-6,15 0 18,-4 9-1,4-9 1,-3 17-3,2-6-32,0 2 16,1-2-23,-2 3 20,2 1-28,0-1 20,0 1-23,0 2 16,0 0-33,0-1-57,2-2-99,-2 3-78,1-2-124,0 0-102,2 0-91,-2 1-820,0-3-989</inkml:trace>
  <inkml:trace contextRef="#ctx0" brushRef="#br1" timeOffset="15235.2607">24031 7599 93,'0'0'630,"0"0"-128,3-16-64,-3 16-17,-3-10-43,3 10-42,-5-10-54,5 10-8,-6-7-6,6 7-23,-7-9-26,7 9-50,-7-6-33,7 6-28,-8-3-10,8 3-25,0 0 6,0 0-20,-14 1 17,14-1-3,-4 9-22,4-9 3,0 0-5,3 17 6,1-6 5,1-4 12,2 6-5,1-1-8,1 0 1,1 3 20,3 0-17,-3-1 16,3 0-27,-1 1 5,-3-2-30,1-1 17,-3-1-22,2 4 35,-2-5-22,0 1 14,-2-1-18,1-1 25,-3 0-30,-3-9 23,4 17-14,-4-17 19,-1 14-30,1-14 1,-6 12-13,6-12 21,-13 12-28,13-12 26,-18 8-33,8-6 20,-3 1-27,13-3-32,-22 0-84,9-1-72,3-3-51,-1 1-89,0-4-61,2 1-54,-1-3-82,4-1-100,0-4-450,0 2-702</inkml:trace>
  <inkml:trace contextRef="#ctx0" brushRef="#br1" timeOffset="15375.8872">24053 7552 172,'14'-7'547,"-1"2"-113,3 1-58,5-4-47,2 1-47,1 1-54,2-1-72,3 0-13,2 1-32,0-1-56,-5 2-110,2 0-159,-4-1-596,1 0-343</inkml:trace>
  <inkml:trace contextRef="#ctx0" brushRef="#br1" timeOffset="16063.3574">26407 7510 289,'0'0'548,"-3"-14"-63,3 14-77,-4-10-42,4 10-35,-7-8-45,7 8-35,-9-6-21,9 6-21,0 0-17,-17 6-27,17-6-24,-17 11-13,7-3-8,0 5-24,1-1-8,0 4-8,-3 0-8,4 0-8,-1 3 3,0-2-11,4 0 10,-1-2-21,3 1 10,-1-1-22,4-1 11,0 0-7,0-1 12,2-1-22,0-2 29,3 2-27,1-4 13,2 1-24,-2-1 17,1-2-26,-1 0 19,-6-6-22,17 4 17,-17-4-12,13 3 21,-13-3-12,14-1 21,-14 1-23,10-6 17,-10 6-22,5-11 19,-5 11-26,0-12 20,0 12-29,-5-13 9,5 13-6,-10-16 19,3 12-6,-2-1-3,9 5 1,-14-9-3,14 9-21,-20-3-83,20 3-76,-17-1-125,17 1-139,-19 6-224,19-6-570,-16 8-837</inkml:trace>
  <inkml:trace contextRef="#ctx0" brushRef="#br1" timeOffset="16672.7061">28193 7607 215,'0'0'617,"0"0"-118,-10-8-58,10 8-47,0 0-70,-4-8-65,4 8-48,0 0-18,0 0-16,8-9-1,-8 9-22,15-4-17,-2 2 3,1 2-8,0-2-12,1 2 4,4-1-11,1 1-10,-1 0-16,-1 0-9,-1 1-22,-1-1 20,-2 2-31,-2-1 17,1 0-14,-13-1 28,20 4-8,-20-4 42,12 6-25,-12-6 38,8 11-2,-8-11 22,1 15-34,-2-4 16,-3-2-17,0 3 8,0 2-40,-1 0 6,-2-2-39,2 2 21,-3 1-37,4-1 7,0 1-19,-2-2-4,3 1 10,1-2-16,-1 0-17,2-1-62,1 2-72,0-13-77,1 20-87,2-11-136,-3-9-116,5 17-173,-5-17-541,12 14-882</inkml:trace>
  <inkml:trace contextRef="#ctx0" brushRef="#br1" timeOffset="17407.0563">30395 7618 598,'0'0'547,"5"-7"-77,-5 7-33,6-9-53,-6 9-57,4-10-21,-4 10-32,3-11-25,-3 11-36,0-14 9,0 14-19,0-14-41,0 14-4,-4-13-47,4 13-8,-10-13 7,10 13-7,-12-12-8,12 12-27,-14-11-16,14 11 0,-17-5-19,17 5-9,-14-3-4,14 3-6,-15-1-6,15 1 0,-14 1 3,14-1-3,-14 4-6,14-4 2,-10 7 1,10-7-3,-6 10 1,6-10 3,-1 12 10,1-12-16,5 16 14,0-5-21,3-2 7,1 3-1,1-1 2,1 0 1,1 3-1,0-2-2,-2 1 0,1-1 4,0 0 14,-1 0-19,0 0-26,-2-2 24,-2 1 6,-1-3 6,1 1-4,-2-1 0,-4-8 0,3 13-1,-3-13-1,-3 12-1,3-12 1,-8 9-1,8-9-1,-13 7-2,13-7 6,-18 4-3,18-4 1,-19-2 1,19 2-2,-21-4 0,11 1-3,0-1 3,2-2 7,-1 1-3,3-1-13,0-1 14,6 7 6,-7-15 1,7 15 17,-1-18-24,3 8 24,2-1-27,4 3 17,0-3-23,1 1 1,3 0 3,1 2-3,0 0-3,2 0 2,1 0 3,3 0-7,0 0-46,-2 3-56,2-1-93,-1 0-92,-1 1-79,0 1-64,0 1-145,0-2-511,-1 1-709</inkml:trace>
  <inkml:trace contextRef="#ctx0" brushRef="#br1" timeOffset="18172.6568">32006 7631 529,'18'-6'458,"-18"6"-71,19-4-54,-19 4-48,17-7-41,-17 7-36,15-6-8,-15 6-2,14-6 5,-14 6-6,13-7-14,-13 7-18,10-7-15,-10 7-18,8-10-19,-8 10-10,5-10 24,-5 10 1,3-11-18,-3 11-28,-2-14-1,2 14-6,-8-13-1,8 13-12,-11-13-2,1 8-9,1 0-12,0 0-5,9 5-8,-21-5-5,21 5 13,-24 2-24,24-2 13,-19 1-16,8 1 17,11-2-25,-19 6 9,19-6-14,-16 9 22,16-9-21,-12 10 11,12-10-10,-5 11-15,5-11 19,0 0 15,2 15-18,-2-15 22,7 10-28,-7-10 25,14 10-24,-5-5 19,0-1-22,2-1 24,1 1-20,-2-2 10,2-1-22,-12-1 21,23 2-21,-23-2 26,22-2-23,-12 0 25,1 0-26,-11 2 25,17-6-22,-17 6 25,17-4-23,-17 4 18,11-5-18,-11 5 21,9-3-25,-9 3 28,0 0-29,0 0 29,14 0-29,-14 0 27,0 0-24,3 12 28,-3-12-27,-2 14 31,1-2-37,-1 0 51,0 0-19,0 2 36,-1 0-15,-2 3 12,3-1 16,-2-1 2,1 2-1,2-2-2,-2 1 15,1-2 3,0-1-1,1 1-2,1-4-4,0 4-9,0-14-5,1 21 1,-1-21-15,2 18 2,-2-18-1,1 16-6,-1-16-5,3 11-4,-3-11 0,2 12-7,-2-12-6,0 0-2,5 9-3,-5-9-16,0 0-79,9 6-102,-9-6-93,0 0-96,10-3-98,-10 3-95,0 0-850,13-4-1025</inkml:trace>
  <inkml:trace contextRef="#ctx0" brushRef="#br0" timeOffset="22091.0981">32128 8572 480,'0'0'519,"0"0"-70,6-12-40,-6 12-37,5-8-54,-5 8-31,5-9-26,-5 9-5,5-12-7,-5 12-16,4-12-17,-4 12 13,3-11-39,-3 11-6,2-11-36,-2 11 4,-1-15-7,1 15 17,-3-11-37,3 11-12,-6-14-25,1 6 6,5 8-22,-14-13 0,6 4-4,0 4 0,-1 0-15,-2 0 4,1 0-19,-1 1 0,-1 3-14,0-1 0,-2 4-7,1-2 5,-1 3-10,0 0 3,0 3-9,1-1 6,1 0-4,0 2 3,1 0-8,3-1 5,-1 1-7,3 1 9,6-8-9,-8 14 6,8-14-8,0 14 8,0-14-6,4 10-1,-4-10 0,11 10 4,-11-10-4,17 7-1,-8-3 1,2-3-3,1 1 6,-12-2-3,24 2 0,-12-4 0,0 0 5,1 1-5,-1-3 4,0 1-5,0-1 6,-1-1-8,0 0 4,-1 0-5,0-2 8,0 3 0,-2-2-12,0 1 14,1-1-6,-3 0-3,-6 6 6,12-9-3,-12 9 2,10-8-10,-10 8 12,7-5-10,-7 5 10,0 0 2,0 0-5,0 0-3,12 6 11,-12-6-5,1 11 20,-1-11 12,0 20-2,0-20 3,-1 24 8,0-11 2,-2 3 1,1-2 10,0 3 0,0-2-6,0 1 8,0 0-7,1 0-5,-1-1-12,1 1 2,0-3-6,-2 1-3,3-2-8,-2 1-14,0-2 17,2-11-42,-1 20 49,1-20-30,-1 17 8,1-17-10,-1 14 14,1-14-10,0 13 9,0-13-12,0 0 0,0 14-63,0-14-61,0 0-79,0 0-79,0 0-70,2 9-92,-2-9-77,0 0-64,10-7-175,-10 7-459,12-9-827</inkml:trace>
  <inkml:trace contextRef="#ctx0" brushRef="#br0" timeOffset="22762.9481">32676 8540 176,'8'-8'642,"-8"8"-121,11-13-79,-11 13-33,10-11-50,-10 11-59,9-13-11,-9 13-34,6-15 5,-6 15-18,5-16-29,-5 16-29,3-18-16,-3 18 27,-3-15-20,1 5-28,2 10-25,-8-14-17,2 6-3,-3 1-9,1 1-11,-2 1-5,-3 0-11,-1 0-14,0 3-1,0-1-10,-1 2-6,-1 1-4,1 1-8,1 2 2,-3 1 10,2-1-19,-2 3 2,5 0-9,-2 1 11,2 0-15,2 1 0,0 1 1,1-1-2,2 1 0,2-1-1,0 1 1,5-9 16,-4 17-20,4-17-2,2 15 8,-2-15-1,8 14-4,-8-14 1,12 11-1,-4-7 0,0 1 0,3-1 2,-1-1 0,3-1-3,-13-2-3,23 0 3,-9 0 0,-1-2 0,-1 0 0,1-3-2,1 1 4,-2-1 0,1-2-4,-1 1-1,0-1 1,1-1 0,-3 1 2,-1 2 0,0-1 0,-2 0-2,0 1 4,-7 5-4,11-9-1,-11 9 0,10-6-3,-10 6 1,0 0 0,11-2-1,-11 2 4,0 0 0,5 8 2,-5-8 6,2 16-4,-2-16-13,0 22 66,-1-7-13,1-1 40,-1 3-24,0 0 51,-1 2-17,0 0 26,0-1-32,1 1 36,-1-1-1,0 0 9,1 0-18,-2-2-2,2 1-9,0 0 7,0-2-10,-1-1-6,1-2-17,1-12-9,-1 24-9,1-24 6,-4 21 1,4-21-5,-1 16-2,1-16 5,-1 12-15,1-12-47,0 0 0,0 16 0,0-16 0,0 0 0,0 0 0,0 0 0,0 13 0,0-13 0,0 0 0,0 0 0,0 0 0,0 0-181,0 0-231,1-14-78,-1 14-99,-3-10-165,3 10-234,-5-12-528,5 12-1144</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1T10:26:46.607"/>
    </inkml:context>
    <inkml:brush xml:id="br0">
      <inkml:brushProperty name="width" value="0.05292" units="cm"/>
      <inkml:brushProperty name="height" value="0.05292" units="cm"/>
      <inkml:brushProperty name="color" value="#800080"/>
    </inkml:brush>
  </inkml:definitions>
  <inkml:trace contextRef="#ctx0" brushRef="#br0">1350 10413 399,'0'0'554,"0"0"-79,0 0-46,-6-8-32,6 8-48,0 0-21,0 0 3,-4-7-51,4 7 19,0 0-60,0 0 3,-4-11-45,4 11 2,0 0-15,0 0-1,-5-9-25,5 9 2,0 0-24,0 0 7,0 0-13,-4-9-9,4 9-9,0 0-10,0 0-20,0 0 2,0 0-26,0 0-12,0 0 1,0 0 15,0 0-35,0 0 2,0 0-7,0 15-2,0-15-9,4 16 1,-4-16-1,4 20 1,-2-8-3,1-1-1,-1 1 1,2 2-8,-1-1 4,1 2 16,-3-2-21,3-1 16,0 1-21,-2 0 20,-1-2-21,1 1 18,2-1-20,-2 1 20,1 0-21,-1-1 8,0-2-51,3 1-15,-5-10-72,3 16-29,-3-16-43,4 13-48,-4-13-90,2 10-79,-2-10-102,2 11-149,-2-11-540,0 0-828</inkml:trace>
  <inkml:trace contextRef="#ctx0" brushRef="#br0" timeOffset="493.4026">1529 10425 298,'0'0'479,"6"-7"-66,-6 7-59,0 0-30,7-12-41,-7 12-7,0 0-22,4-10-21,-4 10-10,0 0-21,1-11 9,-1 11-26,0 0 9,0 0-43,-1-13 15,1 13-19,0 0-17,-4-8-24,4 8-20,0 0-22,0 0-5,-13-3-13,13 3 7,-9 4-8,9-4 1,-11 9-6,1-1-4,4-1 0,-3 3-3,0 0 10,1 2-7,0-1-11,0 4 0,0-2-2,1-1-4,1 1-1,2 0-4,-3 0-1,5-2-6,0 2-5,1 0 21,0-2-20,2 0 24,2-1-28,-1-1 27,3-1-23,0 0 23,2-2-6,1 0 19,2-1-27,-10-5 23,19 4-25,-19-4 25,22 0-28,-8-2 5,-2 0-13,3-3 23,-2 2-25,3-2 28,-3-2-29,0 2 1,-1 0 2,-3 0 0,1-2-7,1 3-24,-5-1-43,3 1-49,-2-3-85,-7 7-108,11-9-79,-11 9-83,5-7-184,-5 7-400,0 0-679</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11-20T03:25:14.686"/>
    </inkml:context>
    <inkml:brush xml:id="br0">
      <inkml:brushProperty name="width" value="0.05292" units="cm"/>
      <inkml:brushProperty name="height" value="0.05292" units="cm"/>
    </inkml:brush>
  </inkml:definitions>
  <inkml:trace contextRef="#ctx0" brushRef="#br0">1157 8969 38,'0'0'738,"-2"-13"-144,2 13-50,-3-14-62,3 14-6,-1-15-43,1 15-39,-4-14-7,4 14-32,-2-16-28,2 16-16,-5-16 0,5 16-37,-7-16 36,7 16 1,-3-13-23,3 13-19,-6-12-10,6 12-3,-4-9-14,4 9-7,-2-10-34,2 10-45,0 0-156,-4-10 0,4 10 0,0 0 0,0 0 0,0 0 0,-10 4 0,10-4 0,-7 11 0,5-1 0,2-10 0,-3 20 0,2-5 0,-2-3 0,1 1 0,2 2 0,-2 1 0,0 0 0,2 1 0,0-3 0,0 2 0,2 1 0,0 0 0,-2-2 0,2 0 0,-1 1 0,1-4 0,-1 3 0,2-2 0,-3 0 0,2-1 0,2 0 0,-3-1 0,2 0 0,-3-11 0,4 20 0,-2-10 0,-2-10 0,0 15 0,0-15-84,4 12-315,-4-12-58,3 11-36,-3-11-119,0 0-96,-2 10-199,2-10-532,0 0-1052</inkml:trace>
  <inkml:trace contextRef="#ctx0" brushRef="#br0" timeOffset="484.3649">1390 8926 211,'4'-7'764,"-4"7"-130,0 0-47,5-10-84,-5 10-81,0 0-38,2-10 10,-2 10-46,0 0-29,-1-11-45,1 11-24,0 0-14,-4-13-6,4 13 8,0 0-29,-8-9-12,8 9-25,-11-6-15,11 6-28,-13-4-18,13 4-25,-18 1 0,18-1-32,-21 4 15,8 0-29,1 2 18,-3 0-28,2 2 13,-1 1-12,-1 3 3,-1 2-20,1 1 15,4-1-14,-3 3 2,1 0-3,-1 2-1,6-2 1,-1 0-4,-1 1 2,6-1 2,-1-1-5,3-1-1,0-2-3,4 0 12,0-1-4,3 2 8,1-2-2,4-2-4,1 0 1,3-4 0,1 2-3,3-5 5,-1 2-5,2-4 1,3 0-6,-4-1 8,5-1 0,-2 0 7,-2-1 3,2 0 8,-4 1-6,3-2 6,-2 2 1,-4-4 3,2 4-7,-5 0 5,3-2-16,-14 3 5,19-1 1,-19 1-4,17-2-14,-17 2-8,12-2-53,-12 2-69,13-1-79,-13 1-92,0 0-78,13-4-94,-13 4-183,0 0-195,0 0-766,0 0-1260</inkml:trace>
  <inkml:trace contextRef="#ctx0" brushRef="#br0" timeOffset="2095.2007">3024 9007 351,'0'0'495,"13"-2"-54,-13 2-50,10-5-26,-10 5-8,14-5-30,-14 5 11,9-7-31,-9 7 14,10-7-29,-10 7 20,9-11-30,-9 11-30,5-9 15,-5 9-21,4-14-39,-4 14 7,2-12 24,-2 12-15,-2-16-26,2 16 22,-4-19-38,1 8-8,-1 1-11,-3 0-15,1-2-9,-2 2 11,1 0-24,-3-1-21,0 1-10,1 3 1,-2-3-7,1 4-19,0 0-45,-2 1-24,3 1 0,-1 1 0,10 3 0,-22-3 0,22 3 0,-23 4 0,13 0 0,0 3 0,-3 0 0,3 2 0,-2 2 0,5 1 0,-1 0 0,0 2 0,3 0 0,0 1 0,1-3 0,2 1 0,2 1 0,0-2 0,1-1 0,2-1 0,0 1 0,2-2 0,0-1 0,2-1 0,2-1 0,0-1 0,1-2 0,-10-3-73,22 1 7,-22-1 4,23-3 11,-11 0 4,0-1 11,1-2-1,-2 0 11,1-1-1,1-1 11,-4 1-10,1-3 16,-1 3-2,0-3 8,-3 3-2,1 0 7,-1-2 8,-1 3-5,-5 6 6,9-13 0,-9 13-7,5-11 12,-5 11 1,5-8 8,-5 8-6,0 0 3,6-10-4,-6 10-10,0 0-2,0 0-2,0 0 6,0 0-1,0 0 3,4 13 3,-4-13 9,-1 15 0,0-4-2,-1 0 8,1 3-1,0 0 3,-2 2-1,2-1 1,-1 1-7,0 1-1,1-1-3,0 1-9,-2 0-11,2 0 0,0 0 0,-2-2 0,2 2 0,-1-1 0,1-1 0,-1 0 0,0-3 0,1 2 0,1-1 0,-1 0 0,-1-2 0,1 1 0,1-12 0,0 21 0,-2-9-57,2-12-125,0 15-88,0-15-66,-1 14-57,1-14-70,0 0-133,1 13-125,-1-13-204,0 0-423,0 0-951</inkml:trace>
  <inkml:trace contextRef="#ctx0" brushRef="#br0" timeOffset="2709.6052">3488 8990 734,'4'-14'699,"-4"14"-88,1-12-28,-1 12-69,1-15-69,-1 15-73,-1-17 2,1 17-52,-2-18-28,-1 7-46,0 1-4,1 1-16,-2-1-22,0-1-16,0 3 13,1-2-41,-3 2-7,0 2-27,0-2-31,-3 1-11,0 2-21,-2 4-13,0-2-4,11 3-12,-22 2-6,10 0-2,-1 2-9,-1 4-1,1 0-6,0-1-1,2 3-5,0-1 2,1 3-4,1 0-1,2-2-5,1 2 5,1-2-8,2-1 9,0 1-4,3-10 2,0 17-5,0-17 5,8 15-2,-8-15-7,12 10-4,-12-10-24,21 4-8,-21-4-32,24 0 10,-10-2-26,0-1 10,3-1 7,-3-1 3,3 1 30,-3-3-9,0 1 5,-3 1 12,2-2 9,-3 3 5,-2-2 9,2 1 3,-10 5 7,13-9 1,-13 9 5,9-7 10,-9 7-6,0 0-1,12-4-2,-12 4 3,0 0 7,0 0 9,4 8 2,-4-8 9,0 13 23,0-13-2,-2 21 2,0-11 2,0 3 12,-1 3-17,0-3 1,0 3 18,-1 0-14,2 1 16,-1 0-10,1 0 31,0 0-28,0-1 19,0 0-1,2 1-9,-1-3 0,1-2-6,0 1-1,0-2-4,0 2 13,0-13-32,1 21-50,-1-21 0,0 17 0,0-17 0,3 16 0,-3-16 0,1 13 0,-1-13 0,0 0 0,2 15 0,-2-15 0,0 0 0,0 12 0,0-12 0,0 0 0,0 0 0,0 0 0,0 12 0,0-12 0,0 0 0,0 0-315,0 0-233,0 0-136,0 0-154,-8-8-994,8 8-1541</inkml:trace>
  <inkml:trace contextRef="#ctx0" brushRef="#br0" timeOffset="3957.0335">4492 8837 72,'0'0'813,"-10"-4"-162,10 4-102,-11-2-26,11 2-65,-11-5-27,11 5-30,-9-7-32,9 7-31,-8-8-31,8 8-46,-6-10-18,6 10-17,-1-12-13,1 12-26,3-13-7,-3 13 18,10-15-20,-5 8-33,1 2-31,-6 5-18,15-10-9,-15 10-20,15-3-4,-15 3-23,15 3 8,-15-3-11,17 7 4,-12 0-10,0 0 3,-1 3-10,0 1 6,-3 0-16,-1 2 8,-4 1-11,0 0 6,0 3-13,-1-1-1,-1-1 0,-1 0 0,-1-1-3,1 1 0,1-2 1,-2-2-1,1 1-4,1-2 7,1 0-3,0-4 5,5-6-7,-8 13 8,8-13-1,-7 10 8,7-10-14,0 0 1,0 0 1,0 0-3,0 0 0,0 0 10,0 0-15,0 0 5,9-6-2,-9 6 3,13-10-4,-13 10 1,16-9 3,-7 5 5,1-1-6,2 0-1,-1 2 6,0 0-11,1 2 5,-12 1-1,23 0-7,-23 0 24,21 5-14,-21-5-2,18 9 4,-11-4-1,-2 2 6,1 1 6,-1 1 1,-5-9 0,2 17 6,-2-17 13,-2 20-1,-2-8 38,0-3-45,-2 3 0,-1 0 2,-2-2-1,-1 2 0,0 0-2,-2-3 10,-2 2-9,3-2-4,-3-1-3,0-1-4,0 0-2,1 0-3,-1-2-1,0-2-2,2 1-3,-2 0 1,3-2-1,-2 0-4,13-2-14,-25 0-43,25 0-43,-22-2-49,22 2-43,-21-6-69,12 2-99,9 4-90,-15-6-157,15 6-141,-8-8-849,8 8-1253</inkml:trace>
  <inkml:trace contextRef="#ctx0" brushRef="#br0" timeOffset="4627.8801">4906 8968 326,'0'0'697,"-10"6"-99,10-6-31,0 0-88,-15-1-47,15 1-39,-13-4-21,13 4-47,-11-5-27,11 5-41,-11-5 10,11 5-56,-10-10-15,10 10-48,-6-10 17,6 10-34,-4-11-6,4 11-26,-1-13-3,1 13-16,5-14 16,-1 5-31,1 2 7,4-2-21,-2 2 16,2 0-14,3 2 6,-2 1-10,2 0 9,-1 2-17,-11 2 8,20 1-17,-8 1-2,-3 2-5,0 2 6,0 0-10,-3 2 7,-1 2-9,-1-1 3,-1 2 0,-2 0-4,-1 2-5,0 1 2,-3 0-6,0 0-3,-3 1 1,1-2-2,0 0 50,-2 0-61,0 1 50,1-3-60,-1 0 5,0-2 5,2-1-1,-1 0 6,6-8 2,-9 12 1,9-12-2,-7 9-8,7-9-3,0 0 46,-10 5-59,10-5 5,0 0 4,0 0-3,0 0 14,0 0-2,5-6 2,-5 6 1,9-8 2,-9 8-3,12-7 1,-12 7 1,20-5 2,-11 1-1,1 1-4,-10 3 13,22-3-11,-22 3-6,20 0 9,-20 0-3,19 2 3,-9 2 0,-10-4 0,16 9 1,-10-2-4,-6-7 8,11 13 5,-7-5 1,-4-8 3,3 17 17,-4-7-2,-2 0 46,-1 0 11,0-1 17,-2 3 10,-2-4-4,-1 4 4,-1-3 1,-1 1 7,-2-3-42,-1 3-79,1-3 0,-2-1 0,1-1 0,-2-1 0,1 0 0,-1-2 0,1-1 0,-1 1 0,0-2 0,1-2 0,0 2 0,0-2 0,0 1 0,1-1 0,3 1 0,0 0-205,11 1-215,-20-3-52,20 3-137,-16-2-150,16 2-206,0 0-545,-13-3-1140</inkml:trace>
  <inkml:trace contextRef="#ctx0" brushRef="#br0" timeOffset="5459.4636">5977 8914 348,'-16'-1'634,"16"1"-76,-13-4-36,13 4-18,-12-5-30,12 5-17,-10-5-61,10 5-10,-5-10-53,5 10-9,-1-13-50,1 13 11,4-11-34,-4 11-2,9-13-10,-9 13-13,15-12-17,-6 8-43,2 0-17,-11 4-21,19-4 11,-19 4-28,21 0-12,-21 0-14,19 4-9,-10 0-13,0 3-4,-1-2-9,-1 2-7,-2 1-1,-1 1-9,0 2-8,-3 0-5,1 1-4,-5 3 0,-1 2-5,-2 1-1,-4 2 29,-1-2-33,1 2 24,-5 2-35,1-2 30,1-3-32,0 2 29,-1-4-35,3 1 4,-1-2 1,1-2 1,2-1 2,1-2 2,2-1-3,-2 1 5,3-3 5,5-6 2,-9 11 8,9-11 15,0 0 5,0 0 2,0 0-36,2 11 0,-2-11 0,0 0 0,20 0 0,-20 0 0,18-3 0,-6 2 0,1 0 0,1 0 0,1-1 0,3 2 0,-4-2 0,3 1 0,-3 1 0,3 0 0,-3 0 0,-1 0 0,1 0 0,-3 1 0,2 1 0,-2-2 0,-11 0 0,21 4 0,-21-4 0,17 4 0,-17-4 0,16 4 0,-16-4-44,14 3-410,-14-3-11,14 2-46,-14-2-78,14 2-52,-14-2-66,17-2-809,-17 2-1147</inkml:trace>
  <inkml:trace contextRef="#ctx0" brushRef="#br0" timeOffset="6055.7962">6446 8981 211,'-7'-10'810,"7"10"-153,-8-10-33,8 10-66,-7-12-47,7 12-76,-7-14-7,7 14-66,-4-14-41,4 14-56,0-17 6,0 17-34,5-16 7,0 5-35,1 3 0,1-1-5,1 1-10,0-1-17,3 1-20,-2 1-12,2 3-27,-2 0-19,-9 4-16,17-2-17,-17 2-10,18 2-8,-18-2-7,14 8-7,-7 0-5,-2-1-2,1 2-5,-4 1 3,1 0-6,-2 2-3,-1-12 7,-1 24-6,-2-11-6,-2 1 0,0 0 29,-2 1-39,-1-3 29,0 0-35,0 0 33,0 0-41,0 0 35,1-3-36,1-1 34,-1 0-35,1-1 37,6-7-37,-10 9 33,10-9-34,-7 8 24,7-8-32,0 0 25,0 0-29,0 0 32,0 0-29,0 0 33,0 0-29,11-8 36,-11 8-38,15-7 3,-7 2 5,2 2 3,4-4 35,-1 3-39,1-1 36,1 2-35,0-2 2,0 3 1,-2 0 1,0 2-3,0 0 7,0 2 1,-1-2 37,-1 3-47,-1 2 44,-1-1-37,0-1 37,-1 5-36,-8-8 37,9 13-33,-9-13 36,4 17-22,-4-17 38,0 17-6,-3-5 41,-1-3-80,-2 2-3,-1 0 0,-3 1 0,0-1 0,-3-2 0,2 1 0,-5 0 0,0 2 0,-3-4 0,2 1 0,-4-2 0,5-1 0,-2 0 0,-1-3 0,1 1 0,0-1 0,0-1 0,0-2 0,0 2 0,3-1 0,0-1 0,2-1 0,0-1 0,13 2 0,-24 0 0,24 0 0,-19-5 0,19 5-430,-14-1-198,14 1-176,-11-5-194,11 5-687,-5-7-1360</inkml:trace>
  <inkml:trace contextRef="#ctx0" brushRef="#br0" timeOffset="8170.6884">7443 8854 811,'0'0'645,"4"-10"5,-4 10-39,0 0-42,2-12-70,-2 12-33,0 0-72,0 0-16,0-14-37,0 14-9,0 0-31,-5-9-20,5 9-34,0 0-34,0 0-26,-9-6-26,9 6-21,0 0-10,-9 7 8,9-7 24,-9 11-13,6-1-20,-3-1-17,1 0-9,0 4-61,-2 0-42,0 2 0,2-2 0,-1 2 0,0-1 0,-1 1 0,0-1 0,2 1 0,-1-3 0,1 2 0,0-1 0,0-2 0,1 1 0,0-3 0,0 0 0,4-9 0,-5 16 0,5-16 0,-4 13 0,4-13 0,-4 9 0,4-9 0,0 0 0,-3 11 0,3-11 0,0 0 0,0 0 0,0 0 0,15-3 0,-15 3 0,10-5 0,-10 5 0,14-7 0,-14 7 0,17-8 0,-17 8 0,19-6 0,-10 2 0,2 1 0,-11 3 0,20-5 0,-20 5 0,19-5 0,-19 5 0,18-1 0,-18 1 0,17 0 0,-17 0 0,19 3 0,-19-3 0,16 7 0,-16-7 0,14 7 0,-14-7 0,11 6 0,-11-6 0,11 8 0,-11-8 0,10 8 0,-10-8 0,9 5 0,-9-5 0,0 0-24,9 9 7,-9-9-31,0 0 49,0 0-22,10 4-3,-10-4-53,0 0 28,0 0-33,8-6 55,-8 6-42,0 0 53,5-12-37,-5 12 54,0 0-40,2-16 49,-2 16-43,0-12 39,0 12-30,-1-13 41,1 13-46,-1-14 8,1 14 3,-1-13 2,1 13 3,-2-12 3,2 12 3,-1-10-1,1 10 3,0 0 2,-3-14 1,3 14-4,0 0 2,0 0-1,-2-10 0,2 10 3,0 0 9,0 0 31,0 0-48,-9 10 46,9-10-45,-4 11 49,4-11-40,-2 15 42,-1-7-38,3-8 43,-3 22-45,2-12 43,0 3-36,1 0 36,-1-1-42,1 0 36,-2 0-39,1 2 31,1-2-40,-1 1 35,-1-1-40,2 0 32,0 0-90,0-12-36,-1 22-130,1-22-77,0 17-31,0-17-63,0 16-100,0-16-89,0 14-31,0-14-172,3 11-407,-3-11-817</inkml:trace>
  <inkml:trace contextRef="#ctx0" brushRef="#br0" timeOffset="8979.6111">7835 8956 123,'0'-16'722,"0"16"-104,0-14-47,0 14-48,0-15-62,0 15-39,0-14-28,0 14-51,0-12-9,0 12-54,0 0 5,-1-16-38,1 16 4,0 0-44,0-13-10,0 13-53,0 0 9,0 0-25,0 0-2,0 0-4,0 0-5,-9 11-4,5-3-15,-2 2 0,2 1-2,-2 1 32,0 1-57,0 1 34,-2 0-40,2 1 23,-2-3-39,2 2 31,-1 0-44,0-2 27,0 1-41,1-3 25,0 4-34,-1-6 30,2 1-38,0-1 32,5-8-37,-9 14 32,9-14-36,-5 10 38,5-10-34,-8 9 32,8-9-37,0 0 33,-5 8-39,5-8 33,0 0-41,0 0 38,0 0-37,0 0 41,0 0-44,0 0 35,15-5-36,-15 5 37,13-3-35,-13 3 33,19-5-26,-8 2 28,1 1-36,0 0 32,1 0-36,2 2 28,-1-3-40,4 2 24,-4 0-39,3 1 21,-3 0-35,2 0 45,-1 0-40,0 1 28,-2-1-46,2 1 48,-2-1-46,1 0 51,-1 3-55,-1-3 48,-12 0-31,23 2 61,-23-2-54,22 0 58,-22 0-51,16 0 62,-16 0-51,15 2 58,-15-2-53,0 0 59,17 0-56,-17 0 57,0 0-56,12-4 32,-12 4-29,0 0 12,7-5 2,-7 5 3,0 0 23,2-10-25,-2 10 1,0 0-3,-2-14 1,2 14 16,-4-12-8,4 12 4,-6-13-1,6 13 2,-6-16 3,6 16-2,-6-11 6,6 11 1,-7-11 10,7 11 32,-5-10-25,5 10 16,-5-7-19,5 7-1,0 0 0,-8-6-3,8 6 13,0 0 27,-8 5 9,8-5 0,-4 8-16,4-8 35,-4 16-34,4-16 35,-4 20-22,3-10 25,1 2-30,-2 0 35,2 1-84,0 1-11,0 0 0,-1 1 0,0 0 0,1-2 0,0 2 0,-1 0 0,1-1 0,0 1 0,0-2 0,0 1 0,0 0 0,0-2 0,0 0 0,0 0 0,0-12 0,0 22 0,0-22 0,0 19 0,0-19 0,0 16 0,0-16-258,0 14-126,0-14-46,0 0-94,1 14-127,-1-14-104,0 0-887,6 10-1304</inkml:trace>
  <inkml:trace contextRef="#ctx0" brushRef="#br0" timeOffset="10318.0381">8964 8940 163,'0'0'800,"3"-9"-160,-3 9 1,0 0-66,5-13-33,-5 13-93,3-10-31,-3 10-43,0 0 9,-3-14-35,3 14-13,0 0-51,-5-11-28,5 11-29,-6-7-26,6 7-26,0 0-19,-13-4-8,13 4-15,-14 2-15,14-2-15,-14 8-9,6-2-14,0 2 1,1 0-3,1 3-7,-2 0-9,0 1-10,5-1-9,-3 4 29,4-3-45,1-1 10,1 1-38,0 0 0,1 1 0,1-1 0,2 1 0,3-2 0,0 1 0,1-2 0,1 2 0,1 0 0,2-3 0,-1 2 0,2-2 0,-2 0 0,3 0 0,-1-1 0,-1 0 0,0-1 0,0 1 0,-1-1 0,-2 1 0,0-3 0,-1 1 0,0 1 0,-2-2 0,1 1 0,-7-6 0,7 11 0,-7-11 0,2 10 0,-2-10 0,-4 12 0,-1-5 0,5-7 0,-15 10 0,4-3 0,-2-2 0,-2 0 0,-2-1 0,-1 1 0,0-2 0,-1 0 0,0-1 0,1 0 0,-1-1 0,0-1 0,2-1 0,1-2-9,0-1-253,2 1-87,1-3-77,3 1-6,3-1-105,0 0-68,7 6-67,-6-17-111,6 17-521,4-20-907</inkml:trace>
  <inkml:trace contextRef="#ctx0" brushRef="#br0" timeOffset="10568.0186">8989 8932 673,'-8'-7'794,"8"7"-70,0 0-74,0 0-91,-6-7-33,6 7-81,0 0-54,0 0-68,0 0-9,0 0-53,4-14-5,-4 14-36,11-7-5,-2 2-12,3 1-31,-1 0-24,5-1-15,-2 1-33,1 1-25,0 0-9,2-1-6,-2 1-11,1 2-10,-2 0-7,1 1-11,-2 0-37,2 0-56,-2 0-58,1 1-86,-3 0-50,1 0-74,1 1-101,-3 0-67,0 2-70,2-1-92,-12-3-666,16 3-939</inkml:trace>
  <inkml:trace contextRef="#ctx0" brushRef="#br0" timeOffset="11052.3794">9441 8900 322,'6'-9'794,"-6"9"-93,0 0-85,0 0-68,0 0-72,-2-12-11,2 12-53,0 0-27,-6-7-66,6 7 6,0 0-35,-15-3-2,15 3-28,-12 2-23,12-2-16,-13 4 28,3 0-67,1 2 11,0-1-51,-1 4 11,0-2-44,-1 5 13,1 0-30,0 0 12,1 1-38,0 2 18,1 1-48,2 0-36,1-1 0,0 2 0,0 2 0,4-3 0,1 0 0,0 2 0,3 0 0,0-1 0,1 0 0,1 0 0,1-1 0,2 0 0,3 0 0,-2-4 0,0 0 0,3-1 0,1-2 0,0 0 0,0-4 0,0 0 0,2-1 0,-2-1 0,0-3 0,0 0 0,1 0 0,-4-3 0,0 1 0,2-2 0,-3-1 0,0-1 0,-2 0 0,0 1 0,-7 5 0,6-12 0,-6 12 0,1-12 0,-1 12 0,-3-9 0,3 9 0,-12-6 0,12 6 0,-19-5 0,7 4 0,-2 0 0,1 1 0,0 0 0,0 1 0,-1 0 0,1 2 0,-1-1 0,2-1 0,1 3 0,-2-2 0,13-2 0,-18 5 0,8-2 0,10-3 0,-14 4 0,14-4-144,-9 4-87,9-4-100,0 0-70,0 0-122,-8 6-178,8-6-233,0 0-627,0 0-1203</inkml:trace>
  <inkml:trace contextRef="#ctx0" brushRef="#br0" timeOffset="12178.811">10514 8848 680,'0'0'657,"6"-15"-41,-6 15-34,5-12-69,-5 12-45,4-10-64,-4 10-12,2-10-55,-2 10 7,0 0-50,3-11-11,-3 11-50,0 0-13,0 0-20,0 0 9,0 0-27,0 0-16,0 0 13,-8 9-4,8-9-14,-9 17-13,3-5-10,1 0-5,-2 2-8,0 1-10,-2-1-12,1 3-4,-1-2-64,0 2-35,2-2 0,0-1 0,1 1 0,-2-1 0,1 0 0,0-1 0,2-1 0,-1 0 0,2-2 0,-3-1 0,4 0 0,3-9 0,-7 13 0,7-13 0,-4 11 0,4-11 0,-4 8 0,4-8 0,0 0 0,0 0 0,6 8 0,-6-8 0,0 0 0,19 0 0,-19 0 0,18-3 0,-7 0 0,1 2 0,1-2 0,2 1 0,0-1 0,2 2 0,-1-2 0,4 2 0,-1-1 0,0 0 0,0-1 0,1 3 0,-2 0 0,1-1-99,1 1 30,-6-1-29,2 1 41,-3 1-26,0-1 32,-13 0-23,24 1 34,-24-1-43,18 0 55,-18 0-35,15 0 72,-15 0-15,0 0-2,20 0-34,-20 0 57,0 0-50,12 0 55,-12 0-53,0 0 55,0 0-53,9-6 54,-9 6-52,0 0 57,0 0-55,-5-11 54,5 11-54,-6-9 54,6 9-52,-10-10 10,10 10 6,-12-12 50,4 5 28,2 2-33,6 5 35,-12-12-38,12 12 38,-11-10-36,11 10 0,-10-7-6,10 7-7,-8-6-7,8 6 10,0 0-8,-11-2-7,11 2 5,0 0 28,-8 8-20,8-8 38,-4 12-34,4-12 32,-2 19-34,-1-9 27,3-10-18,-1 24-21,1-11-13,-2 1 0,2 0 0,0 2 0,0 1 0,-1-1 0,0 1 0,1-1 0,-2 0 0,2-2 0,0 0 0,0-1 0,0 0 0,0 0-56,2-3-124,-2-10-46,1 20-40,-1-20-63,3 16-10,-3-16-56,5 11-120,-5-11-108,6 8-122,-6-8-690,14 2-1046</inkml:trace>
  <inkml:trace contextRef="#ctx0" brushRef="#br0" timeOffset="12756.9213">11036 9063 276,'-4'-19'726,"4"19"-122,-2-13-36,2 13-52,-3-17-55,3 17-39,-2-17-87,2 17-26,-2-16-61,2 16 5,2-17-58,-2 17-8,4-17-33,-4 17 30,7-17-33,-2 8 7,0 2-36,2 1 3,-7 6-39,15-9 6,-15 9-37,10-5 12,-10 5-27,12 2 19,-12-2-23,9 7 26,-9-7-14,5 12 2,-5-12-9,0 17-9,0-17-5,-4 20-1,0-8-4,-2 0 39,1-1-53,-2 1 41,1 0-54,2-1 47,-6 0-56,5-3 46,0 0-52,1-1 49,4-7-48,-9 13 50,9-13-52,-8 11 53,8-11-52,0 0 49,-5 8-54,5-8 49,0 0-49,0 0 46,0 0-49,0 0 52,0 0-49,0 0 48,17 0-51,-17 0 51,10-3-46,-10 3 46,14 0-44,-14 0 39,15 0-44,-15 0 48,16 3-41,-6 1 37,-10-4-45,15 7 47,-6 0-44,-3-2 50,1 4-48,-2-1 42,-1 2-31,0 0 14,-1 0 16,0 1 20,-3-11 51,0 20-45,-5-8 38,3-2 22,-2 0 8,-3 0 3,1 1-28,-2-2 38,-3 0-43,0-1 27,-3-2-41,3 1 34,-7-3-39,3-1-38,-3-1-26,1 1 0,1-3 0,-2 0 0,0-3 0,1 0 0,1-1 0,0-1 0,0 0 0,-1-2 0,4 2 0,0-3 0,-1 2 0,5 1 0,-1-2-207,3 2-123,-1 0-96,8 5-140,-11-8-172,11 8-238,-4-11-591,4 11-1213</inkml:trace>
  <inkml:trace contextRef="#ctx0" brushRef="#br0" timeOffset="13503.579">11953 8874 455,'0'-18'565,"0"18"-36,-2-13 4,2 13-28,0-17-64,0 17-26,0-15-4,0 15-35,-4-14-16,4 14-60,-1-15 15,1 15-28,0-12 1,0 12-22,0 0-37,-2-14-39,2 14-26,0 0-12,0 0 55,0 0 4,0 0-14,0 0-19,-2 12-3,2-12 11,2 20-10,-2-9-96,0 4-80,-2-1 0,2 3 0,0 0 0,-1 2 0,1 0 0,-1-1 0,1 1 0,-1-1 0,-1 0 0,2-1 0,0 0 0,0 0 0,-2 0 0,2-4 0,0 1 0,-2-1 0,2-13 0,0 22 0,0-22 0,-1 18 0,1-18 0,0 16-128,0-16-318,0 12-33,0-12-83,0 0-94,1 13-56,-1-13-149,0 0-521,7 7-982</inkml:trace>
  <inkml:trace contextRef="#ctx0" brushRef="#br0" timeOffset="14135.5655">12355 8927 757,'4'-7'627,"-4"7"-81,7-12-8,-7 12-83,10-15-33,-10 15-42,6-14-74,-6 14-2,4-17-34,-4 17 4,3-17-20,-3 17-9,0-17-54,0 17 15,-3-19-40,3 19-5,-6-19-19,2 11 14,-1 1-14,0-3-15,-2 5-21,-1-1-2,-1 2-9,-2 0-19,0 0-11,-1 3-10,1 2-12,-2 0-7,1 2 9,-4 2-22,2 0-3,2 4-7,-2-1-6,3 1 1,0 3-3,1-1 1,2-1-1,1 1-1,2 0 1,1-1-4,1-1 2,3-9 0,3 16 3,-3-16-4,6 16 11,-6-16-14,11 12 2,-11-12 5,19 6-3,-8-3-16,-11-3-7,23 2-1,-11-2-1,2-1 1,-2-1 3,2 0 4,-1-1 2,0-1 2,1-2 3,-4 1 0,1 0 1,-1-2 1,-1 3 4,0-2-1,0 0 1,-3 0-1,1 1 1,-7 5 11,12-9-11,-12 9-4,9-8 4,-9 8 26,7-6-27,-7 6-5,0 0 5,0 0 9,0 0 17,8 6 8,-8-6 5,-2 13 13,0-2 35,0 2 10,-1 1 20,-1 3-11,0 1 32,0 2-12,1 2-3,-1-1-121,0 2 0,0 0 0,0 3 0,1-4 0,0 0 0,0 2 0,3-5 0,-2 2 0,0-1 0,2-2 0,0 0 0,-2-3 0,1 0 0,1-2 0,-2-2 0,2-11 0,-2 22 0,2-22 0,0 15 0,0-15 0,-1 16 0,1-16 0,0 0 0,-2 15 0,2-15 0,0 0 0,0 0 0,0 11 0,0-11 0,0 0 0,0 0 0,0 0 0,0 0 0,0 0-791,-7-9-447,7 9-704,-4-8-1677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E4CC93A-CC54-4B92-8140-6E9531815A3C}"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C1328-2A05-43FA-AD5B-3EE9F82D2B98}"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40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4CC93A-CC54-4B92-8140-6E9531815A3C}"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C1328-2A05-43FA-AD5B-3EE9F82D2B98}" type="slidenum">
              <a:rPr lang="en-IN" smtClean="0"/>
              <a:t>‹#›</a:t>
            </a:fld>
            <a:endParaRPr lang="en-IN"/>
          </a:p>
        </p:txBody>
      </p:sp>
    </p:spTree>
    <p:extLst>
      <p:ext uri="{BB962C8B-B14F-4D97-AF65-F5344CB8AC3E}">
        <p14:creationId xmlns:p14="http://schemas.microsoft.com/office/powerpoint/2010/main" val="322684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4CC93A-CC54-4B92-8140-6E9531815A3C}"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C1328-2A05-43FA-AD5B-3EE9F82D2B98}"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1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4CC93A-CC54-4B92-8140-6E9531815A3C}"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C1328-2A05-43FA-AD5B-3EE9F82D2B98}" type="slidenum">
              <a:rPr lang="en-IN" smtClean="0"/>
              <a:t>‹#›</a:t>
            </a:fld>
            <a:endParaRPr lang="en-IN"/>
          </a:p>
        </p:txBody>
      </p:sp>
    </p:spTree>
    <p:extLst>
      <p:ext uri="{BB962C8B-B14F-4D97-AF65-F5344CB8AC3E}">
        <p14:creationId xmlns:p14="http://schemas.microsoft.com/office/powerpoint/2010/main" val="77362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4CC93A-CC54-4B92-8140-6E9531815A3C}"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C1328-2A05-43FA-AD5B-3EE9F82D2B98}"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073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4CC93A-CC54-4B92-8140-6E9531815A3C}" type="datetimeFigureOut">
              <a:rPr lang="en-IN" smtClean="0"/>
              <a:t>22-11-2021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DC1328-2A05-43FA-AD5B-3EE9F82D2B98}" type="slidenum">
              <a:rPr lang="en-IN" smtClean="0"/>
              <a:t>‹#›</a:t>
            </a:fld>
            <a:endParaRPr lang="en-IN"/>
          </a:p>
        </p:txBody>
      </p:sp>
    </p:spTree>
    <p:extLst>
      <p:ext uri="{BB962C8B-B14F-4D97-AF65-F5344CB8AC3E}">
        <p14:creationId xmlns:p14="http://schemas.microsoft.com/office/powerpoint/2010/main" val="17397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4CC93A-CC54-4B92-8140-6E9531815A3C}" type="datetimeFigureOut">
              <a:rPr lang="en-IN" smtClean="0"/>
              <a:t>22-11-2021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DC1328-2A05-43FA-AD5B-3EE9F82D2B98}" type="slidenum">
              <a:rPr lang="en-IN" smtClean="0"/>
              <a:t>‹#›</a:t>
            </a:fld>
            <a:endParaRPr lang="en-IN"/>
          </a:p>
        </p:txBody>
      </p:sp>
    </p:spTree>
    <p:extLst>
      <p:ext uri="{BB962C8B-B14F-4D97-AF65-F5344CB8AC3E}">
        <p14:creationId xmlns:p14="http://schemas.microsoft.com/office/powerpoint/2010/main" val="1498353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4CC93A-CC54-4B92-8140-6E9531815A3C}" type="datetimeFigureOut">
              <a:rPr lang="en-IN" smtClean="0"/>
              <a:t>22-11-2021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DC1328-2A05-43FA-AD5B-3EE9F82D2B98}" type="slidenum">
              <a:rPr lang="en-IN" smtClean="0"/>
              <a:t>‹#›</a:t>
            </a:fld>
            <a:endParaRPr lang="en-IN"/>
          </a:p>
        </p:txBody>
      </p:sp>
    </p:spTree>
    <p:extLst>
      <p:ext uri="{BB962C8B-B14F-4D97-AF65-F5344CB8AC3E}">
        <p14:creationId xmlns:p14="http://schemas.microsoft.com/office/powerpoint/2010/main" val="4021130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CC93A-CC54-4B92-8140-6E9531815A3C}" type="datetimeFigureOut">
              <a:rPr lang="en-IN" smtClean="0"/>
              <a:t>22-11-2021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DC1328-2A05-43FA-AD5B-3EE9F82D2B98}" type="slidenum">
              <a:rPr lang="en-IN" smtClean="0"/>
              <a:t>‹#›</a:t>
            </a:fld>
            <a:endParaRPr lang="en-IN"/>
          </a:p>
        </p:txBody>
      </p:sp>
    </p:spTree>
    <p:extLst>
      <p:ext uri="{BB962C8B-B14F-4D97-AF65-F5344CB8AC3E}">
        <p14:creationId xmlns:p14="http://schemas.microsoft.com/office/powerpoint/2010/main" val="374353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4CC93A-CC54-4B92-8140-6E9531815A3C}" type="datetimeFigureOut">
              <a:rPr lang="en-IN" smtClean="0"/>
              <a:t>22-11-2021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DC1328-2A05-43FA-AD5B-3EE9F82D2B98}" type="slidenum">
              <a:rPr lang="en-IN" smtClean="0"/>
              <a:t>‹#›</a:t>
            </a:fld>
            <a:endParaRPr lang="en-IN"/>
          </a:p>
        </p:txBody>
      </p:sp>
    </p:spTree>
    <p:extLst>
      <p:ext uri="{BB962C8B-B14F-4D97-AF65-F5344CB8AC3E}">
        <p14:creationId xmlns:p14="http://schemas.microsoft.com/office/powerpoint/2010/main" val="6450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4CC93A-CC54-4B92-8140-6E9531815A3C}" type="datetimeFigureOut">
              <a:rPr lang="en-IN" smtClean="0"/>
              <a:t>22-11-2021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DC1328-2A05-43FA-AD5B-3EE9F82D2B98}"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372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E4CC93A-CC54-4B92-8140-6E9531815A3C}" type="datetimeFigureOut">
              <a:rPr lang="en-IN" smtClean="0"/>
              <a:t>22-11-2021</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DC1328-2A05-43FA-AD5B-3EE9F82D2B98}"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959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39.emf"/><Relationship Id="rId2" Type="http://schemas.openxmlformats.org/officeDocument/2006/relationships/customXml" Target="../ink/ink34.xml"/><Relationship Id="rId1" Type="http://schemas.openxmlformats.org/officeDocument/2006/relationships/slideLayout" Target="../slideLayouts/slideLayout2.xml"/><Relationship Id="rId6" Type="http://schemas.openxmlformats.org/officeDocument/2006/relationships/customXml" Target="../ink/ink36.xml"/><Relationship Id="rId5" Type="http://schemas.openxmlformats.org/officeDocument/2006/relationships/image" Target="../media/image38.emf"/><Relationship Id="rId4" Type="http://schemas.openxmlformats.org/officeDocument/2006/relationships/customXml" Target="../ink/ink35.xml"/></Relationships>
</file>

<file path=ppt/slides/_rels/slide17.xml.rels><?xml version="1.0" encoding="UTF-8" standalone="yes"?>
<Relationships xmlns="http://schemas.openxmlformats.org/package/2006/relationships"><Relationship Id="rId8" Type="http://schemas.openxmlformats.org/officeDocument/2006/relationships/customXml" Target="../ink/ink40.xml"/><Relationship Id="rId13" Type="http://schemas.openxmlformats.org/officeDocument/2006/relationships/image" Target="../media/image43.emf"/><Relationship Id="rId18" Type="http://schemas.openxmlformats.org/officeDocument/2006/relationships/customXml" Target="../ink/ink45.xml"/><Relationship Id="rId3" Type="http://schemas.openxmlformats.org/officeDocument/2006/relationships/image" Target="../media/image38.emf"/><Relationship Id="rId21" Type="http://schemas.openxmlformats.org/officeDocument/2006/relationships/image" Target="../media/image47.emf"/><Relationship Id="rId7" Type="http://schemas.openxmlformats.org/officeDocument/2006/relationships/image" Target="../media/image40.emf"/><Relationship Id="rId12" Type="http://schemas.openxmlformats.org/officeDocument/2006/relationships/customXml" Target="../ink/ink42.xml"/><Relationship Id="rId17" Type="http://schemas.openxmlformats.org/officeDocument/2006/relationships/image" Target="../media/image45.emf"/><Relationship Id="rId2" Type="http://schemas.openxmlformats.org/officeDocument/2006/relationships/customXml" Target="../ink/ink37.xml"/><Relationship Id="rId16" Type="http://schemas.openxmlformats.org/officeDocument/2006/relationships/customXml" Target="../ink/ink44.xml"/><Relationship Id="rId20"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customXml" Target="../ink/ink39.xml"/><Relationship Id="rId11" Type="http://schemas.openxmlformats.org/officeDocument/2006/relationships/image" Target="../media/image42.emf"/><Relationship Id="rId5" Type="http://schemas.openxmlformats.org/officeDocument/2006/relationships/image" Target="../media/image390.emf"/><Relationship Id="rId15" Type="http://schemas.openxmlformats.org/officeDocument/2006/relationships/image" Target="../media/image44.emf"/><Relationship Id="rId10" Type="http://schemas.openxmlformats.org/officeDocument/2006/relationships/customXml" Target="../ink/ink41.xml"/><Relationship Id="rId19" Type="http://schemas.openxmlformats.org/officeDocument/2006/relationships/image" Target="../media/image46.emf"/><Relationship Id="rId4" Type="http://schemas.openxmlformats.org/officeDocument/2006/relationships/customXml" Target="../ink/ink38.xml"/><Relationship Id="rId9" Type="http://schemas.openxmlformats.org/officeDocument/2006/relationships/image" Target="../media/image41.emf"/><Relationship Id="rId14" Type="http://schemas.openxmlformats.org/officeDocument/2006/relationships/customXml" Target="../ink/ink43.xml"/></Relationships>
</file>

<file path=ppt/slides/_rels/slide18.xml.rels><?xml version="1.0" encoding="UTF-8" standalone="yes"?>
<Relationships xmlns="http://schemas.openxmlformats.org/package/2006/relationships"><Relationship Id="rId8" Type="http://schemas.openxmlformats.org/officeDocument/2006/relationships/customXml" Target="../ink/ink50.xml"/><Relationship Id="rId3" Type="http://schemas.openxmlformats.org/officeDocument/2006/relationships/image" Target="../media/image38.emf"/><Relationship Id="rId7" Type="http://schemas.openxmlformats.org/officeDocument/2006/relationships/image" Target="../media/image48.emf"/><Relationship Id="rId2" Type="http://schemas.openxmlformats.org/officeDocument/2006/relationships/customXml" Target="../ink/ink47.xml"/><Relationship Id="rId1" Type="http://schemas.openxmlformats.org/officeDocument/2006/relationships/slideLayout" Target="../slideLayouts/slideLayout2.xml"/><Relationship Id="rId6" Type="http://schemas.openxmlformats.org/officeDocument/2006/relationships/customXml" Target="../ink/ink49.xml"/><Relationship Id="rId5" Type="http://schemas.openxmlformats.org/officeDocument/2006/relationships/image" Target="../media/image470.emf"/><Relationship Id="rId4" Type="http://schemas.openxmlformats.org/officeDocument/2006/relationships/customXml" Target="../ink/ink48.xml"/><Relationship Id="rId9" Type="http://schemas.openxmlformats.org/officeDocument/2006/relationships/image" Target="../media/image49.emf"/></Relationships>
</file>

<file path=ppt/slides/_rels/slide19.xml.rels><?xml version="1.0" encoding="UTF-8" standalone="yes"?>
<Relationships xmlns="http://schemas.openxmlformats.org/package/2006/relationships"><Relationship Id="rId8" Type="http://schemas.openxmlformats.org/officeDocument/2006/relationships/customXml" Target="../ink/ink54.xml"/><Relationship Id="rId13" Type="http://schemas.openxmlformats.org/officeDocument/2006/relationships/image" Target="../media/image52.emf"/><Relationship Id="rId18" Type="http://schemas.openxmlformats.org/officeDocument/2006/relationships/customXml" Target="../ink/ink59.xml"/><Relationship Id="rId3" Type="http://schemas.openxmlformats.org/officeDocument/2006/relationships/image" Target="../media/image390.emf"/><Relationship Id="rId21" Type="http://schemas.openxmlformats.org/officeDocument/2006/relationships/image" Target="../media/image56.emf"/><Relationship Id="rId7" Type="http://schemas.openxmlformats.org/officeDocument/2006/relationships/image" Target="../media/image490.emf"/><Relationship Id="rId12" Type="http://schemas.openxmlformats.org/officeDocument/2006/relationships/customXml" Target="../ink/ink56.xml"/><Relationship Id="rId17" Type="http://schemas.openxmlformats.org/officeDocument/2006/relationships/image" Target="../media/image54.emf"/><Relationship Id="rId2" Type="http://schemas.openxmlformats.org/officeDocument/2006/relationships/customXml" Target="../ink/ink51.xml"/><Relationship Id="rId16" Type="http://schemas.openxmlformats.org/officeDocument/2006/relationships/customXml" Target="../ink/ink58.xml"/><Relationship Id="rId20" Type="http://schemas.openxmlformats.org/officeDocument/2006/relationships/customXml" Target="../ink/ink60.xml"/><Relationship Id="rId1" Type="http://schemas.openxmlformats.org/officeDocument/2006/relationships/slideLayout" Target="../slideLayouts/slideLayout2.xml"/><Relationship Id="rId6" Type="http://schemas.openxmlformats.org/officeDocument/2006/relationships/customXml" Target="../ink/ink53.xml"/><Relationship Id="rId11" Type="http://schemas.openxmlformats.org/officeDocument/2006/relationships/image" Target="../media/image51.emf"/><Relationship Id="rId5" Type="http://schemas.openxmlformats.org/officeDocument/2006/relationships/image" Target="../media/image41.emf"/><Relationship Id="rId15" Type="http://schemas.openxmlformats.org/officeDocument/2006/relationships/image" Target="../media/image53.emf"/><Relationship Id="rId10" Type="http://schemas.openxmlformats.org/officeDocument/2006/relationships/customXml" Target="../ink/ink55.xml"/><Relationship Id="rId19" Type="http://schemas.openxmlformats.org/officeDocument/2006/relationships/image" Target="../media/image55.emf"/><Relationship Id="rId4" Type="http://schemas.openxmlformats.org/officeDocument/2006/relationships/customXml" Target="../ink/ink52.xml"/><Relationship Id="rId9" Type="http://schemas.openxmlformats.org/officeDocument/2006/relationships/image" Target="../media/image50.emf"/><Relationship Id="rId14" Type="http://schemas.openxmlformats.org/officeDocument/2006/relationships/customXml" Target="../ink/ink5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61.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customXml" Target="../ink/ink62.xml"/></Relationships>
</file>

<file path=ppt/slides/_rels/slide21.xml.rels><?xml version="1.0" encoding="UTF-8" standalone="yes"?>
<Relationships xmlns="http://schemas.openxmlformats.org/package/2006/relationships"><Relationship Id="rId8" Type="http://schemas.openxmlformats.org/officeDocument/2006/relationships/customXml" Target="../ink/ink66.xml"/><Relationship Id="rId13" Type="http://schemas.openxmlformats.org/officeDocument/2006/relationships/image" Target="../media/image59.emf"/><Relationship Id="rId18" Type="http://schemas.openxmlformats.org/officeDocument/2006/relationships/customXml" Target="../ink/ink71.xml"/><Relationship Id="rId3" Type="http://schemas.openxmlformats.org/officeDocument/2006/relationships/image" Target="../media/image390.emf"/><Relationship Id="rId7" Type="http://schemas.openxmlformats.org/officeDocument/2006/relationships/image" Target="../media/image560.emf"/><Relationship Id="rId12" Type="http://schemas.openxmlformats.org/officeDocument/2006/relationships/customXml" Target="../ink/ink68.xml"/><Relationship Id="rId17" Type="http://schemas.openxmlformats.org/officeDocument/2006/relationships/image" Target="../media/image61.emf"/><Relationship Id="rId2" Type="http://schemas.openxmlformats.org/officeDocument/2006/relationships/customXml" Target="../ink/ink63.xml"/><Relationship Id="rId16" Type="http://schemas.openxmlformats.org/officeDocument/2006/relationships/customXml" Target="../ink/ink70.xml"/><Relationship Id="rId1" Type="http://schemas.openxmlformats.org/officeDocument/2006/relationships/slideLayout" Target="../slideLayouts/slideLayout2.xml"/><Relationship Id="rId6" Type="http://schemas.openxmlformats.org/officeDocument/2006/relationships/customXml" Target="../ink/ink65.xml"/><Relationship Id="rId11" Type="http://schemas.openxmlformats.org/officeDocument/2006/relationships/image" Target="../media/image58.emf"/><Relationship Id="rId5" Type="http://schemas.openxmlformats.org/officeDocument/2006/relationships/image" Target="../media/image41.emf"/><Relationship Id="rId15" Type="http://schemas.openxmlformats.org/officeDocument/2006/relationships/image" Target="../media/image60.emf"/><Relationship Id="rId10" Type="http://schemas.openxmlformats.org/officeDocument/2006/relationships/customXml" Target="../ink/ink67.xml"/><Relationship Id="rId19" Type="http://schemas.openxmlformats.org/officeDocument/2006/relationships/image" Target="../media/image62.emf"/><Relationship Id="rId4" Type="http://schemas.openxmlformats.org/officeDocument/2006/relationships/customXml" Target="../ink/ink64.xml"/><Relationship Id="rId9" Type="http://schemas.openxmlformats.org/officeDocument/2006/relationships/image" Target="../media/image570.emf"/><Relationship Id="rId14" Type="http://schemas.openxmlformats.org/officeDocument/2006/relationships/customXml" Target="../ink/ink69.xml"/></Relationships>
</file>

<file path=ppt/slides/_rels/slide2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7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ustomXml" Target="../ink/ink76.xml"/><Relationship Id="rId13"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6.emf"/><Relationship Id="rId12" Type="http://schemas.openxmlformats.org/officeDocument/2006/relationships/customXml" Target="../ink/ink78.xml"/><Relationship Id="rId17" Type="http://schemas.openxmlformats.org/officeDocument/2006/relationships/image" Target="../media/image71.emf"/><Relationship Id="rId2" Type="http://schemas.openxmlformats.org/officeDocument/2006/relationships/customXml" Target="../ink/ink73.xml"/><Relationship Id="rId16" Type="http://schemas.openxmlformats.org/officeDocument/2006/relationships/customXml" Target="../ink/ink80.xml"/><Relationship Id="rId1" Type="http://schemas.openxmlformats.org/officeDocument/2006/relationships/slideLayout" Target="../slideLayouts/slideLayout2.xml"/><Relationship Id="rId6" Type="http://schemas.openxmlformats.org/officeDocument/2006/relationships/customXml" Target="../ink/ink75.xml"/><Relationship Id="rId11" Type="http://schemas.openxmlformats.org/officeDocument/2006/relationships/image" Target="../media/image68.emf"/><Relationship Id="rId5" Type="http://schemas.openxmlformats.org/officeDocument/2006/relationships/image" Target="../media/image65.emf"/><Relationship Id="rId15" Type="http://schemas.openxmlformats.org/officeDocument/2006/relationships/image" Target="../media/image70.emf"/><Relationship Id="rId10" Type="http://schemas.openxmlformats.org/officeDocument/2006/relationships/customXml" Target="../ink/ink77.xml"/><Relationship Id="rId4" Type="http://schemas.openxmlformats.org/officeDocument/2006/relationships/customXml" Target="../ink/ink74.xml"/><Relationship Id="rId9" Type="http://schemas.openxmlformats.org/officeDocument/2006/relationships/image" Target="../media/image67.emf"/><Relationship Id="rId14" Type="http://schemas.openxmlformats.org/officeDocument/2006/relationships/customXml" Target="../ink/ink79.xml"/></Relationships>
</file>

<file path=ppt/slides/_rels/slide24.xml.rels><?xml version="1.0" encoding="UTF-8" standalone="yes"?>
<Relationships xmlns="http://schemas.openxmlformats.org/package/2006/relationships"><Relationship Id="rId8" Type="http://schemas.openxmlformats.org/officeDocument/2006/relationships/customXml" Target="../ink/ink84.xml"/><Relationship Id="rId13" Type="http://schemas.openxmlformats.org/officeDocument/2006/relationships/image" Target="../media/image74.emf"/><Relationship Id="rId3" Type="http://schemas.openxmlformats.org/officeDocument/2006/relationships/image" Target="../media/image64.emf"/><Relationship Id="rId7" Type="http://schemas.openxmlformats.org/officeDocument/2006/relationships/image" Target="../media/image66.emf"/><Relationship Id="rId12" Type="http://schemas.openxmlformats.org/officeDocument/2006/relationships/customXml" Target="../ink/ink86.xml"/><Relationship Id="rId17" Type="http://schemas.openxmlformats.org/officeDocument/2006/relationships/image" Target="../media/image76.emf"/><Relationship Id="rId2" Type="http://schemas.openxmlformats.org/officeDocument/2006/relationships/customXml" Target="../ink/ink81.xml"/><Relationship Id="rId16" Type="http://schemas.openxmlformats.org/officeDocument/2006/relationships/customXml" Target="../ink/ink88.xml"/><Relationship Id="rId1" Type="http://schemas.openxmlformats.org/officeDocument/2006/relationships/slideLayout" Target="../slideLayouts/slideLayout2.xml"/><Relationship Id="rId6" Type="http://schemas.openxmlformats.org/officeDocument/2006/relationships/customXml" Target="../ink/ink83.xml"/><Relationship Id="rId11" Type="http://schemas.openxmlformats.org/officeDocument/2006/relationships/image" Target="../media/image73.emf"/><Relationship Id="rId5" Type="http://schemas.openxmlformats.org/officeDocument/2006/relationships/image" Target="../media/image710.emf"/><Relationship Id="rId15" Type="http://schemas.openxmlformats.org/officeDocument/2006/relationships/image" Target="../media/image75.emf"/><Relationship Id="rId10" Type="http://schemas.openxmlformats.org/officeDocument/2006/relationships/customXml" Target="../ink/ink85.xml"/><Relationship Id="rId4" Type="http://schemas.openxmlformats.org/officeDocument/2006/relationships/customXml" Target="../ink/ink82.xml"/><Relationship Id="rId9" Type="http://schemas.openxmlformats.org/officeDocument/2006/relationships/image" Target="../media/image72.emf"/><Relationship Id="rId14" Type="http://schemas.openxmlformats.org/officeDocument/2006/relationships/customXml" Target="../ink/ink87.xml"/></Relationships>
</file>

<file path=ppt/slides/_rels/slide2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customXml" Target="../ink/ink8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60.emf"/><Relationship Id="rId2" Type="http://schemas.openxmlformats.org/officeDocument/2006/relationships/customXml" Target="../ink/ink90.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customXml" Target="../ink/ink91.xml"/></Relationships>
</file>

<file path=ppt/slides/_rels/slide2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customXml" Target="../ink/ink9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70.emf"/><Relationship Id="rId2" Type="http://schemas.openxmlformats.org/officeDocument/2006/relationships/customXml" Target="../ink/ink93.xml"/><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customXml" Target="../ink/ink94.xml"/></Relationships>
</file>

<file path=ppt/slides/_rels/slide29.xml.rels><?xml version="1.0" encoding="UTF-8" standalone="yes"?>
<Relationships xmlns="http://schemas.openxmlformats.org/package/2006/relationships"><Relationship Id="rId8" Type="http://schemas.openxmlformats.org/officeDocument/2006/relationships/customXml" Target="../ink/ink98.xml"/><Relationship Id="rId3" Type="http://schemas.openxmlformats.org/officeDocument/2006/relationships/image" Target="../media/image780.emf"/><Relationship Id="rId7" Type="http://schemas.openxmlformats.org/officeDocument/2006/relationships/image" Target="../media/image800.emf"/><Relationship Id="rId2" Type="http://schemas.openxmlformats.org/officeDocument/2006/relationships/customXml" Target="../ink/ink95.xml"/><Relationship Id="rId1" Type="http://schemas.openxmlformats.org/officeDocument/2006/relationships/slideLayout" Target="../slideLayouts/slideLayout2.xml"/><Relationship Id="rId6" Type="http://schemas.openxmlformats.org/officeDocument/2006/relationships/customXml" Target="../ink/ink97.xml"/><Relationship Id="rId5" Type="http://schemas.openxmlformats.org/officeDocument/2006/relationships/image" Target="../media/image790.emf"/><Relationship Id="rId4" Type="http://schemas.openxmlformats.org/officeDocument/2006/relationships/customXml" Target="../ink/ink96.xml"/><Relationship Id="rId9" Type="http://schemas.openxmlformats.org/officeDocument/2006/relationships/image" Target="../media/image8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02.xml"/><Relationship Id="rId13" Type="http://schemas.openxmlformats.org/officeDocument/2006/relationships/image" Target="../media/image86.emf"/><Relationship Id="rId3" Type="http://schemas.openxmlformats.org/officeDocument/2006/relationships/image" Target="../media/image82.emf"/><Relationship Id="rId7" Type="http://schemas.openxmlformats.org/officeDocument/2006/relationships/image" Target="../media/image84.emf"/><Relationship Id="rId12" Type="http://schemas.openxmlformats.org/officeDocument/2006/relationships/customXml" Target="../ink/ink104.xml"/><Relationship Id="rId2" Type="http://schemas.openxmlformats.org/officeDocument/2006/relationships/customXml" Target="../ink/ink99.xml"/><Relationship Id="rId1" Type="http://schemas.openxmlformats.org/officeDocument/2006/relationships/slideLayout" Target="../slideLayouts/slideLayout2.xml"/><Relationship Id="rId6" Type="http://schemas.openxmlformats.org/officeDocument/2006/relationships/customXml" Target="../ink/ink101.xml"/><Relationship Id="rId11" Type="http://schemas.openxmlformats.org/officeDocument/2006/relationships/image" Target="../media/image85.emf"/><Relationship Id="rId5" Type="http://schemas.openxmlformats.org/officeDocument/2006/relationships/image" Target="../media/image83.emf"/><Relationship Id="rId15" Type="http://schemas.openxmlformats.org/officeDocument/2006/relationships/image" Target="../media/image87.emf"/><Relationship Id="rId10" Type="http://schemas.openxmlformats.org/officeDocument/2006/relationships/customXml" Target="../ink/ink103.xml"/><Relationship Id="rId4" Type="http://schemas.openxmlformats.org/officeDocument/2006/relationships/customXml" Target="../ink/ink100.xml"/><Relationship Id="rId9" Type="http://schemas.openxmlformats.org/officeDocument/2006/relationships/image" Target="../media/image81.emf"/><Relationship Id="rId14" Type="http://schemas.openxmlformats.org/officeDocument/2006/relationships/customXml" Target="../ink/ink105.xml"/></Relationships>
</file>

<file path=ppt/slides/_rels/slide31.xml.rels><?xml version="1.0" encoding="UTF-8" standalone="yes"?>
<Relationships xmlns="http://schemas.openxmlformats.org/package/2006/relationships"><Relationship Id="rId8" Type="http://schemas.openxmlformats.org/officeDocument/2006/relationships/customXml" Target="../ink/ink109.xml"/><Relationship Id="rId13" Type="http://schemas.openxmlformats.org/officeDocument/2006/relationships/image" Target="../media/image870.emf"/><Relationship Id="rId3" Type="http://schemas.openxmlformats.org/officeDocument/2006/relationships/image" Target="../media/image82.emf"/><Relationship Id="rId7" Type="http://schemas.openxmlformats.org/officeDocument/2006/relationships/image" Target="../media/image84.emf"/><Relationship Id="rId12" Type="http://schemas.openxmlformats.org/officeDocument/2006/relationships/customXml" Target="../ink/ink111.xml"/><Relationship Id="rId17" Type="http://schemas.openxmlformats.org/officeDocument/2006/relationships/image" Target="../media/image89.emf"/><Relationship Id="rId2" Type="http://schemas.openxmlformats.org/officeDocument/2006/relationships/customXml" Target="../ink/ink106.xml"/><Relationship Id="rId16" Type="http://schemas.openxmlformats.org/officeDocument/2006/relationships/customXml" Target="../ink/ink113.xml"/><Relationship Id="rId1" Type="http://schemas.openxmlformats.org/officeDocument/2006/relationships/slideLayout" Target="../slideLayouts/slideLayout2.xml"/><Relationship Id="rId6" Type="http://schemas.openxmlformats.org/officeDocument/2006/relationships/customXml" Target="../ink/ink108.xml"/><Relationship Id="rId11" Type="http://schemas.openxmlformats.org/officeDocument/2006/relationships/image" Target="../media/image86.emf"/><Relationship Id="rId5" Type="http://schemas.openxmlformats.org/officeDocument/2006/relationships/image" Target="../media/image83.emf"/><Relationship Id="rId15" Type="http://schemas.openxmlformats.org/officeDocument/2006/relationships/image" Target="../media/image88.emf"/><Relationship Id="rId10" Type="http://schemas.openxmlformats.org/officeDocument/2006/relationships/customXml" Target="../ink/ink110.xml"/><Relationship Id="rId4" Type="http://schemas.openxmlformats.org/officeDocument/2006/relationships/customXml" Target="../ink/ink107.xml"/><Relationship Id="rId9" Type="http://schemas.openxmlformats.org/officeDocument/2006/relationships/image" Target="../media/image81.emf"/><Relationship Id="rId14" Type="http://schemas.openxmlformats.org/officeDocument/2006/relationships/customXml" Target="../ink/ink112.xml"/></Relationships>
</file>

<file path=ppt/slides/_rels/slide32.xml.rels><?xml version="1.0" encoding="UTF-8" standalone="yes"?>
<Relationships xmlns="http://schemas.openxmlformats.org/package/2006/relationships"><Relationship Id="rId8" Type="http://schemas.openxmlformats.org/officeDocument/2006/relationships/customXml" Target="../ink/ink117.xml"/><Relationship Id="rId13" Type="http://schemas.openxmlformats.org/officeDocument/2006/relationships/image" Target="../media/image94.emf"/><Relationship Id="rId18" Type="http://schemas.openxmlformats.org/officeDocument/2006/relationships/customXml" Target="../ink/ink122.xml"/><Relationship Id="rId3" Type="http://schemas.openxmlformats.org/officeDocument/2006/relationships/image" Target="../media/image81.emf"/><Relationship Id="rId7" Type="http://schemas.openxmlformats.org/officeDocument/2006/relationships/image" Target="../media/image91.emf"/><Relationship Id="rId12" Type="http://schemas.openxmlformats.org/officeDocument/2006/relationships/customXml" Target="../ink/ink119.xml"/><Relationship Id="rId17" Type="http://schemas.openxmlformats.org/officeDocument/2006/relationships/image" Target="../media/image96.emf"/><Relationship Id="rId2" Type="http://schemas.openxmlformats.org/officeDocument/2006/relationships/customXml" Target="../ink/ink114.xml"/><Relationship Id="rId16"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16.xml"/><Relationship Id="rId11" Type="http://schemas.openxmlformats.org/officeDocument/2006/relationships/image" Target="../media/image93.emf"/><Relationship Id="rId5" Type="http://schemas.openxmlformats.org/officeDocument/2006/relationships/image" Target="../media/image90.emf"/><Relationship Id="rId15" Type="http://schemas.openxmlformats.org/officeDocument/2006/relationships/image" Target="../media/image95.emf"/><Relationship Id="rId10" Type="http://schemas.openxmlformats.org/officeDocument/2006/relationships/customXml" Target="../ink/ink118.xml"/><Relationship Id="rId19" Type="http://schemas.openxmlformats.org/officeDocument/2006/relationships/image" Target="../media/image97.emf"/><Relationship Id="rId4" Type="http://schemas.openxmlformats.org/officeDocument/2006/relationships/customXml" Target="../ink/ink115.xml"/><Relationship Id="rId9" Type="http://schemas.openxmlformats.org/officeDocument/2006/relationships/image" Target="../media/image92.emf"/><Relationship Id="rId14" Type="http://schemas.openxmlformats.org/officeDocument/2006/relationships/customXml" Target="../ink/ink120.xml"/></Relationships>
</file>

<file path=ppt/slides/_rels/slide33.xml.rels><?xml version="1.0" encoding="UTF-8" standalone="yes"?>
<Relationships xmlns="http://schemas.openxmlformats.org/package/2006/relationships"><Relationship Id="rId8" Type="http://schemas.openxmlformats.org/officeDocument/2006/relationships/customXml" Target="../ink/ink126.xml"/><Relationship Id="rId13" Type="http://schemas.openxmlformats.org/officeDocument/2006/relationships/image" Target="../media/image93.emf"/><Relationship Id="rId18" Type="http://schemas.openxmlformats.org/officeDocument/2006/relationships/customXml" Target="../ink/ink131.xml"/><Relationship Id="rId3" Type="http://schemas.openxmlformats.org/officeDocument/2006/relationships/image" Target="../media/image81.emf"/><Relationship Id="rId21" Type="http://schemas.openxmlformats.org/officeDocument/2006/relationships/image" Target="../media/image104.emf"/><Relationship Id="rId7" Type="http://schemas.openxmlformats.org/officeDocument/2006/relationships/image" Target="../media/image98.emf"/><Relationship Id="rId12" Type="http://schemas.openxmlformats.org/officeDocument/2006/relationships/customXml" Target="../ink/ink128.xml"/><Relationship Id="rId17" Type="http://schemas.openxmlformats.org/officeDocument/2006/relationships/image" Target="../media/image102.emf"/><Relationship Id="rId25" Type="http://schemas.openxmlformats.org/officeDocument/2006/relationships/image" Target="../media/image106.emf"/><Relationship Id="rId2" Type="http://schemas.openxmlformats.org/officeDocument/2006/relationships/customXml" Target="../ink/ink123.xml"/><Relationship Id="rId16" Type="http://schemas.openxmlformats.org/officeDocument/2006/relationships/customXml" Target="../ink/ink130.xml"/><Relationship Id="rId20" Type="http://schemas.openxmlformats.org/officeDocument/2006/relationships/customXml" Target="../ink/ink132.xml"/><Relationship Id="rId1" Type="http://schemas.openxmlformats.org/officeDocument/2006/relationships/slideLayout" Target="../slideLayouts/slideLayout2.xml"/><Relationship Id="rId6" Type="http://schemas.openxmlformats.org/officeDocument/2006/relationships/customXml" Target="../ink/ink125.xml"/><Relationship Id="rId11" Type="http://schemas.openxmlformats.org/officeDocument/2006/relationships/image" Target="../media/image100.emf"/><Relationship Id="rId24" Type="http://schemas.openxmlformats.org/officeDocument/2006/relationships/customXml" Target="../ink/ink134.xml"/><Relationship Id="rId5" Type="http://schemas.openxmlformats.org/officeDocument/2006/relationships/image" Target="../media/image970.emf"/><Relationship Id="rId15" Type="http://schemas.openxmlformats.org/officeDocument/2006/relationships/image" Target="../media/image101.emf"/><Relationship Id="rId23" Type="http://schemas.openxmlformats.org/officeDocument/2006/relationships/image" Target="../media/image105.emf"/><Relationship Id="rId10" Type="http://schemas.openxmlformats.org/officeDocument/2006/relationships/customXml" Target="../ink/ink127.xml"/><Relationship Id="rId19" Type="http://schemas.openxmlformats.org/officeDocument/2006/relationships/image" Target="../media/image103.emf"/><Relationship Id="rId4" Type="http://schemas.openxmlformats.org/officeDocument/2006/relationships/customXml" Target="../ink/ink124.xml"/><Relationship Id="rId9" Type="http://schemas.openxmlformats.org/officeDocument/2006/relationships/image" Target="../media/image99.emf"/><Relationship Id="rId14" Type="http://schemas.openxmlformats.org/officeDocument/2006/relationships/customXml" Target="../ink/ink129.xml"/><Relationship Id="rId22" Type="http://schemas.openxmlformats.org/officeDocument/2006/relationships/customXml" Target="../ink/ink133.xml"/></Relationships>
</file>

<file path=ppt/slides/_rels/slide34.xml.rels><?xml version="1.0" encoding="UTF-8" standalone="yes"?>
<Relationships xmlns="http://schemas.openxmlformats.org/package/2006/relationships"><Relationship Id="rId8" Type="http://schemas.openxmlformats.org/officeDocument/2006/relationships/customXml" Target="../ink/ink138.xml"/><Relationship Id="rId13" Type="http://schemas.openxmlformats.org/officeDocument/2006/relationships/image" Target="../media/image104.emf"/><Relationship Id="rId18" Type="http://schemas.openxmlformats.org/officeDocument/2006/relationships/customXml" Target="../ink/ink143.xml"/><Relationship Id="rId26" Type="http://schemas.openxmlformats.org/officeDocument/2006/relationships/customXml" Target="../ink/ink147.xml"/><Relationship Id="rId3" Type="http://schemas.openxmlformats.org/officeDocument/2006/relationships/image" Target="../media/image81.emf"/><Relationship Id="rId21" Type="http://schemas.openxmlformats.org/officeDocument/2006/relationships/image" Target="../media/image108.emf"/><Relationship Id="rId7" Type="http://schemas.openxmlformats.org/officeDocument/2006/relationships/image" Target="../media/image101.emf"/><Relationship Id="rId12" Type="http://schemas.openxmlformats.org/officeDocument/2006/relationships/customXml" Target="../ink/ink140.xml"/><Relationship Id="rId17" Type="http://schemas.openxmlformats.org/officeDocument/2006/relationships/image" Target="../media/image107.emf"/><Relationship Id="rId25" Type="http://schemas.openxmlformats.org/officeDocument/2006/relationships/image" Target="../media/image110.emf"/><Relationship Id="rId2" Type="http://schemas.openxmlformats.org/officeDocument/2006/relationships/customXml" Target="../ink/ink135.xml"/><Relationship Id="rId16" Type="http://schemas.openxmlformats.org/officeDocument/2006/relationships/customXml" Target="../ink/ink142.xml"/><Relationship Id="rId20" Type="http://schemas.openxmlformats.org/officeDocument/2006/relationships/customXml" Target="../ink/ink144.xml"/><Relationship Id="rId29"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customXml" Target="../ink/ink137.xml"/><Relationship Id="rId11" Type="http://schemas.openxmlformats.org/officeDocument/2006/relationships/image" Target="../media/image103.emf"/><Relationship Id="rId24" Type="http://schemas.openxmlformats.org/officeDocument/2006/relationships/customXml" Target="../ink/ink146.xml"/><Relationship Id="rId5" Type="http://schemas.openxmlformats.org/officeDocument/2006/relationships/image" Target="../media/image970.emf"/><Relationship Id="rId15" Type="http://schemas.openxmlformats.org/officeDocument/2006/relationships/image" Target="../media/image1060.emf"/><Relationship Id="rId23" Type="http://schemas.openxmlformats.org/officeDocument/2006/relationships/image" Target="../media/image109.emf"/><Relationship Id="rId28" Type="http://schemas.openxmlformats.org/officeDocument/2006/relationships/customXml" Target="../ink/ink148.xml"/><Relationship Id="rId10" Type="http://schemas.openxmlformats.org/officeDocument/2006/relationships/customXml" Target="../ink/ink139.xml"/><Relationship Id="rId19" Type="http://schemas.openxmlformats.org/officeDocument/2006/relationships/image" Target="../media/image93.emf"/><Relationship Id="rId31" Type="http://schemas.openxmlformats.org/officeDocument/2006/relationships/image" Target="../media/image113.emf"/><Relationship Id="rId4" Type="http://schemas.openxmlformats.org/officeDocument/2006/relationships/customXml" Target="../ink/ink136.xml"/><Relationship Id="rId9" Type="http://schemas.openxmlformats.org/officeDocument/2006/relationships/image" Target="../media/image94.emf"/><Relationship Id="rId14" Type="http://schemas.openxmlformats.org/officeDocument/2006/relationships/customXml" Target="../ink/ink141.xml"/><Relationship Id="rId22" Type="http://schemas.openxmlformats.org/officeDocument/2006/relationships/customXml" Target="../ink/ink145.xml"/><Relationship Id="rId27" Type="http://schemas.openxmlformats.org/officeDocument/2006/relationships/image" Target="../media/image111.emf"/><Relationship Id="rId30" Type="http://schemas.openxmlformats.org/officeDocument/2006/relationships/customXml" Target="../ink/ink149.xml"/></Relationships>
</file>

<file path=ppt/slides/_rels/slide35.xml.rels><?xml version="1.0" encoding="UTF-8" standalone="yes"?>
<Relationships xmlns="http://schemas.openxmlformats.org/package/2006/relationships"><Relationship Id="rId8" Type="http://schemas.openxmlformats.org/officeDocument/2006/relationships/customXml" Target="../ink/ink153.xml"/><Relationship Id="rId3" Type="http://schemas.openxmlformats.org/officeDocument/2006/relationships/image" Target="../media/image1130.emf"/><Relationship Id="rId7" Type="http://schemas.openxmlformats.org/officeDocument/2006/relationships/image" Target="../media/image115.emf"/><Relationship Id="rId2" Type="http://schemas.openxmlformats.org/officeDocument/2006/relationships/customXml" Target="../ink/ink150.xml"/><Relationship Id="rId1" Type="http://schemas.openxmlformats.org/officeDocument/2006/relationships/slideLayout" Target="../slideLayouts/slideLayout2.xml"/><Relationship Id="rId6" Type="http://schemas.openxmlformats.org/officeDocument/2006/relationships/customXml" Target="../ink/ink152.xml"/><Relationship Id="rId11" Type="http://schemas.openxmlformats.org/officeDocument/2006/relationships/image" Target="../media/image117.emf"/><Relationship Id="rId5" Type="http://schemas.openxmlformats.org/officeDocument/2006/relationships/image" Target="../media/image114.emf"/><Relationship Id="rId10" Type="http://schemas.openxmlformats.org/officeDocument/2006/relationships/customXml" Target="../ink/ink154.xml"/><Relationship Id="rId4" Type="http://schemas.openxmlformats.org/officeDocument/2006/relationships/customXml" Target="../ink/ink151.xml"/><Relationship Id="rId9" Type="http://schemas.openxmlformats.org/officeDocument/2006/relationships/image" Target="../media/image11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70.emf"/><Relationship Id="rId2" Type="http://schemas.openxmlformats.org/officeDocument/2006/relationships/customXml" Target="../ink/ink15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customXml" Target="../ink/ink159.xml"/><Relationship Id="rId3" Type="http://schemas.openxmlformats.org/officeDocument/2006/relationships/image" Target="../media/image82.emf"/><Relationship Id="rId7" Type="http://schemas.openxmlformats.org/officeDocument/2006/relationships/image" Target="../media/image81.emf"/><Relationship Id="rId2" Type="http://schemas.openxmlformats.org/officeDocument/2006/relationships/customXml" Target="../ink/ink156.xml"/><Relationship Id="rId1" Type="http://schemas.openxmlformats.org/officeDocument/2006/relationships/slideLayout" Target="../slideLayouts/slideLayout2.xml"/><Relationship Id="rId6" Type="http://schemas.openxmlformats.org/officeDocument/2006/relationships/customXml" Target="../ink/ink158.xml"/><Relationship Id="rId5" Type="http://schemas.openxmlformats.org/officeDocument/2006/relationships/image" Target="../media/image84.emf"/><Relationship Id="rId4" Type="http://schemas.openxmlformats.org/officeDocument/2006/relationships/customXml" Target="../ink/ink157.xml"/><Relationship Id="rId9" Type="http://schemas.openxmlformats.org/officeDocument/2006/relationships/image" Target="../media/image118.emf"/></Relationships>
</file>

<file path=ppt/slides/_rels/slide39.xml.rels><?xml version="1.0" encoding="UTF-8" standalone="yes"?>
<Relationships xmlns="http://schemas.openxmlformats.org/package/2006/relationships"><Relationship Id="rId8" Type="http://schemas.openxmlformats.org/officeDocument/2006/relationships/customXml" Target="../ink/ink163.xml"/><Relationship Id="rId3" Type="http://schemas.openxmlformats.org/officeDocument/2006/relationships/image" Target="../media/image82.emf"/><Relationship Id="rId7" Type="http://schemas.openxmlformats.org/officeDocument/2006/relationships/image" Target="../media/image81.emf"/><Relationship Id="rId2" Type="http://schemas.openxmlformats.org/officeDocument/2006/relationships/customXml" Target="../ink/ink160.xml"/><Relationship Id="rId1" Type="http://schemas.openxmlformats.org/officeDocument/2006/relationships/slideLayout" Target="../slideLayouts/slideLayout2.xml"/><Relationship Id="rId6" Type="http://schemas.openxmlformats.org/officeDocument/2006/relationships/customXml" Target="../ink/ink162.xml"/><Relationship Id="rId5" Type="http://schemas.openxmlformats.org/officeDocument/2006/relationships/image" Target="../media/image84.emf"/><Relationship Id="rId4" Type="http://schemas.openxmlformats.org/officeDocument/2006/relationships/customXml" Target="../ink/ink161.xml"/><Relationship Id="rId9" Type="http://schemas.openxmlformats.org/officeDocument/2006/relationships/image" Target="../media/image11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167.xml"/><Relationship Id="rId3" Type="http://schemas.openxmlformats.org/officeDocument/2006/relationships/image" Target="../media/image82.emf"/><Relationship Id="rId7" Type="http://schemas.openxmlformats.org/officeDocument/2006/relationships/image" Target="../media/image81.emf"/><Relationship Id="rId2" Type="http://schemas.openxmlformats.org/officeDocument/2006/relationships/customXml" Target="../ink/ink164.xml"/><Relationship Id="rId1" Type="http://schemas.openxmlformats.org/officeDocument/2006/relationships/slideLayout" Target="../slideLayouts/slideLayout2.xml"/><Relationship Id="rId6" Type="http://schemas.openxmlformats.org/officeDocument/2006/relationships/customXml" Target="../ink/ink166.xml"/><Relationship Id="rId11" Type="http://schemas.openxmlformats.org/officeDocument/2006/relationships/image" Target="../media/image121.emf"/><Relationship Id="rId5" Type="http://schemas.openxmlformats.org/officeDocument/2006/relationships/image" Target="../media/image84.emf"/><Relationship Id="rId10" Type="http://schemas.openxmlformats.org/officeDocument/2006/relationships/customXml" Target="../ink/ink168.xml"/><Relationship Id="rId4" Type="http://schemas.openxmlformats.org/officeDocument/2006/relationships/customXml" Target="../ink/ink165.xml"/><Relationship Id="rId9" Type="http://schemas.openxmlformats.org/officeDocument/2006/relationships/image" Target="../media/image120.emf"/></Relationships>
</file>

<file path=ppt/slides/_rels/slide41.xml.rels><?xml version="1.0" encoding="UTF-8" standalone="yes"?>
<Relationships xmlns="http://schemas.openxmlformats.org/package/2006/relationships"><Relationship Id="rId8" Type="http://schemas.openxmlformats.org/officeDocument/2006/relationships/customXml" Target="../ink/ink172.xml"/><Relationship Id="rId3" Type="http://schemas.openxmlformats.org/officeDocument/2006/relationships/image" Target="../media/image122.emf"/><Relationship Id="rId7" Type="http://schemas.openxmlformats.org/officeDocument/2006/relationships/image" Target="../media/image124.emf"/><Relationship Id="rId2" Type="http://schemas.openxmlformats.org/officeDocument/2006/relationships/customXml" Target="../ink/ink169.xml"/><Relationship Id="rId1" Type="http://schemas.openxmlformats.org/officeDocument/2006/relationships/slideLayout" Target="../slideLayouts/slideLayout2.xml"/><Relationship Id="rId6" Type="http://schemas.openxmlformats.org/officeDocument/2006/relationships/customXml" Target="../ink/ink171.xml"/><Relationship Id="rId11" Type="http://schemas.openxmlformats.org/officeDocument/2006/relationships/image" Target="../media/image126.emf"/><Relationship Id="rId5" Type="http://schemas.openxmlformats.org/officeDocument/2006/relationships/image" Target="../media/image123.emf"/><Relationship Id="rId10" Type="http://schemas.openxmlformats.org/officeDocument/2006/relationships/customXml" Target="../ink/ink173.xml"/><Relationship Id="rId4" Type="http://schemas.openxmlformats.org/officeDocument/2006/relationships/customXml" Target="../ink/ink170.xml"/><Relationship Id="rId9" Type="http://schemas.openxmlformats.org/officeDocument/2006/relationships/image" Target="../media/image125.emf"/></Relationships>
</file>

<file path=ppt/slides/_rels/slide42.xml.rels><?xml version="1.0" encoding="UTF-8" standalone="yes"?>
<Relationships xmlns="http://schemas.openxmlformats.org/package/2006/relationships"><Relationship Id="rId8" Type="http://schemas.openxmlformats.org/officeDocument/2006/relationships/customXml" Target="../ink/ink177.xml"/><Relationship Id="rId13" Type="http://schemas.openxmlformats.org/officeDocument/2006/relationships/image" Target="../media/image101.emf"/><Relationship Id="rId18" Type="http://schemas.openxmlformats.org/officeDocument/2006/relationships/customXml" Target="../ink/ink182.xml"/><Relationship Id="rId3" Type="http://schemas.openxmlformats.org/officeDocument/2006/relationships/image" Target="../media/image122.emf"/><Relationship Id="rId21" Type="http://schemas.openxmlformats.org/officeDocument/2006/relationships/image" Target="../media/image131.emf"/><Relationship Id="rId7" Type="http://schemas.openxmlformats.org/officeDocument/2006/relationships/image" Target="../media/image128.emf"/><Relationship Id="rId12" Type="http://schemas.openxmlformats.org/officeDocument/2006/relationships/customXml" Target="../ink/ink179.xml"/><Relationship Id="rId17" Type="http://schemas.openxmlformats.org/officeDocument/2006/relationships/image" Target="../media/image103.emf"/><Relationship Id="rId2" Type="http://schemas.openxmlformats.org/officeDocument/2006/relationships/customXml" Target="../ink/ink174.xml"/><Relationship Id="rId16" Type="http://schemas.openxmlformats.org/officeDocument/2006/relationships/customXml" Target="../ink/ink181.xml"/><Relationship Id="rId20"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customXml" Target="../ink/ink176.xml"/><Relationship Id="rId11" Type="http://schemas.openxmlformats.org/officeDocument/2006/relationships/image" Target="../media/image124.emf"/><Relationship Id="rId5" Type="http://schemas.openxmlformats.org/officeDocument/2006/relationships/image" Target="../media/image127.emf"/><Relationship Id="rId15" Type="http://schemas.openxmlformats.org/officeDocument/2006/relationships/image" Target="../media/image129.emf"/><Relationship Id="rId10" Type="http://schemas.openxmlformats.org/officeDocument/2006/relationships/customXml" Target="../ink/ink178.xml"/><Relationship Id="rId19" Type="http://schemas.openxmlformats.org/officeDocument/2006/relationships/image" Target="../media/image130.emf"/><Relationship Id="rId4" Type="http://schemas.openxmlformats.org/officeDocument/2006/relationships/customXml" Target="../ink/ink175.xml"/><Relationship Id="rId9" Type="http://schemas.openxmlformats.org/officeDocument/2006/relationships/image" Target="../media/image123.emf"/><Relationship Id="rId14" Type="http://schemas.openxmlformats.org/officeDocument/2006/relationships/customXml" Target="../ink/ink180.xml"/></Relationships>
</file>

<file path=ppt/slides/_rels/slide43.xml.rels><?xml version="1.0" encoding="UTF-8" standalone="yes"?>
<Relationships xmlns="http://schemas.openxmlformats.org/package/2006/relationships"><Relationship Id="rId8" Type="http://schemas.openxmlformats.org/officeDocument/2006/relationships/customXml" Target="../ink/ink187.xml"/><Relationship Id="rId13" Type="http://schemas.openxmlformats.org/officeDocument/2006/relationships/image" Target="../media/image133.emf"/><Relationship Id="rId18" Type="http://schemas.openxmlformats.org/officeDocument/2006/relationships/customXml" Target="../ink/ink192.xml"/><Relationship Id="rId3" Type="http://schemas.openxmlformats.org/officeDocument/2006/relationships/image" Target="../media/image132.emf"/><Relationship Id="rId21" Type="http://schemas.openxmlformats.org/officeDocument/2006/relationships/image" Target="../media/image137.emf"/><Relationship Id="rId7" Type="http://schemas.openxmlformats.org/officeDocument/2006/relationships/image" Target="../media/image101.emf"/><Relationship Id="rId12" Type="http://schemas.openxmlformats.org/officeDocument/2006/relationships/customXml" Target="../ink/ink189.xml"/><Relationship Id="rId17" Type="http://schemas.openxmlformats.org/officeDocument/2006/relationships/image" Target="../media/image135.emf"/><Relationship Id="rId25" Type="http://schemas.openxmlformats.org/officeDocument/2006/relationships/image" Target="../media/image139.emf"/><Relationship Id="rId2" Type="http://schemas.openxmlformats.org/officeDocument/2006/relationships/customXml" Target="../ink/ink184.xml"/><Relationship Id="rId16" Type="http://schemas.openxmlformats.org/officeDocument/2006/relationships/customXml" Target="../ink/ink191.xml"/><Relationship Id="rId20" Type="http://schemas.openxmlformats.org/officeDocument/2006/relationships/customXml" Target="../ink/ink193.xml"/><Relationship Id="rId1" Type="http://schemas.openxmlformats.org/officeDocument/2006/relationships/slideLayout" Target="../slideLayouts/slideLayout2.xml"/><Relationship Id="rId6" Type="http://schemas.openxmlformats.org/officeDocument/2006/relationships/customXml" Target="../ink/ink186.xml"/><Relationship Id="rId11" Type="http://schemas.openxmlformats.org/officeDocument/2006/relationships/image" Target="../media/image130.emf"/><Relationship Id="rId24" Type="http://schemas.openxmlformats.org/officeDocument/2006/relationships/customXml" Target="../ink/ink195.xml"/><Relationship Id="rId5" Type="http://schemas.openxmlformats.org/officeDocument/2006/relationships/image" Target="../media/image127.emf"/><Relationship Id="rId15" Type="http://schemas.openxmlformats.org/officeDocument/2006/relationships/image" Target="../media/image134.emf"/><Relationship Id="rId23" Type="http://schemas.openxmlformats.org/officeDocument/2006/relationships/image" Target="../media/image138.emf"/><Relationship Id="rId10" Type="http://schemas.openxmlformats.org/officeDocument/2006/relationships/customXml" Target="../ink/ink188.xml"/><Relationship Id="rId19" Type="http://schemas.openxmlformats.org/officeDocument/2006/relationships/image" Target="../media/image136.emf"/><Relationship Id="rId4" Type="http://schemas.openxmlformats.org/officeDocument/2006/relationships/customXml" Target="../ink/ink185.xml"/><Relationship Id="rId9" Type="http://schemas.openxmlformats.org/officeDocument/2006/relationships/image" Target="../media/image103.emf"/><Relationship Id="rId14" Type="http://schemas.openxmlformats.org/officeDocument/2006/relationships/customXml" Target="../ink/ink190.xml"/><Relationship Id="rId22" Type="http://schemas.openxmlformats.org/officeDocument/2006/relationships/customXml" Target="../ink/ink194.xml"/></Relationships>
</file>

<file path=ppt/slides/_rels/slide44.xml.rels><?xml version="1.0" encoding="UTF-8" standalone="yes"?>
<Relationships xmlns="http://schemas.openxmlformats.org/package/2006/relationships"><Relationship Id="rId8" Type="http://schemas.openxmlformats.org/officeDocument/2006/relationships/customXml" Target="../ink/ink199.xml"/><Relationship Id="rId3" Type="http://schemas.openxmlformats.org/officeDocument/2006/relationships/image" Target="../media/image140.emf"/><Relationship Id="rId7" Type="http://schemas.openxmlformats.org/officeDocument/2006/relationships/image" Target="../media/image142.emf"/><Relationship Id="rId2" Type="http://schemas.openxmlformats.org/officeDocument/2006/relationships/customXml" Target="../ink/ink196.xml"/><Relationship Id="rId1" Type="http://schemas.openxmlformats.org/officeDocument/2006/relationships/slideLayout" Target="../slideLayouts/slideLayout2.xml"/><Relationship Id="rId6" Type="http://schemas.openxmlformats.org/officeDocument/2006/relationships/customXml" Target="../ink/ink198.xml"/><Relationship Id="rId5" Type="http://schemas.openxmlformats.org/officeDocument/2006/relationships/image" Target="../media/image141.emf"/><Relationship Id="rId4" Type="http://schemas.openxmlformats.org/officeDocument/2006/relationships/customXml" Target="../ink/ink197.xml"/><Relationship Id="rId9" Type="http://schemas.openxmlformats.org/officeDocument/2006/relationships/image" Target="../media/image14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4.emf"/><Relationship Id="rId7" Type="http://schemas.openxmlformats.org/officeDocument/2006/relationships/image" Target="../media/image146.emf"/><Relationship Id="rId2" Type="http://schemas.openxmlformats.org/officeDocument/2006/relationships/customXml" Target="../ink/ink200.xml"/><Relationship Id="rId1" Type="http://schemas.openxmlformats.org/officeDocument/2006/relationships/slideLayout" Target="../slideLayouts/slideLayout2.xml"/><Relationship Id="rId6" Type="http://schemas.openxmlformats.org/officeDocument/2006/relationships/customXml" Target="../ink/ink202.xml"/><Relationship Id="rId5" Type="http://schemas.openxmlformats.org/officeDocument/2006/relationships/image" Target="../media/image145.emf"/><Relationship Id="rId4" Type="http://schemas.openxmlformats.org/officeDocument/2006/relationships/customXml" Target="../ink/ink201.xml"/></Relationships>
</file>

<file path=ppt/slides/_rels/slide47.xml.rels><?xml version="1.0" encoding="UTF-8" standalone="yes"?>
<Relationships xmlns="http://schemas.openxmlformats.org/package/2006/relationships"><Relationship Id="rId8" Type="http://schemas.openxmlformats.org/officeDocument/2006/relationships/customXml" Target="../ink/ink206.xml"/><Relationship Id="rId3" Type="http://schemas.openxmlformats.org/officeDocument/2006/relationships/image" Target="../media/image147.emf"/><Relationship Id="rId7" Type="http://schemas.openxmlformats.org/officeDocument/2006/relationships/image" Target="../media/image149.emf"/><Relationship Id="rId2" Type="http://schemas.openxmlformats.org/officeDocument/2006/relationships/customXml" Target="../ink/ink203.xml"/><Relationship Id="rId1" Type="http://schemas.openxmlformats.org/officeDocument/2006/relationships/slideLayout" Target="../slideLayouts/slideLayout2.xml"/><Relationship Id="rId6" Type="http://schemas.openxmlformats.org/officeDocument/2006/relationships/customXml" Target="../ink/ink205.xml"/><Relationship Id="rId11" Type="http://schemas.openxmlformats.org/officeDocument/2006/relationships/image" Target="../media/image151.emf"/><Relationship Id="rId5" Type="http://schemas.openxmlformats.org/officeDocument/2006/relationships/image" Target="../media/image148.emf"/><Relationship Id="rId10" Type="http://schemas.openxmlformats.org/officeDocument/2006/relationships/customXml" Target="../ink/ink207.xml"/><Relationship Id="rId4" Type="http://schemas.openxmlformats.org/officeDocument/2006/relationships/customXml" Target="../ink/ink204.xml"/><Relationship Id="rId9" Type="http://schemas.openxmlformats.org/officeDocument/2006/relationships/image" Target="../media/image150.emf"/></Relationships>
</file>

<file path=ppt/slides/_rels/slide48.xml.rels><?xml version="1.0" encoding="UTF-8" standalone="yes"?>
<Relationships xmlns="http://schemas.openxmlformats.org/package/2006/relationships"><Relationship Id="rId8" Type="http://schemas.openxmlformats.org/officeDocument/2006/relationships/customXml" Target="../ink/ink211.xml"/><Relationship Id="rId3" Type="http://schemas.openxmlformats.org/officeDocument/2006/relationships/image" Target="../media/image147.emf"/><Relationship Id="rId7" Type="http://schemas.openxmlformats.org/officeDocument/2006/relationships/image" Target="../media/image149.emf"/><Relationship Id="rId2" Type="http://schemas.openxmlformats.org/officeDocument/2006/relationships/customXml" Target="../ink/ink208.xml"/><Relationship Id="rId1" Type="http://schemas.openxmlformats.org/officeDocument/2006/relationships/slideLayout" Target="../slideLayouts/slideLayout2.xml"/><Relationship Id="rId6" Type="http://schemas.openxmlformats.org/officeDocument/2006/relationships/customXml" Target="../ink/ink210.xml"/><Relationship Id="rId11" Type="http://schemas.openxmlformats.org/officeDocument/2006/relationships/image" Target="../media/image151.emf"/><Relationship Id="rId5" Type="http://schemas.openxmlformats.org/officeDocument/2006/relationships/image" Target="../media/image148.emf"/><Relationship Id="rId10" Type="http://schemas.openxmlformats.org/officeDocument/2006/relationships/customXml" Target="../ink/ink212.xml"/><Relationship Id="rId4" Type="http://schemas.openxmlformats.org/officeDocument/2006/relationships/customXml" Target="../ink/ink209.xml"/><Relationship Id="rId9" Type="http://schemas.openxmlformats.org/officeDocument/2006/relationships/image" Target="../media/image152.emf"/></Relationships>
</file>

<file path=ppt/slides/_rels/slide49.xml.rels><?xml version="1.0" encoding="UTF-8" standalone="yes"?>
<Relationships xmlns="http://schemas.openxmlformats.org/package/2006/relationships"><Relationship Id="rId8" Type="http://schemas.openxmlformats.org/officeDocument/2006/relationships/customXml" Target="../ink/ink216.xml"/><Relationship Id="rId13" Type="http://schemas.openxmlformats.org/officeDocument/2006/relationships/image" Target="../media/image157.emf"/><Relationship Id="rId3" Type="http://schemas.openxmlformats.org/officeDocument/2006/relationships/image" Target="../media/image153.emf"/><Relationship Id="rId7" Type="http://schemas.openxmlformats.org/officeDocument/2006/relationships/image" Target="../media/image154.emf"/><Relationship Id="rId12" Type="http://schemas.openxmlformats.org/officeDocument/2006/relationships/customXml" Target="../ink/ink218.xml"/><Relationship Id="rId2" Type="http://schemas.openxmlformats.org/officeDocument/2006/relationships/customXml" Target="../ink/ink213.xml"/><Relationship Id="rId1" Type="http://schemas.openxmlformats.org/officeDocument/2006/relationships/slideLayout" Target="../slideLayouts/slideLayout2.xml"/><Relationship Id="rId6" Type="http://schemas.openxmlformats.org/officeDocument/2006/relationships/customXml" Target="../ink/ink215.xml"/><Relationship Id="rId11" Type="http://schemas.openxmlformats.org/officeDocument/2006/relationships/image" Target="../media/image156.emf"/><Relationship Id="rId5" Type="http://schemas.openxmlformats.org/officeDocument/2006/relationships/image" Target="../media/image151.emf"/><Relationship Id="rId10" Type="http://schemas.openxmlformats.org/officeDocument/2006/relationships/customXml" Target="../ink/ink217.xml"/><Relationship Id="rId4" Type="http://schemas.openxmlformats.org/officeDocument/2006/relationships/customXml" Target="../ink/ink214.xml"/><Relationship Id="rId9" Type="http://schemas.openxmlformats.org/officeDocument/2006/relationships/image" Target="../media/image15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222.xml"/><Relationship Id="rId13" Type="http://schemas.openxmlformats.org/officeDocument/2006/relationships/image" Target="../media/image162.emf"/><Relationship Id="rId18" Type="http://schemas.openxmlformats.org/officeDocument/2006/relationships/customXml" Target="../ink/ink227.xml"/><Relationship Id="rId3" Type="http://schemas.openxmlformats.org/officeDocument/2006/relationships/image" Target="../media/image151.emf"/><Relationship Id="rId21" Type="http://schemas.openxmlformats.org/officeDocument/2006/relationships/image" Target="../media/image166.emf"/><Relationship Id="rId7" Type="http://schemas.openxmlformats.org/officeDocument/2006/relationships/image" Target="../media/image159.emf"/><Relationship Id="rId12" Type="http://schemas.openxmlformats.org/officeDocument/2006/relationships/customXml" Target="../ink/ink224.xml"/><Relationship Id="rId17" Type="http://schemas.openxmlformats.org/officeDocument/2006/relationships/image" Target="../media/image164.emf"/><Relationship Id="rId2" Type="http://schemas.openxmlformats.org/officeDocument/2006/relationships/customXml" Target="../ink/ink219.xml"/><Relationship Id="rId16" Type="http://schemas.openxmlformats.org/officeDocument/2006/relationships/customXml" Target="../ink/ink226.xml"/><Relationship Id="rId20" Type="http://schemas.openxmlformats.org/officeDocument/2006/relationships/customXml" Target="../ink/ink228.xml"/><Relationship Id="rId1" Type="http://schemas.openxmlformats.org/officeDocument/2006/relationships/slideLayout" Target="../slideLayouts/slideLayout2.xml"/><Relationship Id="rId6" Type="http://schemas.openxmlformats.org/officeDocument/2006/relationships/customXml" Target="../ink/ink221.xml"/><Relationship Id="rId11" Type="http://schemas.openxmlformats.org/officeDocument/2006/relationships/image" Target="../media/image161.emf"/><Relationship Id="rId5" Type="http://schemas.openxmlformats.org/officeDocument/2006/relationships/image" Target="../media/image158.emf"/><Relationship Id="rId15" Type="http://schemas.openxmlformats.org/officeDocument/2006/relationships/image" Target="../media/image163.emf"/><Relationship Id="rId10" Type="http://schemas.openxmlformats.org/officeDocument/2006/relationships/customXml" Target="../ink/ink223.xml"/><Relationship Id="rId19" Type="http://schemas.openxmlformats.org/officeDocument/2006/relationships/image" Target="../media/image165.emf"/><Relationship Id="rId4" Type="http://schemas.openxmlformats.org/officeDocument/2006/relationships/customXml" Target="../ink/ink220.xml"/><Relationship Id="rId9" Type="http://schemas.openxmlformats.org/officeDocument/2006/relationships/image" Target="../media/image160.emf"/><Relationship Id="rId14" Type="http://schemas.openxmlformats.org/officeDocument/2006/relationships/customXml" Target="../ink/ink225.xml"/></Relationships>
</file>

<file path=ppt/slides/_rels/slide51.xml.rels><?xml version="1.0" encoding="UTF-8" standalone="yes"?>
<Relationships xmlns="http://schemas.openxmlformats.org/package/2006/relationships"><Relationship Id="rId8" Type="http://schemas.openxmlformats.org/officeDocument/2006/relationships/customXml" Target="../ink/ink232.xml"/><Relationship Id="rId13" Type="http://schemas.openxmlformats.org/officeDocument/2006/relationships/image" Target="../media/image169.emf"/><Relationship Id="rId18" Type="http://schemas.openxmlformats.org/officeDocument/2006/relationships/customXml" Target="../ink/ink237.xml"/><Relationship Id="rId3" Type="http://schemas.openxmlformats.org/officeDocument/2006/relationships/image" Target="../media/image151.emf"/><Relationship Id="rId7" Type="http://schemas.openxmlformats.org/officeDocument/2006/relationships/image" Target="../media/image167.emf"/><Relationship Id="rId12" Type="http://schemas.openxmlformats.org/officeDocument/2006/relationships/customXml" Target="../ink/ink234.xml"/><Relationship Id="rId17" Type="http://schemas.openxmlformats.org/officeDocument/2006/relationships/image" Target="../media/image170.emf"/><Relationship Id="rId2" Type="http://schemas.openxmlformats.org/officeDocument/2006/relationships/customXml" Target="../ink/ink229.xml"/><Relationship Id="rId16" Type="http://schemas.openxmlformats.org/officeDocument/2006/relationships/customXml" Target="../ink/ink236.xml"/><Relationship Id="rId1" Type="http://schemas.openxmlformats.org/officeDocument/2006/relationships/slideLayout" Target="../slideLayouts/slideLayout2.xml"/><Relationship Id="rId6" Type="http://schemas.openxmlformats.org/officeDocument/2006/relationships/customXml" Target="../ink/ink231.xml"/><Relationship Id="rId11" Type="http://schemas.openxmlformats.org/officeDocument/2006/relationships/image" Target="../media/image166.emf"/><Relationship Id="rId5" Type="http://schemas.openxmlformats.org/officeDocument/2006/relationships/image" Target="../media/image158.emf"/><Relationship Id="rId15" Type="http://schemas.openxmlformats.org/officeDocument/2006/relationships/image" Target="../media/image162.emf"/><Relationship Id="rId10" Type="http://schemas.openxmlformats.org/officeDocument/2006/relationships/customXml" Target="../ink/ink233.xml"/><Relationship Id="rId19" Type="http://schemas.openxmlformats.org/officeDocument/2006/relationships/image" Target="../media/image171.emf"/><Relationship Id="rId4" Type="http://schemas.openxmlformats.org/officeDocument/2006/relationships/customXml" Target="../ink/ink230.xml"/><Relationship Id="rId9" Type="http://schemas.openxmlformats.org/officeDocument/2006/relationships/image" Target="../media/image168.emf"/><Relationship Id="rId14" Type="http://schemas.openxmlformats.org/officeDocument/2006/relationships/customXml" Target="../ink/ink235.xml"/></Relationships>
</file>

<file path=ppt/slides/_rels/slide52.xml.rels><?xml version="1.0" encoding="UTF-8" standalone="yes"?>
<Relationships xmlns="http://schemas.openxmlformats.org/package/2006/relationships"><Relationship Id="rId8" Type="http://schemas.openxmlformats.org/officeDocument/2006/relationships/customXml" Target="../ink/ink241.xml"/><Relationship Id="rId13" Type="http://schemas.openxmlformats.org/officeDocument/2006/relationships/image" Target="../media/image175.emf"/><Relationship Id="rId18" Type="http://schemas.openxmlformats.org/officeDocument/2006/relationships/customXml" Target="../ink/ink246.xml"/><Relationship Id="rId3" Type="http://schemas.openxmlformats.org/officeDocument/2006/relationships/image" Target="../media/image158.emf"/><Relationship Id="rId21" Type="http://schemas.openxmlformats.org/officeDocument/2006/relationships/image" Target="../media/image179.emf"/><Relationship Id="rId7" Type="http://schemas.openxmlformats.org/officeDocument/2006/relationships/image" Target="../media/image172.emf"/><Relationship Id="rId12" Type="http://schemas.openxmlformats.org/officeDocument/2006/relationships/customXml" Target="../ink/ink243.xml"/><Relationship Id="rId17" Type="http://schemas.openxmlformats.org/officeDocument/2006/relationships/image" Target="../media/image177.emf"/><Relationship Id="rId2" Type="http://schemas.openxmlformats.org/officeDocument/2006/relationships/customXml" Target="../ink/ink238.xml"/><Relationship Id="rId16" Type="http://schemas.openxmlformats.org/officeDocument/2006/relationships/customXml" Target="../ink/ink245.xml"/><Relationship Id="rId20" Type="http://schemas.openxmlformats.org/officeDocument/2006/relationships/customXml" Target="../ink/ink247.xml"/><Relationship Id="rId1" Type="http://schemas.openxmlformats.org/officeDocument/2006/relationships/slideLayout" Target="../slideLayouts/slideLayout2.xml"/><Relationship Id="rId6" Type="http://schemas.openxmlformats.org/officeDocument/2006/relationships/customXml" Target="../ink/ink240.xml"/><Relationship Id="rId11" Type="http://schemas.openxmlformats.org/officeDocument/2006/relationships/image" Target="../media/image174.emf"/><Relationship Id="rId5" Type="http://schemas.openxmlformats.org/officeDocument/2006/relationships/image" Target="../media/image166.emf"/><Relationship Id="rId15" Type="http://schemas.openxmlformats.org/officeDocument/2006/relationships/image" Target="../media/image176.emf"/><Relationship Id="rId23" Type="http://schemas.openxmlformats.org/officeDocument/2006/relationships/image" Target="../media/image180.emf"/><Relationship Id="rId10" Type="http://schemas.openxmlformats.org/officeDocument/2006/relationships/customXml" Target="../ink/ink242.xml"/><Relationship Id="rId19" Type="http://schemas.openxmlformats.org/officeDocument/2006/relationships/image" Target="../media/image178.emf"/><Relationship Id="rId4" Type="http://schemas.openxmlformats.org/officeDocument/2006/relationships/customXml" Target="../ink/ink239.xml"/><Relationship Id="rId9" Type="http://schemas.openxmlformats.org/officeDocument/2006/relationships/image" Target="../media/image173.emf"/><Relationship Id="rId14" Type="http://schemas.openxmlformats.org/officeDocument/2006/relationships/customXml" Target="../ink/ink244.xml"/><Relationship Id="rId22" Type="http://schemas.openxmlformats.org/officeDocument/2006/relationships/customXml" Target="../ink/ink248.xml"/></Relationships>
</file>

<file path=ppt/slides/_rels/slide53.xml.rels><?xml version="1.0" encoding="UTF-8" standalone="yes"?>
<Relationships xmlns="http://schemas.openxmlformats.org/package/2006/relationships"><Relationship Id="rId8" Type="http://schemas.openxmlformats.org/officeDocument/2006/relationships/customXml" Target="../ink/ink252.xml"/><Relationship Id="rId13" Type="http://schemas.openxmlformats.org/officeDocument/2006/relationships/image" Target="../media/image159.emf"/><Relationship Id="rId18" Type="http://schemas.openxmlformats.org/officeDocument/2006/relationships/customXml" Target="../ink/ink257.xml"/><Relationship Id="rId26" Type="http://schemas.openxmlformats.org/officeDocument/2006/relationships/customXml" Target="../ink/ink261.xml"/><Relationship Id="rId3" Type="http://schemas.openxmlformats.org/officeDocument/2006/relationships/image" Target="../media/image158.emf"/><Relationship Id="rId21" Type="http://schemas.openxmlformats.org/officeDocument/2006/relationships/image" Target="../media/image175.emf"/><Relationship Id="rId7" Type="http://schemas.openxmlformats.org/officeDocument/2006/relationships/image" Target="../media/image181.emf"/><Relationship Id="rId12" Type="http://schemas.openxmlformats.org/officeDocument/2006/relationships/customXml" Target="../ink/ink254.xml"/><Relationship Id="rId17" Type="http://schemas.openxmlformats.org/officeDocument/2006/relationships/image" Target="../media/image184.emf"/><Relationship Id="rId25" Type="http://schemas.openxmlformats.org/officeDocument/2006/relationships/image" Target="../media/image187.emf"/><Relationship Id="rId2" Type="http://schemas.openxmlformats.org/officeDocument/2006/relationships/customXml" Target="../ink/ink249.xml"/><Relationship Id="rId16" Type="http://schemas.openxmlformats.org/officeDocument/2006/relationships/customXml" Target="../ink/ink256.xml"/><Relationship Id="rId20" Type="http://schemas.openxmlformats.org/officeDocument/2006/relationships/customXml" Target="../ink/ink258.xml"/><Relationship Id="rId29" Type="http://schemas.openxmlformats.org/officeDocument/2006/relationships/image" Target="../media/image189.emf"/><Relationship Id="rId1" Type="http://schemas.openxmlformats.org/officeDocument/2006/relationships/slideLayout" Target="../slideLayouts/slideLayout2.xml"/><Relationship Id="rId6" Type="http://schemas.openxmlformats.org/officeDocument/2006/relationships/customXml" Target="../ink/ink251.xml"/><Relationship Id="rId11" Type="http://schemas.openxmlformats.org/officeDocument/2006/relationships/image" Target="../media/image177.emf"/><Relationship Id="rId24" Type="http://schemas.openxmlformats.org/officeDocument/2006/relationships/customXml" Target="../ink/ink260.xml"/><Relationship Id="rId5" Type="http://schemas.openxmlformats.org/officeDocument/2006/relationships/image" Target="../media/image166.emf"/><Relationship Id="rId15" Type="http://schemas.openxmlformats.org/officeDocument/2006/relationships/image" Target="../media/image183.emf"/><Relationship Id="rId23" Type="http://schemas.openxmlformats.org/officeDocument/2006/relationships/image" Target="../media/image186.emf"/><Relationship Id="rId28" Type="http://schemas.openxmlformats.org/officeDocument/2006/relationships/customXml" Target="../ink/ink262.xml"/><Relationship Id="rId10" Type="http://schemas.openxmlformats.org/officeDocument/2006/relationships/customXml" Target="../ink/ink253.xml"/><Relationship Id="rId19" Type="http://schemas.openxmlformats.org/officeDocument/2006/relationships/image" Target="../media/image185.emf"/><Relationship Id="rId31" Type="http://schemas.openxmlformats.org/officeDocument/2006/relationships/image" Target="../media/image190.emf"/><Relationship Id="rId4" Type="http://schemas.openxmlformats.org/officeDocument/2006/relationships/customXml" Target="../ink/ink250.xml"/><Relationship Id="rId9" Type="http://schemas.openxmlformats.org/officeDocument/2006/relationships/image" Target="../media/image182.emf"/><Relationship Id="rId14" Type="http://schemas.openxmlformats.org/officeDocument/2006/relationships/customXml" Target="../ink/ink255.xml"/><Relationship Id="rId22" Type="http://schemas.openxmlformats.org/officeDocument/2006/relationships/customXml" Target="../ink/ink259.xml"/><Relationship Id="rId27" Type="http://schemas.openxmlformats.org/officeDocument/2006/relationships/image" Target="../media/image188.emf"/><Relationship Id="rId30" Type="http://schemas.openxmlformats.org/officeDocument/2006/relationships/customXml" Target="../ink/ink26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emf"/><Relationship Id="rId7" Type="http://schemas.openxmlformats.org/officeDocument/2006/relationships/image" Target="../media/image6.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14.emf"/><Relationship Id="rId18" Type="http://schemas.openxmlformats.org/officeDocument/2006/relationships/customXml" Target="../ink/ink14.xml"/><Relationship Id="rId26" Type="http://schemas.openxmlformats.org/officeDocument/2006/relationships/customXml" Target="../ink/ink18.xml"/><Relationship Id="rId39" Type="http://schemas.openxmlformats.org/officeDocument/2006/relationships/image" Target="../media/image27.emf"/><Relationship Id="rId21" Type="http://schemas.openxmlformats.org/officeDocument/2006/relationships/image" Target="../media/image18.emf"/><Relationship Id="rId34" Type="http://schemas.openxmlformats.org/officeDocument/2006/relationships/customXml" Target="../ink/ink22.xml"/><Relationship Id="rId7" Type="http://schemas.openxmlformats.org/officeDocument/2006/relationships/image" Target="../media/image11.emf"/><Relationship Id="rId12" Type="http://schemas.openxmlformats.org/officeDocument/2006/relationships/customXml" Target="../ink/ink11.xml"/><Relationship Id="rId17" Type="http://schemas.openxmlformats.org/officeDocument/2006/relationships/image" Target="../media/image16.emf"/><Relationship Id="rId25" Type="http://schemas.openxmlformats.org/officeDocument/2006/relationships/image" Target="../media/image20.emf"/><Relationship Id="rId33" Type="http://schemas.openxmlformats.org/officeDocument/2006/relationships/image" Target="../media/image24.emf"/><Relationship Id="rId38" Type="http://schemas.openxmlformats.org/officeDocument/2006/relationships/customXml" Target="../ink/ink24.xml"/><Relationship Id="rId2" Type="http://schemas.openxmlformats.org/officeDocument/2006/relationships/customXml" Target="../ink/ink6.xml"/><Relationship Id="rId16" Type="http://schemas.openxmlformats.org/officeDocument/2006/relationships/customXml" Target="../ink/ink13.xml"/><Relationship Id="rId20" Type="http://schemas.openxmlformats.org/officeDocument/2006/relationships/customXml" Target="../ink/ink15.xml"/><Relationship Id="rId29"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13.emf"/><Relationship Id="rId24" Type="http://schemas.openxmlformats.org/officeDocument/2006/relationships/customXml" Target="../ink/ink17.xml"/><Relationship Id="rId32" Type="http://schemas.openxmlformats.org/officeDocument/2006/relationships/customXml" Target="../ink/ink21.xml"/><Relationship Id="rId37" Type="http://schemas.openxmlformats.org/officeDocument/2006/relationships/image" Target="../media/image26.emf"/><Relationship Id="rId5" Type="http://schemas.openxmlformats.org/officeDocument/2006/relationships/image" Target="../media/image10.emf"/><Relationship Id="rId15" Type="http://schemas.openxmlformats.org/officeDocument/2006/relationships/image" Target="../media/image15.emf"/><Relationship Id="rId23" Type="http://schemas.openxmlformats.org/officeDocument/2006/relationships/image" Target="../media/image19.emf"/><Relationship Id="rId28" Type="http://schemas.openxmlformats.org/officeDocument/2006/relationships/customXml" Target="../ink/ink19.xml"/><Relationship Id="rId36" Type="http://schemas.openxmlformats.org/officeDocument/2006/relationships/customXml" Target="../ink/ink23.xml"/><Relationship Id="rId10" Type="http://schemas.openxmlformats.org/officeDocument/2006/relationships/customXml" Target="../ink/ink10.xml"/><Relationship Id="rId19" Type="http://schemas.openxmlformats.org/officeDocument/2006/relationships/image" Target="../media/image17.emf"/><Relationship Id="rId31" Type="http://schemas.openxmlformats.org/officeDocument/2006/relationships/image" Target="../media/image23.emf"/><Relationship Id="rId4" Type="http://schemas.openxmlformats.org/officeDocument/2006/relationships/customXml" Target="../ink/ink7.xml"/><Relationship Id="rId9" Type="http://schemas.openxmlformats.org/officeDocument/2006/relationships/image" Target="../media/image12.emf"/><Relationship Id="rId14" Type="http://schemas.openxmlformats.org/officeDocument/2006/relationships/customXml" Target="../ink/ink12.xml"/><Relationship Id="rId22" Type="http://schemas.openxmlformats.org/officeDocument/2006/relationships/customXml" Target="../ink/ink16.xml"/><Relationship Id="rId27" Type="http://schemas.openxmlformats.org/officeDocument/2006/relationships/image" Target="../media/image21.emf"/><Relationship Id="rId30" Type="http://schemas.openxmlformats.org/officeDocument/2006/relationships/customXml" Target="../ink/ink20.xml"/><Relationship Id="rId35" Type="http://schemas.openxmlformats.org/officeDocument/2006/relationships/image" Target="../media/image25.emf"/><Relationship Id="rId8" Type="http://schemas.openxmlformats.org/officeDocument/2006/relationships/customXml" Target="../ink/ink9.xml"/><Relationship Id="rId3" Type="http://schemas.openxmlformats.org/officeDocument/2006/relationships/image" Target="../media/image9.emf"/></Relationships>
</file>

<file path=ppt/slides/_rels/slide9.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33.emf"/><Relationship Id="rId18" Type="http://schemas.openxmlformats.org/officeDocument/2006/relationships/customXml" Target="../ink/ink33.xml"/><Relationship Id="rId3" Type="http://schemas.openxmlformats.org/officeDocument/2006/relationships/image" Target="../media/image28.emf"/><Relationship Id="rId7" Type="http://schemas.openxmlformats.org/officeDocument/2006/relationships/image" Target="../media/image30.emf"/><Relationship Id="rId12" Type="http://schemas.openxmlformats.org/officeDocument/2006/relationships/customXml" Target="../ink/ink30.xml"/><Relationship Id="rId17" Type="http://schemas.openxmlformats.org/officeDocument/2006/relationships/image" Target="../media/image35.emf"/><Relationship Id="rId2" Type="http://schemas.openxmlformats.org/officeDocument/2006/relationships/customXml" Target="../ink/ink25.xml"/><Relationship Id="rId16"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customXml" Target="../ink/ink27.xml"/><Relationship Id="rId11" Type="http://schemas.openxmlformats.org/officeDocument/2006/relationships/image" Target="../media/image32.emf"/><Relationship Id="rId5" Type="http://schemas.openxmlformats.org/officeDocument/2006/relationships/image" Target="../media/image29.emf"/><Relationship Id="rId15" Type="http://schemas.openxmlformats.org/officeDocument/2006/relationships/image" Target="../media/image34.emf"/><Relationship Id="rId10" Type="http://schemas.openxmlformats.org/officeDocument/2006/relationships/customXml" Target="../ink/ink29.xml"/><Relationship Id="rId19" Type="http://schemas.openxmlformats.org/officeDocument/2006/relationships/image" Target="../media/image36.emf"/><Relationship Id="rId4" Type="http://schemas.openxmlformats.org/officeDocument/2006/relationships/customXml" Target="../ink/ink26.xml"/><Relationship Id="rId9" Type="http://schemas.openxmlformats.org/officeDocument/2006/relationships/image" Target="../media/image31.emf"/><Relationship Id="rId14" Type="http://schemas.openxmlformats.org/officeDocument/2006/relationships/customXml" Target="../ink/ink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Searching in Data Structure | Techniques of Searching with its Algorithm"/>
          <p:cNvPicPr>
            <a:picLocks noChangeAspect="1" noChangeArrowheads="1"/>
          </p:cNvPicPr>
          <p:nvPr/>
        </p:nvPicPr>
        <p:blipFill rotWithShape="1">
          <a:blip r:embed="rId2">
            <a:extLst>
              <a:ext uri="{28A0092B-C50C-407E-A947-70E740481C1C}">
                <a14:useLocalDpi xmlns:a14="http://schemas.microsoft.com/office/drawing/2010/main" val="0"/>
              </a:ext>
            </a:extLst>
          </a:blip>
          <a:srcRect l="1" r="735" b="9091"/>
          <a:stretch/>
        </p:blipFill>
        <p:spPr bwMode="auto">
          <a:xfrm>
            <a:off x="0" y="0"/>
            <a:ext cx="1215151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arch GIFs | Teno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70751" y="838201"/>
            <a:ext cx="20955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998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Hashing</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871537" y="2243138"/>
            <a:ext cx="9739314" cy="40233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2800" dirty="0" smtClean="0"/>
              <a:t>Searching is the most frequently used operation on various data structure like arrays, linked list, trees etc.</a:t>
            </a:r>
          </a:p>
          <a:p>
            <a:pPr>
              <a:buFont typeface="Arial" panose="020B0604020202020204" pitchFamily="34" charset="0"/>
              <a:buChar char="•"/>
            </a:pPr>
            <a:r>
              <a:rPr lang="en-US" sz="2800" dirty="0" smtClean="0"/>
              <a:t>Searching operation should be as efficient as possible i.e. less time consuming.</a:t>
            </a:r>
          </a:p>
          <a:p>
            <a:pPr lvl="7">
              <a:buFont typeface="Arial" panose="020B0604020202020204" pitchFamily="34" charset="0"/>
              <a:buChar char="•"/>
            </a:pPr>
            <a:r>
              <a:rPr lang="en-US" sz="2400" dirty="0" smtClean="0"/>
              <a:t>Linked List – O(n)</a:t>
            </a:r>
          </a:p>
          <a:p>
            <a:pPr lvl="7">
              <a:buFont typeface="Arial" panose="020B0604020202020204" pitchFamily="34" charset="0"/>
              <a:buChar char="•"/>
            </a:pPr>
            <a:r>
              <a:rPr lang="en-US" sz="2400" dirty="0" smtClean="0"/>
              <a:t>Array (unsorted) </a:t>
            </a:r>
            <a:r>
              <a:rPr lang="en-US" sz="2400" dirty="0"/>
              <a:t>– O(n)</a:t>
            </a:r>
          </a:p>
          <a:p>
            <a:pPr lvl="7">
              <a:buFont typeface="Arial" panose="020B0604020202020204" pitchFamily="34" charset="0"/>
              <a:buChar char="•"/>
            </a:pPr>
            <a:r>
              <a:rPr lang="en-US" sz="2400" dirty="0" smtClean="0"/>
              <a:t>Array (Sorted) </a:t>
            </a:r>
            <a:r>
              <a:rPr lang="en-US" sz="2400" dirty="0"/>
              <a:t>– </a:t>
            </a:r>
            <a:r>
              <a:rPr lang="en-US" sz="2400" dirty="0" smtClean="0"/>
              <a:t>O(log n</a:t>
            </a:r>
            <a:r>
              <a:rPr lang="en-US" sz="2400" dirty="0"/>
              <a:t>)</a:t>
            </a:r>
          </a:p>
          <a:p>
            <a:pPr lvl="7">
              <a:buFont typeface="Arial" panose="020B0604020202020204" pitchFamily="34" charset="0"/>
              <a:buChar char="•"/>
            </a:pPr>
            <a:r>
              <a:rPr lang="en-US" sz="2400" dirty="0" smtClean="0"/>
              <a:t>Hash table  </a:t>
            </a:r>
            <a:r>
              <a:rPr lang="en-US" sz="2400" dirty="0"/>
              <a:t>– </a:t>
            </a:r>
            <a:r>
              <a:rPr lang="en-US" sz="2400" dirty="0" smtClean="0"/>
              <a:t>O(1)</a:t>
            </a:r>
            <a:endParaRPr lang="en-US" sz="24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358914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Hash table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871537" y="2243138"/>
            <a:ext cx="9739314" cy="40233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2800" dirty="0"/>
              <a:t>Hash table is a data </a:t>
            </a:r>
            <a:r>
              <a:rPr lang="en-US" sz="2800" dirty="0" smtClean="0"/>
              <a:t>structure </a:t>
            </a:r>
            <a:r>
              <a:rPr lang="en-US" sz="2400" dirty="0" smtClean="0"/>
              <a:t>which </a:t>
            </a:r>
            <a:r>
              <a:rPr lang="en-US" sz="2400" dirty="0"/>
              <a:t>stores data in an </a:t>
            </a:r>
            <a:r>
              <a:rPr lang="en-US" sz="2400" dirty="0">
                <a:solidFill>
                  <a:srgbClr val="7030A0"/>
                </a:solidFill>
              </a:rPr>
              <a:t>array format of fixed size. </a:t>
            </a:r>
            <a:endParaRPr lang="en-US" sz="2400" dirty="0" smtClean="0">
              <a:solidFill>
                <a:srgbClr val="7030A0"/>
              </a:solidFill>
            </a:endParaRPr>
          </a:p>
          <a:p>
            <a:pPr>
              <a:buFont typeface="Arial" panose="020B0604020202020204" pitchFamily="34" charset="0"/>
              <a:buChar char="•"/>
            </a:pPr>
            <a:r>
              <a:rPr lang="en-US" sz="2800" dirty="0" smtClean="0"/>
              <a:t>In </a:t>
            </a:r>
            <a:r>
              <a:rPr lang="en-US" sz="2800" dirty="0"/>
              <a:t>hash table, the data is stored in the form of </a:t>
            </a:r>
            <a:r>
              <a:rPr lang="en-US" sz="2800" dirty="0">
                <a:solidFill>
                  <a:srgbClr val="FF0000"/>
                </a:solidFill>
              </a:rPr>
              <a:t>key / value </a:t>
            </a:r>
            <a:r>
              <a:rPr lang="en-US" sz="2800" dirty="0" smtClean="0">
                <a:solidFill>
                  <a:srgbClr val="FF0000"/>
                </a:solidFill>
              </a:rPr>
              <a:t>pair</a:t>
            </a:r>
            <a:r>
              <a:rPr lang="en-US" sz="2800" dirty="0" smtClean="0"/>
              <a:t>.</a:t>
            </a:r>
          </a:p>
          <a:p>
            <a:pPr>
              <a:buFont typeface="Arial" panose="020B0604020202020204" pitchFamily="34" charset="0"/>
              <a:buChar char="•"/>
            </a:pPr>
            <a:r>
              <a:rPr lang="en-US" sz="2800" dirty="0" smtClean="0"/>
              <a:t>Using </a:t>
            </a:r>
            <a:r>
              <a:rPr lang="en-US" sz="2800" dirty="0"/>
              <a:t>of </a:t>
            </a:r>
            <a:r>
              <a:rPr lang="en-US" sz="2800" dirty="0">
                <a:solidFill>
                  <a:srgbClr val="7030A0"/>
                </a:solidFill>
              </a:rPr>
              <a:t>hash function</a:t>
            </a:r>
            <a:r>
              <a:rPr lang="en-US" sz="2800" dirty="0"/>
              <a:t>, it computes an </a:t>
            </a:r>
            <a:r>
              <a:rPr lang="en-US" sz="2800" dirty="0">
                <a:solidFill>
                  <a:srgbClr val="7030A0"/>
                </a:solidFill>
              </a:rPr>
              <a:t>index of an array </a:t>
            </a:r>
            <a:r>
              <a:rPr lang="en-US" sz="2800" dirty="0"/>
              <a:t>where the data value to be stored. </a:t>
            </a:r>
            <a:endParaRPr lang="en-US" sz="2800" dirty="0" smtClean="0"/>
          </a:p>
          <a:p>
            <a:pPr>
              <a:buFont typeface="Arial" panose="020B0604020202020204" pitchFamily="34" charset="0"/>
              <a:buChar char="•"/>
            </a:pPr>
            <a:r>
              <a:rPr lang="en-US" sz="2800" dirty="0" smtClean="0"/>
              <a:t>If </a:t>
            </a:r>
            <a:r>
              <a:rPr lang="en-US" sz="2800" dirty="0"/>
              <a:t>the table size is referred to as </a:t>
            </a:r>
            <a:r>
              <a:rPr lang="en-US" sz="2800" dirty="0" err="1"/>
              <a:t>TableSize</a:t>
            </a:r>
            <a:r>
              <a:rPr lang="en-US" sz="2800" dirty="0"/>
              <a:t>, then the table have a range from </a:t>
            </a:r>
            <a:r>
              <a:rPr lang="en-US" sz="2800" dirty="0">
                <a:solidFill>
                  <a:srgbClr val="7030A0"/>
                </a:solidFill>
              </a:rPr>
              <a:t>0 to TableSize-1 </a:t>
            </a:r>
            <a:r>
              <a:rPr lang="en-US" sz="2800" dirty="0"/>
              <a:t>indexes in which each index is unique.</a:t>
            </a:r>
          </a:p>
        </p:txBody>
      </p:sp>
    </p:spTree>
    <p:extLst>
      <p:ext uri="{BB962C8B-B14F-4D97-AF65-F5344CB8AC3E}">
        <p14:creationId xmlns:p14="http://schemas.microsoft.com/office/powerpoint/2010/main" val="94144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Hashing</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800" dirty="0"/>
              <a:t>Hashing is an implementation of hash table. </a:t>
            </a:r>
            <a:endParaRPr lang="en-US" sz="2800" dirty="0" smtClean="0"/>
          </a:p>
          <a:p>
            <a:pPr algn="just">
              <a:buFont typeface="Arial" panose="020B0604020202020204" pitchFamily="34" charset="0"/>
              <a:buChar char="•"/>
            </a:pPr>
            <a:r>
              <a:rPr lang="en-US" sz="2800" dirty="0" smtClean="0"/>
              <a:t>It </a:t>
            </a:r>
            <a:r>
              <a:rPr lang="en-US" sz="2800" dirty="0"/>
              <a:t>is a technique used to </a:t>
            </a:r>
            <a:r>
              <a:rPr lang="en-US" sz="2800" dirty="0">
                <a:solidFill>
                  <a:srgbClr val="7030A0"/>
                </a:solidFill>
              </a:rPr>
              <a:t>maps each key value into some number </a:t>
            </a:r>
            <a:r>
              <a:rPr lang="en-US" sz="2800" dirty="0"/>
              <a:t>in the range from 0 to </a:t>
            </a:r>
            <a:r>
              <a:rPr lang="en-US" sz="2800" dirty="0" err="1"/>
              <a:t>TableSize</a:t>
            </a:r>
            <a:r>
              <a:rPr lang="en-US" sz="2800" dirty="0"/>
              <a:t>. </a:t>
            </a:r>
            <a:endParaRPr lang="en-US" sz="2800" dirty="0" smtClean="0"/>
          </a:p>
          <a:p>
            <a:pPr algn="just">
              <a:buFont typeface="Arial" panose="020B0604020202020204" pitchFamily="34" charset="0"/>
              <a:buChar char="•"/>
            </a:pPr>
            <a:r>
              <a:rPr lang="en-US" sz="2800" dirty="0" smtClean="0"/>
              <a:t>It </a:t>
            </a:r>
            <a:r>
              <a:rPr lang="en-US" sz="2800" dirty="0"/>
              <a:t>is mainly used to perform insertion, deletion and finding an element in a constant average time </a:t>
            </a:r>
            <a:r>
              <a:rPr lang="en-US" sz="2800" b="1" dirty="0">
                <a:solidFill>
                  <a:srgbClr val="FF0000"/>
                </a:solidFill>
              </a:rPr>
              <a:t>O(1)</a:t>
            </a:r>
            <a:r>
              <a:rPr lang="en-US" sz="2800" dirty="0">
                <a:solidFill>
                  <a:srgbClr val="FF0000"/>
                </a:solidFill>
              </a:rPr>
              <a:t> </a:t>
            </a:r>
            <a:r>
              <a:rPr lang="en-US" sz="2800" dirty="0"/>
              <a:t>but it does not support any ordering such as find minimum and find maximum. </a:t>
            </a:r>
            <a:endParaRPr lang="en-US" sz="2800" dirty="0" smtClean="0"/>
          </a:p>
          <a:p>
            <a:pPr algn="just">
              <a:buFont typeface="Arial" panose="020B0604020202020204" pitchFamily="34" charset="0"/>
              <a:buChar char="•"/>
            </a:pPr>
            <a:r>
              <a:rPr lang="en-US" sz="2800" dirty="0" smtClean="0"/>
              <a:t>There </a:t>
            </a:r>
            <a:r>
              <a:rPr lang="en-US" sz="2800" dirty="0"/>
              <a:t>are several hash methods available such as </a:t>
            </a:r>
            <a:r>
              <a:rPr lang="en-US" sz="2800" dirty="0">
                <a:solidFill>
                  <a:srgbClr val="00B050"/>
                </a:solidFill>
              </a:rPr>
              <a:t>Direct, Subtraction, Modulo division, Folding, Mid-square, Random generation etc</a:t>
            </a:r>
            <a:r>
              <a:rPr lang="en-US" sz="2800" dirty="0"/>
              <a:t>. </a:t>
            </a:r>
          </a:p>
        </p:txBody>
      </p:sp>
    </p:spTree>
    <p:extLst>
      <p:ext uri="{BB962C8B-B14F-4D97-AF65-F5344CB8AC3E}">
        <p14:creationId xmlns:p14="http://schemas.microsoft.com/office/powerpoint/2010/main" val="332908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Hashing</a:t>
            </a:r>
          </a:p>
        </p:txBody>
      </p:sp>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US" sz="3200" dirty="0"/>
              <a:t>In schools, the teacher assigns a unique roll number to each student. Later, the teacher uses that roll number to retrieve information about that student.</a:t>
            </a:r>
          </a:p>
          <a:p>
            <a:pPr algn="just">
              <a:buFont typeface="Arial" panose="020B0604020202020204" pitchFamily="34" charset="0"/>
              <a:buChar char="•"/>
            </a:pPr>
            <a:r>
              <a:rPr lang="en-US" sz="3200" dirty="0"/>
              <a:t>A library has an infinite number of books. The librarian assigns a unique number to each book. This unique number helps in identifying the position of the books on the bookshelf.</a:t>
            </a:r>
            <a:endParaRPr lang="en-IN" sz="3200" dirty="0"/>
          </a:p>
        </p:txBody>
      </p:sp>
    </p:spTree>
    <p:extLst>
      <p:ext uri="{BB962C8B-B14F-4D97-AF65-F5344CB8AC3E}">
        <p14:creationId xmlns:p14="http://schemas.microsoft.com/office/powerpoint/2010/main" val="32141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Hashing</a:t>
            </a:r>
            <a:endParaRPr lang="en-US" dirty="0"/>
          </a:p>
        </p:txBody>
      </p:sp>
      <p:pic>
        <p:nvPicPr>
          <p:cNvPr id="1026" name="Picture 2" descr="https://www.krivalar.com/picture/ha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2271712"/>
            <a:ext cx="4943310" cy="3463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sh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277" y="2060575"/>
            <a:ext cx="6357284" cy="3675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22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Hash Function</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800" dirty="0" smtClean="0"/>
              <a:t>It is a function that can be used to </a:t>
            </a:r>
            <a:r>
              <a:rPr lang="en-US" sz="2800" dirty="0" smtClean="0">
                <a:solidFill>
                  <a:srgbClr val="7030A0"/>
                </a:solidFill>
              </a:rPr>
              <a:t>map dataset of arbitrary size to dataset of fixed size </a:t>
            </a:r>
            <a:r>
              <a:rPr lang="en-US" sz="2800" dirty="0" smtClean="0"/>
              <a:t>which falls into the </a:t>
            </a:r>
            <a:r>
              <a:rPr lang="en-US" sz="2800" dirty="0" err="1" smtClean="0"/>
              <a:t>the</a:t>
            </a:r>
            <a:r>
              <a:rPr lang="en-US" sz="2800" dirty="0" smtClean="0"/>
              <a:t> hash table </a:t>
            </a:r>
            <a:r>
              <a:rPr lang="en-US" sz="2800" dirty="0" err="1" smtClean="0"/>
              <a:t>i.e</a:t>
            </a:r>
            <a:r>
              <a:rPr lang="en-US" sz="2800" dirty="0" smtClean="0"/>
              <a:t> 0 to tablesize-1. </a:t>
            </a:r>
          </a:p>
          <a:p>
            <a:pPr algn="just">
              <a:buFont typeface="Arial" panose="020B0604020202020204" pitchFamily="34" charset="0"/>
              <a:buChar char="•"/>
            </a:pPr>
            <a:r>
              <a:rPr lang="en-US" sz="2800" dirty="0" smtClean="0"/>
              <a:t>Values returned by the hash function are called hash values, hash codes, hash sums or simply hashes.</a:t>
            </a:r>
          </a:p>
          <a:p>
            <a:pPr algn="just">
              <a:buFont typeface="Arial" panose="020B0604020202020204" pitchFamily="34" charset="0"/>
              <a:buChar char="•"/>
            </a:pPr>
            <a:r>
              <a:rPr lang="en-US" sz="2800" dirty="0" smtClean="0"/>
              <a:t>Main </a:t>
            </a:r>
            <a:r>
              <a:rPr lang="en-US" sz="2800" dirty="0" smtClean="0">
                <a:solidFill>
                  <a:srgbClr val="00B050"/>
                </a:solidFill>
              </a:rPr>
              <a:t>characteristics</a:t>
            </a:r>
            <a:r>
              <a:rPr lang="en-US" sz="2800" dirty="0" smtClean="0"/>
              <a:t> of good hash function</a:t>
            </a:r>
          </a:p>
          <a:p>
            <a:pPr marL="688086" lvl="1" indent="-514350" algn="just">
              <a:buFont typeface="+mj-lt"/>
              <a:buAutoNum type="arabicPeriod"/>
            </a:pPr>
            <a:r>
              <a:rPr lang="en-US" sz="2400" dirty="0" smtClean="0"/>
              <a:t>Easy to compute</a:t>
            </a:r>
          </a:p>
          <a:p>
            <a:pPr marL="688086" lvl="1" indent="-514350" algn="just">
              <a:buFont typeface="+mj-lt"/>
              <a:buAutoNum type="arabicPeriod"/>
            </a:pPr>
            <a:r>
              <a:rPr lang="en-US" sz="2400" dirty="0" smtClean="0"/>
              <a:t>Even Distribution</a:t>
            </a:r>
          </a:p>
          <a:p>
            <a:pPr marL="688086" lvl="1" indent="-514350" algn="just">
              <a:buFont typeface="+mj-lt"/>
              <a:buAutoNum type="arabicPeriod"/>
            </a:pPr>
            <a:r>
              <a:rPr lang="en-US" sz="2400" dirty="0" smtClean="0"/>
              <a:t>Minimize collision</a:t>
            </a:r>
          </a:p>
          <a:p>
            <a:pPr algn="just">
              <a:buFont typeface="Arial" panose="020B0604020202020204" pitchFamily="34" charset="0"/>
              <a:buChar char="•"/>
            </a:pPr>
            <a:r>
              <a:rPr lang="en-US" sz="2800" dirty="0" smtClean="0">
                <a:solidFill>
                  <a:srgbClr val="FF0000"/>
                </a:solidFill>
              </a:rPr>
              <a:t>Perfect hashing – hash functions maps each valid input to a different hash value i.e. no collision.</a:t>
            </a:r>
          </a:p>
        </p:txBody>
      </p:sp>
    </p:spTree>
    <p:extLst>
      <p:ext uri="{BB962C8B-B14F-4D97-AF65-F5344CB8AC3E}">
        <p14:creationId xmlns:p14="http://schemas.microsoft.com/office/powerpoint/2010/main" val="248534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54977" y="0"/>
            <a:ext cx="9720072" cy="1499616"/>
          </a:xfrm>
        </p:spPr>
        <p:txBody>
          <a:bodyPr/>
          <a:lstStyle/>
          <a:p>
            <a:r>
              <a:rPr lang="en-US" dirty="0" smtClean="0"/>
              <a:t>Hash Function 1 – Division method</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0463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800" dirty="0" smtClean="0"/>
              <a:t>In this method, key </a:t>
            </a:r>
            <a:r>
              <a:rPr lang="en-US" sz="2800" dirty="0" smtClean="0">
                <a:solidFill>
                  <a:srgbClr val="FF0000"/>
                </a:solidFill>
              </a:rPr>
              <a:t>k</a:t>
            </a:r>
            <a:r>
              <a:rPr lang="en-US" sz="2800" dirty="0" smtClean="0"/>
              <a:t> is mapped into </a:t>
            </a:r>
            <a:r>
              <a:rPr lang="en-US" sz="2800" dirty="0" smtClean="0">
                <a:solidFill>
                  <a:srgbClr val="FF0000"/>
                </a:solidFill>
              </a:rPr>
              <a:t>n</a:t>
            </a:r>
            <a:r>
              <a:rPr lang="en-US" sz="2800" dirty="0" smtClean="0"/>
              <a:t> locations or indices by finding the </a:t>
            </a:r>
            <a:r>
              <a:rPr lang="en-US" sz="2800" dirty="0" smtClean="0">
                <a:solidFill>
                  <a:srgbClr val="FF0000"/>
                </a:solidFill>
              </a:rPr>
              <a:t>modulus or remainder</a:t>
            </a:r>
            <a:r>
              <a:rPr lang="en-US" sz="2800" dirty="0" smtClean="0"/>
              <a:t> of key k by n.</a:t>
            </a:r>
          </a:p>
          <a:p>
            <a:pPr algn="just">
              <a:buFont typeface="Arial" panose="020B0604020202020204" pitchFamily="34" charset="0"/>
              <a:buChar char="•"/>
            </a:pPr>
            <a:r>
              <a:rPr lang="en-US" sz="2800" dirty="0" smtClean="0"/>
              <a:t>It requires only a single division operation, hence it is fast.</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065509" y="3714075"/>
              <a:ext cx="3172680" cy="1350360"/>
            </p14:xfrm>
          </p:contentPart>
        </mc:Choice>
        <mc:Fallback xmlns="">
          <p:pic>
            <p:nvPicPr>
              <p:cNvPr id="3" name="Ink 2"/>
              <p:cNvPicPr/>
              <p:nvPr/>
            </p:nvPicPr>
            <p:blipFill>
              <a:blip r:embed="rId3"/>
              <a:stretch>
                <a:fillRect/>
              </a:stretch>
            </p:blipFill>
            <p:spPr>
              <a:xfrm>
                <a:off x="4048589" y="3701475"/>
                <a:ext cx="3205440" cy="1379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6541920" y="1222560"/>
              <a:ext cx="3059640" cy="465480"/>
            </p14:xfrm>
          </p:contentPart>
        </mc:Choice>
        <mc:Fallback xmlns="">
          <p:pic>
            <p:nvPicPr>
              <p:cNvPr id="6" name="Ink 5"/>
              <p:cNvPicPr/>
              <p:nvPr/>
            </p:nvPicPr>
            <p:blipFill>
              <a:blip r:embed="rId5"/>
              <a:stretch>
                <a:fillRect/>
              </a:stretch>
            </p:blipFill>
            <p:spPr>
              <a:xfrm>
                <a:off x="6528960" y="1206720"/>
                <a:ext cx="307620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p14:cNvContentPartPr/>
              <p14:nvPr/>
            </p14:nvContentPartPr>
            <p14:xfrm>
              <a:off x="5102640" y="3253680"/>
              <a:ext cx="4679280" cy="1046160"/>
            </p14:xfrm>
          </p:contentPart>
        </mc:Choice>
        <mc:Fallback>
          <p:pic>
            <p:nvPicPr>
              <p:cNvPr id="5" name="Ink 4"/>
              <p:cNvPicPr/>
              <p:nvPr/>
            </p:nvPicPr>
            <p:blipFill>
              <a:blip r:embed="rId7"/>
              <a:stretch>
                <a:fillRect/>
              </a:stretch>
            </p:blipFill>
            <p:spPr>
              <a:xfrm>
                <a:off x="5086080" y="3239640"/>
                <a:ext cx="4703040" cy="1076040"/>
              </a:xfrm>
              <a:prstGeom prst="rect">
                <a:avLst/>
              </a:prstGeom>
            </p:spPr>
          </p:pic>
        </mc:Fallback>
      </mc:AlternateContent>
    </p:spTree>
    <p:extLst>
      <p:ext uri="{BB962C8B-B14F-4D97-AF65-F5344CB8AC3E}">
        <p14:creationId xmlns:p14="http://schemas.microsoft.com/office/powerpoint/2010/main" val="383741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54977" y="0"/>
            <a:ext cx="9720072" cy="1499616"/>
          </a:xfrm>
        </p:spPr>
        <p:txBody>
          <a:bodyPr/>
          <a:lstStyle/>
          <a:p>
            <a:r>
              <a:rPr lang="en-US" dirty="0" smtClean="0"/>
              <a:t>Hash Function 1 – Division method</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470483" y="908235"/>
              <a:ext cx="3059640" cy="465480"/>
            </p14:xfrm>
          </p:contentPart>
        </mc:Choice>
        <mc:Fallback xmlns="">
          <p:pic>
            <p:nvPicPr>
              <p:cNvPr id="6" name="Ink 5"/>
              <p:cNvPicPr/>
              <p:nvPr/>
            </p:nvPicPr>
            <p:blipFill>
              <a:blip r:embed="rId3"/>
              <a:stretch>
                <a:fillRect/>
              </a:stretch>
            </p:blipFill>
            <p:spPr>
              <a:xfrm>
                <a:off x="6457523" y="892395"/>
                <a:ext cx="3076200" cy="497880"/>
              </a:xfrm>
              <a:prstGeom prst="rect">
                <a:avLst/>
              </a:prstGeom>
            </p:spPr>
          </p:pic>
        </mc:Fallback>
      </mc:AlternateContent>
      <p:graphicFrame>
        <p:nvGraphicFramePr>
          <p:cNvPr id="7" name="Table 6"/>
          <p:cNvGraphicFramePr>
            <a:graphicFrameLocks noGrp="1"/>
          </p:cNvGraphicFramePr>
          <p:nvPr>
            <p:extLst>
              <p:ext uri="{D42A27DB-BD31-4B8C-83A1-F6EECF244321}">
                <p14:modId xmlns:p14="http://schemas.microsoft.com/office/powerpoint/2010/main" val="464654066"/>
              </p:ext>
            </p:extLst>
          </p:nvPr>
        </p:nvGraphicFramePr>
        <p:xfrm>
          <a:off x="6704013" y="1373716"/>
          <a:ext cx="4325940" cy="1828800"/>
        </p:xfrm>
        <a:graphic>
          <a:graphicData uri="http://schemas.openxmlformats.org/drawingml/2006/table">
            <a:tbl>
              <a:tblPr firstRow="1" bandRow="1">
                <a:tableStyleId>{5940675A-B579-460E-94D1-54222C63F5DA}</a:tableStyleId>
              </a:tblPr>
              <a:tblGrid>
                <a:gridCol w="1081485"/>
                <a:gridCol w="1081485"/>
                <a:gridCol w="1081485"/>
                <a:gridCol w="1081485"/>
              </a:tblGrid>
              <a:tr h="313902">
                <a:tc>
                  <a:txBody>
                    <a:bodyPr/>
                    <a:lstStyle/>
                    <a:p>
                      <a:endParaRPr lang="en-IN"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13902">
                <a:tc>
                  <a:txBody>
                    <a:bodyPr/>
                    <a:lstStyle/>
                    <a:p>
                      <a:endParaRPr lang="en-IN"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13902">
                <a:tc>
                  <a:txBody>
                    <a:bodyPr/>
                    <a:lstStyle/>
                    <a:p>
                      <a:endParaRPr lang="en-IN"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13902">
                <a:tc>
                  <a:txBody>
                    <a:bodyPr/>
                    <a:lstStyle/>
                    <a:p>
                      <a:endParaRPr lang="en-IN"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13902">
                <a:tc>
                  <a:txBody>
                    <a:bodyPr/>
                    <a:lstStyle/>
                    <a:p>
                      <a:endParaRPr lang="en-IN"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19849867"/>
              </p:ext>
            </p:extLst>
          </p:nvPr>
        </p:nvGraphicFramePr>
        <p:xfrm>
          <a:off x="540640" y="2458993"/>
          <a:ext cx="4329114" cy="1828800"/>
        </p:xfrm>
        <a:graphic>
          <a:graphicData uri="http://schemas.openxmlformats.org/drawingml/2006/table">
            <a:tbl>
              <a:tblPr firstRow="1" bandRow="1">
                <a:tableStyleId>{5940675A-B579-460E-94D1-54222C63F5DA}</a:tableStyleId>
              </a:tblPr>
              <a:tblGrid>
                <a:gridCol w="1066347"/>
                <a:gridCol w="1087589"/>
                <a:gridCol w="1087589"/>
                <a:gridCol w="1087589"/>
              </a:tblGrid>
              <a:tr h="314286">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332155" y="2040885"/>
              <a:ext cx="4519440" cy="2165400"/>
            </p14:xfrm>
          </p:contentPart>
        </mc:Choice>
        <mc:Fallback xmlns="">
          <p:pic>
            <p:nvPicPr>
              <p:cNvPr id="9" name="Ink 8"/>
              <p:cNvPicPr/>
              <p:nvPr/>
            </p:nvPicPr>
            <p:blipFill>
              <a:blip r:embed="rId5"/>
              <a:stretch>
                <a:fillRect/>
              </a:stretch>
            </p:blipFill>
            <p:spPr>
              <a:xfrm>
                <a:off x="318115" y="2025765"/>
                <a:ext cx="4541400" cy="2196720"/>
              </a:xfrm>
              <a:prstGeom prst="rect">
                <a:avLst/>
              </a:prstGeom>
            </p:spPr>
          </p:pic>
        </mc:Fallback>
      </mc:AlternateContent>
      <p:graphicFrame>
        <p:nvGraphicFramePr>
          <p:cNvPr id="10" name="Table 9"/>
          <p:cNvGraphicFramePr>
            <a:graphicFrameLocks noGrp="1"/>
          </p:cNvGraphicFramePr>
          <p:nvPr>
            <p:extLst>
              <p:ext uri="{D42A27DB-BD31-4B8C-83A1-F6EECF244321}">
                <p14:modId xmlns:p14="http://schemas.microsoft.com/office/powerpoint/2010/main" val="1952548338"/>
              </p:ext>
            </p:extLst>
          </p:nvPr>
        </p:nvGraphicFramePr>
        <p:xfrm>
          <a:off x="6327608" y="1373715"/>
          <a:ext cx="5326064" cy="4023360"/>
        </p:xfrm>
        <a:graphic>
          <a:graphicData uri="http://schemas.openxmlformats.org/drawingml/2006/table">
            <a:tbl>
              <a:tblPr firstRow="1" bandRow="1">
                <a:tableStyleId>{5940675A-B579-460E-94D1-54222C63F5DA}</a:tableStyleId>
              </a:tblPr>
              <a:tblGrid>
                <a:gridCol w="1331516"/>
                <a:gridCol w="1331516"/>
                <a:gridCol w="1331516"/>
                <a:gridCol w="1331516"/>
              </a:tblGrid>
              <a:tr h="322222">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2005403" y="2822715"/>
              <a:ext cx="3859920" cy="2518200"/>
            </p14:xfrm>
          </p:contentPart>
        </mc:Choice>
        <mc:Fallback xmlns="">
          <p:pic>
            <p:nvPicPr>
              <p:cNvPr id="5" name="Ink 4"/>
              <p:cNvPicPr/>
              <p:nvPr/>
            </p:nvPicPr>
            <p:blipFill>
              <a:blip r:embed="rId7"/>
              <a:stretch>
                <a:fillRect/>
              </a:stretch>
            </p:blipFill>
            <p:spPr>
              <a:xfrm>
                <a:off x="1989923" y="2811555"/>
                <a:ext cx="3892320" cy="2545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6478403" y="977355"/>
              <a:ext cx="5025240" cy="4374000"/>
            </p14:xfrm>
          </p:contentPart>
        </mc:Choice>
        <mc:Fallback xmlns="">
          <p:pic>
            <p:nvPicPr>
              <p:cNvPr id="11" name="Ink 10"/>
              <p:cNvPicPr/>
              <p:nvPr/>
            </p:nvPicPr>
            <p:blipFill>
              <a:blip r:embed="rId9"/>
              <a:stretch>
                <a:fillRect/>
              </a:stretch>
            </p:blipFill>
            <p:spPr>
              <a:xfrm>
                <a:off x="6466523" y="963315"/>
                <a:ext cx="5049000" cy="440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2222483" y="950715"/>
              <a:ext cx="8883000" cy="2910600"/>
            </p14:xfrm>
          </p:contentPart>
        </mc:Choice>
        <mc:Fallback xmlns="">
          <p:pic>
            <p:nvPicPr>
              <p:cNvPr id="12" name="Ink 11"/>
              <p:cNvPicPr/>
              <p:nvPr/>
            </p:nvPicPr>
            <p:blipFill>
              <a:blip r:embed="rId11"/>
              <a:stretch>
                <a:fillRect/>
              </a:stretch>
            </p:blipFill>
            <p:spPr>
              <a:xfrm>
                <a:off x="2214203" y="939555"/>
                <a:ext cx="8907840" cy="293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p14:cNvContentPartPr/>
              <p14:nvPr/>
            </p14:nvContentPartPr>
            <p14:xfrm>
              <a:off x="2394923" y="1662795"/>
              <a:ext cx="8727840" cy="1856880"/>
            </p14:xfrm>
          </p:contentPart>
        </mc:Choice>
        <mc:Fallback xmlns="">
          <p:pic>
            <p:nvPicPr>
              <p:cNvPr id="13" name="Ink 12"/>
              <p:cNvPicPr/>
              <p:nvPr/>
            </p:nvPicPr>
            <p:blipFill>
              <a:blip r:embed="rId13"/>
              <a:stretch>
                <a:fillRect/>
              </a:stretch>
            </p:blipFill>
            <p:spPr>
              <a:xfrm>
                <a:off x="2384483" y="1648395"/>
                <a:ext cx="8755200" cy="188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p14:cNvContentPartPr/>
              <p14:nvPr/>
            </p14:nvContentPartPr>
            <p14:xfrm>
              <a:off x="2402483" y="2068155"/>
              <a:ext cx="9005400" cy="2559600"/>
            </p14:xfrm>
          </p:contentPart>
        </mc:Choice>
        <mc:Fallback xmlns="">
          <p:pic>
            <p:nvPicPr>
              <p:cNvPr id="14" name="Ink 13"/>
              <p:cNvPicPr/>
              <p:nvPr/>
            </p:nvPicPr>
            <p:blipFill>
              <a:blip r:embed="rId15"/>
              <a:stretch>
                <a:fillRect/>
              </a:stretch>
            </p:blipFill>
            <p:spPr>
              <a:xfrm>
                <a:off x="2390603" y="2054115"/>
                <a:ext cx="9032760" cy="259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p14:cNvContentPartPr/>
              <p14:nvPr/>
            </p14:nvContentPartPr>
            <p14:xfrm>
              <a:off x="2576723" y="2578995"/>
              <a:ext cx="8502840" cy="2147040"/>
            </p14:xfrm>
          </p:contentPart>
        </mc:Choice>
        <mc:Fallback xmlns="">
          <p:pic>
            <p:nvPicPr>
              <p:cNvPr id="15" name="Ink 14"/>
              <p:cNvPicPr/>
              <p:nvPr/>
            </p:nvPicPr>
            <p:blipFill>
              <a:blip r:embed="rId17"/>
              <a:stretch>
                <a:fillRect/>
              </a:stretch>
            </p:blipFill>
            <p:spPr>
              <a:xfrm>
                <a:off x="2564843" y="2562435"/>
                <a:ext cx="8531280" cy="2171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p14:cNvContentPartPr/>
              <p14:nvPr/>
            </p14:nvContentPartPr>
            <p14:xfrm>
              <a:off x="341640" y="5377320"/>
              <a:ext cx="11064960" cy="829080"/>
            </p14:xfrm>
          </p:contentPart>
        </mc:Choice>
        <mc:Fallback xmlns="">
          <p:pic>
            <p:nvPicPr>
              <p:cNvPr id="16" name="Ink 15"/>
              <p:cNvPicPr/>
              <p:nvPr/>
            </p:nvPicPr>
            <p:blipFill>
              <a:blip r:embed="rId19"/>
              <a:stretch>
                <a:fillRect/>
              </a:stretch>
            </p:blipFill>
            <p:spPr>
              <a:xfrm>
                <a:off x="332640" y="5365800"/>
                <a:ext cx="11088000" cy="853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 name="Ink 2"/>
              <p14:cNvContentPartPr/>
              <p14:nvPr/>
            </p14:nvContentPartPr>
            <p14:xfrm>
              <a:off x="745200" y="587880"/>
              <a:ext cx="10229400" cy="5688360"/>
            </p14:xfrm>
          </p:contentPart>
        </mc:Choice>
        <mc:Fallback>
          <p:pic>
            <p:nvPicPr>
              <p:cNvPr id="3" name="Ink 2"/>
              <p:cNvPicPr/>
              <p:nvPr/>
            </p:nvPicPr>
            <p:blipFill>
              <a:blip r:embed="rId21"/>
              <a:stretch>
                <a:fillRect/>
              </a:stretch>
            </p:blipFill>
            <p:spPr>
              <a:xfrm>
                <a:off x="731880" y="573120"/>
                <a:ext cx="10258200" cy="5717160"/>
              </a:xfrm>
              <a:prstGeom prst="rect">
                <a:avLst/>
              </a:prstGeom>
            </p:spPr>
          </p:pic>
        </mc:Fallback>
      </mc:AlternateContent>
    </p:spTree>
    <p:extLst>
      <p:ext uri="{BB962C8B-B14F-4D97-AF65-F5344CB8AC3E}">
        <p14:creationId xmlns:p14="http://schemas.microsoft.com/office/powerpoint/2010/main" val="11096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54977" y="0"/>
            <a:ext cx="9720072" cy="1499616"/>
          </a:xfrm>
        </p:spPr>
        <p:txBody>
          <a:bodyPr/>
          <a:lstStyle/>
          <a:p>
            <a:r>
              <a:rPr lang="en-US" dirty="0" smtClean="0"/>
              <a:t>Hash Function 2 – Multiplication method</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0463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800" dirty="0" smtClean="0"/>
              <a:t>This method has two steps</a:t>
            </a:r>
          </a:p>
          <a:p>
            <a:pPr marL="514350" indent="-514350" algn="just">
              <a:buFont typeface="+mj-lt"/>
              <a:buAutoNum type="arabicPeriod"/>
            </a:pPr>
            <a:r>
              <a:rPr lang="en-US" sz="2800" dirty="0" smtClean="0"/>
              <a:t>The key value </a:t>
            </a:r>
            <a:r>
              <a:rPr lang="en-US" sz="2800" dirty="0" smtClean="0">
                <a:solidFill>
                  <a:srgbClr val="FF0000"/>
                </a:solidFill>
              </a:rPr>
              <a:t>‘k’ is multiplied by a constant c </a:t>
            </a:r>
            <a:r>
              <a:rPr lang="en-US" sz="2800" dirty="0" smtClean="0"/>
              <a:t>in the range</a:t>
            </a:r>
            <a:r>
              <a:rPr lang="en-US" sz="2800" dirty="0" smtClean="0">
                <a:solidFill>
                  <a:srgbClr val="FF0000"/>
                </a:solidFill>
              </a:rPr>
              <a:t> o&lt;c&lt;1 </a:t>
            </a:r>
            <a:r>
              <a:rPr lang="en-US" sz="2800" dirty="0" smtClean="0"/>
              <a:t>and</a:t>
            </a:r>
            <a:r>
              <a:rPr lang="en-US" sz="2800" dirty="0" smtClean="0">
                <a:solidFill>
                  <a:srgbClr val="FF0000"/>
                </a:solidFill>
              </a:rPr>
              <a:t> extract the fractional part </a:t>
            </a:r>
            <a:r>
              <a:rPr lang="en-US" sz="2800" dirty="0" smtClean="0"/>
              <a:t>of the value k*c </a:t>
            </a:r>
          </a:p>
          <a:p>
            <a:pPr marL="0" indent="0" algn="just">
              <a:buNone/>
            </a:pPr>
            <a:endParaRPr lang="en-US" sz="2800" dirty="0" smtClean="0"/>
          </a:p>
          <a:p>
            <a:pPr marL="514350" indent="-514350" algn="just">
              <a:buFont typeface="+mj-lt"/>
              <a:buAutoNum type="arabicPeriod" startAt="2"/>
            </a:pPr>
            <a:r>
              <a:rPr lang="en-US" sz="2800" dirty="0" smtClean="0"/>
              <a:t>The fractional part obtained is </a:t>
            </a:r>
            <a:r>
              <a:rPr lang="en-US" sz="2800" dirty="0" smtClean="0">
                <a:solidFill>
                  <a:srgbClr val="FF0000"/>
                </a:solidFill>
              </a:rPr>
              <a:t>multiplied by ‘n</a:t>
            </a:r>
            <a:r>
              <a:rPr lang="en-US" sz="2800" dirty="0" smtClean="0"/>
              <a:t>’ (no. of indices) and </a:t>
            </a:r>
            <a:r>
              <a:rPr lang="en-US" sz="2800" dirty="0" smtClean="0">
                <a:solidFill>
                  <a:srgbClr val="FF0000"/>
                </a:solidFill>
              </a:rPr>
              <a:t>floor </a:t>
            </a:r>
            <a:r>
              <a:rPr lang="en-US" sz="2800" dirty="0" smtClean="0"/>
              <a:t>of the result is taken as hash value.</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541920" y="1222560"/>
              <a:ext cx="3059640" cy="465480"/>
            </p14:xfrm>
          </p:contentPart>
        </mc:Choice>
        <mc:Fallback xmlns="">
          <p:pic>
            <p:nvPicPr>
              <p:cNvPr id="6" name="Ink 5"/>
              <p:cNvPicPr/>
              <p:nvPr/>
            </p:nvPicPr>
            <p:blipFill>
              <a:blip r:embed="rId3"/>
              <a:stretch>
                <a:fillRect/>
              </a:stretch>
            </p:blipFill>
            <p:spPr>
              <a:xfrm>
                <a:off x="6528960" y="1206720"/>
                <a:ext cx="307620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227680" y="3489840"/>
              <a:ext cx="6004440" cy="545040"/>
            </p14:xfrm>
          </p:contentPart>
        </mc:Choice>
        <mc:Fallback xmlns="">
          <p:pic>
            <p:nvPicPr>
              <p:cNvPr id="5" name="Ink 4"/>
              <p:cNvPicPr/>
              <p:nvPr/>
            </p:nvPicPr>
            <p:blipFill>
              <a:blip r:embed="rId5"/>
              <a:stretch>
                <a:fillRect/>
              </a:stretch>
            </p:blipFill>
            <p:spPr>
              <a:xfrm>
                <a:off x="2211120" y="3473280"/>
                <a:ext cx="603792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452960" y="4978080"/>
              <a:ext cx="7329240" cy="787680"/>
            </p14:xfrm>
          </p:contentPart>
        </mc:Choice>
        <mc:Fallback xmlns="">
          <p:pic>
            <p:nvPicPr>
              <p:cNvPr id="8" name="Ink 7"/>
              <p:cNvPicPr/>
              <p:nvPr/>
            </p:nvPicPr>
            <p:blipFill>
              <a:blip r:embed="rId7"/>
              <a:stretch>
                <a:fillRect/>
              </a:stretch>
            </p:blipFill>
            <p:spPr>
              <a:xfrm>
                <a:off x="1437480" y="4964400"/>
                <a:ext cx="7361280" cy="804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1293480" y="1594440"/>
              <a:ext cx="10442880" cy="4952520"/>
            </p14:xfrm>
          </p:contentPart>
        </mc:Choice>
        <mc:Fallback>
          <p:pic>
            <p:nvPicPr>
              <p:cNvPr id="3" name="Ink 2"/>
              <p:cNvPicPr/>
              <p:nvPr/>
            </p:nvPicPr>
            <p:blipFill>
              <a:blip r:embed="rId9"/>
              <a:stretch>
                <a:fillRect/>
              </a:stretch>
            </p:blipFill>
            <p:spPr>
              <a:xfrm>
                <a:off x="1285560" y="1581120"/>
                <a:ext cx="10464840" cy="4974840"/>
              </a:xfrm>
              <a:prstGeom prst="rect">
                <a:avLst/>
              </a:prstGeom>
            </p:spPr>
          </p:pic>
        </mc:Fallback>
      </mc:AlternateContent>
    </p:spTree>
    <p:extLst>
      <p:ext uri="{BB962C8B-B14F-4D97-AF65-F5344CB8AC3E}">
        <p14:creationId xmlns:p14="http://schemas.microsoft.com/office/powerpoint/2010/main" val="296846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54977" y="0"/>
            <a:ext cx="9720072" cy="1499616"/>
          </a:xfrm>
        </p:spPr>
        <p:txBody>
          <a:bodyPr/>
          <a:lstStyle/>
          <a:p>
            <a:r>
              <a:rPr lang="en-US" dirty="0"/>
              <a:t>Hash Function 2 – Multiplication method</a:t>
            </a:r>
          </a:p>
        </p:txBody>
      </p:sp>
      <p:graphicFrame>
        <p:nvGraphicFramePr>
          <p:cNvPr id="8" name="Table 7"/>
          <p:cNvGraphicFramePr>
            <a:graphicFrameLocks noGrp="1"/>
          </p:cNvGraphicFramePr>
          <p:nvPr/>
        </p:nvGraphicFramePr>
        <p:xfrm>
          <a:off x="540640" y="2458993"/>
          <a:ext cx="4329114" cy="1828800"/>
        </p:xfrm>
        <a:graphic>
          <a:graphicData uri="http://schemas.openxmlformats.org/drawingml/2006/table">
            <a:tbl>
              <a:tblPr firstRow="1" bandRow="1">
                <a:tableStyleId>{5940675A-B579-460E-94D1-54222C63F5DA}</a:tableStyleId>
              </a:tblPr>
              <a:tblGrid>
                <a:gridCol w="1066347"/>
                <a:gridCol w="1087589"/>
                <a:gridCol w="1087589"/>
                <a:gridCol w="1087589"/>
              </a:tblGrid>
              <a:tr h="314286">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332155" y="2040885"/>
              <a:ext cx="4519440" cy="2165400"/>
            </p14:xfrm>
          </p:contentPart>
        </mc:Choice>
        <mc:Fallback xmlns="">
          <p:pic>
            <p:nvPicPr>
              <p:cNvPr id="9" name="Ink 8"/>
              <p:cNvPicPr/>
              <p:nvPr/>
            </p:nvPicPr>
            <p:blipFill>
              <a:blip r:embed="rId3"/>
              <a:stretch>
                <a:fillRect/>
              </a:stretch>
            </p:blipFill>
            <p:spPr>
              <a:xfrm>
                <a:off x="318115" y="2025765"/>
                <a:ext cx="4541400" cy="2196720"/>
              </a:xfrm>
              <a:prstGeom prst="rect">
                <a:avLst/>
              </a:prstGeom>
            </p:spPr>
          </p:pic>
        </mc:Fallback>
      </mc:AlternateContent>
      <p:graphicFrame>
        <p:nvGraphicFramePr>
          <p:cNvPr id="10" name="Table 9"/>
          <p:cNvGraphicFramePr>
            <a:graphicFrameLocks noGrp="1"/>
          </p:cNvGraphicFramePr>
          <p:nvPr/>
        </p:nvGraphicFramePr>
        <p:xfrm>
          <a:off x="6327608" y="1373715"/>
          <a:ext cx="5326064" cy="4023360"/>
        </p:xfrm>
        <a:graphic>
          <a:graphicData uri="http://schemas.openxmlformats.org/drawingml/2006/table">
            <a:tbl>
              <a:tblPr firstRow="1" bandRow="1">
                <a:tableStyleId>{5940675A-B579-460E-94D1-54222C63F5DA}</a:tableStyleId>
              </a:tblPr>
              <a:tblGrid>
                <a:gridCol w="1331516"/>
                <a:gridCol w="1331516"/>
                <a:gridCol w="1331516"/>
                <a:gridCol w="1331516"/>
              </a:tblGrid>
              <a:tr h="322222">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6478403" y="977355"/>
              <a:ext cx="5025240" cy="4374000"/>
            </p14:xfrm>
          </p:contentPart>
        </mc:Choice>
        <mc:Fallback xmlns="">
          <p:pic>
            <p:nvPicPr>
              <p:cNvPr id="11" name="Ink 10"/>
              <p:cNvPicPr/>
              <p:nvPr/>
            </p:nvPicPr>
            <p:blipFill>
              <a:blip r:embed="rId5"/>
              <a:stretch>
                <a:fillRect/>
              </a:stretch>
            </p:blipFill>
            <p:spPr>
              <a:xfrm>
                <a:off x="6466523" y="963315"/>
                <a:ext cx="5049000" cy="440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951080" y="2864880"/>
              <a:ext cx="1287360" cy="1153080"/>
            </p14:xfrm>
          </p:contentPart>
        </mc:Choice>
        <mc:Fallback xmlns="">
          <p:pic>
            <p:nvPicPr>
              <p:cNvPr id="3" name="Ink 2"/>
              <p:cNvPicPr/>
              <p:nvPr/>
            </p:nvPicPr>
            <p:blipFill>
              <a:blip r:embed="rId7"/>
              <a:stretch>
                <a:fillRect/>
              </a:stretch>
            </p:blipFill>
            <p:spPr>
              <a:xfrm>
                <a:off x="4937760" y="2852640"/>
                <a:ext cx="1314360" cy="117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94400" y="1441800"/>
              <a:ext cx="6123960" cy="4280760"/>
            </p14:xfrm>
          </p:contentPart>
        </mc:Choice>
        <mc:Fallback xmlns="">
          <p:pic>
            <p:nvPicPr>
              <p:cNvPr id="4" name="Ink 3"/>
              <p:cNvPicPr/>
              <p:nvPr/>
            </p:nvPicPr>
            <p:blipFill>
              <a:blip r:embed="rId9"/>
              <a:stretch>
                <a:fillRect/>
              </a:stretch>
            </p:blipFill>
            <p:spPr>
              <a:xfrm>
                <a:off x="177480" y="1427040"/>
                <a:ext cx="6157440" cy="429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p14:cNvContentPartPr/>
              <p14:nvPr/>
            </p14:nvContentPartPr>
            <p14:xfrm>
              <a:off x="1476360" y="5599080"/>
              <a:ext cx="4027680" cy="412200"/>
            </p14:xfrm>
          </p:contentPart>
        </mc:Choice>
        <mc:Fallback xmlns="">
          <p:pic>
            <p:nvPicPr>
              <p:cNvPr id="17" name="Ink 16"/>
              <p:cNvPicPr/>
              <p:nvPr/>
            </p:nvPicPr>
            <p:blipFill>
              <a:blip r:embed="rId11"/>
              <a:stretch>
                <a:fillRect/>
              </a:stretch>
            </p:blipFill>
            <p:spPr>
              <a:xfrm>
                <a:off x="1467360" y="5588640"/>
                <a:ext cx="404280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p14:cNvContentPartPr/>
              <p14:nvPr/>
            </p14:nvContentPartPr>
            <p14:xfrm>
              <a:off x="7872840" y="3693600"/>
              <a:ext cx="3164760" cy="156600"/>
            </p14:xfrm>
          </p:contentPart>
        </mc:Choice>
        <mc:Fallback xmlns="">
          <p:pic>
            <p:nvPicPr>
              <p:cNvPr id="18" name="Ink 17"/>
              <p:cNvPicPr/>
              <p:nvPr/>
            </p:nvPicPr>
            <p:blipFill>
              <a:blip r:embed="rId13"/>
              <a:stretch>
                <a:fillRect/>
              </a:stretch>
            </p:blipFill>
            <p:spPr>
              <a:xfrm>
                <a:off x="7857000" y="3677760"/>
                <a:ext cx="3197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p14:cNvContentPartPr/>
              <p14:nvPr/>
            </p14:nvContentPartPr>
            <p14:xfrm>
              <a:off x="131400" y="2963520"/>
              <a:ext cx="10938600" cy="3451680"/>
            </p14:xfrm>
          </p:contentPart>
        </mc:Choice>
        <mc:Fallback xmlns="">
          <p:pic>
            <p:nvPicPr>
              <p:cNvPr id="19" name="Ink 18"/>
              <p:cNvPicPr/>
              <p:nvPr/>
            </p:nvPicPr>
            <p:blipFill>
              <a:blip r:embed="rId15"/>
              <a:stretch>
                <a:fillRect/>
              </a:stretch>
            </p:blipFill>
            <p:spPr>
              <a:xfrm>
                <a:off x="115920" y="2948400"/>
                <a:ext cx="10970640" cy="348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p14:cNvContentPartPr/>
              <p14:nvPr/>
            </p14:nvContentPartPr>
            <p14:xfrm>
              <a:off x="3695760" y="4766760"/>
              <a:ext cx="7514280" cy="1700280"/>
            </p14:xfrm>
          </p:contentPart>
        </mc:Choice>
        <mc:Fallback xmlns="">
          <p:pic>
            <p:nvPicPr>
              <p:cNvPr id="20" name="Ink 19"/>
              <p:cNvPicPr/>
              <p:nvPr/>
            </p:nvPicPr>
            <p:blipFill>
              <a:blip r:embed="rId17"/>
              <a:stretch>
                <a:fillRect/>
              </a:stretch>
            </p:blipFill>
            <p:spPr>
              <a:xfrm>
                <a:off x="3679200" y="4752720"/>
                <a:ext cx="7547400" cy="1731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p14:cNvContentPartPr/>
              <p14:nvPr/>
            </p14:nvContentPartPr>
            <p14:xfrm>
              <a:off x="7171920" y="1829520"/>
              <a:ext cx="3835800" cy="4700520"/>
            </p14:xfrm>
          </p:contentPart>
        </mc:Choice>
        <mc:Fallback xmlns="">
          <p:pic>
            <p:nvPicPr>
              <p:cNvPr id="21" name="Ink 20"/>
              <p:cNvPicPr/>
              <p:nvPr/>
            </p:nvPicPr>
            <p:blipFill>
              <a:blip r:embed="rId19"/>
              <a:stretch>
                <a:fillRect/>
              </a:stretch>
            </p:blipFill>
            <p:spPr>
              <a:xfrm>
                <a:off x="7156080" y="1816200"/>
                <a:ext cx="3867120" cy="4729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 name="Ink 4"/>
              <p14:cNvContentPartPr/>
              <p14:nvPr/>
            </p14:nvContentPartPr>
            <p14:xfrm>
              <a:off x="253440" y="2905560"/>
              <a:ext cx="5329440" cy="3156120"/>
            </p14:xfrm>
          </p:contentPart>
        </mc:Choice>
        <mc:Fallback>
          <p:pic>
            <p:nvPicPr>
              <p:cNvPr id="5" name="Ink 4"/>
              <p:cNvPicPr/>
              <p:nvPr/>
            </p:nvPicPr>
            <p:blipFill>
              <a:blip r:embed="rId21"/>
              <a:stretch>
                <a:fillRect/>
              </a:stretch>
            </p:blipFill>
            <p:spPr>
              <a:xfrm>
                <a:off x="244440" y="2895480"/>
                <a:ext cx="5350680" cy="3177720"/>
              </a:xfrm>
              <a:prstGeom prst="rect">
                <a:avLst/>
              </a:prstGeom>
            </p:spPr>
          </p:pic>
        </mc:Fallback>
      </mc:AlternateContent>
    </p:spTree>
    <p:extLst>
      <p:ext uri="{BB962C8B-B14F-4D97-AF65-F5344CB8AC3E}">
        <p14:creationId xmlns:p14="http://schemas.microsoft.com/office/powerpoint/2010/main" val="346930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963CAF-8970-423B-B293-C31E35FBDBE3}"/>
              </a:ext>
            </a:extLst>
          </p:cNvPr>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Content</a:t>
            </a:r>
            <a:endParaRPr lang="en-IN" sz="3200">
              <a:solidFill>
                <a:schemeClr val="tx1"/>
              </a:solidFill>
            </a:endParaRPr>
          </a:p>
        </p:txBody>
      </p:sp>
      <p:graphicFrame>
        <p:nvGraphicFramePr>
          <p:cNvPr id="47" name="Content Placeholder 2">
            <a:extLst>
              <a:ext uri="{FF2B5EF4-FFF2-40B4-BE49-F238E27FC236}">
                <a16:creationId xmlns="" xmlns:a16="http://schemas.microsoft.com/office/drawing/2014/main" id="{F5CA6B31-4DC3-48D2-AB01-9D933E78B8D8}"/>
              </a:ext>
            </a:extLst>
          </p:cNvPr>
          <p:cNvGraphicFramePr>
            <a:graphicFrameLocks noGrp="1"/>
          </p:cNvGraphicFramePr>
          <p:nvPr>
            <p:ph idx="1"/>
            <p:extLst>
              <p:ext uri="{D42A27DB-BD31-4B8C-83A1-F6EECF244321}">
                <p14:modId xmlns:p14="http://schemas.microsoft.com/office/powerpoint/2010/main" val="417333304"/>
              </p:ext>
            </p:extLst>
          </p:nvPr>
        </p:nvGraphicFramePr>
        <p:xfrm>
          <a:off x="4721286" y="1801975"/>
          <a:ext cx="5302189" cy="473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2839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54977" y="0"/>
            <a:ext cx="9720072" cy="1499616"/>
          </a:xfrm>
        </p:spPr>
        <p:txBody>
          <a:bodyPr/>
          <a:lstStyle/>
          <a:p>
            <a:r>
              <a:rPr lang="en-US" dirty="0" smtClean="0"/>
              <a:t>Hash Function 3 – </a:t>
            </a:r>
            <a:r>
              <a:rPr lang="en-US" dirty="0" err="1" smtClean="0"/>
              <a:t>Midsquare</a:t>
            </a:r>
            <a:r>
              <a:rPr lang="en-US" dirty="0" smtClean="0"/>
              <a:t> method</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0463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800" dirty="0" smtClean="0"/>
              <a:t>This method has two steps</a:t>
            </a:r>
          </a:p>
          <a:p>
            <a:pPr marL="514350" indent="-514350" algn="just">
              <a:buFont typeface="+mj-lt"/>
              <a:buAutoNum type="arabicPeriod"/>
            </a:pPr>
            <a:r>
              <a:rPr lang="en-US" sz="2800" dirty="0" smtClean="0"/>
              <a:t>The square of key value </a:t>
            </a:r>
            <a:r>
              <a:rPr lang="en-US" sz="2800" dirty="0" smtClean="0">
                <a:solidFill>
                  <a:srgbClr val="FF0000"/>
                </a:solidFill>
              </a:rPr>
              <a:t>‘k’ </a:t>
            </a:r>
            <a:r>
              <a:rPr lang="en-US" sz="2800" dirty="0" smtClean="0"/>
              <a:t>is taken</a:t>
            </a:r>
          </a:p>
          <a:p>
            <a:pPr marL="0" indent="0" algn="just">
              <a:buNone/>
            </a:pPr>
            <a:endParaRPr lang="en-US" sz="2800" dirty="0" smtClean="0"/>
          </a:p>
          <a:p>
            <a:pPr marL="514350" indent="-514350" algn="just">
              <a:buFont typeface="+mj-lt"/>
              <a:buAutoNum type="arabicPeriod" startAt="2"/>
            </a:pPr>
            <a:r>
              <a:rPr lang="en-US" sz="2800" dirty="0" smtClean="0"/>
              <a:t>According to the size of hash table </a:t>
            </a:r>
            <a:r>
              <a:rPr lang="en-US" sz="2800" dirty="0" err="1" smtClean="0"/>
              <a:t>i.e</a:t>
            </a:r>
            <a:r>
              <a:rPr lang="en-US" sz="2800" dirty="0" smtClean="0"/>
              <a:t> n, </a:t>
            </a:r>
          </a:p>
          <a:p>
            <a:pPr marL="0" indent="0" algn="just">
              <a:buNone/>
            </a:pPr>
            <a:r>
              <a:rPr lang="en-US" sz="2800" dirty="0"/>
              <a:t>	</a:t>
            </a:r>
            <a:r>
              <a:rPr lang="en-US" sz="2800" dirty="0" smtClean="0">
                <a:solidFill>
                  <a:srgbClr val="FF0000"/>
                </a:solidFill>
              </a:rPr>
              <a:t>n digits are extracted from the middle of square as index.</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541920" y="1222560"/>
              <a:ext cx="3059640" cy="465480"/>
            </p14:xfrm>
          </p:contentPart>
        </mc:Choice>
        <mc:Fallback xmlns="">
          <p:pic>
            <p:nvPicPr>
              <p:cNvPr id="6" name="Ink 5"/>
              <p:cNvPicPr/>
              <p:nvPr/>
            </p:nvPicPr>
            <p:blipFill>
              <a:blip r:embed="rId3"/>
              <a:stretch>
                <a:fillRect/>
              </a:stretch>
            </p:blipFill>
            <p:spPr>
              <a:xfrm>
                <a:off x="6528960" y="1206720"/>
                <a:ext cx="307620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406520" y="723960"/>
              <a:ext cx="10284480" cy="3833280"/>
            </p14:xfrm>
          </p:contentPart>
        </mc:Choice>
        <mc:Fallback>
          <p:pic>
            <p:nvPicPr>
              <p:cNvPr id="3" name="Ink 2"/>
              <p:cNvPicPr/>
              <p:nvPr/>
            </p:nvPicPr>
            <p:blipFill>
              <a:blip r:embed="rId5"/>
              <a:stretch>
                <a:fillRect/>
              </a:stretch>
            </p:blipFill>
            <p:spPr>
              <a:xfrm>
                <a:off x="1390320" y="708120"/>
                <a:ext cx="10315080" cy="3865680"/>
              </a:xfrm>
              <a:prstGeom prst="rect">
                <a:avLst/>
              </a:prstGeom>
            </p:spPr>
          </p:pic>
        </mc:Fallback>
      </mc:AlternateContent>
    </p:spTree>
    <p:extLst>
      <p:ext uri="{BB962C8B-B14F-4D97-AF65-F5344CB8AC3E}">
        <p14:creationId xmlns:p14="http://schemas.microsoft.com/office/powerpoint/2010/main" val="358051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54977" y="0"/>
            <a:ext cx="9720072" cy="1499616"/>
          </a:xfrm>
        </p:spPr>
        <p:txBody>
          <a:bodyPr/>
          <a:lstStyle/>
          <a:p>
            <a:r>
              <a:rPr lang="en-US" dirty="0"/>
              <a:t>Hash Function 3 – </a:t>
            </a:r>
            <a:r>
              <a:rPr lang="en-US" dirty="0" err="1"/>
              <a:t>Midsquare</a:t>
            </a:r>
            <a:r>
              <a:rPr lang="en-US" dirty="0"/>
              <a:t> method</a:t>
            </a:r>
          </a:p>
        </p:txBody>
      </p:sp>
      <p:graphicFrame>
        <p:nvGraphicFramePr>
          <p:cNvPr id="8" name="Table 7"/>
          <p:cNvGraphicFramePr>
            <a:graphicFrameLocks noGrp="1"/>
          </p:cNvGraphicFramePr>
          <p:nvPr>
            <p:extLst>
              <p:ext uri="{D42A27DB-BD31-4B8C-83A1-F6EECF244321}">
                <p14:modId xmlns:p14="http://schemas.microsoft.com/office/powerpoint/2010/main" val="643162165"/>
              </p:ext>
            </p:extLst>
          </p:nvPr>
        </p:nvGraphicFramePr>
        <p:xfrm>
          <a:off x="512065" y="1630318"/>
          <a:ext cx="4329114" cy="1828800"/>
        </p:xfrm>
        <a:graphic>
          <a:graphicData uri="http://schemas.openxmlformats.org/drawingml/2006/table">
            <a:tbl>
              <a:tblPr firstRow="1" bandRow="1">
                <a:tableStyleId>{5940675A-B579-460E-94D1-54222C63F5DA}</a:tableStyleId>
              </a:tblPr>
              <a:tblGrid>
                <a:gridCol w="1066347"/>
                <a:gridCol w="1087589"/>
                <a:gridCol w="1087589"/>
                <a:gridCol w="1087589"/>
              </a:tblGrid>
              <a:tr h="314286">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303580" y="1212210"/>
              <a:ext cx="4519440" cy="2165400"/>
            </p14:xfrm>
          </p:contentPart>
        </mc:Choice>
        <mc:Fallback xmlns="">
          <p:pic>
            <p:nvPicPr>
              <p:cNvPr id="9" name="Ink 8"/>
              <p:cNvPicPr/>
              <p:nvPr/>
            </p:nvPicPr>
            <p:blipFill>
              <a:blip r:embed="rId3"/>
              <a:stretch>
                <a:fillRect/>
              </a:stretch>
            </p:blipFill>
            <p:spPr>
              <a:xfrm>
                <a:off x="289540" y="1197090"/>
                <a:ext cx="4541400" cy="2196720"/>
              </a:xfrm>
              <a:prstGeom prst="rect">
                <a:avLst/>
              </a:prstGeom>
            </p:spPr>
          </p:pic>
        </mc:Fallback>
      </mc:AlternateContent>
      <p:graphicFrame>
        <p:nvGraphicFramePr>
          <p:cNvPr id="10" name="Table 9"/>
          <p:cNvGraphicFramePr>
            <a:graphicFrameLocks noGrp="1"/>
          </p:cNvGraphicFramePr>
          <p:nvPr/>
        </p:nvGraphicFramePr>
        <p:xfrm>
          <a:off x="6327608" y="1373715"/>
          <a:ext cx="5326064" cy="4023360"/>
        </p:xfrm>
        <a:graphic>
          <a:graphicData uri="http://schemas.openxmlformats.org/drawingml/2006/table">
            <a:tbl>
              <a:tblPr firstRow="1" bandRow="1">
                <a:tableStyleId>{5940675A-B579-460E-94D1-54222C63F5DA}</a:tableStyleId>
              </a:tblPr>
              <a:tblGrid>
                <a:gridCol w="1331516"/>
                <a:gridCol w="1331516"/>
                <a:gridCol w="1331516"/>
                <a:gridCol w="1331516"/>
              </a:tblGrid>
              <a:tr h="322222">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6478403" y="977355"/>
              <a:ext cx="5025240" cy="4374000"/>
            </p14:xfrm>
          </p:contentPart>
        </mc:Choice>
        <mc:Fallback xmlns="">
          <p:pic>
            <p:nvPicPr>
              <p:cNvPr id="11" name="Ink 10"/>
              <p:cNvPicPr/>
              <p:nvPr/>
            </p:nvPicPr>
            <p:blipFill>
              <a:blip r:embed="rId5"/>
              <a:stretch>
                <a:fillRect/>
              </a:stretch>
            </p:blipFill>
            <p:spPr>
              <a:xfrm>
                <a:off x="6466523" y="963315"/>
                <a:ext cx="5049000" cy="4401000"/>
              </a:xfrm>
              <a:prstGeom prst="rect">
                <a:avLst/>
              </a:prstGeom>
            </p:spPr>
          </p:pic>
        </mc:Fallback>
      </mc:AlternateContent>
      <p:graphicFrame>
        <p:nvGraphicFramePr>
          <p:cNvPr id="14" name="Table 13"/>
          <p:cNvGraphicFramePr>
            <a:graphicFrameLocks noGrp="1"/>
          </p:cNvGraphicFramePr>
          <p:nvPr>
            <p:extLst>
              <p:ext uri="{D42A27DB-BD31-4B8C-83A1-F6EECF244321}">
                <p14:modId xmlns:p14="http://schemas.microsoft.com/office/powerpoint/2010/main" val="3390431577"/>
              </p:ext>
            </p:extLst>
          </p:nvPr>
        </p:nvGraphicFramePr>
        <p:xfrm>
          <a:off x="493906" y="3850200"/>
          <a:ext cx="4329114" cy="1828800"/>
        </p:xfrm>
        <a:graphic>
          <a:graphicData uri="http://schemas.openxmlformats.org/drawingml/2006/table">
            <a:tbl>
              <a:tblPr firstRow="1" bandRow="1">
                <a:tableStyleId>{5940675A-B579-460E-94D1-54222C63F5DA}</a:tableStyleId>
              </a:tblPr>
              <a:tblGrid>
                <a:gridCol w="1567153"/>
                <a:gridCol w="2025166"/>
                <a:gridCol w="736795"/>
              </a:tblGrid>
              <a:tr h="314286">
                <a:tc>
                  <a:txBody>
                    <a:bodyPr/>
                    <a:lstStyle/>
                    <a:p>
                      <a:endParaRPr lang="en-IN" dirty="0"/>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069200" y="3900960"/>
              <a:ext cx="3648600" cy="238320"/>
            </p14:xfrm>
          </p:contentPart>
        </mc:Choice>
        <mc:Fallback xmlns="">
          <p:pic>
            <p:nvPicPr>
              <p:cNvPr id="6" name="Ink 5"/>
              <p:cNvPicPr/>
              <p:nvPr/>
            </p:nvPicPr>
            <p:blipFill>
              <a:blip r:embed="rId7"/>
              <a:stretch>
                <a:fillRect/>
              </a:stretch>
            </p:blipFill>
            <p:spPr>
              <a:xfrm>
                <a:off x="1053360" y="3890520"/>
                <a:ext cx="36810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826560" y="4293360"/>
              <a:ext cx="2875680" cy="208800"/>
            </p14:xfrm>
          </p:contentPart>
        </mc:Choice>
        <mc:Fallback xmlns="">
          <p:pic>
            <p:nvPicPr>
              <p:cNvPr id="7" name="Ink 6"/>
              <p:cNvPicPr/>
              <p:nvPr/>
            </p:nvPicPr>
            <p:blipFill>
              <a:blip r:embed="rId9"/>
              <a:stretch>
                <a:fillRect/>
              </a:stretch>
            </p:blipFill>
            <p:spPr>
              <a:xfrm>
                <a:off x="813960" y="4278240"/>
                <a:ext cx="29034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2691360" y="3689640"/>
              <a:ext cx="8430840" cy="860760"/>
            </p14:xfrm>
          </p:contentPart>
        </mc:Choice>
        <mc:Fallback xmlns="">
          <p:pic>
            <p:nvPicPr>
              <p:cNvPr id="12" name="Ink 11"/>
              <p:cNvPicPr/>
              <p:nvPr/>
            </p:nvPicPr>
            <p:blipFill>
              <a:blip r:embed="rId11"/>
              <a:stretch>
                <a:fillRect/>
              </a:stretch>
            </p:blipFill>
            <p:spPr>
              <a:xfrm>
                <a:off x="2674800" y="3674160"/>
                <a:ext cx="8463960" cy="89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p14:cNvContentPartPr/>
              <p14:nvPr/>
            </p14:nvContentPartPr>
            <p14:xfrm>
              <a:off x="628920" y="2969640"/>
              <a:ext cx="10611720" cy="1943280"/>
            </p14:xfrm>
          </p:contentPart>
        </mc:Choice>
        <mc:Fallback xmlns="">
          <p:pic>
            <p:nvPicPr>
              <p:cNvPr id="13" name="Ink 12"/>
              <p:cNvPicPr/>
              <p:nvPr/>
            </p:nvPicPr>
            <p:blipFill>
              <a:blip r:embed="rId13"/>
              <a:stretch>
                <a:fillRect/>
              </a:stretch>
            </p:blipFill>
            <p:spPr>
              <a:xfrm>
                <a:off x="615960" y="2956320"/>
                <a:ext cx="10640880" cy="1972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p14:cNvContentPartPr/>
              <p14:nvPr/>
            </p14:nvContentPartPr>
            <p14:xfrm>
              <a:off x="5138640" y="3750480"/>
              <a:ext cx="960480" cy="1303200"/>
            </p14:xfrm>
          </p:contentPart>
        </mc:Choice>
        <mc:Fallback xmlns="">
          <p:pic>
            <p:nvPicPr>
              <p:cNvPr id="15" name="Ink 14"/>
              <p:cNvPicPr/>
              <p:nvPr/>
            </p:nvPicPr>
            <p:blipFill>
              <a:blip r:embed="rId15"/>
              <a:stretch>
                <a:fillRect/>
              </a:stretch>
            </p:blipFill>
            <p:spPr>
              <a:xfrm>
                <a:off x="5125680" y="3740400"/>
                <a:ext cx="982800" cy="132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p14:cNvContentPartPr/>
              <p14:nvPr/>
            </p14:nvContentPartPr>
            <p14:xfrm>
              <a:off x="781920" y="2558880"/>
              <a:ext cx="10477800" cy="2688480"/>
            </p14:xfrm>
          </p:contentPart>
        </mc:Choice>
        <mc:Fallback xmlns="">
          <p:pic>
            <p:nvPicPr>
              <p:cNvPr id="16" name="Ink 15"/>
              <p:cNvPicPr/>
              <p:nvPr/>
            </p:nvPicPr>
            <p:blipFill>
              <a:blip r:embed="rId17"/>
              <a:stretch>
                <a:fillRect/>
              </a:stretch>
            </p:blipFill>
            <p:spPr>
              <a:xfrm>
                <a:off x="775440" y="2545920"/>
                <a:ext cx="10500840" cy="27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p14:cNvContentPartPr/>
              <p14:nvPr/>
            </p14:nvContentPartPr>
            <p14:xfrm>
              <a:off x="849960" y="4391280"/>
              <a:ext cx="10226880" cy="1322640"/>
            </p14:xfrm>
          </p:contentPart>
        </mc:Choice>
        <mc:Fallback xmlns="">
          <p:pic>
            <p:nvPicPr>
              <p:cNvPr id="22" name="Ink 21"/>
              <p:cNvPicPr/>
              <p:nvPr/>
            </p:nvPicPr>
            <p:blipFill>
              <a:blip r:embed="rId19"/>
              <a:stretch>
                <a:fillRect/>
              </a:stretch>
            </p:blipFill>
            <p:spPr>
              <a:xfrm>
                <a:off x="835920" y="4376160"/>
                <a:ext cx="10257480" cy="1352880"/>
              </a:xfrm>
              <a:prstGeom prst="rect">
                <a:avLst/>
              </a:prstGeom>
            </p:spPr>
          </p:pic>
        </mc:Fallback>
      </mc:AlternateContent>
    </p:spTree>
    <p:extLst>
      <p:ext uri="{BB962C8B-B14F-4D97-AF65-F5344CB8AC3E}">
        <p14:creationId xmlns:p14="http://schemas.microsoft.com/office/powerpoint/2010/main" val="331051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54977" y="0"/>
            <a:ext cx="9720072" cy="1499616"/>
          </a:xfrm>
        </p:spPr>
        <p:txBody>
          <a:bodyPr/>
          <a:lstStyle/>
          <a:p>
            <a:r>
              <a:rPr lang="en-US" dirty="0" smtClean="0"/>
              <a:t>Hash Function 4 – folding method</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0463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800" dirty="0" smtClean="0"/>
              <a:t>This method has two steps</a:t>
            </a:r>
          </a:p>
          <a:p>
            <a:pPr marL="514350" indent="-514350" algn="just">
              <a:buFont typeface="+mj-lt"/>
              <a:buAutoNum type="arabicPeriod"/>
            </a:pPr>
            <a:r>
              <a:rPr lang="en-US" sz="2800" dirty="0" smtClean="0"/>
              <a:t>The key value K is divided into number of parts </a:t>
            </a:r>
            <a:r>
              <a:rPr lang="en-US" sz="2800" dirty="0" smtClean="0">
                <a:solidFill>
                  <a:srgbClr val="FF0000"/>
                </a:solidFill>
              </a:rPr>
              <a:t>k1, k2, ….km</a:t>
            </a:r>
            <a:r>
              <a:rPr lang="en-US" sz="2800" dirty="0" smtClean="0"/>
              <a:t>; where </a:t>
            </a:r>
            <a:r>
              <a:rPr lang="en-US" sz="2800" dirty="0"/>
              <a:t>e</a:t>
            </a:r>
            <a:r>
              <a:rPr lang="en-US" sz="2800" dirty="0" smtClean="0"/>
              <a:t>ach part has </a:t>
            </a:r>
            <a:r>
              <a:rPr lang="en-US" sz="2800" dirty="0" smtClean="0">
                <a:solidFill>
                  <a:srgbClr val="FF0000"/>
                </a:solidFill>
              </a:rPr>
              <a:t>same number of digits </a:t>
            </a:r>
            <a:r>
              <a:rPr lang="en-US" sz="2800" dirty="0" smtClean="0"/>
              <a:t>except for the last part, which can have lesser number of digits. </a:t>
            </a:r>
          </a:p>
          <a:p>
            <a:pPr marL="514350" indent="-514350" algn="just">
              <a:buFont typeface="+mj-lt"/>
              <a:buAutoNum type="arabicPeriod"/>
            </a:pPr>
            <a:r>
              <a:rPr lang="en-US" sz="2800" dirty="0" smtClean="0"/>
              <a:t>These parts are added together and hash value is obtained by </a:t>
            </a:r>
            <a:r>
              <a:rPr lang="en-US" sz="2800" dirty="0" smtClean="0">
                <a:solidFill>
                  <a:srgbClr val="FF0000"/>
                </a:solidFill>
              </a:rPr>
              <a:t>ignoring the last carry</a:t>
            </a:r>
            <a:r>
              <a:rPr lang="en-US" sz="2800" dirty="0" smtClean="0"/>
              <a:t>, if any.</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541920" y="1222560"/>
              <a:ext cx="3059640" cy="465480"/>
            </p14:xfrm>
          </p:contentPart>
        </mc:Choice>
        <mc:Fallback xmlns="">
          <p:pic>
            <p:nvPicPr>
              <p:cNvPr id="6" name="Ink 5"/>
              <p:cNvPicPr/>
              <p:nvPr/>
            </p:nvPicPr>
            <p:blipFill>
              <a:blip r:embed="rId3"/>
              <a:stretch>
                <a:fillRect/>
              </a:stretch>
            </p:blipFill>
            <p:spPr>
              <a:xfrm>
                <a:off x="6528960" y="1206720"/>
                <a:ext cx="3076200" cy="497880"/>
              </a:xfrm>
              <a:prstGeom prst="rect">
                <a:avLst/>
              </a:prstGeom>
            </p:spPr>
          </p:pic>
        </mc:Fallback>
      </mc:AlternateContent>
    </p:spTree>
    <p:extLst>
      <p:ext uri="{BB962C8B-B14F-4D97-AF65-F5344CB8AC3E}">
        <p14:creationId xmlns:p14="http://schemas.microsoft.com/office/powerpoint/2010/main" val="407342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54977" y="0"/>
            <a:ext cx="9720072" cy="1499616"/>
          </a:xfrm>
        </p:spPr>
        <p:txBody>
          <a:bodyPr/>
          <a:lstStyle/>
          <a:p>
            <a:r>
              <a:rPr lang="en-US" dirty="0"/>
              <a:t>Hash Function 4 – folding method</a:t>
            </a:r>
          </a:p>
        </p:txBody>
      </p:sp>
      <p:graphicFrame>
        <p:nvGraphicFramePr>
          <p:cNvPr id="8" name="Table 7"/>
          <p:cNvGraphicFramePr>
            <a:graphicFrameLocks noGrp="1"/>
          </p:cNvGraphicFramePr>
          <p:nvPr>
            <p:extLst/>
          </p:nvPr>
        </p:nvGraphicFramePr>
        <p:xfrm>
          <a:off x="512065" y="1630318"/>
          <a:ext cx="4329114" cy="1828800"/>
        </p:xfrm>
        <a:graphic>
          <a:graphicData uri="http://schemas.openxmlformats.org/drawingml/2006/table">
            <a:tbl>
              <a:tblPr firstRow="1" bandRow="1">
                <a:tableStyleId>{5940675A-B579-460E-94D1-54222C63F5DA}</a:tableStyleId>
              </a:tblPr>
              <a:tblGrid>
                <a:gridCol w="1066347"/>
                <a:gridCol w="1087589"/>
                <a:gridCol w="1087589"/>
                <a:gridCol w="1087589"/>
              </a:tblGrid>
              <a:tr h="314286">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303580" y="1212210"/>
              <a:ext cx="4519440" cy="2165400"/>
            </p14:xfrm>
          </p:contentPart>
        </mc:Choice>
        <mc:Fallback xmlns="">
          <p:pic>
            <p:nvPicPr>
              <p:cNvPr id="9" name="Ink 8"/>
              <p:cNvPicPr/>
              <p:nvPr/>
            </p:nvPicPr>
            <p:blipFill>
              <a:blip r:embed="rId3"/>
              <a:stretch>
                <a:fillRect/>
              </a:stretch>
            </p:blipFill>
            <p:spPr>
              <a:xfrm>
                <a:off x="289540" y="1197090"/>
                <a:ext cx="4541400" cy="2196720"/>
              </a:xfrm>
              <a:prstGeom prst="rect">
                <a:avLst/>
              </a:prstGeom>
            </p:spPr>
          </p:pic>
        </mc:Fallback>
      </mc:AlternateContent>
      <p:graphicFrame>
        <p:nvGraphicFramePr>
          <p:cNvPr id="10" name="Table 9"/>
          <p:cNvGraphicFramePr>
            <a:graphicFrameLocks noGrp="1"/>
          </p:cNvGraphicFramePr>
          <p:nvPr/>
        </p:nvGraphicFramePr>
        <p:xfrm>
          <a:off x="6327608" y="1373715"/>
          <a:ext cx="5326064" cy="4023360"/>
        </p:xfrm>
        <a:graphic>
          <a:graphicData uri="http://schemas.openxmlformats.org/drawingml/2006/table">
            <a:tbl>
              <a:tblPr firstRow="1" bandRow="1">
                <a:tableStyleId>{5940675A-B579-460E-94D1-54222C63F5DA}</a:tableStyleId>
              </a:tblPr>
              <a:tblGrid>
                <a:gridCol w="1331516"/>
                <a:gridCol w="1331516"/>
                <a:gridCol w="1331516"/>
                <a:gridCol w="1331516"/>
              </a:tblGrid>
              <a:tr h="322222">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6478403" y="977355"/>
              <a:ext cx="5025240" cy="4374000"/>
            </p14:xfrm>
          </p:contentPart>
        </mc:Choice>
        <mc:Fallback xmlns="">
          <p:pic>
            <p:nvPicPr>
              <p:cNvPr id="11" name="Ink 10"/>
              <p:cNvPicPr/>
              <p:nvPr/>
            </p:nvPicPr>
            <p:blipFill>
              <a:blip r:embed="rId5"/>
              <a:stretch>
                <a:fillRect/>
              </a:stretch>
            </p:blipFill>
            <p:spPr>
              <a:xfrm>
                <a:off x="6466523" y="963315"/>
                <a:ext cx="5049000" cy="4401000"/>
              </a:xfrm>
              <a:prstGeom prst="rect">
                <a:avLst/>
              </a:prstGeom>
            </p:spPr>
          </p:pic>
        </mc:Fallback>
      </mc:AlternateContent>
      <p:graphicFrame>
        <p:nvGraphicFramePr>
          <p:cNvPr id="17" name="Table 16"/>
          <p:cNvGraphicFramePr>
            <a:graphicFrameLocks noGrp="1"/>
          </p:cNvGraphicFramePr>
          <p:nvPr>
            <p:extLst>
              <p:ext uri="{D42A27DB-BD31-4B8C-83A1-F6EECF244321}">
                <p14:modId xmlns:p14="http://schemas.microsoft.com/office/powerpoint/2010/main" val="3910642955"/>
              </p:ext>
            </p:extLst>
          </p:nvPr>
        </p:nvGraphicFramePr>
        <p:xfrm>
          <a:off x="493906" y="4068718"/>
          <a:ext cx="4329114" cy="1828800"/>
        </p:xfrm>
        <a:graphic>
          <a:graphicData uri="http://schemas.openxmlformats.org/drawingml/2006/table">
            <a:tbl>
              <a:tblPr firstRow="1" bandRow="1">
                <a:tableStyleId>{5940675A-B579-460E-94D1-54222C63F5DA}</a:tableStyleId>
              </a:tblPr>
              <a:tblGrid>
                <a:gridCol w="1066347"/>
                <a:gridCol w="1087589"/>
                <a:gridCol w="1087589"/>
                <a:gridCol w="1087589"/>
              </a:tblGrid>
              <a:tr h="314286">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848160" y="2624760"/>
              <a:ext cx="5226480" cy="1728000"/>
            </p14:xfrm>
          </p:contentPart>
        </mc:Choice>
        <mc:Fallback xmlns="">
          <p:pic>
            <p:nvPicPr>
              <p:cNvPr id="3" name="Ink 2"/>
              <p:cNvPicPr/>
              <p:nvPr/>
            </p:nvPicPr>
            <p:blipFill>
              <a:blip r:embed="rId7"/>
              <a:stretch>
                <a:fillRect/>
              </a:stretch>
            </p:blipFill>
            <p:spPr>
              <a:xfrm>
                <a:off x="833760" y="2614680"/>
                <a:ext cx="5252040" cy="174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685080" y="2250360"/>
              <a:ext cx="10335240" cy="2525040"/>
            </p14:xfrm>
          </p:contentPart>
        </mc:Choice>
        <mc:Fallback xmlns="">
          <p:pic>
            <p:nvPicPr>
              <p:cNvPr id="4" name="Ink 3"/>
              <p:cNvPicPr/>
              <p:nvPr/>
            </p:nvPicPr>
            <p:blipFill>
              <a:blip r:embed="rId9"/>
              <a:stretch>
                <a:fillRect/>
              </a:stretch>
            </p:blipFill>
            <p:spPr>
              <a:xfrm>
                <a:off x="676080" y="2237040"/>
                <a:ext cx="10359720" cy="2547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594360" y="4813920"/>
              <a:ext cx="10558800" cy="335880"/>
            </p14:xfrm>
          </p:contentPart>
        </mc:Choice>
        <mc:Fallback xmlns="">
          <p:pic>
            <p:nvPicPr>
              <p:cNvPr id="5" name="Ink 4"/>
              <p:cNvPicPr/>
              <p:nvPr/>
            </p:nvPicPr>
            <p:blipFill>
              <a:blip r:embed="rId11"/>
              <a:stretch>
                <a:fillRect/>
              </a:stretch>
            </p:blipFill>
            <p:spPr>
              <a:xfrm>
                <a:off x="587880" y="4803480"/>
                <a:ext cx="105807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p14:cNvContentPartPr/>
              <p14:nvPr/>
            </p14:nvContentPartPr>
            <p14:xfrm>
              <a:off x="745920" y="3706920"/>
              <a:ext cx="10447560" cy="1822680"/>
            </p14:xfrm>
          </p:contentPart>
        </mc:Choice>
        <mc:Fallback xmlns="">
          <p:pic>
            <p:nvPicPr>
              <p:cNvPr id="18" name="Ink 17"/>
              <p:cNvPicPr/>
              <p:nvPr/>
            </p:nvPicPr>
            <p:blipFill>
              <a:blip r:embed="rId13"/>
              <a:stretch>
                <a:fillRect/>
              </a:stretch>
            </p:blipFill>
            <p:spPr>
              <a:xfrm>
                <a:off x="738360" y="3693600"/>
                <a:ext cx="10465920" cy="1844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p14:cNvContentPartPr/>
              <p14:nvPr/>
            </p14:nvContentPartPr>
            <p14:xfrm>
              <a:off x="712800" y="1803600"/>
              <a:ext cx="10343160" cy="4075560"/>
            </p14:xfrm>
          </p:contentPart>
        </mc:Choice>
        <mc:Fallback xmlns="">
          <p:pic>
            <p:nvPicPr>
              <p:cNvPr id="19" name="Ink 18"/>
              <p:cNvPicPr/>
              <p:nvPr/>
            </p:nvPicPr>
            <p:blipFill>
              <a:blip r:embed="rId15"/>
              <a:stretch>
                <a:fillRect/>
              </a:stretch>
            </p:blipFill>
            <p:spPr>
              <a:xfrm>
                <a:off x="699840" y="1791360"/>
                <a:ext cx="10364040" cy="4094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 name="Ink 5"/>
              <p14:cNvContentPartPr/>
              <p14:nvPr/>
            </p14:nvContentPartPr>
            <p14:xfrm>
              <a:off x="1623240" y="1970280"/>
              <a:ext cx="2772360" cy="3544920"/>
            </p14:xfrm>
          </p:contentPart>
        </mc:Choice>
        <mc:Fallback>
          <p:pic>
            <p:nvPicPr>
              <p:cNvPr id="6" name="Ink 5"/>
              <p:cNvPicPr/>
              <p:nvPr/>
            </p:nvPicPr>
            <p:blipFill>
              <a:blip r:embed="rId17"/>
              <a:stretch>
                <a:fillRect/>
              </a:stretch>
            </p:blipFill>
            <p:spPr>
              <a:xfrm>
                <a:off x="1615680" y="1958400"/>
                <a:ext cx="2793240" cy="3569400"/>
              </a:xfrm>
              <a:prstGeom prst="rect">
                <a:avLst/>
              </a:prstGeom>
            </p:spPr>
          </p:pic>
        </mc:Fallback>
      </mc:AlternateContent>
    </p:spTree>
    <p:extLst>
      <p:ext uri="{BB962C8B-B14F-4D97-AF65-F5344CB8AC3E}">
        <p14:creationId xmlns:p14="http://schemas.microsoft.com/office/powerpoint/2010/main" val="37691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54977" y="0"/>
            <a:ext cx="9720072" cy="1499616"/>
          </a:xfrm>
        </p:spPr>
        <p:txBody>
          <a:bodyPr/>
          <a:lstStyle/>
          <a:p>
            <a:r>
              <a:rPr lang="en-US" dirty="0"/>
              <a:t>Hash Function 4 – folding method</a:t>
            </a:r>
          </a:p>
        </p:txBody>
      </p:sp>
      <p:graphicFrame>
        <p:nvGraphicFramePr>
          <p:cNvPr id="8" name="Table 7"/>
          <p:cNvGraphicFramePr>
            <a:graphicFrameLocks noGrp="1"/>
          </p:cNvGraphicFramePr>
          <p:nvPr>
            <p:extLst/>
          </p:nvPr>
        </p:nvGraphicFramePr>
        <p:xfrm>
          <a:off x="512065" y="1630318"/>
          <a:ext cx="4329114" cy="1828800"/>
        </p:xfrm>
        <a:graphic>
          <a:graphicData uri="http://schemas.openxmlformats.org/drawingml/2006/table">
            <a:tbl>
              <a:tblPr firstRow="1" bandRow="1">
                <a:tableStyleId>{5940675A-B579-460E-94D1-54222C63F5DA}</a:tableStyleId>
              </a:tblPr>
              <a:tblGrid>
                <a:gridCol w="1066347"/>
                <a:gridCol w="1087589"/>
                <a:gridCol w="1087589"/>
                <a:gridCol w="1087589"/>
              </a:tblGrid>
              <a:tr h="314286">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303580" y="1212210"/>
              <a:ext cx="4519440" cy="2165400"/>
            </p14:xfrm>
          </p:contentPart>
        </mc:Choice>
        <mc:Fallback xmlns="">
          <p:pic>
            <p:nvPicPr>
              <p:cNvPr id="9" name="Ink 8"/>
              <p:cNvPicPr/>
              <p:nvPr/>
            </p:nvPicPr>
            <p:blipFill>
              <a:blip r:embed="rId3"/>
              <a:stretch>
                <a:fillRect/>
              </a:stretch>
            </p:blipFill>
            <p:spPr>
              <a:xfrm>
                <a:off x="289540" y="1197090"/>
                <a:ext cx="4541400" cy="2196720"/>
              </a:xfrm>
              <a:prstGeom prst="rect">
                <a:avLst/>
              </a:prstGeom>
            </p:spPr>
          </p:pic>
        </mc:Fallback>
      </mc:AlternateContent>
      <p:graphicFrame>
        <p:nvGraphicFramePr>
          <p:cNvPr id="10" name="Table 9"/>
          <p:cNvGraphicFramePr>
            <a:graphicFrameLocks noGrp="1"/>
          </p:cNvGraphicFramePr>
          <p:nvPr/>
        </p:nvGraphicFramePr>
        <p:xfrm>
          <a:off x="6327608" y="1373715"/>
          <a:ext cx="5326064" cy="4023360"/>
        </p:xfrm>
        <a:graphic>
          <a:graphicData uri="http://schemas.openxmlformats.org/drawingml/2006/table">
            <a:tbl>
              <a:tblPr firstRow="1" bandRow="1">
                <a:tableStyleId>{5940675A-B579-460E-94D1-54222C63F5DA}</a:tableStyleId>
              </a:tblPr>
              <a:tblGrid>
                <a:gridCol w="1331516"/>
                <a:gridCol w="1331516"/>
                <a:gridCol w="1331516"/>
                <a:gridCol w="1331516"/>
              </a:tblGrid>
              <a:tr h="322222">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9852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6478403" y="977355"/>
              <a:ext cx="5025240" cy="896400"/>
            </p14:xfrm>
          </p:contentPart>
        </mc:Choice>
        <mc:Fallback xmlns="">
          <p:pic>
            <p:nvPicPr>
              <p:cNvPr id="11" name="Ink 10"/>
              <p:cNvPicPr/>
              <p:nvPr/>
            </p:nvPicPr>
            <p:blipFill>
              <a:blip r:embed="rId5"/>
              <a:stretch>
                <a:fillRect/>
              </a:stretch>
            </p:blipFill>
            <p:spPr>
              <a:xfrm>
                <a:off x="6466523" y="963315"/>
                <a:ext cx="5049000" cy="927000"/>
              </a:xfrm>
              <a:prstGeom prst="rect">
                <a:avLst/>
              </a:prstGeom>
            </p:spPr>
          </p:pic>
        </mc:Fallback>
      </mc:AlternateContent>
      <p:graphicFrame>
        <p:nvGraphicFramePr>
          <p:cNvPr id="17" name="Table 16"/>
          <p:cNvGraphicFramePr>
            <a:graphicFrameLocks noGrp="1"/>
          </p:cNvGraphicFramePr>
          <p:nvPr>
            <p:extLst/>
          </p:nvPr>
        </p:nvGraphicFramePr>
        <p:xfrm>
          <a:off x="493906" y="4068718"/>
          <a:ext cx="4329114" cy="1828800"/>
        </p:xfrm>
        <a:graphic>
          <a:graphicData uri="http://schemas.openxmlformats.org/drawingml/2006/table">
            <a:tbl>
              <a:tblPr firstRow="1" bandRow="1">
                <a:tableStyleId>{5940675A-B579-460E-94D1-54222C63F5DA}</a:tableStyleId>
              </a:tblPr>
              <a:tblGrid>
                <a:gridCol w="1066347"/>
                <a:gridCol w="1087589"/>
                <a:gridCol w="1087589"/>
                <a:gridCol w="1087589"/>
              </a:tblGrid>
              <a:tr h="314286">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23199">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848160" y="2624760"/>
              <a:ext cx="5226480" cy="1728000"/>
            </p14:xfrm>
          </p:contentPart>
        </mc:Choice>
        <mc:Fallback xmlns="">
          <p:pic>
            <p:nvPicPr>
              <p:cNvPr id="3" name="Ink 2"/>
              <p:cNvPicPr/>
              <p:nvPr/>
            </p:nvPicPr>
            <p:blipFill>
              <a:blip r:embed="rId7"/>
              <a:stretch>
                <a:fillRect/>
              </a:stretch>
            </p:blipFill>
            <p:spPr>
              <a:xfrm>
                <a:off x="833760" y="2614680"/>
                <a:ext cx="5252040" cy="174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724320" y="1095120"/>
              <a:ext cx="10282680" cy="3674160"/>
            </p14:xfrm>
          </p:contentPart>
        </mc:Choice>
        <mc:Fallback xmlns="">
          <p:pic>
            <p:nvPicPr>
              <p:cNvPr id="6" name="Ink 5"/>
              <p:cNvPicPr/>
              <p:nvPr/>
            </p:nvPicPr>
            <p:blipFill>
              <a:blip r:embed="rId9"/>
              <a:stretch>
                <a:fillRect/>
              </a:stretch>
            </p:blipFill>
            <p:spPr>
              <a:xfrm>
                <a:off x="707760" y="1083960"/>
                <a:ext cx="10314720" cy="36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555480" y="4065120"/>
              <a:ext cx="10486440" cy="1131480"/>
            </p14:xfrm>
          </p:contentPart>
        </mc:Choice>
        <mc:Fallback xmlns="">
          <p:pic>
            <p:nvPicPr>
              <p:cNvPr id="7" name="Ink 6"/>
              <p:cNvPicPr/>
              <p:nvPr/>
            </p:nvPicPr>
            <p:blipFill>
              <a:blip r:embed="rId11"/>
              <a:stretch>
                <a:fillRect/>
              </a:stretch>
            </p:blipFill>
            <p:spPr>
              <a:xfrm>
                <a:off x="550440" y="4048560"/>
                <a:ext cx="10508400" cy="1153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771120" y="2537640"/>
              <a:ext cx="10515240" cy="2977920"/>
            </p14:xfrm>
          </p:contentPart>
        </mc:Choice>
        <mc:Fallback xmlns="">
          <p:pic>
            <p:nvPicPr>
              <p:cNvPr id="12" name="Ink 11"/>
              <p:cNvPicPr/>
              <p:nvPr/>
            </p:nvPicPr>
            <p:blipFill>
              <a:blip r:embed="rId13"/>
              <a:stretch>
                <a:fillRect/>
              </a:stretch>
            </p:blipFill>
            <p:spPr>
              <a:xfrm>
                <a:off x="766440" y="2522880"/>
                <a:ext cx="10535400" cy="299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679680" y="1853280"/>
              <a:ext cx="10322640" cy="4010400"/>
            </p14:xfrm>
          </p:contentPart>
        </mc:Choice>
        <mc:Fallback xmlns="">
          <p:pic>
            <p:nvPicPr>
              <p:cNvPr id="13" name="Ink 12"/>
              <p:cNvPicPr/>
              <p:nvPr/>
            </p:nvPicPr>
            <p:blipFill>
              <a:blip r:embed="rId15"/>
              <a:stretch>
                <a:fillRect/>
              </a:stretch>
            </p:blipFill>
            <p:spPr>
              <a:xfrm>
                <a:off x="664560" y="1838160"/>
                <a:ext cx="10353960" cy="4029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p14:cNvContentPartPr/>
              <p14:nvPr/>
            </p14:nvContentPartPr>
            <p14:xfrm>
              <a:off x="2838960" y="3336480"/>
              <a:ext cx="4260240" cy="2506680"/>
            </p14:xfrm>
          </p:contentPart>
        </mc:Choice>
        <mc:Fallback>
          <p:pic>
            <p:nvPicPr>
              <p:cNvPr id="4" name="Ink 3"/>
              <p:cNvPicPr/>
              <p:nvPr/>
            </p:nvPicPr>
            <p:blipFill>
              <a:blip r:embed="rId17"/>
              <a:stretch>
                <a:fillRect/>
              </a:stretch>
            </p:blipFill>
            <p:spPr>
              <a:xfrm>
                <a:off x="2828520" y="3330000"/>
                <a:ext cx="4277160" cy="2520720"/>
              </a:xfrm>
              <a:prstGeom prst="rect">
                <a:avLst/>
              </a:prstGeom>
            </p:spPr>
          </p:pic>
        </mc:Fallback>
      </mc:AlternateContent>
    </p:spTree>
    <p:extLst>
      <p:ext uri="{BB962C8B-B14F-4D97-AF65-F5344CB8AC3E}">
        <p14:creationId xmlns:p14="http://schemas.microsoft.com/office/powerpoint/2010/main" val="167312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Collision Resolution</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When two keys are hashed to same location, then this situation is called </a:t>
            </a:r>
            <a:r>
              <a:rPr lang="en-US" sz="3200" dirty="0">
                <a:solidFill>
                  <a:srgbClr val="FF0000"/>
                </a:solidFill>
              </a:rPr>
              <a:t>collision</a:t>
            </a:r>
            <a:r>
              <a:rPr lang="en-US" sz="3200" dirty="0" smtClean="0">
                <a:solidFill>
                  <a:srgbClr val="FF0000"/>
                </a:solidFill>
              </a:rPr>
              <a:t>.</a:t>
            </a:r>
          </a:p>
          <a:p>
            <a:pPr lvl="1">
              <a:buFont typeface="Arial" panose="020B0604020202020204" pitchFamily="34" charset="0"/>
              <a:buChar char="•"/>
            </a:pPr>
            <a:r>
              <a:rPr lang="en-US" sz="2800" dirty="0"/>
              <a:t>Two keys mapped to the same hash value.</a:t>
            </a:r>
          </a:p>
          <a:p>
            <a:pPr>
              <a:buFont typeface="Arial" panose="020B0604020202020204" pitchFamily="34" charset="0"/>
              <a:buChar char="•"/>
            </a:pPr>
            <a:r>
              <a:rPr lang="en-US" sz="2800" dirty="0" smtClean="0"/>
              <a:t> </a:t>
            </a:r>
            <a:r>
              <a:rPr lang="en-US" sz="2800" dirty="0"/>
              <a:t>This will be avoided by using two simple methods. </a:t>
            </a:r>
            <a:endParaRPr lang="en-US" sz="2800" dirty="0" smtClean="0"/>
          </a:p>
          <a:p>
            <a:pPr lvl="5">
              <a:buFont typeface="Arial" panose="020B0604020202020204" pitchFamily="34" charset="0"/>
              <a:buChar char="•"/>
            </a:pPr>
            <a:r>
              <a:rPr lang="en-US" sz="3200" b="1" dirty="0">
                <a:solidFill>
                  <a:srgbClr val="7030A0"/>
                </a:solidFill>
              </a:rPr>
              <a:t>Open Hashing (Separate </a:t>
            </a:r>
            <a:r>
              <a:rPr lang="en-US" sz="3200" b="1" dirty="0" smtClean="0">
                <a:solidFill>
                  <a:srgbClr val="7030A0"/>
                </a:solidFill>
              </a:rPr>
              <a:t>Chaining)</a:t>
            </a:r>
            <a:endParaRPr lang="en-US" sz="3200" b="1" dirty="0">
              <a:solidFill>
                <a:srgbClr val="7030A0"/>
              </a:solidFill>
            </a:endParaRPr>
          </a:p>
          <a:p>
            <a:pPr lvl="5">
              <a:buFont typeface="Arial" panose="020B0604020202020204" pitchFamily="34" charset="0"/>
              <a:buChar char="•"/>
            </a:pPr>
            <a:r>
              <a:rPr lang="en-US" sz="3200" b="1" dirty="0">
                <a:solidFill>
                  <a:srgbClr val="7030A0"/>
                </a:solidFill>
              </a:rPr>
              <a:t>Closed Hashing (Open </a:t>
            </a:r>
            <a:r>
              <a:rPr lang="en-US" sz="3200" b="1" dirty="0" smtClean="0">
                <a:solidFill>
                  <a:srgbClr val="7030A0"/>
                </a:solidFill>
              </a:rPr>
              <a:t>Addressing)</a:t>
            </a:r>
            <a:endParaRPr lang="en-US" sz="3200" b="1" dirty="0">
              <a:solidFill>
                <a:srgbClr val="7030A0"/>
              </a:solidFill>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196280" y="3875400"/>
              <a:ext cx="8234280" cy="1092960"/>
            </p14:xfrm>
          </p:contentPart>
        </mc:Choice>
        <mc:Fallback>
          <p:pic>
            <p:nvPicPr>
              <p:cNvPr id="3" name="Ink 2"/>
              <p:cNvPicPr/>
              <p:nvPr/>
            </p:nvPicPr>
            <p:blipFill>
              <a:blip r:embed="rId3"/>
              <a:stretch>
                <a:fillRect/>
              </a:stretch>
            </p:blipFill>
            <p:spPr>
              <a:xfrm>
                <a:off x="1183320" y="3865680"/>
                <a:ext cx="8262360" cy="1114560"/>
              </a:xfrm>
              <a:prstGeom prst="rect">
                <a:avLst/>
              </a:prstGeom>
            </p:spPr>
          </p:pic>
        </mc:Fallback>
      </mc:AlternateContent>
    </p:spTree>
    <p:extLst>
      <p:ext uri="{BB962C8B-B14F-4D97-AF65-F5344CB8AC3E}">
        <p14:creationId xmlns:p14="http://schemas.microsoft.com/office/powerpoint/2010/main" val="123781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a:t>Closed </a:t>
            </a:r>
            <a:r>
              <a:rPr lang="en-US" dirty="0" smtClean="0"/>
              <a:t>Hashing </a:t>
            </a:r>
            <a:r>
              <a:rPr lang="en-US" dirty="0"/>
              <a:t>(Open Addressing)</a:t>
            </a:r>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 Open addressing, the elements are hashed to the table </a:t>
            </a:r>
            <a:r>
              <a:rPr lang="en-US" sz="3200" dirty="0" smtClean="0"/>
              <a:t>itself.</a:t>
            </a:r>
          </a:p>
          <a:p>
            <a:pPr>
              <a:buFont typeface="Arial" panose="020B0604020202020204" pitchFamily="34" charset="0"/>
              <a:buChar char="•"/>
            </a:pPr>
            <a:r>
              <a:rPr lang="en-US" sz="3200" dirty="0" smtClean="0"/>
              <a:t>If </a:t>
            </a:r>
            <a:r>
              <a:rPr lang="en-US" sz="3200" dirty="0"/>
              <a:t>two elements hash to the same location, a collision occurs</a:t>
            </a:r>
            <a:r>
              <a:rPr lang="en-US" sz="3200" dirty="0" smtClean="0"/>
              <a:t>.</a:t>
            </a:r>
          </a:p>
          <a:p>
            <a:pPr>
              <a:buFont typeface="Arial" panose="020B0604020202020204" pitchFamily="34" charset="0"/>
              <a:buChar char="•"/>
            </a:pPr>
            <a:r>
              <a:rPr lang="en-US" sz="3200" dirty="0" smtClean="0"/>
              <a:t>To </a:t>
            </a:r>
            <a:r>
              <a:rPr lang="en-US" sz="3200" dirty="0"/>
              <a:t>resolve the collision, an empty location is searched for. </a:t>
            </a:r>
            <a:endParaRPr lang="en-US" sz="3200" dirty="0" smtClean="0"/>
          </a:p>
          <a:p>
            <a:pPr>
              <a:buFont typeface="Arial" panose="020B0604020202020204" pitchFamily="34" charset="0"/>
              <a:buChar char="•"/>
            </a:pPr>
            <a:r>
              <a:rPr lang="en-US" sz="3200" dirty="0"/>
              <a:t>The hash function for open addressing is given </a:t>
            </a:r>
            <a:r>
              <a:rPr lang="en-US" sz="3200" dirty="0" smtClean="0"/>
              <a:t>as, generally,</a:t>
            </a:r>
            <a:endParaRPr lang="en-US" sz="3200" b="1" dirty="0">
              <a:solidFill>
                <a:srgbClr val="7030A0"/>
              </a:solidFill>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958963" y="4376205"/>
              <a:ext cx="8381160" cy="1475280"/>
            </p14:xfrm>
          </p:contentPart>
        </mc:Choice>
        <mc:Fallback xmlns="">
          <p:pic>
            <p:nvPicPr>
              <p:cNvPr id="3" name="Ink 2"/>
              <p:cNvPicPr/>
              <p:nvPr/>
            </p:nvPicPr>
            <p:blipFill>
              <a:blip r:embed="rId3"/>
              <a:stretch>
                <a:fillRect/>
              </a:stretch>
            </p:blipFill>
            <p:spPr>
              <a:xfrm>
                <a:off x="1942763" y="4363245"/>
                <a:ext cx="8410680" cy="1497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4436640" y="1797480"/>
              <a:ext cx="6602040" cy="3405240"/>
            </p14:xfrm>
          </p:contentPart>
        </mc:Choice>
        <mc:Fallback>
          <p:pic>
            <p:nvPicPr>
              <p:cNvPr id="5" name="Ink 4"/>
              <p:cNvPicPr/>
              <p:nvPr/>
            </p:nvPicPr>
            <p:blipFill>
              <a:blip r:embed="rId5"/>
              <a:stretch>
                <a:fillRect/>
              </a:stretch>
            </p:blipFill>
            <p:spPr>
              <a:xfrm>
                <a:off x="4427640" y="1785240"/>
                <a:ext cx="6625440" cy="3420720"/>
              </a:xfrm>
              <a:prstGeom prst="rect">
                <a:avLst/>
              </a:prstGeom>
            </p:spPr>
          </p:pic>
        </mc:Fallback>
      </mc:AlternateContent>
    </p:spTree>
    <p:extLst>
      <p:ext uri="{BB962C8B-B14F-4D97-AF65-F5344CB8AC3E}">
        <p14:creationId xmlns:p14="http://schemas.microsoft.com/office/powerpoint/2010/main" val="273100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a:t>Closed Hashing (Open Addressing)</a:t>
            </a:r>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Open addressing needs a </a:t>
            </a:r>
            <a:r>
              <a:rPr lang="en-US" sz="3200" dirty="0">
                <a:solidFill>
                  <a:srgbClr val="7030A0"/>
                </a:solidFill>
              </a:rPr>
              <a:t>large table </a:t>
            </a:r>
            <a:r>
              <a:rPr lang="en-US" sz="3200" dirty="0"/>
              <a:t>than separate chaining because all the data will be stored inside the hash table</a:t>
            </a:r>
            <a:r>
              <a:rPr lang="en-US" sz="3200" dirty="0" smtClean="0"/>
              <a:t>.</a:t>
            </a:r>
          </a:p>
          <a:p>
            <a:pPr>
              <a:buFont typeface="Arial" panose="020B0604020202020204" pitchFamily="34" charset="0"/>
              <a:buChar char="•"/>
            </a:pPr>
            <a:r>
              <a:rPr lang="en-US" sz="3200" dirty="0" smtClean="0"/>
              <a:t>There </a:t>
            </a:r>
            <a:r>
              <a:rPr lang="en-US" sz="3200" dirty="0"/>
              <a:t>are </a:t>
            </a:r>
            <a:r>
              <a:rPr lang="en-US" sz="3200" dirty="0">
                <a:solidFill>
                  <a:srgbClr val="FF0000"/>
                </a:solidFill>
              </a:rPr>
              <a:t>3 collision resolution techniques:</a:t>
            </a:r>
          </a:p>
          <a:p>
            <a:pPr marL="1483614" lvl="6" indent="-514350">
              <a:buFont typeface="+mj-lt"/>
              <a:buAutoNum type="arabicPeriod"/>
            </a:pPr>
            <a:r>
              <a:rPr lang="en-US" sz="3600" dirty="0">
                <a:solidFill>
                  <a:srgbClr val="00B0F0"/>
                </a:solidFill>
              </a:rPr>
              <a:t>Linear Probing</a:t>
            </a:r>
          </a:p>
          <a:p>
            <a:pPr marL="1483614" lvl="6" indent="-514350">
              <a:buFont typeface="+mj-lt"/>
              <a:buAutoNum type="arabicPeriod"/>
            </a:pPr>
            <a:r>
              <a:rPr lang="en-US" sz="3600" dirty="0">
                <a:solidFill>
                  <a:srgbClr val="00B0F0"/>
                </a:solidFill>
              </a:rPr>
              <a:t>Quadratic Probing</a:t>
            </a:r>
          </a:p>
          <a:p>
            <a:pPr marL="1483614" lvl="6" indent="-514350">
              <a:buFont typeface="+mj-lt"/>
              <a:buAutoNum type="arabicPeriod"/>
            </a:pPr>
            <a:r>
              <a:rPr lang="en-US" sz="3600" dirty="0">
                <a:solidFill>
                  <a:srgbClr val="00B0F0"/>
                </a:solidFill>
              </a:rPr>
              <a:t>Double Hashing</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969800" y="1858320"/>
              <a:ext cx="1958040" cy="604440"/>
            </p14:xfrm>
          </p:contentPart>
        </mc:Choice>
        <mc:Fallback>
          <p:pic>
            <p:nvPicPr>
              <p:cNvPr id="3" name="Ink 2"/>
              <p:cNvPicPr/>
              <p:nvPr/>
            </p:nvPicPr>
            <p:blipFill>
              <a:blip r:embed="rId3"/>
              <a:stretch>
                <a:fillRect/>
              </a:stretch>
            </p:blipFill>
            <p:spPr>
              <a:xfrm>
                <a:off x="4963680" y="1848600"/>
                <a:ext cx="1974600" cy="627120"/>
              </a:xfrm>
              <a:prstGeom prst="rect">
                <a:avLst/>
              </a:prstGeom>
            </p:spPr>
          </p:pic>
        </mc:Fallback>
      </mc:AlternateContent>
    </p:spTree>
    <p:extLst>
      <p:ext uri="{BB962C8B-B14F-4D97-AF65-F5344CB8AC3E}">
        <p14:creationId xmlns:p14="http://schemas.microsoft.com/office/powerpoint/2010/main" val="23165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a:t>Closed Hashing - Linear </a:t>
            </a:r>
            <a:r>
              <a:rPr lang="en-US" dirty="0" smtClean="0"/>
              <a:t>Probing</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3600" dirty="0" smtClean="0"/>
              <a:t>To resolve collision, colliding records are stored in </a:t>
            </a:r>
            <a:r>
              <a:rPr lang="en-US" sz="3600" dirty="0" smtClean="0">
                <a:solidFill>
                  <a:srgbClr val="660066"/>
                </a:solidFill>
              </a:rPr>
              <a:t>next available memory location.</a:t>
            </a:r>
          </a:p>
          <a:p>
            <a:pPr algn="just">
              <a:buFont typeface="Arial" panose="020B0604020202020204" pitchFamily="34" charset="0"/>
              <a:buChar char="•"/>
            </a:pPr>
            <a:r>
              <a:rPr lang="en-US" sz="3600" dirty="0" smtClean="0"/>
              <a:t>This technique is known as </a:t>
            </a:r>
            <a:r>
              <a:rPr lang="en-US" sz="3600" dirty="0" smtClean="0">
                <a:solidFill>
                  <a:srgbClr val="FF0000"/>
                </a:solidFill>
              </a:rPr>
              <a:t>linear probing.</a:t>
            </a:r>
          </a:p>
          <a:p>
            <a:pPr algn="just">
              <a:buFont typeface="Arial" panose="020B0604020202020204" pitchFamily="34" charset="0"/>
              <a:buChar char="•"/>
            </a:pPr>
            <a:r>
              <a:rPr lang="en-US" sz="3600" dirty="0" smtClean="0"/>
              <a:t>Linear probing resolves hash collision by </a:t>
            </a:r>
            <a:r>
              <a:rPr lang="en-US" sz="3600" dirty="0" smtClean="0">
                <a:solidFill>
                  <a:srgbClr val="7030A0"/>
                </a:solidFill>
              </a:rPr>
              <a:t>sequentially searching a hash table </a:t>
            </a:r>
            <a:r>
              <a:rPr lang="en-US" sz="3600" dirty="0" smtClean="0"/>
              <a:t>beginning at the location returned by the hash function.</a:t>
            </a:r>
            <a:endParaRPr lang="en-US" sz="3600"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729270" y="5207400"/>
              <a:ext cx="10918800" cy="1650600"/>
            </p14:xfrm>
          </p:contentPart>
        </mc:Choice>
        <mc:Fallback xmlns="">
          <p:pic>
            <p:nvPicPr>
              <p:cNvPr id="3" name="Ink 2"/>
              <p:cNvPicPr/>
              <p:nvPr/>
            </p:nvPicPr>
            <p:blipFill>
              <a:blip r:embed="rId3"/>
              <a:stretch>
                <a:fillRect/>
              </a:stretch>
            </p:blipFill>
            <p:spPr>
              <a:xfrm>
                <a:off x="719190" y="5193360"/>
                <a:ext cx="10945440" cy="1679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019880" y="388800"/>
              <a:ext cx="10221480" cy="5758200"/>
            </p14:xfrm>
          </p:contentPart>
        </mc:Choice>
        <mc:Fallback>
          <p:pic>
            <p:nvPicPr>
              <p:cNvPr id="5" name="Ink 4"/>
              <p:cNvPicPr/>
              <p:nvPr/>
            </p:nvPicPr>
            <p:blipFill>
              <a:blip r:embed="rId5"/>
              <a:stretch>
                <a:fillRect/>
              </a:stretch>
            </p:blipFill>
            <p:spPr>
              <a:xfrm>
                <a:off x="1009080" y="377640"/>
                <a:ext cx="10247040" cy="5773680"/>
              </a:xfrm>
              <a:prstGeom prst="rect">
                <a:avLst/>
              </a:prstGeom>
            </p:spPr>
          </p:pic>
        </mc:Fallback>
      </mc:AlternateContent>
    </p:spTree>
    <p:extLst>
      <p:ext uri="{BB962C8B-B14F-4D97-AF65-F5344CB8AC3E}">
        <p14:creationId xmlns:p14="http://schemas.microsoft.com/office/powerpoint/2010/main" val="321469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90" y="213741"/>
            <a:ext cx="9720072" cy="1499616"/>
          </a:xfrm>
        </p:spPr>
        <p:txBody>
          <a:bodyPr/>
          <a:lstStyle/>
          <a:p>
            <a:r>
              <a:rPr lang="en-US" dirty="0"/>
              <a:t>Closed Hashing - Linear </a:t>
            </a:r>
            <a:r>
              <a:rPr lang="en-US" dirty="0" smtClean="0"/>
              <a:t>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linear probing.</a:t>
            </a:r>
            <a:endParaRPr lang="en-US" sz="3200" dirty="0">
              <a:solidFill>
                <a:srgbClr val="7030A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764379182"/>
              </p:ext>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75896300"/>
              </p:ext>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89520" y="3144960"/>
              <a:ext cx="4085280" cy="232200"/>
            </p14:xfrm>
          </p:contentPart>
        </mc:Choice>
        <mc:Fallback xmlns="">
          <p:pic>
            <p:nvPicPr>
              <p:cNvPr id="7" name="Ink 6"/>
              <p:cNvPicPr/>
              <p:nvPr/>
            </p:nvPicPr>
            <p:blipFill>
              <a:blip r:embed="rId3"/>
              <a:stretch>
                <a:fillRect/>
              </a:stretch>
            </p:blipFill>
            <p:spPr>
              <a:xfrm>
                <a:off x="372600" y="3129840"/>
                <a:ext cx="41173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5216040" y="3439800"/>
              <a:ext cx="5578200" cy="1989000"/>
            </p14:xfrm>
          </p:contentPart>
        </mc:Choice>
        <mc:Fallback xmlns="">
          <p:pic>
            <p:nvPicPr>
              <p:cNvPr id="8" name="Ink 7"/>
              <p:cNvPicPr/>
              <p:nvPr/>
            </p:nvPicPr>
            <p:blipFill>
              <a:blip r:embed="rId5"/>
              <a:stretch>
                <a:fillRect/>
              </a:stretch>
            </p:blipFill>
            <p:spPr>
              <a:xfrm>
                <a:off x="5199480" y="3426120"/>
                <a:ext cx="5608800" cy="201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92960" y="2675520"/>
              <a:ext cx="11591640" cy="1242360"/>
            </p14:xfrm>
          </p:contentPart>
        </mc:Choice>
        <mc:Fallback xmlns="">
          <p:pic>
            <p:nvPicPr>
              <p:cNvPr id="9" name="Ink 8"/>
              <p:cNvPicPr/>
              <p:nvPr/>
            </p:nvPicPr>
            <p:blipFill>
              <a:blip r:embed="rId7"/>
              <a:stretch>
                <a:fillRect/>
              </a:stretch>
            </p:blipFill>
            <p:spPr>
              <a:xfrm>
                <a:off x="180720" y="2662560"/>
                <a:ext cx="11616840" cy="125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477720" y="3729960"/>
              <a:ext cx="124200" cy="117360"/>
            </p14:xfrm>
          </p:contentPart>
        </mc:Choice>
        <mc:Fallback xmlns="">
          <p:pic>
            <p:nvPicPr>
              <p:cNvPr id="3" name="Ink 2"/>
              <p:cNvPicPr/>
              <p:nvPr/>
            </p:nvPicPr>
            <p:blipFill>
              <a:blip r:embed="rId9"/>
              <a:stretch>
                <a:fillRect/>
              </a:stretch>
            </p:blipFill>
            <p:spPr>
              <a:xfrm>
                <a:off x="463680" y="3718800"/>
                <a:ext cx="146880" cy="137520"/>
              </a:xfrm>
              <a:prstGeom prst="rect">
                <a:avLst/>
              </a:prstGeom>
            </p:spPr>
          </p:pic>
        </mc:Fallback>
      </mc:AlternateContent>
    </p:spTree>
    <p:extLst>
      <p:ext uri="{BB962C8B-B14F-4D97-AF65-F5344CB8AC3E}">
        <p14:creationId xmlns:p14="http://schemas.microsoft.com/office/powerpoint/2010/main" val="75006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Searching </a:t>
            </a:r>
            <a:r>
              <a:rPr lang="en-US" dirty="0"/>
              <a:t>in Data </a:t>
            </a:r>
            <a:r>
              <a:rPr lang="en-US" dirty="0" smtClean="0"/>
              <a:t>Structure</a:t>
            </a:r>
            <a:endParaRPr lang="en-US" dirty="0"/>
          </a:p>
        </p:txBody>
      </p:sp>
      <p:sp>
        <p:nvSpPr>
          <p:cNvPr id="3" name="Content Placeholder 2">
            <a:extLst>
              <a:ext uri="{FF2B5EF4-FFF2-40B4-BE49-F238E27FC236}">
                <a16:creationId xmlns="" xmlns:a16="http://schemas.microsoft.com/office/drawing/2014/main" id="{00AD5A30-9E7E-40BA-953B-99C2A59514A7}"/>
              </a:ext>
            </a:extLst>
          </p:cNvPr>
          <p:cNvSpPr>
            <a:spLocks noGrp="1"/>
          </p:cNvSpPr>
          <p:nvPr>
            <p:ph idx="1"/>
          </p:nvPr>
        </p:nvSpPr>
        <p:spPr/>
        <p:txBody>
          <a:bodyPr vert="horz" lIns="45720" tIns="45720" rIns="45720" bIns="45720" rtlCol="0" anchor="t">
            <a:normAutofit/>
          </a:bodyPr>
          <a:lstStyle/>
          <a:p>
            <a:pPr algn="just">
              <a:buFont typeface="Arial" panose="020B0602020104020603" pitchFamily="34" charset="0"/>
              <a:buChar char="•"/>
            </a:pPr>
            <a:r>
              <a:rPr lang="en-US" dirty="0" smtClean="0"/>
              <a:t> </a:t>
            </a:r>
            <a:r>
              <a:rPr lang="en-US" sz="2800" dirty="0" smtClean="0"/>
              <a:t>The </a:t>
            </a:r>
            <a:r>
              <a:rPr lang="en-US" sz="2800" dirty="0"/>
              <a:t>process of finding the desired information from the set of items stored in the form of elements in the computer memory is referred to as ‘searching in data structure’. </a:t>
            </a:r>
            <a:endParaRPr lang="en-US" sz="2800" dirty="0" smtClean="0"/>
          </a:p>
          <a:p>
            <a:pPr algn="just">
              <a:buFont typeface="Arial" panose="020B0602020104020603" pitchFamily="34" charset="0"/>
              <a:buChar char="•"/>
            </a:pPr>
            <a:r>
              <a:rPr lang="en-US" sz="2800" dirty="0" smtClean="0"/>
              <a:t> These </a:t>
            </a:r>
            <a:r>
              <a:rPr lang="en-US" sz="2800" dirty="0"/>
              <a:t>sets of items are in various forms, such as an array, tree, graph, or linked list. </a:t>
            </a:r>
            <a:endParaRPr lang="en-US" sz="2800" dirty="0" smtClean="0"/>
          </a:p>
          <a:p>
            <a:pPr algn="just">
              <a:buFont typeface="Arial" panose="020B0602020104020603" pitchFamily="34" charset="0"/>
              <a:buChar char="•"/>
            </a:pPr>
            <a:r>
              <a:rPr lang="en-US" sz="2800" dirty="0"/>
              <a:t> </a:t>
            </a:r>
            <a:r>
              <a:rPr lang="en-US" sz="2800" dirty="0" smtClean="0"/>
              <a:t>Another </a:t>
            </a:r>
            <a:r>
              <a:rPr lang="en-US" sz="2800" dirty="0"/>
              <a:t>way of defining searching in the data structure is by locating the desired element of specific characteristics in a collection of items. </a:t>
            </a:r>
          </a:p>
          <a:p>
            <a:endParaRPr lang="en-US" dirty="0"/>
          </a:p>
        </p:txBody>
      </p:sp>
    </p:spTree>
    <p:extLst>
      <p:ext uri="{BB962C8B-B14F-4D97-AF65-F5344CB8AC3E}">
        <p14:creationId xmlns:p14="http://schemas.microsoft.com/office/powerpoint/2010/main" val="4112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90" y="213741"/>
            <a:ext cx="9720072" cy="1499616"/>
          </a:xfrm>
        </p:spPr>
        <p:txBody>
          <a:bodyPr/>
          <a:lstStyle/>
          <a:p>
            <a:r>
              <a:rPr lang="en-US" dirty="0"/>
              <a:t>Closed Hashing - Linear </a:t>
            </a:r>
            <a:r>
              <a:rPr lang="en-US" dirty="0" smtClean="0"/>
              <a:t>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linear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89520" y="3144960"/>
              <a:ext cx="4085280" cy="232200"/>
            </p14:xfrm>
          </p:contentPart>
        </mc:Choice>
        <mc:Fallback xmlns="">
          <p:pic>
            <p:nvPicPr>
              <p:cNvPr id="7" name="Ink 6"/>
              <p:cNvPicPr/>
              <p:nvPr/>
            </p:nvPicPr>
            <p:blipFill>
              <a:blip r:embed="rId3"/>
              <a:stretch>
                <a:fillRect/>
              </a:stretch>
            </p:blipFill>
            <p:spPr>
              <a:xfrm>
                <a:off x="372960" y="3129840"/>
                <a:ext cx="4116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5216040" y="3439800"/>
              <a:ext cx="3318120" cy="1836360"/>
            </p14:xfrm>
          </p:contentPart>
        </mc:Choice>
        <mc:Fallback xmlns="">
          <p:pic>
            <p:nvPicPr>
              <p:cNvPr id="8" name="Ink 7"/>
              <p:cNvPicPr/>
              <p:nvPr/>
            </p:nvPicPr>
            <p:blipFill>
              <a:blip r:embed="rId5"/>
              <a:stretch>
                <a:fillRect/>
              </a:stretch>
            </p:blipFill>
            <p:spPr>
              <a:xfrm>
                <a:off x="5199480" y="3426120"/>
                <a:ext cx="3351240" cy="186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92960" y="2675520"/>
              <a:ext cx="11591640" cy="1242360"/>
            </p14:xfrm>
          </p:contentPart>
        </mc:Choice>
        <mc:Fallback xmlns="">
          <p:pic>
            <p:nvPicPr>
              <p:cNvPr id="9" name="Ink 8"/>
              <p:cNvPicPr/>
              <p:nvPr/>
            </p:nvPicPr>
            <p:blipFill>
              <a:blip r:embed="rId7"/>
              <a:stretch>
                <a:fillRect/>
              </a:stretch>
            </p:blipFill>
            <p:spPr>
              <a:xfrm>
                <a:off x="180720" y="2662560"/>
                <a:ext cx="11616840" cy="125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477720" y="3729960"/>
              <a:ext cx="124200" cy="117360"/>
            </p14:xfrm>
          </p:contentPart>
        </mc:Choice>
        <mc:Fallback xmlns="">
          <p:pic>
            <p:nvPicPr>
              <p:cNvPr id="3" name="Ink 2"/>
              <p:cNvPicPr/>
              <p:nvPr/>
            </p:nvPicPr>
            <p:blipFill>
              <a:blip r:embed="rId9"/>
              <a:stretch>
                <a:fillRect/>
              </a:stretch>
            </p:blipFill>
            <p:spPr>
              <a:xfrm>
                <a:off x="463680" y="3718800"/>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7313310" y="3439800"/>
              <a:ext cx="3053160" cy="1971000"/>
            </p14:xfrm>
          </p:contentPart>
        </mc:Choice>
        <mc:Fallback xmlns="">
          <p:pic>
            <p:nvPicPr>
              <p:cNvPr id="10" name="Ink 9"/>
              <p:cNvPicPr/>
              <p:nvPr/>
            </p:nvPicPr>
            <p:blipFill>
              <a:blip r:embed="rId11"/>
              <a:stretch>
                <a:fillRect/>
              </a:stretch>
            </p:blipFill>
            <p:spPr>
              <a:xfrm>
                <a:off x="7296750" y="3426840"/>
                <a:ext cx="3085200" cy="200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1575720" y="2981520"/>
              <a:ext cx="5995800" cy="939240"/>
            </p14:xfrm>
          </p:contentPart>
        </mc:Choice>
        <mc:Fallback xmlns="">
          <p:pic>
            <p:nvPicPr>
              <p:cNvPr id="11" name="Ink 10"/>
              <p:cNvPicPr/>
              <p:nvPr/>
            </p:nvPicPr>
            <p:blipFill>
              <a:blip r:embed="rId13"/>
              <a:stretch>
                <a:fillRect/>
              </a:stretch>
            </p:blipFill>
            <p:spPr>
              <a:xfrm>
                <a:off x="1559160" y="2966400"/>
                <a:ext cx="6028560" cy="97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p14:cNvContentPartPr/>
              <p14:nvPr/>
            </p14:nvContentPartPr>
            <p14:xfrm>
              <a:off x="68040" y="1004760"/>
              <a:ext cx="7557120" cy="2901600"/>
            </p14:xfrm>
          </p:contentPart>
        </mc:Choice>
        <mc:Fallback>
          <p:pic>
            <p:nvPicPr>
              <p:cNvPr id="12" name="Ink 11"/>
              <p:cNvPicPr/>
              <p:nvPr/>
            </p:nvPicPr>
            <p:blipFill>
              <a:blip r:embed="rId15"/>
              <a:stretch>
                <a:fillRect/>
              </a:stretch>
            </p:blipFill>
            <p:spPr>
              <a:xfrm>
                <a:off x="56160" y="992520"/>
                <a:ext cx="7584120" cy="2922120"/>
              </a:xfrm>
              <a:prstGeom prst="rect">
                <a:avLst/>
              </a:prstGeom>
            </p:spPr>
          </p:pic>
        </mc:Fallback>
      </mc:AlternateContent>
    </p:spTree>
    <p:extLst>
      <p:ext uri="{BB962C8B-B14F-4D97-AF65-F5344CB8AC3E}">
        <p14:creationId xmlns:p14="http://schemas.microsoft.com/office/powerpoint/2010/main" val="103789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90" y="213741"/>
            <a:ext cx="9720072" cy="1499616"/>
          </a:xfrm>
        </p:spPr>
        <p:txBody>
          <a:bodyPr/>
          <a:lstStyle/>
          <a:p>
            <a:r>
              <a:rPr lang="en-US" dirty="0"/>
              <a:t>Closed Hashing - Linear </a:t>
            </a:r>
            <a:r>
              <a:rPr lang="en-US" dirty="0" smtClean="0"/>
              <a:t>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linear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89520" y="3144960"/>
              <a:ext cx="4085280" cy="232200"/>
            </p14:xfrm>
          </p:contentPart>
        </mc:Choice>
        <mc:Fallback xmlns="">
          <p:pic>
            <p:nvPicPr>
              <p:cNvPr id="7" name="Ink 6"/>
              <p:cNvPicPr/>
              <p:nvPr/>
            </p:nvPicPr>
            <p:blipFill>
              <a:blip r:embed="rId3"/>
              <a:stretch>
                <a:fillRect/>
              </a:stretch>
            </p:blipFill>
            <p:spPr>
              <a:xfrm>
                <a:off x="372960" y="3129840"/>
                <a:ext cx="4116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4836712" y="3418672"/>
              <a:ext cx="3318120" cy="1836360"/>
            </p14:xfrm>
          </p:contentPart>
        </mc:Choice>
        <mc:Fallback xmlns="">
          <p:pic>
            <p:nvPicPr>
              <p:cNvPr id="8" name="Ink 7"/>
              <p:cNvPicPr/>
              <p:nvPr/>
            </p:nvPicPr>
            <p:blipFill>
              <a:blip r:embed="rId5"/>
              <a:stretch>
                <a:fillRect/>
              </a:stretch>
            </p:blipFill>
            <p:spPr>
              <a:xfrm>
                <a:off x="4820152" y="3404992"/>
                <a:ext cx="3351240" cy="186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92960" y="2675520"/>
              <a:ext cx="11591640" cy="1242360"/>
            </p14:xfrm>
          </p:contentPart>
        </mc:Choice>
        <mc:Fallback xmlns="">
          <p:pic>
            <p:nvPicPr>
              <p:cNvPr id="9" name="Ink 8"/>
              <p:cNvPicPr/>
              <p:nvPr/>
            </p:nvPicPr>
            <p:blipFill>
              <a:blip r:embed="rId7"/>
              <a:stretch>
                <a:fillRect/>
              </a:stretch>
            </p:blipFill>
            <p:spPr>
              <a:xfrm>
                <a:off x="180720" y="2662560"/>
                <a:ext cx="11616840" cy="125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477720" y="3729960"/>
              <a:ext cx="124200" cy="117360"/>
            </p14:xfrm>
          </p:contentPart>
        </mc:Choice>
        <mc:Fallback xmlns="">
          <p:pic>
            <p:nvPicPr>
              <p:cNvPr id="3" name="Ink 2"/>
              <p:cNvPicPr/>
              <p:nvPr/>
            </p:nvPicPr>
            <p:blipFill>
              <a:blip r:embed="rId9"/>
              <a:stretch>
                <a:fillRect/>
              </a:stretch>
            </p:blipFill>
            <p:spPr>
              <a:xfrm>
                <a:off x="463680" y="3718800"/>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1575720" y="2981520"/>
              <a:ext cx="5995800" cy="939240"/>
            </p14:xfrm>
          </p:contentPart>
        </mc:Choice>
        <mc:Fallback xmlns="">
          <p:pic>
            <p:nvPicPr>
              <p:cNvPr id="11" name="Ink 10"/>
              <p:cNvPicPr/>
              <p:nvPr/>
            </p:nvPicPr>
            <p:blipFill>
              <a:blip r:embed="rId11"/>
              <a:stretch>
                <a:fillRect/>
              </a:stretch>
            </p:blipFill>
            <p:spPr>
              <a:xfrm>
                <a:off x="1559160" y="2966400"/>
                <a:ext cx="6028560" cy="97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6609862" y="3484800"/>
              <a:ext cx="2739240" cy="2396520"/>
            </p14:xfrm>
          </p:contentPart>
        </mc:Choice>
        <mc:Fallback xmlns="">
          <p:pic>
            <p:nvPicPr>
              <p:cNvPr id="12" name="Ink 11"/>
              <p:cNvPicPr/>
              <p:nvPr/>
            </p:nvPicPr>
            <p:blipFill>
              <a:blip r:embed="rId13"/>
              <a:stretch>
                <a:fillRect/>
              </a:stretch>
            </p:blipFill>
            <p:spPr>
              <a:xfrm>
                <a:off x="6593302" y="3471120"/>
                <a:ext cx="2772360" cy="242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9695520" y="3300120"/>
              <a:ext cx="2385000" cy="2028240"/>
            </p14:xfrm>
          </p:contentPart>
        </mc:Choice>
        <mc:Fallback xmlns="">
          <p:pic>
            <p:nvPicPr>
              <p:cNvPr id="13" name="Ink 12"/>
              <p:cNvPicPr/>
              <p:nvPr/>
            </p:nvPicPr>
            <p:blipFill>
              <a:blip r:embed="rId15"/>
              <a:stretch>
                <a:fillRect/>
              </a:stretch>
            </p:blipFill>
            <p:spPr>
              <a:xfrm>
                <a:off x="9681480" y="3287160"/>
                <a:ext cx="2414880" cy="205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2099880" y="2970720"/>
              <a:ext cx="6203160" cy="1594440"/>
            </p14:xfrm>
          </p:contentPart>
        </mc:Choice>
        <mc:Fallback xmlns="">
          <p:pic>
            <p:nvPicPr>
              <p:cNvPr id="14" name="Ink 13"/>
              <p:cNvPicPr/>
              <p:nvPr/>
            </p:nvPicPr>
            <p:blipFill>
              <a:blip r:embed="rId17"/>
              <a:stretch>
                <a:fillRect/>
              </a:stretch>
            </p:blipFill>
            <p:spPr>
              <a:xfrm>
                <a:off x="2083320" y="2955600"/>
                <a:ext cx="6236280" cy="1626480"/>
              </a:xfrm>
              <a:prstGeom prst="rect">
                <a:avLst/>
              </a:prstGeom>
            </p:spPr>
          </p:pic>
        </mc:Fallback>
      </mc:AlternateContent>
    </p:spTree>
    <p:extLst>
      <p:ext uri="{BB962C8B-B14F-4D97-AF65-F5344CB8AC3E}">
        <p14:creationId xmlns:p14="http://schemas.microsoft.com/office/powerpoint/2010/main" val="234363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90" y="213741"/>
            <a:ext cx="9720072" cy="1499616"/>
          </a:xfrm>
        </p:spPr>
        <p:txBody>
          <a:bodyPr/>
          <a:lstStyle/>
          <a:p>
            <a:r>
              <a:rPr lang="en-US" dirty="0"/>
              <a:t>Closed Hashing - Linear </a:t>
            </a:r>
            <a:r>
              <a:rPr lang="en-US" dirty="0" smtClean="0"/>
              <a:t>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linear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77720" y="3729960"/>
              <a:ext cx="124200" cy="117360"/>
            </p14:xfrm>
          </p:contentPart>
        </mc:Choice>
        <mc:Fallback xmlns="">
          <p:pic>
            <p:nvPicPr>
              <p:cNvPr id="3" name="Ink 2"/>
              <p:cNvPicPr/>
              <p:nvPr/>
            </p:nvPicPr>
            <p:blipFill>
              <a:blip r:embed="rId3"/>
              <a:stretch>
                <a:fillRect/>
              </a:stretch>
            </p:blipFill>
            <p:spPr>
              <a:xfrm>
                <a:off x="463680" y="3718800"/>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2187720" y="2970720"/>
              <a:ext cx="6115320" cy="1537920"/>
            </p14:xfrm>
          </p:contentPart>
        </mc:Choice>
        <mc:Fallback xmlns="">
          <p:pic>
            <p:nvPicPr>
              <p:cNvPr id="14" name="Ink 13"/>
              <p:cNvPicPr/>
              <p:nvPr/>
            </p:nvPicPr>
            <p:blipFill>
              <a:blip r:embed="rId5"/>
              <a:stretch>
                <a:fillRect/>
              </a:stretch>
            </p:blipFill>
            <p:spPr>
              <a:xfrm>
                <a:off x="2175120" y="2955600"/>
                <a:ext cx="6144480" cy="156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5145120" y="2675520"/>
              <a:ext cx="6442200" cy="497992"/>
            </p14:xfrm>
          </p:contentPart>
        </mc:Choice>
        <mc:Fallback xmlns="">
          <p:pic>
            <p:nvPicPr>
              <p:cNvPr id="10" name="Ink 9"/>
              <p:cNvPicPr/>
              <p:nvPr/>
            </p:nvPicPr>
            <p:blipFill>
              <a:blip r:embed="rId7"/>
              <a:stretch>
                <a:fillRect/>
              </a:stretch>
            </p:blipFill>
            <p:spPr>
              <a:xfrm>
                <a:off x="5132880" y="2662557"/>
                <a:ext cx="6461640" cy="52787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p14:cNvContentPartPr/>
              <p14:nvPr/>
            </p14:nvContentPartPr>
            <p14:xfrm>
              <a:off x="192960" y="3144960"/>
              <a:ext cx="4281840" cy="775800"/>
            </p14:xfrm>
          </p:contentPart>
        </mc:Choice>
        <mc:Fallback xmlns="">
          <p:pic>
            <p:nvPicPr>
              <p:cNvPr id="15" name="Ink 14"/>
              <p:cNvPicPr/>
              <p:nvPr/>
            </p:nvPicPr>
            <p:blipFill>
              <a:blip r:embed="rId9"/>
              <a:stretch>
                <a:fillRect/>
              </a:stretch>
            </p:blipFill>
            <p:spPr>
              <a:xfrm>
                <a:off x="180720" y="3129840"/>
                <a:ext cx="4309200" cy="807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p14:cNvContentPartPr/>
              <p14:nvPr/>
            </p14:nvContentPartPr>
            <p14:xfrm>
              <a:off x="11484000" y="3011400"/>
              <a:ext cx="300600" cy="181080"/>
            </p14:xfrm>
          </p:contentPart>
        </mc:Choice>
        <mc:Fallback xmlns="">
          <p:pic>
            <p:nvPicPr>
              <p:cNvPr id="16" name="Ink 15"/>
              <p:cNvPicPr/>
              <p:nvPr/>
            </p:nvPicPr>
            <p:blipFill>
              <a:blip r:embed="rId11"/>
              <a:stretch>
                <a:fillRect/>
              </a:stretch>
            </p:blipFill>
            <p:spPr>
              <a:xfrm>
                <a:off x="11470680" y="2998800"/>
                <a:ext cx="326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p14:cNvContentPartPr/>
              <p14:nvPr/>
            </p14:nvContentPartPr>
            <p14:xfrm>
              <a:off x="2099880" y="4145400"/>
              <a:ext cx="376560" cy="419760"/>
            </p14:xfrm>
          </p:contentPart>
        </mc:Choice>
        <mc:Fallback xmlns="">
          <p:pic>
            <p:nvPicPr>
              <p:cNvPr id="18" name="Ink 17"/>
              <p:cNvPicPr/>
              <p:nvPr/>
            </p:nvPicPr>
            <p:blipFill>
              <a:blip r:embed="rId13"/>
              <a:stretch>
                <a:fillRect/>
              </a:stretch>
            </p:blipFill>
            <p:spPr>
              <a:xfrm>
                <a:off x="2083320" y="4130280"/>
                <a:ext cx="4096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p14:cNvContentPartPr/>
              <p14:nvPr/>
            </p14:nvContentPartPr>
            <p14:xfrm>
              <a:off x="2714040" y="3546360"/>
              <a:ext cx="8727120" cy="455760"/>
            </p14:xfrm>
          </p:contentPart>
        </mc:Choice>
        <mc:Fallback xmlns="">
          <p:pic>
            <p:nvPicPr>
              <p:cNvPr id="19" name="Ink 18"/>
              <p:cNvPicPr/>
              <p:nvPr/>
            </p:nvPicPr>
            <p:blipFill>
              <a:blip r:embed="rId15"/>
              <a:stretch>
                <a:fillRect/>
              </a:stretch>
            </p:blipFill>
            <p:spPr>
              <a:xfrm>
                <a:off x="2697480" y="3531600"/>
                <a:ext cx="87523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p14:cNvContentPartPr/>
              <p14:nvPr/>
            </p14:nvContentPartPr>
            <p14:xfrm>
              <a:off x="2702520" y="3011400"/>
              <a:ext cx="8640000" cy="1989000"/>
            </p14:xfrm>
          </p:contentPart>
        </mc:Choice>
        <mc:Fallback xmlns="">
          <p:pic>
            <p:nvPicPr>
              <p:cNvPr id="20" name="Ink 19"/>
              <p:cNvPicPr/>
              <p:nvPr/>
            </p:nvPicPr>
            <p:blipFill>
              <a:blip r:embed="rId17"/>
              <a:stretch>
                <a:fillRect/>
              </a:stretch>
            </p:blipFill>
            <p:spPr>
              <a:xfrm>
                <a:off x="2685960" y="2997360"/>
                <a:ext cx="8673120" cy="2006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 name="Ink 6"/>
              <p14:cNvContentPartPr/>
              <p14:nvPr/>
            </p14:nvContentPartPr>
            <p14:xfrm>
              <a:off x="259200" y="2450160"/>
              <a:ext cx="9279000" cy="2597760"/>
            </p14:xfrm>
          </p:contentPart>
        </mc:Choice>
        <mc:Fallback>
          <p:pic>
            <p:nvPicPr>
              <p:cNvPr id="7" name="Ink 6"/>
              <p:cNvPicPr/>
              <p:nvPr/>
            </p:nvPicPr>
            <p:blipFill>
              <a:blip r:embed="rId19"/>
              <a:stretch>
                <a:fillRect/>
              </a:stretch>
            </p:blipFill>
            <p:spPr>
              <a:xfrm>
                <a:off x="246960" y="2439000"/>
                <a:ext cx="9294840" cy="2612520"/>
              </a:xfrm>
              <a:prstGeom prst="rect">
                <a:avLst/>
              </a:prstGeom>
            </p:spPr>
          </p:pic>
        </mc:Fallback>
      </mc:AlternateContent>
    </p:spTree>
    <p:extLst>
      <p:ext uri="{BB962C8B-B14F-4D97-AF65-F5344CB8AC3E}">
        <p14:creationId xmlns:p14="http://schemas.microsoft.com/office/powerpoint/2010/main" val="318849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90" y="213741"/>
            <a:ext cx="9720072" cy="1499616"/>
          </a:xfrm>
        </p:spPr>
        <p:txBody>
          <a:bodyPr/>
          <a:lstStyle/>
          <a:p>
            <a:r>
              <a:rPr lang="en-US" dirty="0"/>
              <a:t>Closed Hashing - Linear </a:t>
            </a:r>
            <a:r>
              <a:rPr lang="en-US" dirty="0" smtClean="0"/>
              <a:t>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linear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77720" y="3729960"/>
              <a:ext cx="124200" cy="117360"/>
            </p14:xfrm>
          </p:contentPart>
        </mc:Choice>
        <mc:Fallback xmlns="">
          <p:pic>
            <p:nvPicPr>
              <p:cNvPr id="3" name="Ink 2"/>
              <p:cNvPicPr/>
              <p:nvPr/>
            </p:nvPicPr>
            <p:blipFill>
              <a:blip r:embed="rId3"/>
              <a:stretch>
                <a:fillRect/>
              </a:stretch>
            </p:blipFill>
            <p:spPr>
              <a:xfrm>
                <a:off x="463680" y="3718800"/>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192960" y="3157920"/>
              <a:ext cx="1073520" cy="759960"/>
            </p14:xfrm>
          </p:contentPart>
        </mc:Choice>
        <mc:Fallback xmlns="">
          <p:pic>
            <p:nvPicPr>
              <p:cNvPr id="15" name="Ink 14"/>
              <p:cNvPicPr/>
              <p:nvPr/>
            </p:nvPicPr>
            <p:blipFill>
              <a:blip r:embed="rId5"/>
              <a:stretch>
                <a:fillRect/>
              </a:stretch>
            </p:blipFill>
            <p:spPr>
              <a:xfrm>
                <a:off x="180720" y="3141360"/>
                <a:ext cx="109980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2714040" y="3734640"/>
              <a:ext cx="189720" cy="267480"/>
            </p14:xfrm>
          </p:contentPart>
        </mc:Choice>
        <mc:Fallback xmlns="">
          <p:pic>
            <p:nvPicPr>
              <p:cNvPr id="19" name="Ink 18"/>
              <p:cNvPicPr/>
              <p:nvPr/>
            </p:nvPicPr>
            <p:blipFill>
              <a:blip r:embed="rId7"/>
              <a:stretch>
                <a:fillRect/>
              </a:stretch>
            </p:blipFill>
            <p:spPr>
              <a:xfrm>
                <a:off x="2697480" y="3718080"/>
                <a:ext cx="222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p14:cNvContentPartPr/>
              <p14:nvPr/>
            </p14:nvContentPartPr>
            <p14:xfrm>
              <a:off x="2702520" y="3011400"/>
              <a:ext cx="6269400" cy="1616760"/>
            </p14:xfrm>
          </p:contentPart>
        </mc:Choice>
        <mc:Fallback xmlns="">
          <p:pic>
            <p:nvPicPr>
              <p:cNvPr id="20" name="Ink 19"/>
              <p:cNvPicPr/>
              <p:nvPr/>
            </p:nvPicPr>
            <p:blipFill>
              <a:blip r:embed="rId9"/>
              <a:stretch>
                <a:fillRect/>
              </a:stretch>
            </p:blipFill>
            <p:spPr>
              <a:xfrm>
                <a:off x="2685960" y="2997360"/>
                <a:ext cx="6300360" cy="164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5145120" y="2675520"/>
              <a:ext cx="6442200" cy="497992"/>
            </p14:xfrm>
          </p:contentPart>
        </mc:Choice>
        <mc:Fallback xmlns="">
          <p:pic>
            <p:nvPicPr>
              <p:cNvPr id="7" name="Ink 6"/>
              <p:cNvPicPr/>
              <p:nvPr/>
            </p:nvPicPr>
            <p:blipFill>
              <a:blip r:embed="rId11"/>
              <a:stretch>
                <a:fillRect/>
              </a:stretch>
            </p:blipFill>
            <p:spPr>
              <a:xfrm>
                <a:off x="5132880" y="2662557"/>
                <a:ext cx="6461640" cy="5278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p14:cNvContentPartPr/>
              <p14:nvPr/>
            </p14:nvContentPartPr>
            <p14:xfrm>
              <a:off x="11484000" y="3011400"/>
              <a:ext cx="300600" cy="181080"/>
            </p14:xfrm>
          </p:contentPart>
        </mc:Choice>
        <mc:Fallback xmlns="">
          <p:pic>
            <p:nvPicPr>
              <p:cNvPr id="8" name="Ink 7"/>
              <p:cNvPicPr/>
              <p:nvPr/>
            </p:nvPicPr>
            <p:blipFill>
              <a:blip r:embed="rId13"/>
              <a:stretch>
                <a:fillRect/>
              </a:stretch>
            </p:blipFill>
            <p:spPr>
              <a:xfrm>
                <a:off x="11470680" y="2998800"/>
                <a:ext cx="326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p14:cNvContentPartPr/>
              <p14:nvPr/>
            </p14:nvContentPartPr>
            <p14:xfrm>
              <a:off x="1552320" y="3144960"/>
              <a:ext cx="273240" cy="193680"/>
            </p14:xfrm>
          </p:contentPart>
        </mc:Choice>
        <mc:Fallback xmlns="">
          <p:pic>
            <p:nvPicPr>
              <p:cNvPr id="9" name="Ink 8"/>
              <p:cNvPicPr/>
              <p:nvPr/>
            </p:nvPicPr>
            <p:blipFill>
              <a:blip r:embed="rId15"/>
              <a:stretch>
                <a:fillRect/>
              </a:stretch>
            </p:blipFill>
            <p:spPr>
              <a:xfrm>
                <a:off x="1542600" y="3129840"/>
                <a:ext cx="298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p14:cNvContentPartPr/>
              <p14:nvPr/>
            </p14:nvContentPartPr>
            <p14:xfrm>
              <a:off x="2099880" y="3146760"/>
              <a:ext cx="2374920" cy="1418400"/>
            </p14:xfrm>
          </p:contentPart>
        </mc:Choice>
        <mc:Fallback xmlns="">
          <p:pic>
            <p:nvPicPr>
              <p:cNvPr id="11" name="Ink 10"/>
              <p:cNvPicPr/>
              <p:nvPr/>
            </p:nvPicPr>
            <p:blipFill>
              <a:blip r:embed="rId17"/>
              <a:stretch>
                <a:fillRect/>
              </a:stretch>
            </p:blipFill>
            <p:spPr>
              <a:xfrm>
                <a:off x="2083320" y="3132000"/>
                <a:ext cx="2406600" cy="145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p14:cNvContentPartPr/>
              <p14:nvPr/>
            </p14:nvContentPartPr>
            <p14:xfrm>
              <a:off x="989280" y="3542400"/>
              <a:ext cx="356760" cy="365040"/>
            </p14:xfrm>
          </p:contentPart>
        </mc:Choice>
        <mc:Fallback xmlns="">
          <p:pic>
            <p:nvPicPr>
              <p:cNvPr id="12" name="Ink 11"/>
              <p:cNvPicPr/>
              <p:nvPr/>
            </p:nvPicPr>
            <p:blipFill>
              <a:blip r:embed="rId19"/>
              <a:stretch>
                <a:fillRect/>
              </a:stretch>
            </p:blipFill>
            <p:spPr>
              <a:xfrm>
                <a:off x="977400" y="3530160"/>
                <a:ext cx="3819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p14:cNvContentPartPr/>
              <p14:nvPr/>
            </p14:nvContentPartPr>
            <p14:xfrm>
              <a:off x="1575720" y="3572640"/>
              <a:ext cx="321840" cy="348120"/>
            </p14:xfrm>
          </p:contentPart>
        </mc:Choice>
        <mc:Fallback xmlns="">
          <p:pic>
            <p:nvPicPr>
              <p:cNvPr id="13" name="Ink 12"/>
              <p:cNvPicPr/>
              <p:nvPr/>
            </p:nvPicPr>
            <p:blipFill>
              <a:blip r:embed="rId21"/>
              <a:stretch>
                <a:fillRect/>
              </a:stretch>
            </p:blipFill>
            <p:spPr>
              <a:xfrm>
                <a:off x="1559160" y="3556080"/>
                <a:ext cx="3549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p14:cNvContentPartPr/>
              <p14:nvPr/>
            </p14:nvContentPartPr>
            <p14:xfrm>
              <a:off x="3138120" y="2994480"/>
              <a:ext cx="8232120" cy="1175760"/>
            </p14:xfrm>
          </p:contentPart>
        </mc:Choice>
        <mc:Fallback xmlns="">
          <p:pic>
            <p:nvPicPr>
              <p:cNvPr id="21" name="Ink 20"/>
              <p:cNvPicPr/>
              <p:nvPr/>
            </p:nvPicPr>
            <p:blipFill>
              <a:blip r:embed="rId23"/>
              <a:stretch>
                <a:fillRect/>
              </a:stretch>
            </p:blipFill>
            <p:spPr>
              <a:xfrm>
                <a:off x="3121920" y="2978280"/>
                <a:ext cx="8264880" cy="1195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 name="Ink 9"/>
              <p14:cNvContentPartPr/>
              <p14:nvPr/>
            </p14:nvContentPartPr>
            <p14:xfrm>
              <a:off x="6022800" y="1308600"/>
              <a:ext cx="3674880" cy="3226320"/>
            </p14:xfrm>
          </p:contentPart>
        </mc:Choice>
        <mc:Fallback>
          <p:pic>
            <p:nvPicPr>
              <p:cNvPr id="10" name="Ink 9"/>
              <p:cNvPicPr/>
              <p:nvPr/>
            </p:nvPicPr>
            <p:blipFill>
              <a:blip r:embed="rId25"/>
              <a:stretch>
                <a:fillRect/>
              </a:stretch>
            </p:blipFill>
            <p:spPr>
              <a:xfrm>
                <a:off x="6014520" y="1298520"/>
                <a:ext cx="3698640" cy="3243960"/>
              </a:xfrm>
              <a:prstGeom prst="rect">
                <a:avLst/>
              </a:prstGeom>
            </p:spPr>
          </p:pic>
        </mc:Fallback>
      </mc:AlternateContent>
    </p:spTree>
    <p:extLst>
      <p:ext uri="{BB962C8B-B14F-4D97-AF65-F5344CB8AC3E}">
        <p14:creationId xmlns:p14="http://schemas.microsoft.com/office/powerpoint/2010/main" val="1585671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90" y="213741"/>
            <a:ext cx="9720072" cy="1499616"/>
          </a:xfrm>
        </p:spPr>
        <p:txBody>
          <a:bodyPr/>
          <a:lstStyle/>
          <a:p>
            <a:r>
              <a:rPr lang="en-US" dirty="0"/>
              <a:t>Closed Hashing - Linear </a:t>
            </a:r>
            <a:r>
              <a:rPr lang="en-US" dirty="0" smtClean="0"/>
              <a:t>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linear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77720" y="3729960"/>
              <a:ext cx="124200" cy="117360"/>
            </p14:xfrm>
          </p:contentPart>
        </mc:Choice>
        <mc:Fallback xmlns="">
          <p:pic>
            <p:nvPicPr>
              <p:cNvPr id="3" name="Ink 2"/>
              <p:cNvPicPr/>
              <p:nvPr/>
            </p:nvPicPr>
            <p:blipFill>
              <a:blip r:embed="rId3"/>
              <a:stretch>
                <a:fillRect/>
              </a:stretch>
            </p:blipFill>
            <p:spPr>
              <a:xfrm>
                <a:off x="463680" y="3718800"/>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192960" y="3157920"/>
              <a:ext cx="1073520" cy="759960"/>
            </p14:xfrm>
          </p:contentPart>
        </mc:Choice>
        <mc:Fallback xmlns="">
          <p:pic>
            <p:nvPicPr>
              <p:cNvPr id="15" name="Ink 14"/>
              <p:cNvPicPr/>
              <p:nvPr/>
            </p:nvPicPr>
            <p:blipFill>
              <a:blip r:embed="rId5"/>
              <a:stretch>
                <a:fillRect/>
              </a:stretch>
            </p:blipFill>
            <p:spPr>
              <a:xfrm>
                <a:off x="180720" y="3141360"/>
                <a:ext cx="109980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552320" y="3144960"/>
              <a:ext cx="273240" cy="193680"/>
            </p14:xfrm>
          </p:contentPart>
        </mc:Choice>
        <mc:Fallback xmlns="">
          <p:pic>
            <p:nvPicPr>
              <p:cNvPr id="9" name="Ink 8"/>
              <p:cNvPicPr/>
              <p:nvPr/>
            </p:nvPicPr>
            <p:blipFill>
              <a:blip r:embed="rId7"/>
              <a:stretch>
                <a:fillRect/>
              </a:stretch>
            </p:blipFill>
            <p:spPr>
              <a:xfrm>
                <a:off x="1542600" y="3129840"/>
                <a:ext cx="298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2099880" y="4145400"/>
              <a:ext cx="376560" cy="419760"/>
            </p14:xfrm>
          </p:contentPart>
        </mc:Choice>
        <mc:Fallback xmlns="">
          <p:pic>
            <p:nvPicPr>
              <p:cNvPr id="11" name="Ink 10"/>
              <p:cNvPicPr/>
              <p:nvPr/>
            </p:nvPicPr>
            <p:blipFill>
              <a:blip r:embed="rId9"/>
              <a:stretch>
                <a:fillRect/>
              </a:stretch>
            </p:blipFill>
            <p:spPr>
              <a:xfrm>
                <a:off x="2083320" y="4130280"/>
                <a:ext cx="4096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989280" y="3542400"/>
              <a:ext cx="356760" cy="365040"/>
            </p14:xfrm>
          </p:contentPart>
        </mc:Choice>
        <mc:Fallback xmlns="">
          <p:pic>
            <p:nvPicPr>
              <p:cNvPr id="12" name="Ink 11"/>
              <p:cNvPicPr/>
              <p:nvPr/>
            </p:nvPicPr>
            <p:blipFill>
              <a:blip r:embed="rId11"/>
              <a:stretch>
                <a:fillRect/>
              </a:stretch>
            </p:blipFill>
            <p:spPr>
              <a:xfrm>
                <a:off x="977400" y="3530160"/>
                <a:ext cx="3819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p14:cNvContentPartPr/>
              <p14:nvPr/>
            </p14:nvContentPartPr>
            <p14:xfrm>
              <a:off x="1575720" y="3572640"/>
              <a:ext cx="321840" cy="348120"/>
            </p14:xfrm>
          </p:contentPart>
        </mc:Choice>
        <mc:Fallback xmlns="">
          <p:pic>
            <p:nvPicPr>
              <p:cNvPr id="13" name="Ink 12"/>
              <p:cNvPicPr/>
              <p:nvPr/>
            </p:nvPicPr>
            <p:blipFill>
              <a:blip r:embed="rId13"/>
              <a:stretch>
                <a:fillRect/>
              </a:stretch>
            </p:blipFill>
            <p:spPr>
              <a:xfrm>
                <a:off x="1559160" y="3556080"/>
                <a:ext cx="3549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p14:cNvContentPartPr/>
              <p14:nvPr/>
            </p14:nvContentPartPr>
            <p14:xfrm>
              <a:off x="3138120" y="2994480"/>
              <a:ext cx="6534360" cy="1035360"/>
            </p14:xfrm>
          </p:contentPart>
        </mc:Choice>
        <mc:Fallback xmlns="">
          <p:pic>
            <p:nvPicPr>
              <p:cNvPr id="21" name="Ink 20"/>
              <p:cNvPicPr/>
              <p:nvPr/>
            </p:nvPicPr>
            <p:blipFill>
              <a:blip r:embed="rId15"/>
              <a:stretch>
                <a:fillRect/>
              </a:stretch>
            </p:blipFill>
            <p:spPr>
              <a:xfrm>
                <a:off x="3121920" y="2978280"/>
                <a:ext cx="6567120" cy="10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p14:cNvContentPartPr/>
              <p14:nvPr/>
            </p14:nvContentPartPr>
            <p14:xfrm>
              <a:off x="5145120" y="2675520"/>
              <a:ext cx="6442200" cy="532080"/>
            </p14:xfrm>
          </p:contentPart>
        </mc:Choice>
        <mc:Fallback xmlns="">
          <p:pic>
            <p:nvPicPr>
              <p:cNvPr id="10" name="Ink 9"/>
              <p:cNvPicPr/>
              <p:nvPr/>
            </p:nvPicPr>
            <p:blipFill>
              <a:blip r:embed="rId17"/>
              <a:stretch>
                <a:fillRect/>
              </a:stretch>
            </p:blipFill>
            <p:spPr>
              <a:xfrm>
                <a:off x="5132880" y="2662560"/>
                <a:ext cx="646164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p14:cNvContentPartPr/>
              <p14:nvPr/>
            </p14:nvContentPartPr>
            <p14:xfrm>
              <a:off x="11484000" y="3011400"/>
              <a:ext cx="300600" cy="181080"/>
            </p14:xfrm>
          </p:contentPart>
        </mc:Choice>
        <mc:Fallback xmlns="">
          <p:pic>
            <p:nvPicPr>
              <p:cNvPr id="14" name="Ink 13"/>
              <p:cNvPicPr/>
              <p:nvPr/>
            </p:nvPicPr>
            <p:blipFill>
              <a:blip r:embed="rId19"/>
              <a:stretch>
                <a:fillRect/>
              </a:stretch>
            </p:blipFill>
            <p:spPr>
              <a:xfrm>
                <a:off x="11470680" y="2998800"/>
                <a:ext cx="326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p14:cNvContentPartPr/>
              <p14:nvPr/>
            </p14:nvContentPartPr>
            <p14:xfrm>
              <a:off x="2627640" y="3146760"/>
              <a:ext cx="1847160" cy="1481400"/>
            </p14:xfrm>
          </p:contentPart>
        </mc:Choice>
        <mc:Fallback xmlns="">
          <p:pic>
            <p:nvPicPr>
              <p:cNvPr id="16" name="Ink 15"/>
              <p:cNvPicPr/>
              <p:nvPr/>
            </p:nvPicPr>
            <p:blipFill>
              <a:blip r:embed="rId21"/>
              <a:stretch>
                <a:fillRect/>
              </a:stretch>
            </p:blipFill>
            <p:spPr>
              <a:xfrm>
                <a:off x="2611080" y="3132000"/>
                <a:ext cx="1878840" cy="151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p14:cNvContentPartPr/>
              <p14:nvPr/>
            </p14:nvContentPartPr>
            <p14:xfrm>
              <a:off x="2118240" y="3174480"/>
              <a:ext cx="299520" cy="1334160"/>
            </p14:xfrm>
          </p:contentPart>
        </mc:Choice>
        <mc:Fallback xmlns="">
          <p:pic>
            <p:nvPicPr>
              <p:cNvPr id="17" name="Ink 16"/>
              <p:cNvPicPr/>
              <p:nvPr/>
            </p:nvPicPr>
            <p:blipFill>
              <a:blip r:embed="rId23"/>
              <a:stretch>
                <a:fillRect/>
              </a:stretch>
            </p:blipFill>
            <p:spPr>
              <a:xfrm>
                <a:off x="2101680" y="3158640"/>
                <a:ext cx="33264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p14:cNvContentPartPr/>
              <p14:nvPr/>
            </p14:nvContentPartPr>
            <p14:xfrm>
              <a:off x="3773880" y="3677400"/>
              <a:ext cx="7293240" cy="401760"/>
            </p14:xfrm>
          </p:contentPart>
        </mc:Choice>
        <mc:Fallback xmlns="">
          <p:pic>
            <p:nvPicPr>
              <p:cNvPr id="18" name="Ink 17"/>
              <p:cNvPicPr/>
              <p:nvPr/>
            </p:nvPicPr>
            <p:blipFill>
              <a:blip r:embed="rId25"/>
              <a:stretch>
                <a:fillRect/>
              </a:stretch>
            </p:blipFill>
            <p:spPr>
              <a:xfrm>
                <a:off x="3760920" y="3660840"/>
                <a:ext cx="73227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p14:cNvContentPartPr/>
              <p14:nvPr/>
            </p14:nvContentPartPr>
            <p14:xfrm>
              <a:off x="204840" y="4249800"/>
              <a:ext cx="11167200" cy="1531800"/>
            </p14:xfrm>
          </p:contentPart>
        </mc:Choice>
        <mc:Fallback xmlns="">
          <p:pic>
            <p:nvPicPr>
              <p:cNvPr id="22" name="Ink 21"/>
              <p:cNvPicPr/>
              <p:nvPr/>
            </p:nvPicPr>
            <p:blipFill>
              <a:blip r:embed="rId27"/>
              <a:stretch>
                <a:fillRect/>
              </a:stretch>
            </p:blipFill>
            <p:spPr>
              <a:xfrm>
                <a:off x="192600" y="4236480"/>
                <a:ext cx="11196000" cy="155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p14:cNvContentPartPr/>
              <p14:nvPr/>
            </p14:nvContentPartPr>
            <p14:xfrm>
              <a:off x="232200" y="2986920"/>
              <a:ext cx="11044080" cy="3410640"/>
            </p14:xfrm>
          </p:contentPart>
        </mc:Choice>
        <mc:Fallback xmlns="">
          <p:pic>
            <p:nvPicPr>
              <p:cNvPr id="23" name="Ink 22"/>
              <p:cNvPicPr/>
              <p:nvPr/>
            </p:nvPicPr>
            <p:blipFill>
              <a:blip r:embed="rId29"/>
              <a:stretch>
                <a:fillRect/>
              </a:stretch>
            </p:blipFill>
            <p:spPr>
              <a:xfrm>
                <a:off x="217440" y="2970360"/>
                <a:ext cx="11075400" cy="3434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 name="Ink 6"/>
              <p14:cNvContentPartPr/>
              <p14:nvPr/>
            </p14:nvContentPartPr>
            <p14:xfrm>
              <a:off x="3787920" y="1870560"/>
              <a:ext cx="8181000" cy="3889800"/>
            </p14:xfrm>
          </p:contentPart>
        </mc:Choice>
        <mc:Fallback>
          <p:pic>
            <p:nvPicPr>
              <p:cNvPr id="7" name="Ink 6"/>
              <p:cNvPicPr/>
              <p:nvPr/>
            </p:nvPicPr>
            <p:blipFill>
              <a:blip r:embed="rId31"/>
              <a:stretch>
                <a:fillRect/>
              </a:stretch>
            </p:blipFill>
            <p:spPr>
              <a:xfrm>
                <a:off x="3777840" y="1864800"/>
                <a:ext cx="8203680" cy="3899520"/>
              </a:xfrm>
              <a:prstGeom prst="rect">
                <a:avLst/>
              </a:prstGeom>
            </p:spPr>
          </p:pic>
        </mc:Fallback>
      </mc:AlternateContent>
    </p:spTree>
    <p:extLst>
      <p:ext uri="{BB962C8B-B14F-4D97-AF65-F5344CB8AC3E}">
        <p14:creationId xmlns:p14="http://schemas.microsoft.com/office/powerpoint/2010/main" val="7787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90" y="213741"/>
            <a:ext cx="9720072" cy="1499616"/>
          </a:xfrm>
        </p:spPr>
        <p:txBody>
          <a:bodyPr/>
          <a:lstStyle/>
          <a:p>
            <a:r>
              <a:rPr lang="en-US" dirty="0"/>
              <a:t>Closed Hashing - Linear </a:t>
            </a:r>
            <a:r>
              <a:rPr lang="en-US" dirty="0" smtClean="0"/>
              <a:t>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linear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5145120" y="2675520"/>
              <a:ext cx="6639480" cy="532080"/>
            </p14:xfrm>
          </p:contentPart>
        </mc:Choice>
        <mc:Fallback xmlns="">
          <p:pic>
            <p:nvPicPr>
              <p:cNvPr id="7" name="Ink 6"/>
              <p:cNvPicPr/>
              <p:nvPr/>
            </p:nvPicPr>
            <p:blipFill>
              <a:blip r:embed="rId3"/>
              <a:stretch>
                <a:fillRect/>
              </a:stretch>
            </p:blipFill>
            <p:spPr>
              <a:xfrm>
                <a:off x="5132880" y="2662560"/>
                <a:ext cx="666468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192960" y="3144960"/>
              <a:ext cx="4281840" cy="3031920"/>
            </p14:xfrm>
          </p:contentPart>
        </mc:Choice>
        <mc:Fallback xmlns="">
          <p:pic>
            <p:nvPicPr>
              <p:cNvPr id="8" name="Ink 7"/>
              <p:cNvPicPr/>
              <p:nvPr/>
            </p:nvPicPr>
            <p:blipFill>
              <a:blip r:embed="rId5"/>
              <a:stretch>
                <a:fillRect/>
              </a:stretch>
            </p:blipFill>
            <p:spPr>
              <a:xfrm>
                <a:off x="180720" y="3129840"/>
                <a:ext cx="4309200" cy="305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3721320" y="3677400"/>
              <a:ext cx="324720" cy="2562120"/>
            </p14:xfrm>
          </p:contentPart>
        </mc:Choice>
        <mc:Fallback xmlns="">
          <p:pic>
            <p:nvPicPr>
              <p:cNvPr id="19" name="Ink 18"/>
              <p:cNvPicPr/>
              <p:nvPr/>
            </p:nvPicPr>
            <p:blipFill>
              <a:blip r:embed="rId7"/>
              <a:stretch>
                <a:fillRect/>
              </a:stretch>
            </p:blipFill>
            <p:spPr>
              <a:xfrm>
                <a:off x="3704760" y="3660840"/>
                <a:ext cx="357840" cy="259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p14:cNvContentPartPr/>
              <p14:nvPr/>
            </p14:nvContentPartPr>
            <p14:xfrm>
              <a:off x="3621240" y="3050280"/>
              <a:ext cx="8105040" cy="3279960"/>
            </p14:xfrm>
          </p:contentPart>
        </mc:Choice>
        <mc:Fallback xmlns="">
          <p:pic>
            <p:nvPicPr>
              <p:cNvPr id="20" name="Ink 19"/>
              <p:cNvPicPr/>
              <p:nvPr/>
            </p:nvPicPr>
            <p:blipFill>
              <a:blip r:embed="rId9"/>
              <a:stretch>
                <a:fillRect/>
              </a:stretch>
            </p:blipFill>
            <p:spPr>
              <a:xfrm>
                <a:off x="3606480" y="3035880"/>
                <a:ext cx="8136360" cy="3309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 name="Ink 2"/>
              <p14:cNvContentPartPr/>
              <p14:nvPr/>
            </p14:nvContentPartPr>
            <p14:xfrm>
              <a:off x="5156640" y="3288600"/>
              <a:ext cx="5183640" cy="2827080"/>
            </p14:xfrm>
          </p:contentPart>
        </mc:Choice>
        <mc:Fallback>
          <p:pic>
            <p:nvPicPr>
              <p:cNvPr id="3" name="Ink 2"/>
              <p:cNvPicPr/>
              <p:nvPr/>
            </p:nvPicPr>
            <p:blipFill>
              <a:blip r:embed="rId11"/>
              <a:stretch>
                <a:fillRect/>
              </a:stretch>
            </p:blipFill>
            <p:spPr>
              <a:xfrm>
                <a:off x="5140080" y="3273120"/>
                <a:ext cx="5212800" cy="2859120"/>
              </a:xfrm>
              <a:prstGeom prst="rect">
                <a:avLst/>
              </a:prstGeom>
            </p:spPr>
          </p:pic>
        </mc:Fallback>
      </mc:AlternateContent>
    </p:spTree>
    <p:extLst>
      <p:ext uri="{BB962C8B-B14F-4D97-AF65-F5344CB8AC3E}">
        <p14:creationId xmlns:p14="http://schemas.microsoft.com/office/powerpoint/2010/main" val="1136725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Problem with Linear Probing</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r>
              <a:rPr lang="en-US" sz="2800" dirty="0"/>
              <a:t>The problem with linear probing is </a:t>
            </a:r>
            <a:r>
              <a:rPr lang="en-US" sz="2800" dirty="0">
                <a:solidFill>
                  <a:srgbClr val="7030A0"/>
                </a:solidFill>
              </a:rPr>
              <a:t>primary clustering</a:t>
            </a:r>
            <a:r>
              <a:rPr lang="en-US" sz="2800" dirty="0"/>
              <a:t>. </a:t>
            </a:r>
            <a:endParaRPr lang="en-US" sz="2800" dirty="0" smtClean="0"/>
          </a:p>
          <a:p>
            <a:pPr algn="just"/>
            <a:r>
              <a:rPr lang="en-US" sz="2800" dirty="0" smtClean="0"/>
              <a:t>This </a:t>
            </a:r>
            <a:r>
              <a:rPr lang="en-US" sz="2800" dirty="0"/>
              <a:t>means that even if the table is empty, any key that hashes to table requires several attempt to resolve the collision because it has to cross over the blocks of occupied cell. </a:t>
            </a:r>
            <a:endParaRPr lang="en-US" sz="2800" dirty="0" smtClean="0"/>
          </a:p>
          <a:p>
            <a:pPr algn="just"/>
            <a:r>
              <a:rPr lang="en-US" sz="2800" dirty="0" smtClean="0"/>
              <a:t>These </a:t>
            </a:r>
            <a:r>
              <a:rPr lang="en-US" sz="2800" dirty="0"/>
              <a:t>blocks of occupied cell form the primary clustering. </a:t>
            </a:r>
            <a:endParaRPr lang="en-US" sz="2800" dirty="0" smtClean="0"/>
          </a:p>
          <a:p>
            <a:pPr algn="just"/>
            <a:r>
              <a:rPr lang="en-US" sz="2800" dirty="0" smtClean="0"/>
              <a:t>If </a:t>
            </a:r>
            <a:r>
              <a:rPr lang="en-US" sz="2800" dirty="0"/>
              <a:t>any key falls into clustering, then we cannot predict the number of attempts needed to resolve the collision. </a:t>
            </a:r>
            <a:endParaRPr lang="en-US" sz="2800" dirty="0" smtClean="0"/>
          </a:p>
          <a:p>
            <a:pPr algn="just"/>
            <a:r>
              <a:rPr lang="en-US" sz="2800" dirty="0" smtClean="0"/>
              <a:t>These </a:t>
            </a:r>
            <a:r>
              <a:rPr lang="en-US" sz="2800" dirty="0"/>
              <a:t>long paths affect the performance of the hash table.</a:t>
            </a:r>
            <a:endParaRPr lang="en-IN" sz="2800" dirty="0"/>
          </a:p>
        </p:txBody>
      </p:sp>
    </p:spTree>
    <p:extLst>
      <p:ext uri="{BB962C8B-B14F-4D97-AF65-F5344CB8AC3E}">
        <p14:creationId xmlns:p14="http://schemas.microsoft.com/office/powerpoint/2010/main" val="256338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a:t>Closed Hashing - </a:t>
            </a:r>
            <a:r>
              <a:rPr lang="en-US" dirty="0" smtClean="0"/>
              <a:t>Quadratic Probing</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3600" dirty="0">
                <a:solidFill>
                  <a:srgbClr val="FF0000"/>
                </a:solidFill>
              </a:rPr>
              <a:t>Quadratic</a:t>
            </a:r>
            <a:r>
              <a:rPr lang="en-US" sz="3600" dirty="0" smtClean="0"/>
              <a:t> </a:t>
            </a:r>
            <a:r>
              <a:rPr lang="en-US" sz="3600" dirty="0" smtClean="0">
                <a:solidFill>
                  <a:srgbClr val="FF0000"/>
                </a:solidFill>
              </a:rPr>
              <a:t>probing</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90640" y="2682720"/>
              <a:ext cx="7705440" cy="3085920"/>
            </p14:xfrm>
          </p:contentPart>
        </mc:Choice>
        <mc:Fallback xmlns="">
          <p:pic>
            <p:nvPicPr>
              <p:cNvPr id="5" name="Ink 4"/>
              <p:cNvPicPr/>
              <p:nvPr/>
            </p:nvPicPr>
            <p:blipFill>
              <a:blip r:embed="rId3"/>
              <a:stretch>
                <a:fillRect/>
              </a:stretch>
            </p:blipFill>
            <p:spPr>
              <a:xfrm>
                <a:off x="1774080" y="2671200"/>
                <a:ext cx="7738560" cy="3111480"/>
              </a:xfrm>
              <a:prstGeom prst="rect">
                <a:avLst/>
              </a:prstGeom>
            </p:spPr>
          </p:pic>
        </mc:Fallback>
      </mc:AlternateContent>
    </p:spTree>
    <p:extLst>
      <p:ext uri="{BB962C8B-B14F-4D97-AF65-F5344CB8AC3E}">
        <p14:creationId xmlns:p14="http://schemas.microsoft.com/office/powerpoint/2010/main" val="5836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Quadratic </a:t>
            </a:r>
            <a:r>
              <a:rPr lang="en-US" dirty="0" smtClean="0"/>
              <a:t>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quadratic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89520" y="3144960"/>
              <a:ext cx="4085280" cy="232200"/>
            </p14:xfrm>
          </p:contentPart>
        </mc:Choice>
        <mc:Fallback xmlns="">
          <p:pic>
            <p:nvPicPr>
              <p:cNvPr id="7" name="Ink 6"/>
              <p:cNvPicPr/>
              <p:nvPr/>
            </p:nvPicPr>
            <p:blipFill>
              <a:blip r:embed="rId3"/>
              <a:stretch>
                <a:fillRect/>
              </a:stretch>
            </p:blipFill>
            <p:spPr>
              <a:xfrm>
                <a:off x="372960" y="3129840"/>
                <a:ext cx="4116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192960" y="2675520"/>
              <a:ext cx="11591640" cy="1242360"/>
            </p14:xfrm>
          </p:contentPart>
        </mc:Choice>
        <mc:Fallback xmlns="">
          <p:pic>
            <p:nvPicPr>
              <p:cNvPr id="9" name="Ink 8"/>
              <p:cNvPicPr/>
              <p:nvPr/>
            </p:nvPicPr>
            <p:blipFill>
              <a:blip r:embed="rId5"/>
              <a:stretch>
                <a:fillRect/>
              </a:stretch>
            </p:blipFill>
            <p:spPr>
              <a:xfrm>
                <a:off x="180720" y="2662560"/>
                <a:ext cx="11616840" cy="125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77720" y="3729960"/>
              <a:ext cx="124200" cy="117360"/>
            </p14:xfrm>
          </p:contentPart>
        </mc:Choice>
        <mc:Fallback xmlns="">
          <p:pic>
            <p:nvPicPr>
              <p:cNvPr id="3" name="Ink 2"/>
              <p:cNvPicPr/>
              <p:nvPr/>
            </p:nvPicPr>
            <p:blipFill>
              <a:blip r:embed="rId7"/>
              <a:stretch>
                <a:fillRect/>
              </a:stretch>
            </p:blipFill>
            <p:spPr>
              <a:xfrm>
                <a:off x="463680" y="3718800"/>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5118480" y="3908160"/>
              <a:ext cx="6273000" cy="362160"/>
            </p14:xfrm>
          </p:contentPart>
        </mc:Choice>
        <mc:Fallback xmlns="">
          <p:pic>
            <p:nvPicPr>
              <p:cNvPr id="10" name="Ink 9"/>
              <p:cNvPicPr/>
              <p:nvPr/>
            </p:nvPicPr>
            <p:blipFill>
              <a:blip r:embed="rId9"/>
              <a:stretch>
                <a:fillRect/>
              </a:stretch>
            </p:blipFill>
            <p:spPr>
              <a:xfrm>
                <a:off x="5102640" y="3894120"/>
                <a:ext cx="6305760" cy="381600"/>
              </a:xfrm>
              <a:prstGeom prst="rect">
                <a:avLst/>
              </a:prstGeom>
            </p:spPr>
          </p:pic>
        </mc:Fallback>
      </mc:AlternateContent>
    </p:spTree>
    <p:extLst>
      <p:ext uri="{BB962C8B-B14F-4D97-AF65-F5344CB8AC3E}">
        <p14:creationId xmlns:p14="http://schemas.microsoft.com/office/powerpoint/2010/main" val="325065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quadratic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89520" y="3144960"/>
              <a:ext cx="4085280" cy="232200"/>
            </p14:xfrm>
          </p:contentPart>
        </mc:Choice>
        <mc:Fallback xmlns="">
          <p:pic>
            <p:nvPicPr>
              <p:cNvPr id="7" name="Ink 6"/>
              <p:cNvPicPr/>
              <p:nvPr/>
            </p:nvPicPr>
            <p:blipFill>
              <a:blip r:embed="rId3"/>
              <a:stretch>
                <a:fillRect/>
              </a:stretch>
            </p:blipFill>
            <p:spPr>
              <a:xfrm>
                <a:off x="372960" y="3129840"/>
                <a:ext cx="4116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192960" y="2675520"/>
              <a:ext cx="11591640" cy="1242360"/>
            </p14:xfrm>
          </p:contentPart>
        </mc:Choice>
        <mc:Fallback xmlns="">
          <p:pic>
            <p:nvPicPr>
              <p:cNvPr id="9" name="Ink 8"/>
              <p:cNvPicPr/>
              <p:nvPr/>
            </p:nvPicPr>
            <p:blipFill>
              <a:blip r:embed="rId5"/>
              <a:stretch>
                <a:fillRect/>
              </a:stretch>
            </p:blipFill>
            <p:spPr>
              <a:xfrm>
                <a:off x="180720" y="2662560"/>
                <a:ext cx="11616840" cy="125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77720" y="3729960"/>
              <a:ext cx="124200" cy="117360"/>
            </p14:xfrm>
          </p:contentPart>
        </mc:Choice>
        <mc:Fallback xmlns="">
          <p:pic>
            <p:nvPicPr>
              <p:cNvPr id="3" name="Ink 2"/>
              <p:cNvPicPr/>
              <p:nvPr/>
            </p:nvPicPr>
            <p:blipFill>
              <a:blip r:embed="rId7"/>
              <a:stretch>
                <a:fillRect/>
              </a:stretch>
            </p:blipFill>
            <p:spPr>
              <a:xfrm>
                <a:off x="463680" y="3718800"/>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1445760" y="3006360"/>
              <a:ext cx="9939600" cy="1449000"/>
            </p14:xfrm>
          </p:contentPart>
        </mc:Choice>
        <mc:Fallback xmlns="">
          <p:pic>
            <p:nvPicPr>
              <p:cNvPr id="10" name="Ink 9"/>
              <p:cNvPicPr/>
              <p:nvPr/>
            </p:nvPicPr>
            <p:blipFill>
              <a:blip r:embed="rId9"/>
              <a:stretch>
                <a:fillRect/>
              </a:stretch>
            </p:blipFill>
            <p:spPr>
              <a:xfrm>
                <a:off x="1429920" y="2990160"/>
                <a:ext cx="9972000" cy="1468800"/>
              </a:xfrm>
              <a:prstGeom prst="rect">
                <a:avLst/>
              </a:prstGeom>
            </p:spPr>
          </p:pic>
        </mc:Fallback>
      </mc:AlternateContent>
      <p:sp>
        <p:nvSpPr>
          <p:cNvPr id="13"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Quadratic </a:t>
            </a:r>
            <a:r>
              <a:rPr lang="en-US" dirty="0" smtClean="0"/>
              <a:t>Probing Example</a:t>
            </a:r>
            <a:endParaRPr lang="en-US" dirty="0"/>
          </a:p>
        </p:txBody>
      </p:sp>
    </p:spTree>
    <p:extLst>
      <p:ext uri="{BB962C8B-B14F-4D97-AF65-F5344CB8AC3E}">
        <p14:creationId xmlns:p14="http://schemas.microsoft.com/office/powerpoint/2010/main" val="325879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a:t>Linear Search</a:t>
            </a:r>
          </a:p>
        </p:txBody>
      </p:sp>
      <p:sp>
        <p:nvSpPr>
          <p:cNvPr id="3" name="Content Placeholder 2">
            <a:extLst>
              <a:ext uri="{FF2B5EF4-FFF2-40B4-BE49-F238E27FC236}">
                <a16:creationId xmlns="" xmlns:a16="http://schemas.microsoft.com/office/drawing/2014/main" id="{00AD5A30-9E7E-40BA-953B-99C2A59514A7}"/>
              </a:ext>
            </a:extLst>
          </p:cNvPr>
          <p:cNvSpPr>
            <a:spLocks noGrp="1"/>
          </p:cNvSpPr>
          <p:nvPr>
            <p:ph idx="1"/>
          </p:nvPr>
        </p:nvSpPr>
        <p:spPr>
          <a:xfrm>
            <a:off x="785814" y="2286000"/>
            <a:ext cx="11172824" cy="4023360"/>
          </a:xfrm>
        </p:spPr>
        <p:txBody>
          <a:bodyPr vert="horz" lIns="45720" tIns="45720" rIns="45720" bIns="45720" rtlCol="0" anchor="t">
            <a:normAutofit fontScale="92500"/>
          </a:bodyPr>
          <a:lstStyle/>
          <a:p>
            <a:r>
              <a:rPr lang="en-US" sz="2800" dirty="0" smtClean="0"/>
              <a:t>The </a:t>
            </a:r>
            <a:r>
              <a:rPr lang="en-US" sz="2800" dirty="0"/>
              <a:t>linear search algorithm searches all elements in the </a:t>
            </a:r>
            <a:r>
              <a:rPr lang="en-US" sz="2800" dirty="0">
                <a:solidFill>
                  <a:srgbClr val="FF0000"/>
                </a:solidFill>
              </a:rPr>
              <a:t>array sequentially</a:t>
            </a:r>
            <a:r>
              <a:rPr lang="en-US" sz="2800" dirty="0"/>
              <a:t>. </a:t>
            </a:r>
            <a:endParaRPr lang="en-US" sz="2800" dirty="0" smtClean="0"/>
          </a:p>
          <a:p>
            <a:pPr lvl="1"/>
            <a:r>
              <a:rPr lang="en-US" sz="2400" dirty="0" smtClean="0"/>
              <a:t>Its </a:t>
            </a:r>
            <a:r>
              <a:rPr lang="en-US" sz="2400" dirty="0"/>
              <a:t>best execution time is one, whereas the worst execution time is n, where n is the total number of items in the search array.</a:t>
            </a:r>
          </a:p>
          <a:p>
            <a:r>
              <a:rPr lang="en-US" sz="2800" dirty="0"/>
              <a:t>It is the most simple search algorithm in data structure and checks each item in the set of elements until it matches the search element until the end of data collection. </a:t>
            </a:r>
            <a:endParaRPr lang="en-US" sz="2800" dirty="0" smtClean="0"/>
          </a:p>
          <a:p>
            <a:r>
              <a:rPr lang="en-US" sz="2800" dirty="0" smtClean="0"/>
              <a:t>When </a:t>
            </a:r>
            <a:r>
              <a:rPr lang="en-US" sz="2800" dirty="0"/>
              <a:t>data is </a:t>
            </a:r>
            <a:r>
              <a:rPr lang="en-US" sz="2800" dirty="0">
                <a:solidFill>
                  <a:srgbClr val="7030A0"/>
                </a:solidFill>
              </a:rPr>
              <a:t>unsorted</a:t>
            </a:r>
            <a:r>
              <a:rPr lang="en-US" sz="2800" dirty="0"/>
              <a:t>, a linear search algorithm is preferred.</a:t>
            </a:r>
          </a:p>
          <a:p>
            <a:r>
              <a:rPr lang="en-US" sz="2800" b="1" dirty="0" smtClean="0"/>
              <a:t>Space </a:t>
            </a:r>
            <a:r>
              <a:rPr lang="en-US" sz="2800" b="1" dirty="0"/>
              <a:t>Complexity</a:t>
            </a:r>
            <a:endParaRPr lang="en-US" sz="2800" dirty="0"/>
          </a:p>
          <a:p>
            <a:r>
              <a:rPr lang="en-US" sz="2800" dirty="0"/>
              <a:t>Space complexity for linear search is </a:t>
            </a:r>
            <a:r>
              <a:rPr lang="en-US" sz="2800" dirty="0">
                <a:solidFill>
                  <a:srgbClr val="FF0000"/>
                </a:solidFill>
              </a:rPr>
              <a:t>O(n) </a:t>
            </a:r>
            <a:r>
              <a:rPr lang="en-US" sz="2800" dirty="0"/>
              <a:t>as it does not use any extra space where n is the number of elements in an array</a:t>
            </a:r>
            <a:r>
              <a:rPr lang="en-US" sz="2800" dirty="0" smtClean="0"/>
              <a:t>.</a:t>
            </a:r>
            <a:endParaRPr lang="en-US" sz="2800" dirty="0"/>
          </a:p>
        </p:txBody>
      </p:sp>
    </p:spTree>
    <p:extLst>
      <p:ext uri="{BB962C8B-B14F-4D97-AF65-F5344CB8AC3E}">
        <p14:creationId xmlns:p14="http://schemas.microsoft.com/office/powerpoint/2010/main" val="304216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quadratic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89520" y="3144960"/>
              <a:ext cx="4085280" cy="232200"/>
            </p14:xfrm>
          </p:contentPart>
        </mc:Choice>
        <mc:Fallback xmlns="">
          <p:pic>
            <p:nvPicPr>
              <p:cNvPr id="7" name="Ink 6"/>
              <p:cNvPicPr/>
              <p:nvPr/>
            </p:nvPicPr>
            <p:blipFill>
              <a:blip r:embed="rId3"/>
              <a:stretch>
                <a:fillRect/>
              </a:stretch>
            </p:blipFill>
            <p:spPr>
              <a:xfrm>
                <a:off x="372960" y="3129840"/>
                <a:ext cx="4116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192960" y="2675520"/>
              <a:ext cx="11591640" cy="1242360"/>
            </p14:xfrm>
          </p:contentPart>
        </mc:Choice>
        <mc:Fallback xmlns="">
          <p:pic>
            <p:nvPicPr>
              <p:cNvPr id="9" name="Ink 8"/>
              <p:cNvPicPr/>
              <p:nvPr/>
            </p:nvPicPr>
            <p:blipFill>
              <a:blip r:embed="rId5"/>
              <a:stretch>
                <a:fillRect/>
              </a:stretch>
            </p:blipFill>
            <p:spPr>
              <a:xfrm>
                <a:off x="180720" y="2662560"/>
                <a:ext cx="11616840" cy="125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77720" y="3729960"/>
              <a:ext cx="124200" cy="117360"/>
            </p14:xfrm>
          </p:contentPart>
        </mc:Choice>
        <mc:Fallback xmlns="">
          <p:pic>
            <p:nvPicPr>
              <p:cNvPr id="3" name="Ink 2"/>
              <p:cNvPicPr/>
              <p:nvPr/>
            </p:nvPicPr>
            <p:blipFill>
              <a:blip r:embed="rId7"/>
              <a:stretch>
                <a:fillRect/>
              </a:stretch>
            </p:blipFill>
            <p:spPr>
              <a:xfrm>
                <a:off x="463680" y="3718800"/>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1445760" y="3006360"/>
              <a:ext cx="6167520" cy="1003320"/>
            </p14:xfrm>
          </p:contentPart>
        </mc:Choice>
        <mc:Fallback xmlns="">
          <p:pic>
            <p:nvPicPr>
              <p:cNvPr id="10" name="Ink 9"/>
              <p:cNvPicPr/>
              <p:nvPr/>
            </p:nvPicPr>
            <p:blipFill>
              <a:blip r:embed="rId9"/>
              <a:stretch>
                <a:fillRect/>
              </a:stretch>
            </p:blipFill>
            <p:spPr>
              <a:xfrm>
                <a:off x="1429920" y="2990160"/>
                <a:ext cx="6199920" cy="103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199080" y="3081600"/>
              <a:ext cx="11298600" cy="2092680"/>
            </p14:xfrm>
          </p:contentPart>
        </mc:Choice>
        <mc:Fallback xmlns="">
          <p:pic>
            <p:nvPicPr>
              <p:cNvPr id="8" name="Ink 7"/>
              <p:cNvPicPr/>
              <p:nvPr/>
            </p:nvPicPr>
            <p:blipFill>
              <a:blip r:embed="rId11"/>
              <a:stretch>
                <a:fillRect/>
              </a:stretch>
            </p:blipFill>
            <p:spPr>
              <a:xfrm>
                <a:off x="186480" y="3066840"/>
                <a:ext cx="11327760" cy="2117520"/>
              </a:xfrm>
              <a:prstGeom prst="rect">
                <a:avLst/>
              </a:prstGeom>
            </p:spPr>
          </p:pic>
        </mc:Fallback>
      </mc:AlternateContent>
      <p:sp>
        <p:nvSpPr>
          <p:cNvPr id="1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Quadratic </a:t>
            </a:r>
            <a:r>
              <a:rPr lang="en-US" dirty="0" smtClean="0"/>
              <a:t>Probing Example</a:t>
            </a:r>
            <a:endParaRPr lang="en-US" dirty="0"/>
          </a:p>
        </p:txBody>
      </p:sp>
    </p:spTree>
    <p:extLst>
      <p:ext uri="{BB962C8B-B14F-4D97-AF65-F5344CB8AC3E}">
        <p14:creationId xmlns:p14="http://schemas.microsoft.com/office/powerpoint/2010/main" val="179383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quadratic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99080" y="3081600"/>
              <a:ext cx="8029800" cy="1542240"/>
            </p14:xfrm>
          </p:contentPart>
        </mc:Choice>
        <mc:Fallback xmlns="">
          <p:pic>
            <p:nvPicPr>
              <p:cNvPr id="8" name="Ink 7"/>
              <p:cNvPicPr/>
              <p:nvPr/>
            </p:nvPicPr>
            <p:blipFill>
              <a:blip r:embed="rId3"/>
              <a:stretch>
                <a:fillRect/>
              </a:stretch>
            </p:blipFill>
            <p:spPr>
              <a:xfrm>
                <a:off x="186480" y="3066840"/>
                <a:ext cx="8058240" cy="157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5145120" y="2675520"/>
              <a:ext cx="6639480" cy="516960"/>
            </p14:xfrm>
          </p:contentPart>
        </mc:Choice>
        <mc:Fallback xmlns="">
          <p:pic>
            <p:nvPicPr>
              <p:cNvPr id="11" name="Ink 10"/>
              <p:cNvPicPr/>
              <p:nvPr/>
            </p:nvPicPr>
            <p:blipFill>
              <a:blip r:embed="rId5"/>
              <a:stretch>
                <a:fillRect/>
              </a:stretch>
            </p:blipFill>
            <p:spPr>
              <a:xfrm>
                <a:off x="5132880" y="2662560"/>
                <a:ext cx="666468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7276320" y="3006360"/>
              <a:ext cx="336960" cy="168480"/>
            </p14:xfrm>
          </p:contentPart>
        </mc:Choice>
        <mc:Fallback xmlns="">
          <p:pic>
            <p:nvPicPr>
              <p:cNvPr id="12" name="Ink 11"/>
              <p:cNvPicPr/>
              <p:nvPr/>
            </p:nvPicPr>
            <p:blipFill>
              <a:blip r:embed="rId7"/>
              <a:stretch>
                <a:fillRect/>
              </a:stretch>
            </p:blipFill>
            <p:spPr>
              <a:xfrm>
                <a:off x="7265520" y="2990160"/>
                <a:ext cx="364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192960" y="3144960"/>
              <a:ext cx="4281840" cy="864720"/>
            </p14:xfrm>
          </p:contentPart>
        </mc:Choice>
        <mc:Fallback xmlns="">
          <p:pic>
            <p:nvPicPr>
              <p:cNvPr id="13" name="Ink 12"/>
              <p:cNvPicPr/>
              <p:nvPr/>
            </p:nvPicPr>
            <p:blipFill>
              <a:blip r:embed="rId9"/>
              <a:stretch>
                <a:fillRect/>
              </a:stretch>
            </p:blipFill>
            <p:spPr>
              <a:xfrm>
                <a:off x="180720" y="3129840"/>
                <a:ext cx="430920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2616480" y="3018600"/>
              <a:ext cx="8954280" cy="2068560"/>
            </p14:xfrm>
          </p:contentPart>
        </mc:Choice>
        <mc:Fallback xmlns="">
          <p:pic>
            <p:nvPicPr>
              <p:cNvPr id="14" name="Ink 13"/>
              <p:cNvPicPr/>
              <p:nvPr/>
            </p:nvPicPr>
            <p:blipFill>
              <a:blip r:embed="rId11"/>
              <a:stretch>
                <a:fillRect/>
              </a:stretch>
            </p:blipFill>
            <p:spPr>
              <a:xfrm>
                <a:off x="2600280" y="3002040"/>
                <a:ext cx="8987040" cy="2088720"/>
              </a:xfrm>
              <a:prstGeom prst="rect">
                <a:avLst/>
              </a:prstGeom>
            </p:spPr>
          </p:pic>
        </mc:Fallback>
      </mc:AlternateContent>
      <p:sp>
        <p:nvSpPr>
          <p:cNvPr id="16"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Quadratic </a:t>
            </a:r>
            <a:r>
              <a:rPr lang="en-US" dirty="0" smtClean="0"/>
              <a:t>Probing Example</a:t>
            </a:r>
            <a:endParaRPr lang="en-US" dirty="0"/>
          </a:p>
        </p:txBody>
      </p:sp>
    </p:spTree>
    <p:extLst>
      <p:ext uri="{BB962C8B-B14F-4D97-AF65-F5344CB8AC3E}">
        <p14:creationId xmlns:p14="http://schemas.microsoft.com/office/powerpoint/2010/main" val="311000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quadratic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99080" y="3081600"/>
              <a:ext cx="8029800" cy="1542240"/>
            </p14:xfrm>
          </p:contentPart>
        </mc:Choice>
        <mc:Fallback xmlns="">
          <p:pic>
            <p:nvPicPr>
              <p:cNvPr id="8" name="Ink 7"/>
              <p:cNvPicPr/>
              <p:nvPr/>
            </p:nvPicPr>
            <p:blipFill>
              <a:blip r:embed="rId3"/>
              <a:stretch>
                <a:fillRect/>
              </a:stretch>
            </p:blipFill>
            <p:spPr>
              <a:xfrm>
                <a:off x="186480" y="3066840"/>
                <a:ext cx="8058240" cy="157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192960" y="3157920"/>
              <a:ext cx="1544760" cy="759960"/>
            </p14:xfrm>
          </p:contentPart>
        </mc:Choice>
        <mc:Fallback xmlns="">
          <p:pic>
            <p:nvPicPr>
              <p:cNvPr id="13" name="Ink 12"/>
              <p:cNvPicPr/>
              <p:nvPr/>
            </p:nvPicPr>
            <p:blipFill>
              <a:blip r:embed="rId5"/>
              <a:stretch>
                <a:fillRect/>
              </a:stretch>
            </p:blipFill>
            <p:spPr>
              <a:xfrm>
                <a:off x="180720" y="3141360"/>
                <a:ext cx="157140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p14:cNvContentPartPr/>
              <p14:nvPr/>
            </p14:nvContentPartPr>
            <p14:xfrm>
              <a:off x="2616480" y="3018600"/>
              <a:ext cx="6357600" cy="1597680"/>
            </p14:xfrm>
          </p:contentPart>
        </mc:Choice>
        <mc:Fallback xmlns="">
          <p:pic>
            <p:nvPicPr>
              <p:cNvPr id="14" name="Ink 13"/>
              <p:cNvPicPr/>
              <p:nvPr/>
            </p:nvPicPr>
            <p:blipFill>
              <a:blip r:embed="rId7"/>
              <a:stretch>
                <a:fillRect/>
              </a:stretch>
            </p:blipFill>
            <p:spPr>
              <a:xfrm>
                <a:off x="2600280" y="3002040"/>
                <a:ext cx="6390000" cy="16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5145120" y="2675520"/>
              <a:ext cx="6639480" cy="516960"/>
            </p14:xfrm>
          </p:contentPart>
        </mc:Choice>
        <mc:Fallback xmlns="">
          <p:pic>
            <p:nvPicPr>
              <p:cNvPr id="3" name="Ink 2"/>
              <p:cNvPicPr/>
              <p:nvPr/>
            </p:nvPicPr>
            <p:blipFill>
              <a:blip r:embed="rId9"/>
              <a:stretch>
                <a:fillRect/>
              </a:stretch>
            </p:blipFill>
            <p:spPr>
              <a:xfrm>
                <a:off x="5132880" y="2662560"/>
                <a:ext cx="666468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7276320" y="3006360"/>
              <a:ext cx="336960" cy="168480"/>
            </p14:xfrm>
          </p:contentPart>
        </mc:Choice>
        <mc:Fallback xmlns="">
          <p:pic>
            <p:nvPicPr>
              <p:cNvPr id="7" name="Ink 6"/>
              <p:cNvPicPr/>
              <p:nvPr/>
            </p:nvPicPr>
            <p:blipFill>
              <a:blip r:embed="rId11"/>
              <a:stretch>
                <a:fillRect/>
              </a:stretch>
            </p:blipFill>
            <p:spPr>
              <a:xfrm>
                <a:off x="7265520" y="2990160"/>
                <a:ext cx="364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p14:cNvContentPartPr/>
              <p14:nvPr/>
            </p14:nvContentPartPr>
            <p14:xfrm>
              <a:off x="1552320" y="3144960"/>
              <a:ext cx="273240" cy="193680"/>
            </p14:xfrm>
          </p:contentPart>
        </mc:Choice>
        <mc:Fallback xmlns="">
          <p:pic>
            <p:nvPicPr>
              <p:cNvPr id="9" name="Ink 8"/>
              <p:cNvPicPr/>
              <p:nvPr/>
            </p:nvPicPr>
            <p:blipFill>
              <a:blip r:embed="rId13"/>
              <a:stretch>
                <a:fillRect/>
              </a:stretch>
            </p:blipFill>
            <p:spPr>
              <a:xfrm>
                <a:off x="1542600" y="3129840"/>
                <a:ext cx="298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p14:cNvContentPartPr/>
              <p14:nvPr/>
            </p14:nvContentPartPr>
            <p14:xfrm>
              <a:off x="2118240" y="3146760"/>
              <a:ext cx="2356560" cy="230400"/>
            </p14:xfrm>
          </p:contentPart>
        </mc:Choice>
        <mc:Fallback xmlns="">
          <p:pic>
            <p:nvPicPr>
              <p:cNvPr id="10" name="Ink 9"/>
              <p:cNvPicPr/>
              <p:nvPr/>
            </p:nvPicPr>
            <p:blipFill>
              <a:blip r:embed="rId15"/>
              <a:stretch>
                <a:fillRect/>
              </a:stretch>
            </p:blipFill>
            <p:spPr>
              <a:xfrm>
                <a:off x="2101680" y="3132000"/>
                <a:ext cx="23882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p14:cNvContentPartPr/>
              <p14:nvPr/>
            </p14:nvContentPartPr>
            <p14:xfrm>
              <a:off x="989280" y="3542400"/>
              <a:ext cx="356760" cy="365040"/>
            </p14:xfrm>
          </p:contentPart>
        </mc:Choice>
        <mc:Fallback xmlns="">
          <p:pic>
            <p:nvPicPr>
              <p:cNvPr id="15" name="Ink 14"/>
              <p:cNvPicPr/>
              <p:nvPr/>
            </p:nvPicPr>
            <p:blipFill>
              <a:blip r:embed="rId17"/>
              <a:stretch>
                <a:fillRect/>
              </a:stretch>
            </p:blipFill>
            <p:spPr>
              <a:xfrm>
                <a:off x="977400" y="3530160"/>
                <a:ext cx="3819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p14:cNvContentPartPr/>
              <p14:nvPr/>
            </p14:nvContentPartPr>
            <p14:xfrm>
              <a:off x="1445760" y="3591000"/>
              <a:ext cx="414720" cy="418680"/>
            </p14:xfrm>
          </p:contentPart>
        </mc:Choice>
        <mc:Fallback xmlns="">
          <p:pic>
            <p:nvPicPr>
              <p:cNvPr id="16" name="Ink 15"/>
              <p:cNvPicPr/>
              <p:nvPr/>
            </p:nvPicPr>
            <p:blipFill>
              <a:blip r:embed="rId19"/>
              <a:stretch>
                <a:fillRect/>
              </a:stretch>
            </p:blipFill>
            <p:spPr>
              <a:xfrm>
                <a:off x="1429920" y="3577680"/>
                <a:ext cx="44748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p14:cNvContentPartPr/>
              <p14:nvPr/>
            </p14:nvContentPartPr>
            <p14:xfrm>
              <a:off x="3118320" y="2987280"/>
              <a:ext cx="8398800" cy="1150560"/>
            </p14:xfrm>
          </p:contentPart>
        </mc:Choice>
        <mc:Fallback xmlns="">
          <p:pic>
            <p:nvPicPr>
              <p:cNvPr id="17" name="Ink 16"/>
              <p:cNvPicPr/>
              <p:nvPr/>
            </p:nvPicPr>
            <p:blipFill>
              <a:blip r:embed="rId21"/>
              <a:stretch>
                <a:fillRect/>
              </a:stretch>
            </p:blipFill>
            <p:spPr>
              <a:xfrm>
                <a:off x="3101760" y="2970720"/>
                <a:ext cx="8431920" cy="1170720"/>
              </a:xfrm>
              <a:prstGeom prst="rect">
                <a:avLst/>
              </a:prstGeom>
            </p:spPr>
          </p:pic>
        </mc:Fallback>
      </mc:AlternateContent>
      <p:sp>
        <p:nvSpPr>
          <p:cNvPr id="19"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Quadratic </a:t>
            </a:r>
            <a:r>
              <a:rPr lang="en-US" dirty="0" smtClean="0"/>
              <a:t>Probing Example</a:t>
            </a:r>
            <a:endParaRPr lang="en-US" dirty="0"/>
          </a:p>
        </p:txBody>
      </p:sp>
    </p:spTree>
    <p:extLst>
      <p:ext uri="{BB962C8B-B14F-4D97-AF65-F5344CB8AC3E}">
        <p14:creationId xmlns:p14="http://schemas.microsoft.com/office/powerpoint/2010/main" val="305918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quadratic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99080" y="3696120"/>
              <a:ext cx="2139840" cy="843120"/>
            </p14:xfrm>
          </p:contentPart>
        </mc:Choice>
        <mc:Fallback xmlns="">
          <p:pic>
            <p:nvPicPr>
              <p:cNvPr id="8" name="Ink 7"/>
              <p:cNvPicPr/>
              <p:nvPr/>
            </p:nvPicPr>
            <p:blipFill>
              <a:blip r:embed="rId3"/>
              <a:stretch>
                <a:fillRect/>
              </a:stretch>
            </p:blipFill>
            <p:spPr>
              <a:xfrm>
                <a:off x="186480" y="3682440"/>
                <a:ext cx="216720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192960" y="3157920"/>
              <a:ext cx="1544760" cy="759960"/>
            </p14:xfrm>
          </p:contentPart>
        </mc:Choice>
        <mc:Fallback xmlns="">
          <p:pic>
            <p:nvPicPr>
              <p:cNvPr id="13" name="Ink 12"/>
              <p:cNvPicPr/>
              <p:nvPr/>
            </p:nvPicPr>
            <p:blipFill>
              <a:blip r:embed="rId5"/>
              <a:stretch>
                <a:fillRect/>
              </a:stretch>
            </p:blipFill>
            <p:spPr>
              <a:xfrm>
                <a:off x="180720" y="3141360"/>
                <a:ext cx="157140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552320" y="3144960"/>
              <a:ext cx="273240" cy="193680"/>
            </p14:xfrm>
          </p:contentPart>
        </mc:Choice>
        <mc:Fallback xmlns="">
          <p:pic>
            <p:nvPicPr>
              <p:cNvPr id="9" name="Ink 8"/>
              <p:cNvPicPr/>
              <p:nvPr/>
            </p:nvPicPr>
            <p:blipFill>
              <a:blip r:embed="rId7"/>
              <a:stretch>
                <a:fillRect/>
              </a:stretch>
            </p:blipFill>
            <p:spPr>
              <a:xfrm>
                <a:off x="1542600" y="3129840"/>
                <a:ext cx="298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p14:cNvContentPartPr/>
              <p14:nvPr/>
            </p14:nvContentPartPr>
            <p14:xfrm>
              <a:off x="989280" y="3542400"/>
              <a:ext cx="356760" cy="365040"/>
            </p14:xfrm>
          </p:contentPart>
        </mc:Choice>
        <mc:Fallback xmlns="">
          <p:pic>
            <p:nvPicPr>
              <p:cNvPr id="15" name="Ink 14"/>
              <p:cNvPicPr/>
              <p:nvPr/>
            </p:nvPicPr>
            <p:blipFill>
              <a:blip r:embed="rId9"/>
              <a:stretch>
                <a:fillRect/>
              </a:stretch>
            </p:blipFill>
            <p:spPr>
              <a:xfrm>
                <a:off x="977400" y="3530160"/>
                <a:ext cx="3819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p14:cNvContentPartPr/>
              <p14:nvPr/>
            </p14:nvContentPartPr>
            <p14:xfrm>
              <a:off x="1445760" y="3591000"/>
              <a:ext cx="414720" cy="418680"/>
            </p14:xfrm>
          </p:contentPart>
        </mc:Choice>
        <mc:Fallback xmlns="">
          <p:pic>
            <p:nvPicPr>
              <p:cNvPr id="16" name="Ink 15"/>
              <p:cNvPicPr/>
              <p:nvPr/>
            </p:nvPicPr>
            <p:blipFill>
              <a:blip r:embed="rId11"/>
              <a:stretch>
                <a:fillRect/>
              </a:stretch>
            </p:blipFill>
            <p:spPr>
              <a:xfrm>
                <a:off x="1429920" y="3577680"/>
                <a:ext cx="44748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5145120" y="2675520"/>
              <a:ext cx="6639480" cy="1449720"/>
            </p14:xfrm>
          </p:contentPart>
        </mc:Choice>
        <mc:Fallback xmlns="">
          <p:pic>
            <p:nvPicPr>
              <p:cNvPr id="11" name="Ink 10"/>
              <p:cNvPicPr/>
              <p:nvPr/>
            </p:nvPicPr>
            <p:blipFill>
              <a:blip r:embed="rId13"/>
              <a:stretch>
                <a:fillRect/>
              </a:stretch>
            </p:blipFill>
            <p:spPr>
              <a:xfrm>
                <a:off x="5132880" y="2662560"/>
                <a:ext cx="666468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2118240" y="3146760"/>
              <a:ext cx="2982960" cy="230400"/>
            </p14:xfrm>
          </p:contentPart>
        </mc:Choice>
        <mc:Fallback xmlns="">
          <p:pic>
            <p:nvPicPr>
              <p:cNvPr id="12" name="Ink 11"/>
              <p:cNvPicPr/>
              <p:nvPr/>
            </p:nvPicPr>
            <p:blipFill>
              <a:blip r:embed="rId15"/>
              <a:stretch>
                <a:fillRect/>
              </a:stretch>
            </p:blipFill>
            <p:spPr>
              <a:xfrm>
                <a:off x="2101680" y="3132000"/>
                <a:ext cx="3002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p14:cNvContentPartPr/>
              <p14:nvPr/>
            </p14:nvContentPartPr>
            <p14:xfrm>
              <a:off x="3118320" y="3564720"/>
              <a:ext cx="399960" cy="462960"/>
            </p14:xfrm>
          </p:contentPart>
        </mc:Choice>
        <mc:Fallback xmlns="">
          <p:pic>
            <p:nvPicPr>
              <p:cNvPr id="18" name="Ink 17"/>
              <p:cNvPicPr/>
              <p:nvPr/>
            </p:nvPicPr>
            <p:blipFill>
              <a:blip r:embed="rId17"/>
              <a:stretch>
                <a:fillRect/>
              </a:stretch>
            </p:blipFill>
            <p:spPr>
              <a:xfrm>
                <a:off x="3101760" y="3549600"/>
                <a:ext cx="43308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p14:cNvContentPartPr/>
              <p14:nvPr/>
            </p14:nvContentPartPr>
            <p14:xfrm>
              <a:off x="1977120" y="4184280"/>
              <a:ext cx="446400" cy="439560"/>
            </p14:xfrm>
          </p:contentPart>
        </mc:Choice>
        <mc:Fallback xmlns="">
          <p:pic>
            <p:nvPicPr>
              <p:cNvPr id="19" name="Ink 18"/>
              <p:cNvPicPr/>
              <p:nvPr/>
            </p:nvPicPr>
            <p:blipFill>
              <a:blip r:embed="rId19"/>
              <a:stretch>
                <a:fillRect/>
              </a:stretch>
            </p:blipFill>
            <p:spPr>
              <a:xfrm>
                <a:off x="1962000" y="4170960"/>
                <a:ext cx="4773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p14:cNvContentPartPr/>
              <p14:nvPr/>
            </p14:nvContentPartPr>
            <p14:xfrm>
              <a:off x="2616480" y="3715920"/>
              <a:ext cx="419760" cy="900360"/>
            </p14:xfrm>
          </p:contentPart>
        </mc:Choice>
        <mc:Fallback xmlns="">
          <p:pic>
            <p:nvPicPr>
              <p:cNvPr id="20" name="Ink 19"/>
              <p:cNvPicPr/>
              <p:nvPr/>
            </p:nvPicPr>
            <p:blipFill>
              <a:blip r:embed="rId21"/>
              <a:stretch>
                <a:fillRect/>
              </a:stretch>
            </p:blipFill>
            <p:spPr>
              <a:xfrm>
                <a:off x="2600280" y="3699720"/>
                <a:ext cx="452520" cy="93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p14:cNvContentPartPr/>
              <p14:nvPr/>
            </p14:nvContentPartPr>
            <p14:xfrm>
              <a:off x="7386840" y="3783600"/>
              <a:ext cx="4061880" cy="414720"/>
            </p14:xfrm>
          </p:contentPart>
        </mc:Choice>
        <mc:Fallback xmlns="">
          <p:pic>
            <p:nvPicPr>
              <p:cNvPr id="21" name="Ink 20"/>
              <p:cNvPicPr/>
              <p:nvPr/>
            </p:nvPicPr>
            <p:blipFill>
              <a:blip r:embed="rId23"/>
              <a:stretch>
                <a:fillRect/>
              </a:stretch>
            </p:blipFill>
            <p:spPr>
              <a:xfrm>
                <a:off x="7373880" y="3768480"/>
                <a:ext cx="409140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p14:cNvContentPartPr/>
              <p14:nvPr/>
            </p14:nvContentPartPr>
            <p14:xfrm>
              <a:off x="217080" y="3011760"/>
              <a:ext cx="11519280" cy="2743560"/>
            </p14:xfrm>
          </p:contentPart>
        </mc:Choice>
        <mc:Fallback xmlns="">
          <p:pic>
            <p:nvPicPr>
              <p:cNvPr id="22" name="Ink 21"/>
              <p:cNvPicPr/>
              <p:nvPr/>
            </p:nvPicPr>
            <p:blipFill>
              <a:blip r:embed="rId25"/>
              <a:stretch>
                <a:fillRect/>
              </a:stretch>
            </p:blipFill>
            <p:spPr>
              <a:xfrm>
                <a:off x="201960" y="2996640"/>
                <a:ext cx="11550960" cy="2762280"/>
              </a:xfrm>
              <a:prstGeom prst="rect">
                <a:avLst/>
              </a:prstGeom>
            </p:spPr>
          </p:pic>
        </mc:Fallback>
      </mc:AlternateContent>
      <p:sp>
        <p:nvSpPr>
          <p:cNvPr id="24"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Quadratic </a:t>
            </a:r>
            <a:r>
              <a:rPr lang="en-US" dirty="0" smtClean="0"/>
              <a:t>Probing Example</a:t>
            </a:r>
            <a:endParaRPr lang="en-US" dirty="0"/>
          </a:p>
        </p:txBody>
      </p:sp>
    </p:spTree>
    <p:extLst>
      <p:ext uri="{BB962C8B-B14F-4D97-AF65-F5344CB8AC3E}">
        <p14:creationId xmlns:p14="http://schemas.microsoft.com/office/powerpoint/2010/main" val="292502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hash function is division method, using quadratic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128588" y="2914079"/>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4875210" y="2899220"/>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7080" y="3011760"/>
              <a:ext cx="10194840" cy="2179800"/>
            </p14:xfrm>
          </p:contentPart>
        </mc:Choice>
        <mc:Fallback xmlns="">
          <p:pic>
            <p:nvPicPr>
              <p:cNvPr id="22" name="Ink 21"/>
              <p:cNvPicPr/>
              <p:nvPr/>
            </p:nvPicPr>
            <p:blipFill>
              <a:blip r:embed="rId3"/>
              <a:stretch>
                <a:fillRect/>
              </a:stretch>
            </p:blipFill>
            <p:spPr>
              <a:xfrm>
                <a:off x="201960" y="2996640"/>
                <a:ext cx="10226520" cy="2211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145120" y="2675520"/>
              <a:ext cx="6639480" cy="545760"/>
            </p14:xfrm>
          </p:contentPart>
        </mc:Choice>
        <mc:Fallback xmlns="">
          <p:pic>
            <p:nvPicPr>
              <p:cNvPr id="3" name="Ink 2"/>
              <p:cNvPicPr/>
              <p:nvPr/>
            </p:nvPicPr>
            <p:blipFill>
              <a:blip r:embed="rId5"/>
              <a:stretch>
                <a:fillRect/>
              </a:stretch>
            </p:blipFill>
            <p:spPr>
              <a:xfrm>
                <a:off x="5132880" y="2662560"/>
                <a:ext cx="666468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192960" y="3144960"/>
              <a:ext cx="4908240" cy="1478880"/>
            </p14:xfrm>
          </p:contentPart>
        </mc:Choice>
        <mc:Fallback xmlns="">
          <p:pic>
            <p:nvPicPr>
              <p:cNvPr id="7" name="Ink 6"/>
              <p:cNvPicPr/>
              <p:nvPr/>
            </p:nvPicPr>
            <p:blipFill>
              <a:blip r:embed="rId7"/>
              <a:stretch>
                <a:fillRect/>
              </a:stretch>
            </p:blipFill>
            <p:spPr>
              <a:xfrm>
                <a:off x="180720" y="3129840"/>
                <a:ext cx="4923360" cy="1509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282920" y="2993400"/>
              <a:ext cx="7334280" cy="2302920"/>
            </p14:xfrm>
          </p:contentPart>
        </mc:Choice>
        <mc:Fallback xmlns="">
          <p:pic>
            <p:nvPicPr>
              <p:cNvPr id="10" name="Ink 9"/>
              <p:cNvPicPr/>
              <p:nvPr/>
            </p:nvPicPr>
            <p:blipFill>
              <a:blip r:embed="rId9"/>
              <a:stretch>
                <a:fillRect/>
              </a:stretch>
            </p:blipFill>
            <p:spPr>
              <a:xfrm>
                <a:off x="4266360" y="2976840"/>
                <a:ext cx="7367400" cy="2323080"/>
              </a:xfrm>
              <a:prstGeom prst="rect">
                <a:avLst/>
              </a:prstGeom>
            </p:spPr>
          </p:pic>
        </mc:Fallback>
      </mc:AlternateContent>
      <p:sp>
        <p:nvSpPr>
          <p:cNvPr id="23"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Quadratic </a:t>
            </a:r>
            <a:r>
              <a:rPr lang="en-US" smtClean="0"/>
              <a:t>Probing Example  </a:t>
            </a:r>
            <a:endParaRPr lang="en-US" dirty="0"/>
          </a:p>
        </p:txBody>
      </p:sp>
    </p:spTree>
    <p:extLst>
      <p:ext uri="{BB962C8B-B14F-4D97-AF65-F5344CB8AC3E}">
        <p14:creationId xmlns:p14="http://schemas.microsoft.com/office/powerpoint/2010/main" val="163643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Problem with Linear Probing</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r>
              <a:rPr lang="en-US" sz="2800" dirty="0"/>
              <a:t>Although, the quadratic probing eliminates the primary clustering, it still has the problem. </a:t>
            </a:r>
            <a:endParaRPr lang="en-US" sz="2800" dirty="0" smtClean="0"/>
          </a:p>
          <a:p>
            <a:pPr algn="just"/>
            <a:r>
              <a:rPr lang="en-US" sz="2800" dirty="0" smtClean="0"/>
              <a:t>When </a:t>
            </a:r>
            <a:r>
              <a:rPr lang="en-US" sz="2800" dirty="0"/>
              <a:t>two keys hash to the same location, they will probe to the same alternative location. </a:t>
            </a:r>
            <a:endParaRPr lang="en-US" sz="2800" dirty="0" smtClean="0"/>
          </a:p>
          <a:p>
            <a:pPr algn="just"/>
            <a:r>
              <a:rPr lang="en-US" sz="2800" dirty="0" smtClean="0"/>
              <a:t>This </a:t>
            </a:r>
            <a:r>
              <a:rPr lang="en-US" sz="2800" dirty="0"/>
              <a:t>may cause </a:t>
            </a:r>
            <a:r>
              <a:rPr lang="en-US" sz="2800" dirty="0">
                <a:solidFill>
                  <a:srgbClr val="7030A0"/>
                </a:solidFill>
              </a:rPr>
              <a:t>secondary clustering</a:t>
            </a:r>
            <a:r>
              <a:rPr lang="en-US" sz="2800" dirty="0"/>
              <a:t>. </a:t>
            </a:r>
            <a:endParaRPr lang="en-US" sz="2800" dirty="0" smtClean="0"/>
          </a:p>
          <a:p>
            <a:pPr algn="just"/>
            <a:r>
              <a:rPr lang="en-US" sz="2800" dirty="0" smtClean="0"/>
              <a:t>In </a:t>
            </a:r>
            <a:r>
              <a:rPr lang="en-US" sz="2800" dirty="0"/>
              <a:t>order to avoid this secondary clustering, double hashing method is created where we use extra multiplications and </a:t>
            </a:r>
            <a:r>
              <a:rPr lang="en-US" sz="2800" dirty="0" smtClean="0"/>
              <a:t>divisions.</a:t>
            </a:r>
            <a:endParaRPr lang="en-IN" sz="2800" dirty="0"/>
          </a:p>
        </p:txBody>
      </p:sp>
    </p:spTree>
    <p:extLst>
      <p:ext uri="{BB962C8B-B14F-4D97-AF65-F5344CB8AC3E}">
        <p14:creationId xmlns:p14="http://schemas.microsoft.com/office/powerpoint/2010/main" val="218361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a:t>Closed Hashing </a:t>
            </a:r>
            <a:r>
              <a:rPr lang="en-US" dirty="0" smtClean="0"/>
              <a:t>– Double hashing</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3600" dirty="0"/>
              <a:t>Double Hashing is a hashing collision resolution technique where we use </a:t>
            </a:r>
            <a:r>
              <a:rPr lang="en-US" sz="3600" dirty="0">
                <a:solidFill>
                  <a:srgbClr val="7030A0"/>
                </a:solidFill>
              </a:rPr>
              <a:t>2 hash functions</a:t>
            </a:r>
            <a:r>
              <a:rPr lang="en-US" sz="3600" dirty="0" smtClean="0">
                <a:solidFill>
                  <a:srgbClr val="7030A0"/>
                </a:solidFill>
              </a:rPr>
              <a:t>.</a:t>
            </a:r>
          </a:p>
          <a:p>
            <a:pPr algn="just">
              <a:buFont typeface="Arial" panose="020B0604020202020204" pitchFamily="34" charset="0"/>
              <a:buChar char="•"/>
            </a:pPr>
            <a:r>
              <a:rPr lang="en-US" sz="3600" dirty="0" smtClean="0"/>
              <a:t>It is considered one of the best methods for collision resolution.</a:t>
            </a:r>
            <a:endParaRPr lang="en-US" sz="3600"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960840" y="4035960"/>
              <a:ext cx="10641240" cy="638280"/>
            </p14:xfrm>
          </p:contentPart>
        </mc:Choice>
        <mc:Fallback xmlns="">
          <p:pic>
            <p:nvPicPr>
              <p:cNvPr id="5" name="Ink 4"/>
              <p:cNvPicPr/>
              <p:nvPr/>
            </p:nvPicPr>
            <p:blipFill>
              <a:blip r:embed="rId3"/>
              <a:stretch>
                <a:fillRect/>
              </a:stretch>
            </p:blipFill>
            <p:spPr>
              <a:xfrm>
                <a:off x="944280" y="4025160"/>
                <a:ext cx="1066644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024128" y="4633009"/>
              <a:ext cx="9860040" cy="837360"/>
            </p14:xfrm>
          </p:contentPart>
        </mc:Choice>
        <mc:Fallback xmlns="">
          <p:pic>
            <p:nvPicPr>
              <p:cNvPr id="6" name="Ink 5"/>
              <p:cNvPicPr/>
              <p:nvPr/>
            </p:nvPicPr>
            <p:blipFill>
              <a:blip r:embed="rId5"/>
              <a:stretch>
                <a:fillRect/>
              </a:stretch>
            </p:blipFill>
            <p:spPr>
              <a:xfrm>
                <a:off x="1011888" y="4621129"/>
                <a:ext cx="98888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829800" y="5761080"/>
              <a:ext cx="10271160" cy="1096200"/>
            </p14:xfrm>
          </p:contentPart>
        </mc:Choice>
        <mc:Fallback xmlns="">
          <p:pic>
            <p:nvPicPr>
              <p:cNvPr id="7" name="Ink 6"/>
              <p:cNvPicPr/>
              <p:nvPr/>
            </p:nvPicPr>
            <p:blipFill>
              <a:blip r:embed="rId7"/>
              <a:stretch>
                <a:fillRect/>
              </a:stretch>
            </p:blipFill>
            <p:spPr>
              <a:xfrm>
                <a:off x="817560" y="5746680"/>
                <a:ext cx="10297440" cy="1127160"/>
              </a:xfrm>
              <a:prstGeom prst="rect">
                <a:avLst/>
              </a:prstGeom>
            </p:spPr>
          </p:pic>
        </mc:Fallback>
      </mc:AlternateContent>
    </p:spTree>
    <p:extLst>
      <p:ext uri="{BB962C8B-B14F-4D97-AF65-F5344CB8AC3E}">
        <p14:creationId xmlns:p14="http://schemas.microsoft.com/office/powerpoint/2010/main" val="247672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a:t>
            </a:r>
            <a:r>
              <a:rPr lang="en-US" dirty="0" smtClean="0"/>
              <a:t>Double 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using double hashing for probing.</a:t>
            </a:r>
            <a:endParaRPr lang="en-US" sz="3200" dirty="0">
              <a:solidFill>
                <a:srgbClr val="7030A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92351745"/>
              </p:ext>
            </p:extLst>
          </p:nvPr>
        </p:nvGraphicFramePr>
        <p:xfrm>
          <a:off x="157162" y="3299841"/>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23922311"/>
              </p:ext>
            </p:extLst>
          </p:nvPr>
        </p:nvGraphicFramePr>
        <p:xfrm>
          <a:off x="4903784" y="3284982"/>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418094" y="3530722"/>
              <a:ext cx="4085280" cy="232200"/>
            </p14:xfrm>
          </p:contentPart>
        </mc:Choice>
        <mc:Fallback xmlns="">
          <p:pic>
            <p:nvPicPr>
              <p:cNvPr id="7" name="Ink 6"/>
              <p:cNvPicPr/>
              <p:nvPr/>
            </p:nvPicPr>
            <p:blipFill>
              <a:blip r:embed="rId3"/>
              <a:stretch>
                <a:fillRect/>
              </a:stretch>
            </p:blipFill>
            <p:spPr>
              <a:xfrm>
                <a:off x="401534" y="3515602"/>
                <a:ext cx="4116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21534" y="3061282"/>
              <a:ext cx="11591640" cy="1242360"/>
            </p14:xfrm>
          </p:contentPart>
        </mc:Choice>
        <mc:Fallback xmlns="">
          <p:pic>
            <p:nvPicPr>
              <p:cNvPr id="9" name="Ink 8"/>
              <p:cNvPicPr/>
              <p:nvPr/>
            </p:nvPicPr>
            <p:blipFill>
              <a:blip r:embed="rId5"/>
              <a:stretch>
                <a:fillRect/>
              </a:stretch>
            </p:blipFill>
            <p:spPr>
              <a:xfrm>
                <a:off x="209294" y="3048322"/>
                <a:ext cx="11616840" cy="125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506294" y="4115722"/>
              <a:ext cx="124200" cy="117360"/>
            </p14:xfrm>
          </p:contentPart>
        </mc:Choice>
        <mc:Fallback xmlns="">
          <p:pic>
            <p:nvPicPr>
              <p:cNvPr id="3" name="Ink 2"/>
              <p:cNvPicPr/>
              <p:nvPr/>
            </p:nvPicPr>
            <p:blipFill>
              <a:blip r:embed="rId7"/>
              <a:stretch>
                <a:fillRect/>
              </a:stretch>
            </p:blipFill>
            <p:spPr>
              <a:xfrm>
                <a:off x="492254" y="4104562"/>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5118479" y="4106069"/>
              <a:ext cx="6273000" cy="362160"/>
            </p14:xfrm>
          </p:contentPart>
        </mc:Choice>
        <mc:Fallback xmlns="">
          <p:pic>
            <p:nvPicPr>
              <p:cNvPr id="10" name="Ink 9"/>
              <p:cNvPicPr/>
              <p:nvPr/>
            </p:nvPicPr>
            <p:blipFill>
              <a:blip r:embed="rId9"/>
              <a:stretch>
                <a:fillRect/>
              </a:stretch>
            </p:blipFill>
            <p:spPr>
              <a:xfrm>
                <a:off x="5102639" y="4092029"/>
                <a:ext cx="63054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1512000" y="2374920"/>
              <a:ext cx="8186400" cy="450000"/>
            </p14:xfrm>
          </p:contentPart>
        </mc:Choice>
        <mc:Fallback xmlns="">
          <p:pic>
            <p:nvPicPr>
              <p:cNvPr id="8" name="Ink 7"/>
              <p:cNvPicPr/>
              <p:nvPr/>
            </p:nvPicPr>
            <p:blipFill>
              <a:blip r:embed="rId11"/>
              <a:stretch>
                <a:fillRect/>
              </a:stretch>
            </p:blipFill>
            <p:spPr>
              <a:xfrm>
                <a:off x="1495440" y="2362320"/>
                <a:ext cx="8219160" cy="466200"/>
              </a:xfrm>
              <a:prstGeom prst="rect">
                <a:avLst/>
              </a:prstGeom>
            </p:spPr>
          </p:pic>
        </mc:Fallback>
      </mc:AlternateContent>
    </p:spTree>
    <p:extLst>
      <p:ext uri="{BB962C8B-B14F-4D97-AF65-F5344CB8AC3E}">
        <p14:creationId xmlns:p14="http://schemas.microsoft.com/office/powerpoint/2010/main" val="45500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a:t>
            </a:r>
            <a:r>
              <a:rPr lang="en-US" dirty="0" smtClean="0"/>
              <a:t>Double 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using double hashing for probing.</a:t>
            </a:r>
            <a:endParaRPr lang="en-US" sz="3200" dirty="0">
              <a:solidFill>
                <a:srgbClr val="7030A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300087754"/>
              </p:ext>
            </p:extLst>
          </p:nvPr>
        </p:nvGraphicFramePr>
        <p:xfrm>
          <a:off x="276225" y="3285554"/>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84074761"/>
              </p:ext>
            </p:extLst>
          </p:nvPr>
        </p:nvGraphicFramePr>
        <p:xfrm>
          <a:off x="5022847" y="3270695"/>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537157" y="3516435"/>
              <a:ext cx="4085280" cy="232200"/>
            </p14:xfrm>
          </p:contentPart>
        </mc:Choice>
        <mc:Fallback xmlns="">
          <p:pic>
            <p:nvPicPr>
              <p:cNvPr id="7" name="Ink 6"/>
              <p:cNvPicPr/>
              <p:nvPr/>
            </p:nvPicPr>
            <p:blipFill>
              <a:blip r:embed="rId3"/>
              <a:stretch>
                <a:fillRect/>
              </a:stretch>
            </p:blipFill>
            <p:spPr>
              <a:xfrm>
                <a:off x="520597" y="3501315"/>
                <a:ext cx="4116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340597" y="3046995"/>
              <a:ext cx="11591640" cy="1242360"/>
            </p14:xfrm>
          </p:contentPart>
        </mc:Choice>
        <mc:Fallback xmlns="">
          <p:pic>
            <p:nvPicPr>
              <p:cNvPr id="9" name="Ink 8"/>
              <p:cNvPicPr/>
              <p:nvPr/>
            </p:nvPicPr>
            <p:blipFill>
              <a:blip r:embed="rId5"/>
              <a:stretch>
                <a:fillRect/>
              </a:stretch>
            </p:blipFill>
            <p:spPr>
              <a:xfrm>
                <a:off x="328357" y="3034035"/>
                <a:ext cx="11616840" cy="125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625357" y="4101435"/>
              <a:ext cx="124200" cy="117360"/>
            </p14:xfrm>
          </p:contentPart>
        </mc:Choice>
        <mc:Fallback xmlns="">
          <p:pic>
            <p:nvPicPr>
              <p:cNvPr id="3" name="Ink 2"/>
              <p:cNvPicPr/>
              <p:nvPr/>
            </p:nvPicPr>
            <p:blipFill>
              <a:blip r:embed="rId7"/>
              <a:stretch>
                <a:fillRect/>
              </a:stretch>
            </p:blipFill>
            <p:spPr>
              <a:xfrm>
                <a:off x="611317" y="4090275"/>
                <a:ext cx="146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1716517" y="3378195"/>
              <a:ext cx="9909000" cy="1173240"/>
            </p14:xfrm>
          </p:contentPart>
        </mc:Choice>
        <mc:Fallback xmlns="">
          <p:pic>
            <p:nvPicPr>
              <p:cNvPr id="8" name="Ink 7"/>
              <p:cNvPicPr/>
              <p:nvPr/>
            </p:nvPicPr>
            <p:blipFill>
              <a:blip r:embed="rId9"/>
              <a:stretch>
                <a:fillRect/>
              </a:stretch>
            </p:blipFill>
            <p:spPr>
              <a:xfrm>
                <a:off x="1699597" y="3361635"/>
                <a:ext cx="994284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1512000" y="2374920"/>
              <a:ext cx="8186400" cy="450000"/>
            </p14:xfrm>
          </p:contentPart>
        </mc:Choice>
        <mc:Fallback xmlns="">
          <p:pic>
            <p:nvPicPr>
              <p:cNvPr id="11" name="Ink 10"/>
              <p:cNvPicPr/>
              <p:nvPr/>
            </p:nvPicPr>
            <p:blipFill>
              <a:blip r:embed="rId11"/>
              <a:stretch>
                <a:fillRect/>
              </a:stretch>
            </p:blipFill>
            <p:spPr>
              <a:xfrm>
                <a:off x="1495440" y="2362320"/>
                <a:ext cx="8219160" cy="466200"/>
              </a:xfrm>
              <a:prstGeom prst="rect">
                <a:avLst/>
              </a:prstGeom>
            </p:spPr>
          </p:pic>
        </mc:Fallback>
      </mc:AlternateContent>
    </p:spTree>
    <p:extLst>
      <p:ext uri="{BB962C8B-B14F-4D97-AF65-F5344CB8AC3E}">
        <p14:creationId xmlns:p14="http://schemas.microsoft.com/office/powerpoint/2010/main" val="82389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a:t>
            </a:r>
            <a:r>
              <a:rPr lang="en-US" dirty="0" smtClean="0"/>
              <a:t>Double 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using double hashing for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276225" y="3285554"/>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5022847" y="3270695"/>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716517" y="3378195"/>
              <a:ext cx="5986440" cy="968040"/>
            </p14:xfrm>
          </p:contentPart>
        </mc:Choice>
        <mc:Fallback xmlns="">
          <p:pic>
            <p:nvPicPr>
              <p:cNvPr id="8" name="Ink 7"/>
              <p:cNvPicPr/>
              <p:nvPr/>
            </p:nvPicPr>
            <p:blipFill>
              <a:blip r:embed="rId3"/>
              <a:stretch>
                <a:fillRect/>
              </a:stretch>
            </p:blipFill>
            <p:spPr>
              <a:xfrm>
                <a:off x="1699597" y="3361635"/>
                <a:ext cx="60199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1512000" y="2374920"/>
              <a:ext cx="8186400" cy="450000"/>
            </p14:xfrm>
          </p:contentPart>
        </mc:Choice>
        <mc:Fallback xmlns="">
          <p:pic>
            <p:nvPicPr>
              <p:cNvPr id="11" name="Ink 10"/>
              <p:cNvPicPr/>
              <p:nvPr/>
            </p:nvPicPr>
            <p:blipFill>
              <a:blip r:embed="rId5"/>
              <a:stretch>
                <a:fillRect/>
              </a:stretch>
            </p:blipFill>
            <p:spPr>
              <a:xfrm>
                <a:off x="1495440" y="2362320"/>
                <a:ext cx="821916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5292757" y="3046995"/>
              <a:ext cx="6639480" cy="516960"/>
            </p14:xfrm>
          </p:contentPart>
        </mc:Choice>
        <mc:Fallback xmlns="">
          <p:pic>
            <p:nvPicPr>
              <p:cNvPr id="10" name="Ink 9"/>
              <p:cNvPicPr/>
              <p:nvPr/>
            </p:nvPicPr>
            <p:blipFill>
              <a:blip r:embed="rId7"/>
              <a:stretch>
                <a:fillRect/>
              </a:stretch>
            </p:blipFill>
            <p:spPr>
              <a:xfrm>
                <a:off x="5280517" y="3034035"/>
                <a:ext cx="666468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340597" y="3516435"/>
              <a:ext cx="4281840" cy="772920"/>
            </p14:xfrm>
          </p:contentPart>
        </mc:Choice>
        <mc:Fallback xmlns="">
          <p:pic>
            <p:nvPicPr>
              <p:cNvPr id="12" name="Ink 11"/>
              <p:cNvPicPr/>
              <p:nvPr/>
            </p:nvPicPr>
            <p:blipFill>
              <a:blip r:embed="rId9"/>
              <a:stretch>
                <a:fillRect/>
              </a:stretch>
            </p:blipFill>
            <p:spPr>
              <a:xfrm>
                <a:off x="328357" y="3501315"/>
                <a:ext cx="4309200" cy="791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2358000" y="3930840"/>
              <a:ext cx="9006120" cy="487080"/>
            </p14:xfrm>
          </p:contentPart>
        </mc:Choice>
        <mc:Fallback xmlns="">
          <p:pic>
            <p:nvPicPr>
              <p:cNvPr id="13" name="Ink 12"/>
              <p:cNvPicPr/>
              <p:nvPr/>
            </p:nvPicPr>
            <p:blipFill>
              <a:blip r:embed="rId11"/>
              <a:stretch>
                <a:fillRect/>
              </a:stretch>
            </p:blipFill>
            <p:spPr>
              <a:xfrm>
                <a:off x="2346120" y="3915360"/>
                <a:ext cx="90345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p14:cNvContentPartPr/>
              <p14:nvPr/>
            </p14:nvContentPartPr>
            <p14:xfrm>
              <a:off x="2212560" y="3382920"/>
              <a:ext cx="9726480" cy="3316680"/>
            </p14:xfrm>
          </p:contentPart>
        </mc:Choice>
        <mc:Fallback xmlns="">
          <p:pic>
            <p:nvPicPr>
              <p:cNvPr id="14" name="Ink 13"/>
              <p:cNvPicPr/>
              <p:nvPr/>
            </p:nvPicPr>
            <p:blipFill>
              <a:blip r:embed="rId13"/>
              <a:stretch>
                <a:fillRect/>
              </a:stretch>
            </p:blipFill>
            <p:spPr>
              <a:xfrm>
                <a:off x="2196000" y="3366360"/>
                <a:ext cx="9759960" cy="3336840"/>
              </a:xfrm>
              <a:prstGeom prst="rect">
                <a:avLst/>
              </a:prstGeom>
            </p:spPr>
          </p:pic>
        </mc:Fallback>
      </mc:AlternateContent>
    </p:spTree>
    <p:extLst>
      <p:ext uri="{BB962C8B-B14F-4D97-AF65-F5344CB8AC3E}">
        <p14:creationId xmlns:p14="http://schemas.microsoft.com/office/powerpoint/2010/main" val="69374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a:t>Linear Search</a:t>
            </a:r>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871537" y="2243138"/>
            <a:ext cx="9739314" cy="40233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800" b="1" dirty="0" smtClean="0"/>
              <a:t>Time Complexity</a:t>
            </a:r>
            <a:endParaRPr lang="en-US" sz="2800" dirty="0" smtClean="0"/>
          </a:p>
          <a:p>
            <a:pPr>
              <a:buFont typeface="Arial" panose="020B0604020202020204" pitchFamily="34" charset="0"/>
              <a:buChar char="•"/>
            </a:pPr>
            <a:r>
              <a:rPr lang="en-US" sz="2800" dirty="0" smtClean="0">
                <a:solidFill>
                  <a:srgbClr val="7030A0"/>
                </a:solidFill>
              </a:rPr>
              <a:t>Best- case complexity = O(1) </a:t>
            </a:r>
            <a:r>
              <a:rPr lang="en-US" sz="2800" dirty="0" smtClean="0"/>
              <a:t>occurs when the search element is present at the first element in the search array.</a:t>
            </a:r>
          </a:p>
          <a:p>
            <a:pPr>
              <a:buFont typeface="Arial" panose="020B0604020202020204" pitchFamily="34" charset="0"/>
              <a:buChar char="•"/>
            </a:pPr>
            <a:r>
              <a:rPr lang="en-US" sz="2800" dirty="0" smtClean="0">
                <a:solidFill>
                  <a:srgbClr val="00B050"/>
                </a:solidFill>
              </a:rPr>
              <a:t>Worst- case complexity = O(n) </a:t>
            </a:r>
            <a:r>
              <a:rPr lang="en-US" sz="2800" dirty="0" smtClean="0"/>
              <a:t>occurs when the search element is not present in the set of elements or array.</a:t>
            </a:r>
          </a:p>
          <a:p>
            <a:pPr>
              <a:buFont typeface="Arial" panose="020B0604020202020204" pitchFamily="34" charset="0"/>
              <a:buChar char="•"/>
            </a:pPr>
            <a:r>
              <a:rPr lang="en-US" sz="2800" dirty="0" smtClean="0">
                <a:solidFill>
                  <a:srgbClr val="0070C0"/>
                </a:solidFill>
              </a:rPr>
              <a:t>Average complexity = O(n) </a:t>
            </a:r>
            <a:r>
              <a:rPr lang="en-US" sz="2800" dirty="0" smtClean="0"/>
              <a:t>is referred to when the element is present somewhere in the search array</a:t>
            </a:r>
            <a:endParaRPr lang="en-US" sz="2800" dirty="0"/>
          </a:p>
        </p:txBody>
      </p:sp>
    </p:spTree>
    <p:extLst>
      <p:ext uri="{BB962C8B-B14F-4D97-AF65-F5344CB8AC3E}">
        <p14:creationId xmlns:p14="http://schemas.microsoft.com/office/powerpoint/2010/main" val="407828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a:t>
            </a:r>
            <a:r>
              <a:rPr lang="en-US" dirty="0" smtClean="0"/>
              <a:t>Double 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using double hashing for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276225" y="3285554"/>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5022847" y="3270695"/>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1512000" y="2374920"/>
              <a:ext cx="8186400" cy="450000"/>
            </p14:xfrm>
          </p:contentPart>
        </mc:Choice>
        <mc:Fallback xmlns="">
          <p:pic>
            <p:nvPicPr>
              <p:cNvPr id="11" name="Ink 10"/>
              <p:cNvPicPr/>
              <p:nvPr/>
            </p:nvPicPr>
            <p:blipFill>
              <a:blip r:embed="rId3"/>
              <a:stretch>
                <a:fillRect/>
              </a:stretch>
            </p:blipFill>
            <p:spPr>
              <a:xfrm>
                <a:off x="1495440" y="2362320"/>
                <a:ext cx="821916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340597" y="3529395"/>
              <a:ext cx="1153080" cy="759960"/>
            </p14:xfrm>
          </p:contentPart>
        </mc:Choice>
        <mc:Fallback xmlns="">
          <p:pic>
            <p:nvPicPr>
              <p:cNvPr id="12" name="Ink 11"/>
              <p:cNvPicPr/>
              <p:nvPr/>
            </p:nvPicPr>
            <p:blipFill>
              <a:blip r:embed="rId5"/>
              <a:stretch>
                <a:fillRect/>
              </a:stretch>
            </p:blipFill>
            <p:spPr>
              <a:xfrm>
                <a:off x="328357" y="3512835"/>
                <a:ext cx="117864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2358000" y="4064040"/>
              <a:ext cx="171000" cy="175320"/>
            </p14:xfrm>
          </p:contentPart>
        </mc:Choice>
        <mc:Fallback xmlns="">
          <p:pic>
            <p:nvPicPr>
              <p:cNvPr id="13" name="Ink 12"/>
              <p:cNvPicPr/>
              <p:nvPr/>
            </p:nvPicPr>
            <p:blipFill>
              <a:blip r:embed="rId7"/>
              <a:stretch>
                <a:fillRect/>
              </a:stretch>
            </p:blipFill>
            <p:spPr>
              <a:xfrm>
                <a:off x="2346120" y="4047840"/>
                <a:ext cx="199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p14:cNvContentPartPr/>
              <p14:nvPr/>
            </p14:nvContentPartPr>
            <p14:xfrm>
              <a:off x="2212560" y="3382920"/>
              <a:ext cx="9067680" cy="1560240"/>
            </p14:xfrm>
          </p:contentPart>
        </mc:Choice>
        <mc:Fallback xmlns="">
          <p:pic>
            <p:nvPicPr>
              <p:cNvPr id="14" name="Ink 13"/>
              <p:cNvPicPr/>
              <p:nvPr/>
            </p:nvPicPr>
            <p:blipFill>
              <a:blip r:embed="rId9"/>
              <a:stretch>
                <a:fillRect/>
              </a:stretch>
            </p:blipFill>
            <p:spPr>
              <a:xfrm>
                <a:off x="2196000" y="3366360"/>
                <a:ext cx="910080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5292757" y="3046995"/>
              <a:ext cx="6442200" cy="186120"/>
            </p14:xfrm>
          </p:contentPart>
        </mc:Choice>
        <mc:Fallback xmlns="">
          <p:pic>
            <p:nvPicPr>
              <p:cNvPr id="3" name="Ink 2"/>
              <p:cNvPicPr/>
              <p:nvPr/>
            </p:nvPicPr>
            <p:blipFill>
              <a:blip r:embed="rId11"/>
              <a:stretch>
                <a:fillRect/>
              </a:stretch>
            </p:blipFill>
            <p:spPr>
              <a:xfrm>
                <a:off x="5280517" y="3034035"/>
                <a:ext cx="6461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p14:cNvContentPartPr/>
              <p14:nvPr/>
            </p14:nvContentPartPr>
            <p14:xfrm>
              <a:off x="7364557" y="3378195"/>
              <a:ext cx="338400" cy="158760"/>
            </p14:xfrm>
          </p:contentPart>
        </mc:Choice>
        <mc:Fallback xmlns="">
          <p:pic>
            <p:nvPicPr>
              <p:cNvPr id="7" name="Ink 6"/>
              <p:cNvPicPr/>
              <p:nvPr/>
            </p:nvPicPr>
            <p:blipFill>
              <a:blip r:embed="rId13"/>
              <a:stretch>
                <a:fillRect/>
              </a:stretch>
            </p:blipFill>
            <p:spPr>
              <a:xfrm>
                <a:off x="7350517" y="3361635"/>
                <a:ext cx="369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p14:cNvContentPartPr/>
              <p14:nvPr/>
            </p14:nvContentPartPr>
            <p14:xfrm>
              <a:off x="11631637" y="3382875"/>
              <a:ext cx="300600" cy="181080"/>
            </p14:xfrm>
          </p:contentPart>
        </mc:Choice>
        <mc:Fallback xmlns="">
          <p:pic>
            <p:nvPicPr>
              <p:cNvPr id="9" name="Ink 8"/>
              <p:cNvPicPr/>
              <p:nvPr/>
            </p:nvPicPr>
            <p:blipFill>
              <a:blip r:embed="rId15"/>
              <a:stretch>
                <a:fillRect/>
              </a:stretch>
            </p:blipFill>
            <p:spPr>
              <a:xfrm>
                <a:off x="11618317" y="3370275"/>
                <a:ext cx="326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p14:cNvContentPartPr/>
              <p14:nvPr/>
            </p14:nvContentPartPr>
            <p14:xfrm>
              <a:off x="1699957" y="3516435"/>
              <a:ext cx="2922480" cy="829800"/>
            </p14:xfrm>
          </p:contentPart>
        </mc:Choice>
        <mc:Fallback xmlns="">
          <p:pic>
            <p:nvPicPr>
              <p:cNvPr id="15" name="Ink 14"/>
              <p:cNvPicPr/>
              <p:nvPr/>
            </p:nvPicPr>
            <p:blipFill>
              <a:blip r:embed="rId17"/>
              <a:stretch>
                <a:fillRect/>
              </a:stretch>
            </p:blipFill>
            <p:spPr>
              <a:xfrm>
                <a:off x="1690237" y="3501315"/>
                <a:ext cx="294732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p14:cNvContentPartPr/>
              <p14:nvPr/>
            </p14:nvContentPartPr>
            <p14:xfrm>
              <a:off x="2699640" y="3404520"/>
              <a:ext cx="8680680" cy="1233000"/>
            </p14:xfrm>
          </p:contentPart>
        </mc:Choice>
        <mc:Fallback xmlns="">
          <p:pic>
            <p:nvPicPr>
              <p:cNvPr id="16" name="Ink 15"/>
              <p:cNvPicPr/>
              <p:nvPr/>
            </p:nvPicPr>
            <p:blipFill>
              <a:blip r:embed="rId19"/>
              <a:stretch>
                <a:fillRect/>
              </a:stretch>
            </p:blipFill>
            <p:spPr>
              <a:xfrm>
                <a:off x="2683080" y="3389760"/>
                <a:ext cx="8714160" cy="1251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p14:cNvContentPartPr/>
              <p14:nvPr/>
            </p14:nvContentPartPr>
            <p14:xfrm>
              <a:off x="332280" y="4570200"/>
              <a:ext cx="623520" cy="287640"/>
            </p14:xfrm>
          </p:contentPart>
        </mc:Choice>
        <mc:Fallback xmlns="">
          <p:pic>
            <p:nvPicPr>
              <p:cNvPr id="17" name="Ink 16"/>
              <p:cNvPicPr/>
              <p:nvPr/>
            </p:nvPicPr>
            <p:blipFill>
              <a:blip r:embed="rId21"/>
              <a:stretch>
                <a:fillRect/>
              </a:stretch>
            </p:blipFill>
            <p:spPr>
              <a:xfrm>
                <a:off x="315720" y="4557600"/>
                <a:ext cx="657000" cy="303840"/>
              </a:xfrm>
              <a:prstGeom prst="rect">
                <a:avLst/>
              </a:prstGeom>
            </p:spPr>
          </p:pic>
        </mc:Fallback>
      </mc:AlternateContent>
    </p:spTree>
    <p:extLst>
      <p:ext uri="{BB962C8B-B14F-4D97-AF65-F5344CB8AC3E}">
        <p14:creationId xmlns:p14="http://schemas.microsoft.com/office/powerpoint/2010/main" val="352962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a:t>
            </a:r>
            <a:r>
              <a:rPr lang="en-US" dirty="0" smtClean="0"/>
              <a:t>Double 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using double hashing for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276225" y="3285554"/>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5022847" y="3270695"/>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1512000" y="2374920"/>
              <a:ext cx="8186400" cy="450000"/>
            </p14:xfrm>
          </p:contentPart>
        </mc:Choice>
        <mc:Fallback xmlns="">
          <p:pic>
            <p:nvPicPr>
              <p:cNvPr id="11" name="Ink 10"/>
              <p:cNvPicPr/>
              <p:nvPr/>
            </p:nvPicPr>
            <p:blipFill>
              <a:blip r:embed="rId3"/>
              <a:stretch>
                <a:fillRect/>
              </a:stretch>
            </p:blipFill>
            <p:spPr>
              <a:xfrm>
                <a:off x="1495440" y="2362320"/>
                <a:ext cx="821916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340597" y="3529395"/>
              <a:ext cx="1153080" cy="759960"/>
            </p14:xfrm>
          </p:contentPart>
        </mc:Choice>
        <mc:Fallback xmlns="">
          <p:pic>
            <p:nvPicPr>
              <p:cNvPr id="12" name="Ink 11"/>
              <p:cNvPicPr/>
              <p:nvPr/>
            </p:nvPicPr>
            <p:blipFill>
              <a:blip r:embed="rId5"/>
              <a:stretch>
                <a:fillRect/>
              </a:stretch>
            </p:blipFill>
            <p:spPr>
              <a:xfrm>
                <a:off x="328357" y="3512835"/>
                <a:ext cx="117864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1699957" y="3516435"/>
              <a:ext cx="425160" cy="829800"/>
            </p14:xfrm>
          </p:contentPart>
        </mc:Choice>
        <mc:Fallback xmlns="">
          <p:pic>
            <p:nvPicPr>
              <p:cNvPr id="15" name="Ink 14"/>
              <p:cNvPicPr/>
              <p:nvPr/>
            </p:nvPicPr>
            <p:blipFill>
              <a:blip r:embed="rId7"/>
              <a:stretch>
                <a:fillRect/>
              </a:stretch>
            </p:blipFill>
            <p:spPr>
              <a:xfrm>
                <a:off x="1690237" y="3501315"/>
                <a:ext cx="45144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2699640" y="3404520"/>
              <a:ext cx="5716080" cy="977040"/>
            </p14:xfrm>
          </p:contentPart>
        </mc:Choice>
        <mc:Fallback xmlns="">
          <p:pic>
            <p:nvPicPr>
              <p:cNvPr id="16" name="Ink 15"/>
              <p:cNvPicPr/>
              <p:nvPr/>
            </p:nvPicPr>
            <p:blipFill>
              <a:blip r:embed="rId9"/>
              <a:stretch>
                <a:fillRect/>
              </a:stretch>
            </p:blipFill>
            <p:spPr>
              <a:xfrm>
                <a:off x="2683080" y="3389760"/>
                <a:ext cx="5748480" cy="10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p14:cNvContentPartPr/>
              <p14:nvPr/>
            </p14:nvContentPartPr>
            <p14:xfrm>
              <a:off x="332280" y="4570200"/>
              <a:ext cx="623520" cy="287640"/>
            </p14:xfrm>
          </p:contentPart>
        </mc:Choice>
        <mc:Fallback xmlns="">
          <p:pic>
            <p:nvPicPr>
              <p:cNvPr id="17" name="Ink 16"/>
              <p:cNvPicPr/>
              <p:nvPr/>
            </p:nvPicPr>
            <p:blipFill>
              <a:blip r:embed="rId11"/>
              <a:stretch>
                <a:fillRect/>
              </a:stretch>
            </p:blipFill>
            <p:spPr>
              <a:xfrm>
                <a:off x="315720" y="4557600"/>
                <a:ext cx="6570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p14:cNvContentPartPr/>
              <p14:nvPr/>
            </p14:nvContentPartPr>
            <p14:xfrm>
              <a:off x="5292757" y="3046995"/>
              <a:ext cx="6639480" cy="516960"/>
            </p14:xfrm>
          </p:contentPart>
        </mc:Choice>
        <mc:Fallback xmlns="">
          <p:pic>
            <p:nvPicPr>
              <p:cNvPr id="8" name="Ink 7"/>
              <p:cNvPicPr/>
              <p:nvPr/>
            </p:nvPicPr>
            <p:blipFill>
              <a:blip r:embed="rId13"/>
              <a:stretch>
                <a:fillRect/>
              </a:stretch>
            </p:blipFill>
            <p:spPr>
              <a:xfrm>
                <a:off x="5280517" y="3034035"/>
                <a:ext cx="666468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p14:cNvContentPartPr/>
              <p14:nvPr/>
            </p14:nvContentPartPr>
            <p14:xfrm>
              <a:off x="7364557" y="3378195"/>
              <a:ext cx="338400" cy="158760"/>
            </p14:xfrm>
          </p:contentPart>
        </mc:Choice>
        <mc:Fallback xmlns="">
          <p:pic>
            <p:nvPicPr>
              <p:cNvPr id="10" name="Ink 9"/>
              <p:cNvPicPr/>
              <p:nvPr/>
            </p:nvPicPr>
            <p:blipFill>
              <a:blip r:embed="rId15"/>
              <a:stretch>
                <a:fillRect/>
              </a:stretch>
            </p:blipFill>
            <p:spPr>
              <a:xfrm>
                <a:off x="7350517" y="3361635"/>
                <a:ext cx="369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p14:cNvContentPartPr/>
              <p14:nvPr/>
            </p14:nvContentPartPr>
            <p14:xfrm>
              <a:off x="2212560" y="3518235"/>
              <a:ext cx="2409877" cy="1424925"/>
            </p14:xfrm>
          </p:contentPart>
        </mc:Choice>
        <mc:Fallback xmlns="">
          <p:pic>
            <p:nvPicPr>
              <p:cNvPr id="18" name="Ink 17"/>
              <p:cNvPicPr/>
              <p:nvPr/>
            </p:nvPicPr>
            <p:blipFill>
              <a:blip r:embed="rId17"/>
              <a:stretch>
                <a:fillRect/>
              </a:stretch>
            </p:blipFill>
            <p:spPr>
              <a:xfrm>
                <a:off x="2196000" y="3503475"/>
                <a:ext cx="2441557" cy="145660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p14:cNvContentPartPr/>
              <p14:nvPr/>
            </p14:nvContentPartPr>
            <p14:xfrm>
              <a:off x="3311640" y="3410640"/>
              <a:ext cx="8393040" cy="1104120"/>
            </p14:xfrm>
          </p:contentPart>
        </mc:Choice>
        <mc:Fallback xmlns="">
          <p:pic>
            <p:nvPicPr>
              <p:cNvPr id="19" name="Ink 18"/>
              <p:cNvPicPr/>
              <p:nvPr/>
            </p:nvPicPr>
            <p:blipFill>
              <a:blip r:embed="rId19"/>
              <a:stretch>
                <a:fillRect/>
              </a:stretch>
            </p:blipFill>
            <p:spPr>
              <a:xfrm>
                <a:off x="3295080" y="3394080"/>
                <a:ext cx="8426160" cy="1127520"/>
              </a:xfrm>
              <a:prstGeom prst="rect">
                <a:avLst/>
              </a:prstGeom>
            </p:spPr>
          </p:pic>
        </mc:Fallback>
      </mc:AlternateContent>
    </p:spTree>
    <p:extLst>
      <p:ext uri="{BB962C8B-B14F-4D97-AF65-F5344CB8AC3E}">
        <p14:creationId xmlns:p14="http://schemas.microsoft.com/office/powerpoint/2010/main" val="205312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a:t>
            </a:r>
            <a:r>
              <a:rPr lang="en-US" dirty="0" smtClean="0"/>
              <a:t>Double 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using double hashing for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276225" y="3285554"/>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5022847" y="3270695"/>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340597" y="3529395"/>
              <a:ext cx="1153080" cy="759960"/>
            </p14:xfrm>
          </p:contentPart>
        </mc:Choice>
        <mc:Fallback xmlns="">
          <p:pic>
            <p:nvPicPr>
              <p:cNvPr id="12" name="Ink 11"/>
              <p:cNvPicPr/>
              <p:nvPr/>
            </p:nvPicPr>
            <p:blipFill>
              <a:blip r:embed="rId3"/>
              <a:stretch>
                <a:fillRect/>
              </a:stretch>
            </p:blipFill>
            <p:spPr>
              <a:xfrm>
                <a:off x="328357" y="3512835"/>
                <a:ext cx="117864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332280" y="4570200"/>
              <a:ext cx="623520" cy="287640"/>
            </p14:xfrm>
          </p:contentPart>
        </mc:Choice>
        <mc:Fallback xmlns="">
          <p:pic>
            <p:nvPicPr>
              <p:cNvPr id="17" name="Ink 16"/>
              <p:cNvPicPr/>
              <p:nvPr/>
            </p:nvPicPr>
            <p:blipFill>
              <a:blip r:embed="rId5"/>
              <a:stretch>
                <a:fillRect/>
              </a:stretch>
            </p:blipFill>
            <p:spPr>
              <a:xfrm>
                <a:off x="315720" y="4557600"/>
                <a:ext cx="6570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3311640" y="3410640"/>
              <a:ext cx="6589800" cy="923040"/>
            </p14:xfrm>
          </p:contentPart>
        </mc:Choice>
        <mc:Fallback xmlns="">
          <p:pic>
            <p:nvPicPr>
              <p:cNvPr id="19" name="Ink 18"/>
              <p:cNvPicPr/>
              <p:nvPr/>
            </p:nvPicPr>
            <p:blipFill>
              <a:blip r:embed="rId7"/>
              <a:stretch>
                <a:fillRect/>
              </a:stretch>
            </p:blipFill>
            <p:spPr>
              <a:xfrm>
                <a:off x="3295080" y="3394080"/>
                <a:ext cx="6617880" cy="95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5292757" y="2374920"/>
              <a:ext cx="6639480" cy="1189035"/>
            </p14:xfrm>
          </p:contentPart>
        </mc:Choice>
        <mc:Fallback xmlns="">
          <p:pic>
            <p:nvPicPr>
              <p:cNvPr id="3" name="Ink 2"/>
              <p:cNvPicPr/>
              <p:nvPr/>
            </p:nvPicPr>
            <p:blipFill>
              <a:blip r:embed="rId9"/>
              <a:stretch>
                <a:fillRect/>
              </a:stretch>
            </p:blipFill>
            <p:spPr>
              <a:xfrm>
                <a:off x="5280517" y="2362320"/>
                <a:ext cx="6664680" cy="121819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1512000" y="2418480"/>
              <a:ext cx="3111840" cy="1330200"/>
            </p14:xfrm>
          </p:contentPart>
        </mc:Choice>
        <mc:Fallback xmlns="">
          <p:pic>
            <p:nvPicPr>
              <p:cNvPr id="7" name="Ink 6"/>
              <p:cNvPicPr/>
              <p:nvPr/>
            </p:nvPicPr>
            <p:blipFill>
              <a:blip r:embed="rId11"/>
              <a:stretch>
                <a:fillRect/>
              </a:stretch>
            </p:blipFill>
            <p:spPr>
              <a:xfrm>
                <a:off x="1495440" y="2406240"/>
                <a:ext cx="3144960" cy="135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p14:cNvContentPartPr/>
              <p14:nvPr/>
            </p14:nvContentPartPr>
            <p14:xfrm>
              <a:off x="7364557" y="3378195"/>
              <a:ext cx="1051163" cy="210645"/>
            </p14:xfrm>
          </p:contentPart>
        </mc:Choice>
        <mc:Fallback xmlns="">
          <p:pic>
            <p:nvPicPr>
              <p:cNvPr id="9" name="Ink 8"/>
              <p:cNvPicPr/>
              <p:nvPr/>
            </p:nvPicPr>
            <p:blipFill>
              <a:blip r:embed="rId13"/>
              <a:stretch>
                <a:fillRect/>
              </a:stretch>
            </p:blipFill>
            <p:spPr>
              <a:xfrm>
                <a:off x="7350517" y="3361631"/>
                <a:ext cx="1081042" cy="2354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2699640" y="3941280"/>
              <a:ext cx="432000" cy="440280"/>
            </p14:xfrm>
          </p:contentPart>
        </mc:Choice>
        <mc:Fallback xmlns="">
          <p:pic>
            <p:nvPicPr>
              <p:cNvPr id="13" name="Ink 12"/>
              <p:cNvPicPr/>
              <p:nvPr/>
            </p:nvPicPr>
            <p:blipFill>
              <a:blip r:embed="rId15"/>
              <a:stretch>
                <a:fillRect/>
              </a:stretch>
            </p:blipFill>
            <p:spPr>
              <a:xfrm>
                <a:off x="2683080" y="3924720"/>
                <a:ext cx="46512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1716517" y="3961395"/>
              <a:ext cx="408600" cy="384840"/>
            </p14:xfrm>
          </p:contentPart>
        </mc:Choice>
        <mc:Fallback xmlns="">
          <p:pic>
            <p:nvPicPr>
              <p:cNvPr id="14" name="Ink 13"/>
              <p:cNvPicPr/>
              <p:nvPr/>
            </p:nvPicPr>
            <p:blipFill>
              <a:blip r:embed="rId17"/>
              <a:stretch>
                <a:fillRect/>
              </a:stretch>
            </p:blipFill>
            <p:spPr>
              <a:xfrm>
                <a:off x="1699597" y="3944835"/>
                <a:ext cx="4420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p14:cNvContentPartPr/>
              <p14:nvPr/>
            </p14:nvContentPartPr>
            <p14:xfrm>
              <a:off x="2212560" y="4063995"/>
              <a:ext cx="421597" cy="879165"/>
            </p14:xfrm>
          </p:contentPart>
        </mc:Choice>
        <mc:Fallback xmlns="">
          <p:pic>
            <p:nvPicPr>
              <p:cNvPr id="20" name="Ink 19"/>
              <p:cNvPicPr/>
              <p:nvPr/>
            </p:nvPicPr>
            <p:blipFill>
              <a:blip r:embed="rId19"/>
              <a:stretch>
                <a:fillRect/>
              </a:stretch>
            </p:blipFill>
            <p:spPr>
              <a:xfrm>
                <a:off x="2195999" y="4047794"/>
                <a:ext cx="454720" cy="91228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p14:cNvContentPartPr/>
              <p14:nvPr/>
            </p14:nvContentPartPr>
            <p14:xfrm>
              <a:off x="3911040" y="4078080"/>
              <a:ext cx="7367760" cy="522360"/>
            </p14:xfrm>
          </p:contentPart>
        </mc:Choice>
        <mc:Fallback xmlns="">
          <p:pic>
            <p:nvPicPr>
              <p:cNvPr id="21" name="Ink 20"/>
              <p:cNvPicPr/>
              <p:nvPr/>
            </p:nvPicPr>
            <p:blipFill>
              <a:blip r:embed="rId21"/>
              <a:stretch>
                <a:fillRect/>
              </a:stretch>
            </p:blipFill>
            <p:spPr>
              <a:xfrm>
                <a:off x="3903840" y="4061520"/>
                <a:ext cx="739152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p14:cNvContentPartPr/>
              <p14:nvPr/>
            </p14:nvContentPartPr>
            <p14:xfrm>
              <a:off x="3787200" y="3363120"/>
              <a:ext cx="8367480" cy="3250080"/>
            </p14:xfrm>
          </p:contentPart>
        </mc:Choice>
        <mc:Fallback xmlns="">
          <p:pic>
            <p:nvPicPr>
              <p:cNvPr id="22" name="Ink 21"/>
              <p:cNvPicPr/>
              <p:nvPr/>
            </p:nvPicPr>
            <p:blipFill>
              <a:blip r:embed="rId23"/>
              <a:stretch>
                <a:fillRect/>
              </a:stretch>
            </p:blipFill>
            <p:spPr>
              <a:xfrm>
                <a:off x="3770280" y="3346920"/>
                <a:ext cx="8400960" cy="3282840"/>
              </a:xfrm>
              <a:prstGeom prst="rect">
                <a:avLst/>
              </a:prstGeom>
            </p:spPr>
          </p:pic>
        </mc:Fallback>
      </mc:AlternateContent>
    </p:spTree>
    <p:extLst>
      <p:ext uri="{BB962C8B-B14F-4D97-AF65-F5344CB8AC3E}">
        <p14:creationId xmlns:p14="http://schemas.microsoft.com/office/powerpoint/2010/main" val="40104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1066989" y="213741"/>
            <a:ext cx="10520173" cy="1499616"/>
          </a:xfrm>
        </p:spPr>
        <p:txBody>
          <a:bodyPr/>
          <a:lstStyle/>
          <a:p>
            <a:r>
              <a:rPr lang="en-US" dirty="0"/>
              <a:t>Closed Hashing - </a:t>
            </a:r>
            <a:r>
              <a:rPr lang="en-US" dirty="0" smtClean="0"/>
              <a:t>Double Probing 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85800" y="1414463"/>
            <a:ext cx="11315700" cy="4772025"/>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3200" dirty="0" smtClean="0">
                <a:solidFill>
                  <a:srgbClr val="7030A0"/>
                </a:solidFill>
              </a:rPr>
              <a:t>Insert keys </a:t>
            </a:r>
            <a:r>
              <a:rPr lang="en-US" sz="3200" b="1" dirty="0" smtClean="0">
                <a:solidFill>
                  <a:srgbClr val="7030A0"/>
                </a:solidFill>
              </a:rPr>
              <a:t>99, 33, 23, 44, 56, 43,19</a:t>
            </a:r>
            <a:r>
              <a:rPr lang="en-US" sz="3200" dirty="0" smtClean="0">
                <a:solidFill>
                  <a:srgbClr val="7030A0"/>
                </a:solidFill>
              </a:rPr>
              <a:t> into a hash table with n=10 and using double hashing for probing.</a:t>
            </a:r>
            <a:endParaRPr lang="en-US" sz="3200" dirty="0">
              <a:solidFill>
                <a:srgbClr val="7030A0"/>
              </a:solidFill>
            </a:endParaRPr>
          </a:p>
        </p:txBody>
      </p:sp>
      <p:graphicFrame>
        <p:nvGraphicFramePr>
          <p:cNvPr id="5" name="Table 4"/>
          <p:cNvGraphicFramePr>
            <a:graphicFrameLocks noGrp="1"/>
          </p:cNvGraphicFramePr>
          <p:nvPr>
            <p:extLst/>
          </p:nvPr>
        </p:nvGraphicFramePr>
        <p:xfrm>
          <a:off x="276225" y="3285554"/>
          <a:ext cx="4529138" cy="3414713"/>
        </p:xfrm>
        <a:graphic>
          <a:graphicData uri="http://schemas.openxmlformats.org/drawingml/2006/table">
            <a:tbl>
              <a:tblPr firstRow="1" bandRow="1">
                <a:tableStyleId>{5940675A-B579-460E-94D1-54222C63F5DA}</a:tableStyleId>
              </a:tblPr>
              <a:tblGrid>
                <a:gridCol w="771582"/>
                <a:gridCol w="578688"/>
                <a:gridCol w="538152"/>
                <a:gridCol w="545033"/>
                <a:gridCol w="498971"/>
                <a:gridCol w="537354"/>
                <a:gridCol w="537355"/>
                <a:gridCol w="522003"/>
              </a:tblGrid>
              <a:tr h="58543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56585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nvPr>
        </p:nvGraphicFramePr>
        <p:xfrm>
          <a:off x="5022847" y="3270695"/>
          <a:ext cx="7126290" cy="365760"/>
        </p:xfrm>
        <a:graphic>
          <a:graphicData uri="http://schemas.openxmlformats.org/drawingml/2006/table">
            <a:tbl>
              <a:tblPr firstRow="1" bandRow="1">
                <a:tableStyleId>{5940675A-B579-460E-94D1-54222C63F5DA}</a:tableStyleId>
              </a:tblPr>
              <a:tblGrid>
                <a:gridCol w="712629"/>
                <a:gridCol w="712629"/>
                <a:gridCol w="712629"/>
                <a:gridCol w="712629"/>
                <a:gridCol w="712629"/>
                <a:gridCol w="712629"/>
                <a:gridCol w="712629"/>
                <a:gridCol w="712629"/>
                <a:gridCol w="712629"/>
                <a:gridCol w="712629"/>
              </a:tblGrid>
              <a:tr h="34169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340597" y="3529395"/>
              <a:ext cx="1153080" cy="759960"/>
            </p14:xfrm>
          </p:contentPart>
        </mc:Choice>
        <mc:Fallback xmlns="">
          <p:pic>
            <p:nvPicPr>
              <p:cNvPr id="12" name="Ink 11"/>
              <p:cNvPicPr/>
              <p:nvPr/>
            </p:nvPicPr>
            <p:blipFill>
              <a:blip r:embed="rId3"/>
              <a:stretch>
                <a:fillRect/>
              </a:stretch>
            </p:blipFill>
            <p:spPr>
              <a:xfrm>
                <a:off x="328357" y="3512835"/>
                <a:ext cx="117864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332280" y="4570200"/>
              <a:ext cx="623520" cy="287640"/>
            </p14:xfrm>
          </p:contentPart>
        </mc:Choice>
        <mc:Fallback xmlns="">
          <p:pic>
            <p:nvPicPr>
              <p:cNvPr id="17" name="Ink 16"/>
              <p:cNvPicPr/>
              <p:nvPr/>
            </p:nvPicPr>
            <p:blipFill>
              <a:blip r:embed="rId5"/>
              <a:stretch>
                <a:fillRect/>
              </a:stretch>
            </p:blipFill>
            <p:spPr>
              <a:xfrm>
                <a:off x="315720" y="4557600"/>
                <a:ext cx="6570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6207157" y="2374920"/>
              <a:ext cx="3491280" cy="286515"/>
            </p14:xfrm>
          </p:contentPart>
        </mc:Choice>
        <mc:Fallback xmlns="">
          <p:pic>
            <p:nvPicPr>
              <p:cNvPr id="3" name="Ink 2"/>
              <p:cNvPicPr/>
              <p:nvPr/>
            </p:nvPicPr>
            <p:blipFill>
              <a:blip r:embed="rId7"/>
              <a:stretch>
                <a:fillRect/>
              </a:stretch>
            </p:blipFill>
            <p:spPr>
              <a:xfrm>
                <a:off x="6190597" y="2362322"/>
                <a:ext cx="3524040" cy="3156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1512000" y="2418480"/>
              <a:ext cx="3111840" cy="1330200"/>
            </p14:xfrm>
          </p:contentPart>
        </mc:Choice>
        <mc:Fallback xmlns="">
          <p:pic>
            <p:nvPicPr>
              <p:cNvPr id="7" name="Ink 6"/>
              <p:cNvPicPr/>
              <p:nvPr/>
            </p:nvPicPr>
            <p:blipFill>
              <a:blip r:embed="rId9"/>
              <a:stretch>
                <a:fillRect/>
              </a:stretch>
            </p:blipFill>
            <p:spPr>
              <a:xfrm>
                <a:off x="1495440" y="2406240"/>
                <a:ext cx="3144960" cy="135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1716517" y="3961395"/>
              <a:ext cx="408600" cy="384840"/>
            </p14:xfrm>
          </p:contentPart>
        </mc:Choice>
        <mc:Fallback xmlns="">
          <p:pic>
            <p:nvPicPr>
              <p:cNvPr id="14" name="Ink 13"/>
              <p:cNvPicPr/>
              <p:nvPr/>
            </p:nvPicPr>
            <p:blipFill>
              <a:blip r:embed="rId11"/>
              <a:stretch>
                <a:fillRect/>
              </a:stretch>
            </p:blipFill>
            <p:spPr>
              <a:xfrm>
                <a:off x="1699597" y="3944835"/>
                <a:ext cx="4420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2358000" y="4063995"/>
              <a:ext cx="171037" cy="175365"/>
            </p14:xfrm>
          </p:contentPart>
        </mc:Choice>
        <mc:Fallback xmlns="">
          <p:pic>
            <p:nvPicPr>
              <p:cNvPr id="20" name="Ink 19"/>
              <p:cNvPicPr/>
              <p:nvPr/>
            </p:nvPicPr>
            <p:blipFill>
              <a:blip r:embed="rId13"/>
              <a:stretch>
                <a:fillRect/>
              </a:stretch>
            </p:blipFill>
            <p:spPr>
              <a:xfrm>
                <a:off x="2346117" y="4047791"/>
                <a:ext cx="199483" cy="20813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p14:cNvContentPartPr/>
              <p14:nvPr/>
            </p14:nvContentPartPr>
            <p14:xfrm>
              <a:off x="5292757" y="2662560"/>
              <a:ext cx="3633480" cy="570555"/>
            </p14:xfrm>
          </p:contentPart>
        </mc:Choice>
        <mc:Fallback xmlns="">
          <p:pic>
            <p:nvPicPr>
              <p:cNvPr id="8" name="Ink 7"/>
              <p:cNvPicPr/>
              <p:nvPr/>
            </p:nvPicPr>
            <p:blipFill>
              <a:blip r:embed="rId15"/>
              <a:stretch>
                <a:fillRect/>
              </a:stretch>
            </p:blipFill>
            <p:spPr>
              <a:xfrm>
                <a:off x="5280517" y="2649241"/>
                <a:ext cx="3649320" cy="58747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p14:cNvContentPartPr/>
              <p14:nvPr/>
            </p14:nvContentPartPr>
            <p14:xfrm>
              <a:off x="9443160" y="3061440"/>
              <a:ext cx="2489077" cy="506520"/>
            </p14:xfrm>
          </p:contentPart>
        </mc:Choice>
        <mc:Fallback xmlns="">
          <p:pic>
            <p:nvPicPr>
              <p:cNvPr id="10" name="Ink 9"/>
              <p:cNvPicPr/>
              <p:nvPr/>
            </p:nvPicPr>
            <p:blipFill>
              <a:blip r:embed="rId17"/>
              <a:stretch>
                <a:fillRect/>
              </a:stretch>
            </p:blipFill>
            <p:spPr>
              <a:xfrm>
                <a:off x="9432000" y="3052800"/>
                <a:ext cx="2513197"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p14:cNvContentPartPr/>
              <p14:nvPr/>
            </p14:nvContentPartPr>
            <p14:xfrm>
              <a:off x="2699640" y="3363120"/>
              <a:ext cx="2849040" cy="1568160"/>
            </p14:xfrm>
          </p:contentPart>
        </mc:Choice>
        <mc:Fallback xmlns="">
          <p:pic>
            <p:nvPicPr>
              <p:cNvPr id="11" name="Ink 10"/>
              <p:cNvPicPr/>
              <p:nvPr/>
            </p:nvPicPr>
            <p:blipFill>
              <a:blip r:embed="rId19"/>
              <a:stretch>
                <a:fillRect/>
              </a:stretch>
            </p:blipFill>
            <p:spPr>
              <a:xfrm>
                <a:off x="2683080" y="3346920"/>
                <a:ext cx="2881800" cy="1600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p14:cNvContentPartPr/>
              <p14:nvPr/>
            </p14:nvContentPartPr>
            <p14:xfrm>
              <a:off x="7364557" y="3378195"/>
              <a:ext cx="1051163" cy="210645"/>
            </p14:xfrm>
          </p:contentPart>
        </mc:Choice>
        <mc:Fallback xmlns="">
          <p:pic>
            <p:nvPicPr>
              <p:cNvPr id="15" name="Ink 14"/>
              <p:cNvPicPr/>
              <p:nvPr/>
            </p:nvPicPr>
            <p:blipFill>
              <a:blip r:embed="rId21"/>
              <a:stretch>
                <a:fillRect/>
              </a:stretch>
            </p:blipFill>
            <p:spPr>
              <a:xfrm>
                <a:off x="7350517" y="3361631"/>
                <a:ext cx="1081042" cy="23549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p14:cNvContentPartPr/>
              <p14:nvPr/>
            </p14:nvContentPartPr>
            <p14:xfrm>
              <a:off x="2212560" y="4501755"/>
              <a:ext cx="421597" cy="441405"/>
            </p14:xfrm>
          </p:contentPart>
        </mc:Choice>
        <mc:Fallback xmlns="">
          <p:pic>
            <p:nvPicPr>
              <p:cNvPr id="16" name="Ink 15"/>
              <p:cNvPicPr/>
              <p:nvPr/>
            </p:nvPicPr>
            <p:blipFill>
              <a:blip r:embed="rId23"/>
              <a:stretch>
                <a:fillRect/>
              </a:stretch>
            </p:blipFill>
            <p:spPr>
              <a:xfrm>
                <a:off x="2195999" y="4485193"/>
                <a:ext cx="454720" cy="47488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p14:cNvContentPartPr/>
              <p14:nvPr/>
            </p14:nvContentPartPr>
            <p14:xfrm>
              <a:off x="2353680" y="4625955"/>
              <a:ext cx="98317" cy="166725"/>
            </p14:xfrm>
          </p:contentPart>
        </mc:Choice>
        <mc:Fallback xmlns="">
          <p:pic>
            <p:nvPicPr>
              <p:cNvPr id="18" name="Ink 17"/>
              <p:cNvPicPr/>
              <p:nvPr/>
            </p:nvPicPr>
            <p:blipFill>
              <a:blip r:embed="rId25"/>
              <a:stretch>
                <a:fillRect/>
              </a:stretch>
            </p:blipFill>
            <p:spPr>
              <a:xfrm>
                <a:off x="2337114" y="4609391"/>
                <a:ext cx="127848" cy="19985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p14:cNvContentPartPr/>
              <p14:nvPr/>
            </p14:nvContentPartPr>
            <p14:xfrm>
              <a:off x="4509360" y="3835440"/>
              <a:ext cx="5580360" cy="531360"/>
            </p14:xfrm>
          </p:contentPart>
        </mc:Choice>
        <mc:Fallback xmlns="">
          <p:pic>
            <p:nvPicPr>
              <p:cNvPr id="23" name="Ink 22"/>
              <p:cNvPicPr/>
              <p:nvPr/>
            </p:nvPicPr>
            <p:blipFill>
              <a:blip r:embed="rId27"/>
              <a:stretch>
                <a:fillRect/>
              </a:stretch>
            </p:blipFill>
            <p:spPr>
              <a:xfrm>
                <a:off x="4493520" y="3822480"/>
                <a:ext cx="56131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p14:cNvContentPartPr/>
              <p14:nvPr/>
            </p14:nvContentPartPr>
            <p14:xfrm>
              <a:off x="4509360" y="4310280"/>
              <a:ext cx="7487280" cy="906480"/>
            </p14:xfrm>
          </p:contentPart>
        </mc:Choice>
        <mc:Fallback xmlns="">
          <p:pic>
            <p:nvPicPr>
              <p:cNvPr id="24" name="Ink 23"/>
              <p:cNvPicPr/>
              <p:nvPr/>
            </p:nvPicPr>
            <p:blipFill>
              <a:blip r:embed="rId29"/>
              <a:stretch>
                <a:fillRect/>
              </a:stretch>
            </p:blipFill>
            <p:spPr>
              <a:xfrm>
                <a:off x="4505400" y="4299480"/>
                <a:ext cx="7507800" cy="920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p14:cNvContentPartPr/>
              <p14:nvPr/>
            </p14:nvContentPartPr>
            <p14:xfrm>
              <a:off x="332280" y="3363840"/>
              <a:ext cx="11303280" cy="3473640"/>
            </p14:xfrm>
          </p:contentPart>
        </mc:Choice>
        <mc:Fallback xmlns="">
          <p:pic>
            <p:nvPicPr>
              <p:cNvPr id="25" name="Ink 24"/>
              <p:cNvPicPr/>
              <p:nvPr/>
            </p:nvPicPr>
            <p:blipFill>
              <a:blip r:embed="rId31"/>
              <a:stretch>
                <a:fillRect/>
              </a:stretch>
            </p:blipFill>
            <p:spPr>
              <a:xfrm>
                <a:off x="318600" y="3347280"/>
                <a:ext cx="11332080" cy="3493800"/>
              </a:xfrm>
              <a:prstGeom prst="rect">
                <a:avLst/>
              </a:prstGeom>
            </p:spPr>
          </p:pic>
        </mc:Fallback>
      </mc:AlternateContent>
    </p:spTree>
    <p:extLst>
      <p:ext uri="{BB962C8B-B14F-4D97-AF65-F5344CB8AC3E}">
        <p14:creationId xmlns:p14="http://schemas.microsoft.com/office/powerpoint/2010/main" val="44908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normAutofit/>
          </a:bodyPr>
          <a:lstStyle/>
          <a:p>
            <a:r>
              <a:rPr lang="en-US" dirty="0"/>
              <a:t>Open Hashing </a:t>
            </a:r>
            <a:r>
              <a:rPr lang="en-US" dirty="0" smtClean="0"/>
              <a:t>(</a:t>
            </a:r>
            <a:r>
              <a:rPr lang="en-IN" dirty="0" smtClean="0"/>
              <a:t>Separate Chaining</a:t>
            </a:r>
            <a:r>
              <a:rPr lang="en-US" dirty="0" smtClean="0"/>
              <a:t>)</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628650" y="1900238"/>
            <a:ext cx="10515599" cy="4366260"/>
          </a:xfrm>
          <a:prstGeom prst="rect">
            <a:avLst/>
          </a:prstGeom>
        </p:spPr>
        <p:txBody>
          <a:bodyPr vert="horz" lIns="45720" tIns="45720" rIns="45720" bIns="45720" rtlCol="0" anchor="t">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smtClean="0"/>
              <a:t>This method </a:t>
            </a:r>
            <a:r>
              <a:rPr lang="en-US" sz="3200" dirty="0"/>
              <a:t>maintains a list of all values that are hashed to the same location. </a:t>
            </a:r>
            <a:endParaRPr lang="en-US" sz="3200" dirty="0" smtClean="0"/>
          </a:p>
          <a:p>
            <a:pPr>
              <a:buFont typeface="Arial" panose="020B0604020202020204" pitchFamily="34" charset="0"/>
              <a:buChar char="•"/>
            </a:pPr>
            <a:r>
              <a:rPr lang="en-US" sz="3200" dirty="0" smtClean="0"/>
              <a:t>In </a:t>
            </a:r>
            <a:r>
              <a:rPr lang="en-US" sz="3200" dirty="0"/>
              <a:t>this method, the hash data structure is slightly modified. Instead of storing the value in an array, hash table in open hashing uses </a:t>
            </a:r>
            <a:r>
              <a:rPr lang="en-US" sz="3200" dirty="0">
                <a:solidFill>
                  <a:srgbClr val="7030A0"/>
                </a:solidFill>
              </a:rPr>
              <a:t>a linked list</a:t>
            </a:r>
            <a:r>
              <a:rPr lang="en-US" sz="3200" dirty="0"/>
              <a:t>. </a:t>
            </a:r>
            <a:endParaRPr lang="en-US" sz="3200" dirty="0" smtClean="0"/>
          </a:p>
          <a:p>
            <a:pPr lvl="1">
              <a:buFont typeface="Arial" panose="020B0604020202020204" pitchFamily="34" charset="0"/>
              <a:buChar char="•"/>
            </a:pPr>
            <a:r>
              <a:rPr lang="en-US" sz="2800" dirty="0" smtClean="0"/>
              <a:t>Values </a:t>
            </a:r>
            <a:r>
              <a:rPr lang="en-US" sz="2800" dirty="0"/>
              <a:t>will be stored in the linked list. </a:t>
            </a:r>
            <a:endParaRPr lang="en-US" sz="2800" dirty="0" smtClean="0"/>
          </a:p>
          <a:p>
            <a:pPr>
              <a:buFont typeface="Arial" panose="020B0604020202020204" pitchFamily="34" charset="0"/>
              <a:buChar char="•"/>
            </a:pPr>
            <a:r>
              <a:rPr lang="en-US" sz="3200" dirty="0" smtClean="0"/>
              <a:t>For </a:t>
            </a:r>
            <a:r>
              <a:rPr lang="en-US" sz="3200" dirty="0"/>
              <a:t>ease of use, the Linked list has a header. Each index of an array points to one element of the linked list. Assume a value is inserted into the hash table. It is added to the linked list at the corresponding index in the </a:t>
            </a:r>
            <a:r>
              <a:rPr lang="en-US" sz="3200" dirty="0" smtClean="0"/>
              <a:t>array.</a:t>
            </a:r>
          </a:p>
          <a:p>
            <a:pPr>
              <a:buFont typeface="Arial" panose="020B0604020202020204" pitchFamily="34" charset="0"/>
              <a:buChar char="•"/>
            </a:pPr>
            <a:r>
              <a:rPr lang="en-US" sz="3200" dirty="0" smtClean="0"/>
              <a:t>Hence</a:t>
            </a:r>
            <a:r>
              <a:rPr lang="en-US" sz="3200" dirty="0"/>
              <a:t>, the collisions no longer happen since a linked list has no limit on its length. If more than one key point to the same array index, all the keys will be added to the linked list.</a:t>
            </a:r>
            <a:endParaRPr lang="en-US" sz="3200" b="1" dirty="0">
              <a:solidFill>
                <a:srgbClr val="7030A0"/>
              </a:solidFill>
            </a:endParaRPr>
          </a:p>
        </p:txBody>
      </p:sp>
    </p:spTree>
    <p:extLst>
      <p:ext uri="{BB962C8B-B14F-4D97-AF65-F5344CB8AC3E}">
        <p14:creationId xmlns:p14="http://schemas.microsoft.com/office/powerpoint/2010/main" val="25052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normAutofit/>
          </a:bodyPr>
          <a:lstStyle/>
          <a:p>
            <a:r>
              <a:rPr lang="en-US" dirty="0"/>
              <a:t>Open Hashing </a:t>
            </a:r>
            <a:r>
              <a:rPr lang="en-IN" dirty="0" smtClean="0"/>
              <a:t>Example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385764" y="1900238"/>
            <a:ext cx="3028949" cy="43662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2400" dirty="0">
                <a:solidFill>
                  <a:srgbClr val="7030A0"/>
                </a:solidFill>
              </a:rPr>
              <a:t>Let us say that we have a sequence of numbers </a:t>
            </a:r>
            <a:r>
              <a:rPr lang="en-US" sz="2400" dirty="0">
                <a:solidFill>
                  <a:srgbClr val="FF0000"/>
                </a:solidFill>
              </a:rPr>
              <a:t>{ 437, 325, 175, 199, 171, 189, 127, 509} </a:t>
            </a:r>
            <a:r>
              <a:rPr lang="en-US" sz="2400" dirty="0">
                <a:solidFill>
                  <a:srgbClr val="7030A0"/>
                </a:solidFill>
              </a:rPr>
              <a:t>and </a:t>
            </a:r>
            <a:r>
              <a:rPr lang="en-US" sz="2400" b="1" dirty="0">
                <a:solidFill>
                  <a:srgbClr val="7030A0"/>
                </a:solidFill>
              </a:rPr>
              <a:t>a hash function </a:t>
            </a:r>
            <a:r>
              <a:rPr lang="en-US" sz="2400" b="1" dirty="0">
                <a:solidFill>
                  <a:srgbClr val="FF0000"/>
                </a:solidFill>
              </a:rPr>
              <a:t>H(X) = X mod 10</a:t>
            </a:r>
            <a:r>
              <a:rPr lang="en-US" sz="2400" b="1" dirty="0">
                <a:solidFill>
                  <a:srgbClr val="7030A0"/>
                </a:solidFill>
              </a:rPr>
              <a:t> </a:t>
            </a:r>
            <a:r>
              <a:rPr lang="en-US" sz="2400" dirty="0">
                <a:solidFill>
                  <a:srgbClr val="7030A0"/>
                </a:solidFill>
              </a:rPr>
              <a:t>Let us see the results of separate chaining hash table.</a:t>
            </a:r>
            <a:endParaRPr lang="en-US" sz="2400" b="1" dirty="0">
              <a:solidFill>
                <a:srgbClr val="7030A0"/>
              </a:solidFill>
            </a:endParaRPr>
          </a:p>
        </p:txBody>
      </p:sp>
      <p:pic>
        <p:nvPicPr>
          <p:cNvPr id="1026" name="Picture 2" descr="https://www.krivalar.com/picture/hash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413" y="1778318"/>
            <a:ext cx="4907661" cy="46101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8729662" y="1335024"/>
            <a:ext cx="3214689" cy="5318849"/>
          </a:xfrm>
          <a:prstGeom prst="rect">
            <a:avLst/>
          </a:prstGeom>
        </p:spPr>
      </p:pic>
    </p:spTree>
    <p:extLst>
      <p:ext uri="{BB962C8B-B14F-4D97-AF65-F5344CB8AC3E}">
        <p14:creationId xmlns:p14="http://schemas.microsoft.com/office/powerpoint/2010/main" val="37832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a:t>Linear Search</a:t>
            </a:r>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471487" y="2084832"/>
            <a:ext cx="6172201" cy="4356544"/>
          </a:xfrm>
          <a:prstGeom prst="roundRect">
            <a:avLst/>
          </a:prstGeom>
        </p:spPr>
        <p:style>
          <a:lnRef idx="2">
            <a:schemeClr val="accent1"/>
          </a:lnRef>
          <a:fillRef idx="1">
            <a:schemeClr val="lt1"/>
          </a:fillRef>
          <a:effectRef idx="0">
            <a:schemeClr val="accent1"/>
          </a:effectRef>
          <a:fontRef idx="minor">
            <a:schemeClr val="dk1"/>
          </a:fontRef>
        </p:style>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2800" u="sng" dirty="0" smtClean="0"/>
              <a:t>Algorithm</a:t>
            </a:r>
            <a:endParaRPr lang="en-US" sz="2800" u="sng"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711360" y="2885400"/>
              <a:ext cx="3835800" cy="604440"/>
            </p14:xfrm>
          </p:contentPart>
        </mc:Choice>
        <mc:Fallback xmlns="">
          <p:pic>
            <p:nvPicPr>
              <p:cNvPr id="3" name="Ink 2"/>
              <p:cNvPicPr/>
              <p:nvPr/>
            </p:nvPicPr>
            <p:blipFill>
              <a:blip r:embed="rId3"/>
              <a:stretch>
                <a:fillRect/>
              </a:stretch>
            </p:blipFill>
            <p:spPr>
              <a:xfrm>
                <a:off x="696600" y="2872080"/>
                <a:ext cx="38671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132920" y="3600720"/>
              <a:ext cx="3174480" cy="477360"/>
            </p14:xfrm>
          </p:contentPart>
        </mc:Choice>
        <mc:Fallback xmlns="">
          <p:pic>
            <p:nvPicPr>
              <p:cNvPr id="5" name="Ink 4"/>
              <p:cNvPicPr/>
              <p:nvPr/>
            </p:nvPicPr>
            <p:blipFill>
              <a:blip r:embed="rId5"/>
              <a:stretch>
                <a:fillRect/>
              </a:stretch>
            </p:blipFill>
            <p:spPr>
              <a:xfrm>
                <a:off x="1116720" y="3587040"/>
                <a:ext cx="319896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986040" y="4093200"/>
              <a:ext cx="3797280" cy="896760"/>
            </p14:xfrm>
          </p:contentPart>
        </mc:Choice>
        <mc:Fallback xmlns="">
          <p:pic>
            <p:nvPicPr>
              <p:cNvPr id="6" name="Ink 5"/>
              <p:cNvPicPr/>
              <p:nvPr/>
            </p:nvPicPr>
            <p:blipFill>
              <a:blip r:embed="rId7"/>
              <a:stretch>
                <a:fillRect/>
              </a:stretch>
            </p:blipFill>
            <p:spPr>
              <a:xfrm>
                <a:off x="978480" y="4083840"/>
                <a:ext cx="3808440" cy="92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734040" y="3988800"/>
              <a:ext cx="2265120" cy="2141640"/>
            </p14:xfrm>
          </p:contentPart>
        </mc:Choice>
        <mc:Fallback xmlns="">
          <p:pic>
            <p:nvPicPr>
              <p:cNvPr id="7" name="Ink 6"/>
              <p:cNvPicPr/>
              <p:nvPr/>
            </p:nvPicPr>
            <p:blipFill>
              <a:blip r:embed="rId9"/>
              <a:stretch>
                <a:fillRect/>
              </a:stretch>
            </p:blipFill>
            <p:spPr>
              <a:xfrm>
                <a:off x="727920" y="3973680"/>
                <a:ext cx="2278800" cy="2172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7362349" y="4066920"/>
              <a:ext cx="4064040" cy="1846080"/>
            </p14:xfrm>
          </p:contentPart>
        </mc:Choice>
        <mc:Fallback xmlns="">
          <p:pic>
            <p:nvPicPr>
              <p:cNvPr id="8" name="Ink 7"/>
              <p:cNvPicPr/>
              <p:nvPr/>
            </p:nvPicPr>
            <p:blipFill>
              <a:blip r:embed="rId11"/>
              <a:stretch>
                <a:fillRect/>
              </a:stretch>
            </p:blipFill>
            <p:spPr>
              <a:xfrm>
                <a:off x="7345789" y="4050360"/>
                <a:ext cx="4094640" cy="1876320"/>
              </a:xfrm>
              <a:prstGeom prst="rect">
                <a:avLst/>
              </a:prstGeom>
            </p:spPr>
          </p:pic>
        </mc:Fallback>
      </mc:AlternateContent>
      <p:sp>
        <p:nvSpPr>
          <p:cNvPr id="9" name="Rectangle 8"/>
          <p:cNvSpPr/>
          <p:nvPr/>
        </p:nvSpPr>
        <p:spPr>
          <a:xfrm>
            <a:off x="7042568" y="791757"/>
            <a:ext cx="4703602" cy="286232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dirty="0">
                <a:solidFill>
                  <a:schemeClr val="bg1"/>
                </a:solidFill>
                <a:latin typeface="proxima_novaregular"/>
              </a:rPr>
              <a:t>Example,</a:t>
            </a:r>
          </a:p>
          <a:p>
            <a:r>
              <a:rPr lang="en-US" dirty="0" smtClean="0">
                <a:solidFill>
                  <a:schemeClr val="bg1"/>
                </a:solidFill>
                <a:latin typeface="proxima_novaregular"/>
              </a:rPr>
              <a:t>        </a:t>
            </a:r>
            <a:r>
              <a:rPr lang="en-US" b="1" dirty="0" smtClean="0">
                <a:solidFill>
                  <a:schemeClr val="bg1"/>
                </a:solidFill>
                <a:latin typeface="proxima_novaregular"/>
              </a:rPr>
              <a:t>45</a:t>
            </a:r>
            <a:r>
              <a:rPr lang="en-US" b="1" dirty="0">
                <a:solidFill>
                  <a:schemeClr val="bg1"/>
                </a:solidFill>
                <a:latin typeface="proxima_novaregular"/>
              </a:rPr>
              <a:t>, 78, 12, 67, 08, 51, 39, </a:t>
            </a:r>
            <a:r>
              <a:rPr lang="en-US" b="1" dirty="0" smtClean="0">
                <a:solidFill>
                  <a:schemeClr val="bg1"/>
                </a:solidFill>
                <a:latin typeface="proxima_novaregular"/>
              </a:rPr>
              <a:t>26</a:t>
            </a:r>
          </a:p>
          <a:p>
            <a:endParaRPr lang="en-US" b="1" dirty="0">
              <a:solidFill>
                <a:schemeClr val="bg1"/>
              </a:solidFill>
              <a:latin typeface="proxima_novaregular"/>
            </a:endParaRPr>
          </a:p>
          <a:p>
            <a:pPr algn="just"/>
            <a:r>
              <a:rPr lang="en-US" dirty="0">
                <a:solidFill>
                  <a:schemeClr val="bg1"/>
                </a:solidFill>
                <a:latin typeface="proxima_novaregular"/>
              </a:rPr>
              <a:t>To find ‘51’ in an array of 8 elements given above, a linear search algorithm will check each element sequentially till its pointer points to 51 in the memory space. It takes O(6) time to find 51 in an array. To find 12, in the above array, it takes O(3), whereas, for 26, it requires O(8) time.</a:t>
            </a:r>
            <a:endParaRPr lang="en-US" b="0" i="0" dirty="0">
              <a:solidFill>
                <a:schemeClr val="bg1"/>
              </a:solidFill>
              <a:effectLst/>
              <a:latin typeface="proxima_novaregular"/>
            </a:endParaRPr>
          </a:p>
        </p:txBody>
      </p:sp>
    </p:spTree>
    <p:extLst>
      <p:ext uri="{BB962C8B-B14F-4D97-AF65-F5344CB8AC3E}">
        <p14:creationId xmlns:p14="http://schemas.microsoft.com/office/powerpoint/2010/main" val="302510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p:txBody>
          <a:bodyPr/>
          <a:lstStyle/>
          <a:p>
            <a:r>
              <a:rPr lang="en-US" dirty="0" smtClean="0"/>
              <a:t>Binary </a:t>
            </a:r>
            <a:r>
              <a:rPr lang="en-US" dirty="0"/>
              <a:t>Search</a:t>
            </a:r>
          </a:p>
        </p:txBody>
      </p:sp>
      <p:sp>
        <p:nvSpPr>
          <p:cNvPr id="3" name="Content Placeholder 2">
            <a:extLst>
              <a:ext uri="{FF2B5EF4-FFF2-40B4-BE49-F238E27FC236}">
                <a16:creationId xmlns="" xmlns:a16="http://schemas.microsoft.com/office/drawing/2014/main" id="{00AD5A30-9E7E-40BA-953B-99C2A59514A7}"/>
              </a:ext>
            </a:extLst>
          </p:cNvPr>
          <p:cNvSpPr>
            <a:spLocks noGrp="1"/>
          </p:cNvSpPr>
          <p:nvPr>
            <p:ph idx="1"/>
          </p:nvPr>
        </p:nvSpPr>
        <p:spPr>
          <a:xfrm>
            <a:off x="271463" y="2300286"/>
            <a:ext cx="11515725" cy="4557713"/>
          </a:xfrm>
        </p:spPr>
        <p:txBody>
          <a:bodyPr vert="horz" lIns="45720" tIns="45720" rIns="45720" bIns="45720" rtlCol="0" anchor="t">
            <a:normAutofit/>
          </a:bodyPr>
          <a:lstStyle/>
          <a:p>
            <a:pPr>
              <a:buFont typeface="Arial" panose="020B0604020202020204" pitchFamily="34" charset="0"/>
              <a:buChar char="•"/>
            </a:pPr>
            <a:r>
              <a:rPr lang="en-US" sz="2800" dirty="0" smtClean="0"/>
              <a:t>Very efficient searching technique.</a:t>
            </a:r>
          </a:p>
          <a:p>
            <a:pPr>
              <a:buFont typeface="Arial" panose="020B0604020202020204" pitchFamily="34" charset="0"/>
              <a:buChar char="•"/>
            </a:pPr>
            <a:r>
              <a:rPr lang="en-US" sz="2800" dirty="0"/>
              <a:t>W</a:t>
            </a:r>
            <a:r>
              <a:rPr lang="en-US" sz="2800" dirty="0" smtClean="0"/>
              <a:t>orks for </a:t>
            </a:r>
            <a:r>
              <a:rPr lang="en-US" sz="2800" dirty="0" smtClean="0">
                <a:solidFill>
                  <a:srgbClr val="FF0000"/>
                </a:solidFill>
              </a:rPr>
              <a:t>sorted/ordered</a:t>
            </a:r>
            <a:r>
              <a:rPr lang="en-US" sz="2800" dirty="0" smtClean="0"/>
              <a:t> array.</a:t>
            </a:r>
          </a:p>
          <a:p>
            <a:pPr>
              <a:buFont typeface="Arial" panose="020B0604020202020204" pitchFamily="34" charset="0"/>
              <a:buChar char="•"/>
            </a:pPr>
            <a:r>
              <a:rPr lang="en-US" sz="2800" dirty="0" smtClean="0"/>
              <a:t>To find an element,</a:t>
            </a:r>
          </a:p>
          <a:p>
            <a:pPr lvl="1">
              <a:buFont typeface="Arial" panose="020B0604020202020204" pitchFamily="34" charset="0"/>
              <a:buChar char="•"/>
            </a:pPr>
            <a:r>
              <a:rPr lang="en-US" sz="2400" dirty="0" smtClean="0"/>
              <a:t>Set the range on index(</a:t>
            </a:r>
            <a:r>
              <a:rPr lang="en-US" sz="2400" dirty="0" err="1" smtClean="0"/>
              <a:t>es</a:t>
            </a:r>
            <a:r>
              <a:rPr lang="en-US" sz="2400" dirty="0" smtClean="0"/>
              <a:t>) in which element is to be searched, there are 3 cases,</a:t>
            </a:r>
          </a:p>
          <a:p>
            <a:pPr marL="870966" lvl="2" indent="-514350">
              <a:buFont typeface="+mj-lt"/>
              <a:buAutoNum type="arabicPeriod"/>
            </a:pPr>
            <a:r>
              <a:rPr lang="en-US" sz="2400" dirty="0" smtClean="0"/>
              <a:t>If it matches, element is </a:t>
            </a:r>
            <a:r>
              <a:rPr lang="en-US" sz="2400" dirty="0" smtClean="0">
                <a:solidFill>
                  <a:srgbClr val="7030A0"/>
                </a:solidFill>
              </a:rPr>
              <a:t>at middle index</a:t>
            </a:r>
          </a:p>
          <a:p>
            <a:pPr marL="870966" lvl="2" indent="-514350">
              <a:buFont typeface="+mj-lt"/>
              <a:buAutoNum type="arabicPeriod"/>
            </a:pPr>
            <a:r>
              <a:rPr lang="en-US" sz="2400" dirty="0" smtClean="0"/>
              <a:t>If search value is </a:t>
            </a:r>
            <a:r>
              <a:rPr lang="en-US" sz="2400" dirty="0" smtClean="0">
                <a:solidFill>
                  <a:srgbClr val="7030A0"/>
                </a:solidFill>
              </a:rPr>
              <a:t>less</a:t>
            </a:r>
            <a:r>
              <a:rPr lang="en-US" sz="2400" dirty="0" smtClean="0"/>
              <a:t> than value at middle index, then </a:t>
            </a:r>
            <a:r>
              <a:rPr lang="en-US" sz="2400" dirty="0" smtClean="0">
                <a:solidFill>
                  <a:srgbClr val="7030A0"/>
                </a:solidFill>
              </a:rPr>
              <a:t>upper bound is shifted to the first half of the array.</a:t>
            </a:r>
          </a:p>
          <a:p>
            <a:pPr marL="870966" lvl="2" indent="-514350">
              <a:buFont typeface="+mj-lt"/>
              <a:buAutoNum type="arabicPeriod"/>
            </a:pPr>
            <a:r>
              <a:rPr lang="en-US" sz="2400" dirty="0"/>
              <a:t>If search value </a:t>
            </a:r>
            <a:r>
              <a:rPr lang="en-US" sz="2400" dirty="0" smtClean="0"/>
              <a:t>is </a:t>
            </a:r>
            <a:r>
              <a:rPr lang="en-US" sz="2400" dirty="0" smtClean="0">
                <a:solidFill>
                  <a:srgbClr val="7030A0"/>
                </a:solidFill>
              </a:rPr>
              <a:t>greater</a:t>
            </a:r>
            <a:r>
              <a:rPr lang="en-US" sz="2400" dirty="0" smtClean="0"/>
              <a:t> than </a:t>
            </a:r>
            <a:r>
              <a:rPr lang="en-US" sz="2400" dirty="0"/>
              <a:t>value at middle index, then </a:t>
            </a:r>
            <a:r>
              <a:rPr lang="en-US" sz="2400" dirty="0" smtClean="0">
                <a:solidFill>
                  <a:srgbClr val="7030A0"/>
                </a:solidFill>
              </a:rPr>
              <a:t>lower bound </a:t>
            </a:r>
            <a:r>
              <a:rPr lang="en-US" sz="2400" dirty="0">
                <a:solidFill>
                  <a:srgbClr val="7030A0"/>
                </a:solidFill>
              </a:rPr>
              <a:t>is shifted to the </a:t>
            </a:r>
            <a:r>
              <a:rPr lang="en-US" sz="2400" dirty="0" smtClean="0">
                <a:solidFill>
                  <a:srgbClr val="7030A0"/>
                </a:solidFill>
              </a:rPr>
              <a:t>second </a:t>
            </a:r>
            <a:r>
              <a:rPr lang="en-US" sz="2400" dirty="0">
                <a:solidFill>
                  <a:srgbClr val="7030A0"/>
                </a:solidFill>
              </a:rPr>
              <a:t>half of the array</a:t>
            </a:r>
            <a:r>
              <a:rPr lang="en-US" sz="2400" dirty="0" smtClean="0">
                <a:solidFill>
                  <a:srgbClr val="7030A0"/>
                </a:solidFill>
              </a:rPr>
              <a:t>.</a:t>
            </a:r>
          </a:p>
          <a:p>
            <a:pPr>
              <a:buFont typeface="Arial" panose="020B0604020202020204" pitchFamily="34" charset="0"/>
              <a:buChar char="•"/>
            </a:pPr>
            <a:r>
              <a:rPr lang="en-US" sz="2800" dirty="0" smtClean="0"/>
              <a:t>The process is  repeated until </a:t>
            </a:r>
            <a:r>
              <a:rPr lang="en-US" sz="2800" dirty="0" smtClean="0">
                <a:solidFill>
                  <a:srgbClr val="00B050"/>
                </a:solidFill>
              </a:rPr>
              <a:t>element is found or search space terminates.</a:t>
            </a:r>
            <a:endParaRPr lang="en-US" sz="2800" dirty="0">
              <a:solidFill>
                <a:srgbClr val="00B050"/>
              </a:solidFill>
            </a:endParaRPr>
          </a:p>
          <a:p>
            <a:pPr marL="688086" lvl="1" indent="-514350">
              <a:buFont typeface="+mj-lt"/>
              <a:buAutoNum type="arabicPeriod"/>
            </a:pPr>
            <a:endParaRPr lang="en-US" sz="2400" dirty="0"/>
          </a:p>
        </p:txBody>
      </p:sp>
    </p:spTree>
    <p:extLst>
      <p:ext uri="{BB962C8B-B14F-4D97-AF65-F5344CB8AC3E}">
        <p14:creationId xmlns:p14="http://schemas.microsoft.com/office/powerpoint/2010/main" val="138132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24116" y="342328"/>
            <a:ext cx="9720072" cy="1499616"/>
          </a:xfrm>
        </p:spPr>
        <p:txBody>
          <a:bodyPr/>
          <a:lstStyle/>
          <a:p>
            <a:r>
              <a:rPr lang="en-US" dirty="0" smtClean="0"/>
              <a:t>Binary Search (ITERATIVE)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471487" y="1685925"/>
            <a:ext cx="6172201" cy="5172075"/>
          </a:xfrm>
          <a:prstGeom prst="roundRect">
            <a:avLst/>
          </a:prstGeom>
        </p:spPr>
        <p:style>
          <a:lnRef idx="2">
            <a:schemeClr val="accent1"/>
          </a:lnRef>
          <a:fillRef idx="1">
            <a:schemeClr val="lt1"/>
          </a:fillRef>
          <a:effectRef idx="0">
            <a:schemeClr val="accent1"/>
          </a:effectRef>
          <a:fontRef idx="minor">
            <a:schemeClr val="dk1"/>
          </a:fontRef>
        </p:style>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endParaRPr lang="en-US" sz="2800" u="sng" dirty="0"/>
          </a:p>
          <a:p>
            <a:pPr algn="ctr"/>
            <a:endParaRPr lang="en-US" sz="2800" u="sng" dirty="0" smtClean="0"/>
          </a:p>
          <a:p>
            <a:pPr algn="ctr"/>
            <a:endParaRPr lang="en-US" sz="2800" u="sng" dirty="0"/>
          </a:p>
          <a:p>
            <a:pPr algn="ctr"/>
            <a:endParaRPr lang="en-US" sz="2800" u="sng" dirty="0" smtClean="0"/>
          </a:p>
          <a:p>
            <a:pPr algn="ctr"/>
            <a:endParaRPr lang="en-US" sz="2800" u="sng" dirty="0"/>
          </a:p>
          <a:p>
            <a:pPr algn="ctr"/>
            <a:endParaRPr lang="en-US" sz="2800" u="sng" dirty="0" smtClean="0"/>
          </a:p>
          <a:p>
            <a:pPr algn="ctr"/>
            <a:endParaRPr lang="en-US" sz="2800" u="sng" dirty="0"/>
          </a:p>
          <a:p>
            <a:pPr algn="ctr"/>
            <a:endParaRPr lang="en-US" sz="2800" u="sng"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749160" y="1833120"/>
              <a:ext cx="4059000" cy="552240"/>
            </p14:xfrm>
          </p:contentPart>
        </mc:Choice>
        <mc:Fallback xmlns="">
          <p:pic>
            <p:nvPicPr>
              <p:cNvPr id="10" name="Ink 9"/>
              <p:cNvPicPr/>
              <p:nvPr/>
            </p:nvPicPr>
            <p:blipFill>
              <a:blip r:embed="rId3"/>
              <a:stretch>
                <a:fillRect/>
              </a:stretch>
            </p:blipFill>
            <p:spPr>
              <a:xfrm>
                <a:off x="735480" y="1821960"/>
                <a:ext cx="408816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1027800" y="2385000"/>
              <a:ext cx="3495600" cy="252360"/>
            </p14:xfrm>
          </p:contentPart>
        </mc:Choice>
        <mc:Fallback xmlns="">
          <p:pic>
            <p:nvPicPr>
              <p:cNvPr id="11" name="Ink 10"/>
              <p:cNvPicPr/>
              <p:nvPr/>
            </p:nvPicPr>
            <p:blipFill>
              <a:blip r:embed="rId5"/>
              <a:stretch>
                <a:fillRect/>
              </a:stretch>
            </p:blipFill>
            <p:spPr>
              <a:xfrm>
                <a:off x="1011960" y="2370600"/>
                <a:ext cx="35186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883080" y="2774160"/>
              <a:ext cx="4140720" cy="536040"/>
            </p14:xfrm>
          </p:contentPart>
        </mc:Choice>
        <mc:Fallback xmlns="">
          <p:pic>
            <p:nvPicPr>
              <p:cNvPr id="12" name="Ink 11"/>
              <p:cNvPicPr/>
              <p:nvPr/>
            </p:nvPicPr>
            <p:blipFill>
              <a:blip r:embed="rId7"/>
              <a:stretch>
                <a:fillRect/>
              </a:stretch>
            </p:blipFill>
            <p:spPr>
              <a:xfrm>
                <a:off x="869760" y="2763000"/>
                <a:ext cx="416988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906120" y="3255480"/>
              <a:ext cx="4687920" cy="452520"/>
            </p14:xfrm>
          </p:contentPart>
        </mc:Choice>
        <mc:Fallback xmlns="">
          <p:pic>
            <p:nvPicPr>
              <p:cNvPr id="13" name="Ink 12"/>
              <p:cNvPicPr/>
              <p:nvPr/>
            </p:nvPicPr>
            <p:blipFill>
              <a:blip r:embed="rId9"/>
              <a:stretch>
                <a:fillRect/>
              </a:stretch>
            </p:blipFill>
            <p:spPr>
              <a:xfrm>
                <a:off x="900360" y="3246480"/>
                <a:ext cx="470700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834480" y="3731760"/>
              <a:ext cx="4388040" cy="706680"/>
            </p14:xfrm>
          </p:contentPart>
        </mc:Choice>
        <mc:Fallback xmlns="">
          <p:pic>
            <p:nvPicPr>
              <p:cNvPr id="14" name="Ink 13"/>
              <p:cNvPicPr/>
              <p:nvPr/>
            </p:nvPicPr>
            <p:blipFill>
              <a:blip r:embed="rId11"/>
              <a:stretch>
                <a:fillRect/>
              </a:stretch>
            </p:blipFill>
            <p:spPr>
              <a:xfrm>
                <a:off x="819000" y="3718440"/>
                <a:ext cx="440712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813240" y="4559040"/>
              <a:ext cx="4618440" cy="480960"/>
            </p14:xfrm>
          </p:contentPart>
        </mc:Choice>
        <mc:Fallback xmlns="">
          <p:pic>
            <p:nvPicPr>
              <p:cNvPr id="15" name="Ink 14"/>
              <p:cNvPicPr/>
              <p:nvPr/>
            </p:nvPicPr>
            <p:blipFill>
              <a:blip r:embed="rId13"/>
              <a:stretch>
                <a:fillRect/>
              </a:stretch>
            </p:blipFill>
            <p:spPr>
              <a:xfrm>
                <a:off x="797400" y="4548240"/>
                <a:ext cx="464868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p14:cNvContentPartPr/>
              <p14:nvPr/>
            </p14:nvContentPartPr>
            <p14:xfrm>
              <a:off x="820440" y="4957200"/>
              <a:ext cx="4377240" cy="320040"/>
            </p14:xfrm>
          </p:contentPart>
        </mc:Choice>
        <mc:Fallback xmlns="">
          <p:pic>
            <p:nvPicPr>
              <p:cNvPr id="16" name="Ink 15"/>
              <p:cNvPicPr/>
              <p:nvPr/>
            </p:nvPicPr>
            <p:blipFill>
              <a:blip r:embed="rId15"/>
              <a:stretch>
                <a:fillRect/>
              </a:stretch>
            </p:blipFill>
            <p:spPr>
              <a:xfrm>
                <a:off x="807120" y="4946040"/>
                <a:ext cx="44038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p14:cNvContentPartPr/>
              <p14:nvPr/>
            </p14:nvContentPartPr>
            <p14:xfrm>
              <a:off x="811440" y="5408280"/>
              <a:ext cx="4384080" cy="537120"/>
            </p14:xfrm>
          </p:contentPart>
        </mc:Choice>
        <mc:Fallback xmlns="">
          <p:pic>
            <p:nvPicPr>
              <p:cNvPr id="17" name="Ink 16"/>
              <p:cNvPicPr/>
              <p:nvPr/>
            </p:nvPicPr>
            <p:blipFill>
              <a:blip r:embed="rId17"/>
              <a:stretch>
                <a:fillRect/>
              </a:stretch>
            </p:blipFill>
            <p:spPr>
              <a:xfrm>
                <a:off x="798120" y="5397120"/>
                <a:ext cx="441180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p14:cNvContentPartPr/>
              <p14:nvPr/>
            </p14:nvContentPartPr>
            <p14:xfrm>
              <a:off x="765000" y="6049440"/>
              <a:ext cx="2111400" cy="592200"/>
            </p14:xfrm>
          </p:contentPart>
        </mc:Choice>
        <mc:Fallback xmlns="">
          <p:pic>
            <p:nvPicPr>
              <p:cNvPr id="18" name="Ink 17"/>
              <p:cNvPicPr/>
              <p:nvPr/>
            </p:nvPicPr>
            <p:blipFill>
              <a:blip r:embed="rId19"/>
              <a:stretch>
                <a:fillRect/>
              </a:stretch>
            </p:blipFill>
            <p:spPr>
              <a:xfrm>
                <a:off x="753120" y="6037200"/>
                <a:ext cx="2138040" cy="616680"/>
              </a:xfrm>
              <a:prstGeom prst="rect">
                <a:avLst/>
              </a:prstGeom>
            </p:spPr>
          </p:pic>
        </mc:Fallback>
      </mc:AlternateContent>
      <p:sp>
        <p:nvSpPr>
          <p:cNvPr id="19" name="Rounded Rectangle 18"/>
          <p:cNvSpPr/>
          <p:nvPr/>
        </p:nvSpPr>
        <p:spPr>
          <a:xfrm>
            <a:off x="7200001" y="239490"/>
            <a:ext cx="4782971" cy="239787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0">
            <p14:nvContentPartPr>
              <p14:cNvPr id="20" name="Ink 19"/>
              <p14:cNvContentPartPr/>
              <p14:nvPr/>
            </p14:nvContentPartPr>
            <p14:xfrm>
              <a:off x="7441560" y="360720"/>
              <a:ext cx="4264200" cy="784800"/>
            </p14:xfrm>
          </p:contentPart>
        </mc:Choice>
        <mc:Fallback xmlns="">
          <p:pic>
            <p:nvPicPr>
              <p:cNvPr id="20" name="Ink 19"/>
              <p:cNvPicPr/>
              <p:nvPr/>
            </p:nvPicPr>
            <p:blipFill>
              <a:blip r:embed="rId21"/>
              <a:stretch>
                <a:fillRect/>
              </a:stretch>
            </p:blipFill>
            <p:spPr>
              <a:xfrm>
                <a:off x="7428240" y="346680"/>
                <a:ext cx="4284720" cy="803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p14:cNvContentPartPr/>
              <p14:nvPr/>
            </p14:nvContentPartPr>
            <p14:xfrm>
              <a:off x="7362360" y="1099800"/>
              <a:ext cx="2499480" cy="1376640"/>
            </p14:xfrm>
          </p:contentPart>
        </mc:Choice>
        <mc:Fallback xmlns="">
          <p:pic>
            <p:nvPicPr>
              <p:cNvPr id="21" name="Ink 20"/>
              <p:cNvPicPr/>
              <p:nvPr/>
            </p:nvPicPr>
            <p:blipFill>
              <a:blip r:embed="rId23"/>
              <a:stretch>
                <a:fillRect/>
              </a:stretch>
            </p:blipFill>
            <p:spPr>
              <a:xfrm>
                <a:off x="7347240" y="1087560"/>
                <a:ext cx="2529720" cy="140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p14:cNvContentPartPr/>
              <p14:nvPr/>
            </p14:nvContentPartPr>
            <p14:xfrm>
              <a:off x="8311680" y="1179000"/>
              <a:ext cx="1127880" cy="1225800"/>
            </p14:xfrm>
          </p:contentPart>
        </mc:Choice>
        <mc:Fallback xmlns="">
          <p:pic>
            <p:nvPicPr>
              <p:cNvPr id="22" name="Ink 21"/>
              <p:cNvPicPr/>
              <p:nvPr/>
            </p:nvPicPr>
            <p:blipFill>
              <a:blip r:embed="rId25"/>
              <a:stretch>
                <a:fillRect/>
              </a:stretch>
            </p:blipFill>
            <p:spPr>
              <a:xfrm>
                <a:off x="8298360" y="1165320"/>
                <a:ext cx="1144800" cy="1251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p14:cNvContentPartPr/>
              <p14:nvPr/>
            </p14:nvContentPartPr>
            <p14:xfrm>
              <a:off x="10224360" y="1248480"/>
              <a:ext cx="1249920" cy="1355400"/>
            </p14:xfrm>
          </p:contentPart>
        </mc:Choice>
        <mc:Fallback xmlns="">
          <p:pic>
            <p:nvPicPr>
              <p:cNvPr id="23" name="Ink 22"/>
              <p:cNvPicPr/>
              <p:nvPr/>
            </p:nvPicPr>
            <p:blipFill>
              <a:blip r:embed="rId27"/>
              <a:stretch>
                <a:fillRect/>
              </a:stretch>
            </p:blipFill>
            <p:spPr>
              <a:xfrm>
                <a:off x="10213200" y="1234800"/>
                <a:ext cx="1277640" cy="1383120"/>
              </a:xfrm>
              <a:prstGeom prst="rect">
                <a:avLst/>
              </a:prstGeom>
            </p:spPr>
          </p:pic>
        </mc:Fallback>
      </mc:AlternateContent>
      <p:sp>
        <p:nvSpPr>
          <p:cNvPr id="24" name="Rounded Rectangle 23"/>
          <p:cNvSpPr/>
          <p:nvPr/>
        </p:nvSpPr>
        <p:spPr>
          <a:xfrm>
            <a:off x="7078321" y="2774160"/>
            <a:ext cx="4820343" cy="4083840"/>
          </a:xfrm>
          <a:prstGeom prst="roundRect">
            <a:avLst/>
          </a:prstGeom>
          <a:solidFill>
            <a:srgbClr val="660066"/>
          </a:solidFill>
          <a:ln>
            <a:solidFill>
              <a:srgbClr val="66006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8">
            <p14:nvContentPartPr>
              <p14:cNvPr id="25" name="Ink 24"/>
              <p14:cNvContentPartPr/>
              <p14:nvPr/>
            </p14:nvContentPartPr>
            <p14:xfrm>
              <a:off x="7476412" y="2811416"/>
              <a:ext cx="3571560" cy="758160"/>
            </p14:xfrm>
          </p:contentPart>
        </mc:Choice>
        <mc:Fallback xmlns="">
          <p:pic>
            <p:nvPicPr>
              <p:cNvPr id="25" name="Ink 24"/>
              <p:cNvPicPr/>
              <p:nvPr/>
            </p:nvPicPr>
            <p:blipFill>
              <a:blip r:embed="rId29"/>
              <a:stretch>
                <a:fillRect/>
              </a:stretch>
            </p:blipFill>
            <p:spPr>
              <a:xfrm>
                <a:off x="7463812" y="2796296"/>
                <a:ext cx="3600360" cy="788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p14:cNvContentPartPr/>
              <p14:nvPr/>
            </p14:nvContentPartPr>
            <p14:xfrm>
              <a:off x="7200001" y="3619616"/>
              <a:ext cx="2561760" cy="431280"/>
            </p14:xfrm>
          </p:contentPart>
        </mc:Choice>
        <mc:Fallback xmlns="">
          <p:pic>
            <p:nvPicPr>
              <p:cNvPr id="26" name="Ink 25"/>
              <p:cNvPicPr/>
              <p:nvPr/>
            </p:nvPicPr>
            <p:blipFill>
              <a:blip r:embed="rId31"/>
              <a:stretch>
                <a:fillRect/>
              </a:stretch>
            </p:blipFill>
            <p:spPr>
              <a:xfrm>
                <a:off x="7189921" y="3606296"/>
                <a:ext cx="258696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p14:cNvContentPartPr/>
              <p14:nvPr/>
            </p14:nvContentPartPr>
            <p14:xfrm>
              <a:off x="8612034" y="3899919"/>
              <a:ext cx="1584360" cy="982080"/>
            </p14:xfrm>
          </p:contentPart>
        </mc:Choice>
        <mc:Fallback xmlns="">
          <p:pic>
            <p:nvPicPr>
              <p:cNvPr id="27" name="Ink 26"/>
              <p:cNvPicPr/>
              <p:nvPr/>
            </p:nvPicPr>
            <p:blipFill>
              <a:blip r:embed="rId33"/>
              <a:stretch>
                <a:fillRect/>
              </a:stretch>
            </p:blipFill>
            <p:spPr>
              <a:xfrm>
                <a:off x="8596194" y="3885879"/>
                <a:ext cx="1614240" cy="9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 name="Ink 2"/>
              <p14:cNvContentPartPr/>
              <p14:nvPr/>
            </p14:nvContentPartPr>
            <p14:xfrm>
              <a:off x="8690154" y="4934559"/>
              <a:ext cx="1676520" cy="881280"/>
            </p14:xfrm>
          </p:contentPart>
        </mc:Choice>
        <mc:Fallback xmlns="">
          <p:pic>
            <p:nvPicPr>
              <p:cNvPr id="3" name="Ink 2"/>
              <p:cNvPicPr/>
              <p:nvPr/>
            </p:nvPicPr>
            <p:blipFill>
              <a:blip r:embed="rId35"/>
              <a:stretch>
                <a:fillRect/>
              </a:stretch>
            </p:blipFill>
            <p:spPr>
              <a:xfrm>
                <a:off x="8673594" y="4920519"/>
                <a:ext cx="1708560" cy="902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 name="Ink 4"/>
              <p14:cNvContentPartPr/>
              <p14:nvPr/>
            </p14:nvContentPartPr>
            <p14:xfrm>
              <a:off x="8707794" y="5882439"/>
              <a:ext cx="1529640" cy="482760"/>
            </p14:xfrm>
          </p:contentPart>
        </mc:Choice>
        <mc:Fallback xmlns="">
          <p:pic>
            <p:nvPicPr>
              <p:cNvPr id="5" name="Ink 4"/>
              <p:cNvPicPr/>
              <p:nvPr/>
            </p:nvPicPr>
            <p:blipFill>
              <a:blip r:embed="rId37"/>
              <a:stretch>
                <a:fillRect/>
              </a:stretch>
            </p:blipFill>
            <p:spPr>
              <a:xfrm>
                <a:off x="8692674" y="5870919"/>
                <a:ext cx="1557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 name="Ink 5"/>
              <p14:cNvContentPartPr/>
              <p14:nvPr/>
            </p14:nvContentPartPr>
            <p14:xfrm>
              <a:off x="8071920" y="6256440"/>
              <a:ext cx="3197520" cy="600840"/>
            </p14:xfrm>
          </p:contentPart>
        </mc:Choice>
        <mc:Fallback xmlns="">
          <p:pic>
            <p:nvPicPr>
              <p:cNvPr id="6" name="Ink 5"/>
              <p:cNvPicPr/>
              <p:nvPr/>
            </p:nvPicPr>
            <p:blipFill>
              <a:blip r:embed="rId39"/>
              <a:stretch>
                <a:fillRect/>
              </a:stretch>
            </p:blipFill>
            <p:spPr>
              <a:xfrm>
                <a:off x="8063280" y="6241680"/>
                <a:ext cx="3211560" cy="629280"/>
              </a:xfrm>
              <a:prstGeom prst="rect">
                <a:avLst/>
              </a:prstGeom>
            </p:spPr>
          </p:pic>
        </mc:Fallback>
      </mc:AlternateContent>
    </p:spTree>
    <p:extLst>
      <p:ext uri="{BB962C8B-B14F-4D97-AF65-F5344CB8AC3E}">
        <p14:creationId xmlns:p14="http://schemas.microsoft.com/office/powerpoint/2010/main" val="116521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500"/>
                                        <p:tgtEl>
                                          <p:spTgt spid="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fade">
                                      <p:cBhvr>
                                        <p:cTn id="102" dur="500"/>
                                        <p:tgtEl>
                                          <p:spTgt spid="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fade">
                                      <p:cBhvr>
                                        <p:cTn id="10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BCC2E-FD4F-4A12-8A94-DF72C41A62A2}"/>
              </a:ext>
            </a:extLst>
          </p:cNvPr>
          <p:cNvSpPr>
            <a:spLocks noGrp="1"/>
          </p:cNvSpPr>
          <p:nvPr>
            <p:ph type="title"/>
          </p:nvPr>
        </p:nvSpPr>
        <p:spPr>
          <a:xfrm>
            <a:off x="924116" y="342328"/>
            <a:ext cx="9720072" cy="1499616"/>
          </a:xfrm>
        </p:spPr>
        <p:txBody>
          <a:bodyPr/>
          <a:lstStyle/>
          <a:p>
            <a:r>
              <a:rPr lang="en-US" dirty="0" smtClean="0"/>
              <a:t>Binary Search (Recursive)</a:t>
            </a:r>
            <a:endParaRPr lang="en-US" dirty="0"/>
          </a:p>
        </p:txBody>
      </p:sp>
      <p:sp>
        <p:nvSpPr>
          <p:cNvPr id="4" name="Content Placeholder 2">
            <a:extLst>
              <a:ext uri="{FF2B5EF4-FFF2-40B4-BE49-F238E27FC236}">
                <a16:creationId xmlns="" xmlns:a16="http://schemas.microsoft.com/office/drawing/2014/main" id="{00AD5A30-9E7E-40BA-953B-99C2A59514A7}"/>
              </a:ext>
            </a:extLst>
          </p:cNvPr>
          <p:cNvSpPr txBox="1">
            <a:spLocks/>
          </p:cNvSpPr>
          <p:nvPr/>
        </p:nvSpPr>
        <p:spPr>
          <a:xfrm>
            <a:off x="471487" y="1685925"/>
            <a:ext cx="6172201" cy="5172075"/>
          </a:xfrm>
          <a:prstGeom prst="roundRect">
            <a:avLst/>
          </a:prstGeom>
        </p:spPr>
        <p:style>
          <a:lnRef idx="2">
            <a:schemeClr val="accent1"/>
          </a:lnRef>
          <a:fillRef idx="1">
            <a:schemeClr val="lt1"/>
          </a:fillRef>
          <a:effectRef idx="0">
            <a:schemeClr val="accent1"/>
          </a:effectRef>
          <a:fontRef idx="minor">
            <a:schemeClr val="dk1"/>
          </a:fontRef>
        </p:style>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endParaRPr lang="en-US" sz="2800" u="sng" dirty="0"/>
          </a:p>
          <a:p>
            <a:pPr algn="ctr"/>
            <a:endParaRPr lang="en-US" sz="2800" u="sng" dirty="0" smtClean="0"/>
          </a:p>
          <a:p>
            <a:pPr algn="ctr"/>
            <a:endParaRPr lang="en-US" sz="2800" u="sng" dirty="0"/>
          </a:p>
          <a:p>
            <a:pPr algn="ctr"/>
            <a:endParaRPr lang="en-US" sz="2800" u="sng" dirty="0" smtClean="0"/>
          </a:p>
          <a:p>
            <a:pPr algn="ctr"/>
            <a:endParaRPr lang="en-US" sz="2800" u="sng" dirty="0"/>
          </a:p>
          <a:p>
            <a:pPr algn="ctr"/>
            <a:endParaRPr lang="en-US" sz="2800" u="sng" dirty="0" smtClean="0"/>
          </a:p>
          <a:p>
            <a:pPr algn="ctr"/>
            <a:endParaRPr lang="en-US" sz="2800" u="sng" dirty="0"/>
          </a:p>
          <a:p>
            <a:pPr algn="ctr"/>
            <a:endParaRPr lang="en-US" sz="2800" u="sng" dirty="0"/>
          </a:p>
        </p:txBody>
      </p:sp>
      <p:sp>
        <p:nvSpPr>
          <p:cNvPr id="19" name="Rounded Rectangle 18"/>
          <p:cNvSpPr/>
          <p:nvPr/>
        </p:nvSpPr>
        <p:spPr>
          <a:xfrm>
            <a:off x="7096317" y="1129770"/>
            <a:ext cx="4782971" cy="570591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781920" y="1845360"/>
              <a:ext cx="5119920" cy="1258920"/>
            </p14:xfrm>
          </p:contentPart>
        </mc:Choice>
        <mc:Fallback xmlns="">
          <p:pic>
            <p:nvPicPr>
              <p:cNvPr id="7" name="Ink 6"/>
              <p:cNvPicPr/>
              <p:nvPr/>
            </p:nvPicPr>
            <p:blipFill>
              <a:blip r:embed="rId3"/>
              <a:stretch>
                <a:fillRect/>
              </a:stretch>
            </p:blipFill>
            <p:spPr>
              <a:xfrm>
                <a:off x="766800" y="1830960"/>
                <a:ext cx="5151600" cy="128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80120" y="3178080"/>
              <a:ext cx="3781080" cy="352440"/>
            </p14:xfrm>
          </p:contentPart>
        </mc:Choice>
        <mc:Fallback xmlns="">
          <p:pic>
            <p:nvPicPr>
              <p:cNvPr id="8" name="Ink 7"/>
              <p:cNvPicPr/>
              <p:nvPr/>
            </p:nvPicPr>
            <p:blipFill>
              <a:blip r:embed="rId5"/>
              <a:stretch>
                <a:fillRect/>
              </a:stretch>
            </p:blipFill>
            <p:spPr>
              <a:xfrm>
                <a:off x="771120" y="3165840"/>
                <a:ext cx="38066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818280" y="3521880"/>
              <a:ext cx="3751920" cy="673920"/>
            </p14:xfrm>
          </p:contentPart>
        </mc:Choice>
        <mc:Fallback xmlns="">
          <p:pic>
            <p:nvPicPr>
              <p:cNvPr id="9" name="Ink 8"/>
              <p:cNvPicPr/>
              <p:nvPr/>
            </p:nvPicPr>
            <p:blipFill>
              <a:blip r:embed="rId7"/>
              <a:stretch>
                <a:fillRect/>
              </a:stretch>
            </p:blipFill>
            <p:spPr>
              <a:xfrm>
                <a:off x="812160" y="3510720"/>
                <a:ext cx="3769200" cy="69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p14:cNvContentPartPr/>
              <p14:nvPr/>
            </p14:nvContentPartPr>
            <p14:xfrm>
              <a:off x="801720" y="4296600"/>
              <a:ext cx="5720040" cy="796320"/>
            </p14:xfrm>
          </p:contentPart>
        </mc:Choice>
        <mc:Fallback xmlns="">
          <p:pic>
            <p:nvPicPr>
              <p:cNvPr id="28" name="Ink 27"/>
              <p:cNvPicPr/>
              <p:nvPr/>
            </p:nvPicPr>
            <p:blipFill>
              <a:blip r:embed="rId9"/>
              <a:stretch>
                <a:fillRect/>
              </a:stretch>
            </p:blipFill>
            <p:spPr>
              <a:xfrm>
                <a:off x="787680" y="4285080"/>
                <a:ext cx="5750640" cy="82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p14:cNvContentPartPr/>
              <p14:nvPr/>
            </p14:nvContentPartPr>
            <p14:xfrm>
              <a:off x="790560" y="5254200"/>
              <a:ext cx="5621400" cy="1092600"/>
            </p14:xfrm>
          </p:contentPart>
        </mc:Choice>
        <mc:Fallback xmlns="">
          <p:pic>
            <p:nvPicPr>
              <p:cNvPr id="29" name="Ink 28"/>
              <p:cNvPicPr/>
              <p:nvPr/>
            </p:nvPicPr>
            <p:blipFill>
              <a:blip r:embed="rId11"/>
              <a:stretch>
                <a:fillRect/>
              </a:stretch>
            </p:blipFill>
            <p:spPr>
              <a:xfrm>
                <a:off x="775440" y="5241240"/>
                <a:ext cx="5653080" cy="112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p14:cNvContentPartPr/>
              <p14:nvPr/>
            </p14:nvContentPartPr>
            <p14:xfrm>
              <a:off x="7113960" y="1424160"/>
              <a:ext cx="4876560" cy="1345320"/>
            </p14:xfrm>
          </p:contentPart>
        </mc:Choice>
        <mc:Fallback xmlns="">
          <p:pic>
            <p:nvPicPr>
              <p:cNvPr id="30" name="Ink 29"/>
              <p:cNvPicPr/>
              <p:nvPr/>
            </p:nvPicPr>
            <p:blipFill>
              <a:blip r:embed="rId13"/>
              <a:stretch>
                <a:fillRect/>
              </a:stretch>
            </p:blipFill>
            <p:spPr>
              <a:xfrm>
                <a:off x="7102080" y="1410120"/>
                <a:ext cx="4893840" cy="1370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p14:cNvContentPartPr/>
              <p14:nvPr/>
            </p14:nvContentPartPr>
            <p14:xfrm>
              <a:off x="7291080" y="2831040"/>
              <a:ext cx="2814120" cy="354240"/>
            </p14:xfrm>
          </p:contentPart>
        </mc:Choice>
        <mc:Fallback xmlns="">
          <p:pic>
            <p:nvPicPr>
              <p:cNvPr id="31" name="Ink 30"/>
              <p:cNvPicPr/>
              <p:nvPr/>
            </p:nvPicPr>
            <p:blipFill>
              <a:blip r:embed="rId15"/>
              <a:stretch>
                <a:fillRect/>
              </a:stretch>
            </p:blipFill>
            <p:spPr>
              <a:xfrm>
                <a:off x="7278840" y="2816640"/>
                <a:ext cx="283248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p14:cNvContentPartPr/>
              <p14:nvPr/>
            </p14:nvContentPartPr>
            <p14:xfrm>
              <a:off x="7580160" y="3289320"/>
              <a:ext cx="4014720" cy="869040"/>
            </p14:xfrm>
          </p:contentPart>
        </mc:Choice>
        <mc:Fallback xmlns="">
          <p:pic>
            <p:nvPicPr>
              <p:cNvPr id="32" name="Ink 31"/>
              <p:cNvPicPr/>
              <p:nvPr/>
            </p:nvPicPr>
            <p:blipFill>
              <a:blip r:embed="rId17"/>
              <a:stretch>
                <a:fillRect/>
              </a:stretch>
            </p:blipFill>
            <p:spPr>
              <a:xfrm>
                <a:off x="7567920" y="3275280"/>
                <a:ext cx="4043520" cy="897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p14:cNvContentPartPr/>
              <p14:nvPr/>
            </p14:nvContentPartPr>
            <p14:xfrm>
              <a:off x="7700400" y="3029400"/>
              <a:ext cx="3894840" cy="2880720"/>
            </p14:xfrm>
          </p:contentPart>
        </mc:Choice>
        <mc:Fallback xmlns="">
          <p:pic>
            <p:nvPicPr>
              <p:cNvPr id="33" name="Ink 32"/>
              <p:cNvPicPr/>
              <p:nvPr/>
            </p:nvPicPr>
            <p:blipFill>
              <a:blip r:embed="rId19"/>
              <a:stretch>
                <a:fillRect/>
              </a:stretch>
            </p:blipFill>
            <p:spPr>
              <a:xfrm>
                <a:off x="7691760" y="3016440"/>
                <a:ext cx="3920040" cy="2910240"/>
              </a:xfrm>
              <a:prstGeom prst="rect">
                <a:avLst/>
              </a:prstGeom>
            </p:spPr>
          </p:pic>
        </mc:Fallback>
      </mc:AlternateContent>
    </p:spTree>
    <p:extLst>
      <p:ext uri="{BB962C8B-B14F-4D97-AF65-F5344CB8AC3E}">
        <p14:creationId xmlns:p14="http://schemas.microsoft.com/office/powerpoint/2010/main" val="292200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TM02900720[[fn=Integral]]</Template>
  <TotalTime>3609</TotalTime>
  <Words>2366</Words>
  <Application>Microsoft Office PowerPoint</Application>
  <PresentationFormat>Widescreen</PresentationFormat>
  <Paragraphs>190</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proxima_novaregular</vt:lpstr>
      <vt:lpstr>Tw Cen MT</vt:lpstr>
      <vt:lpstr>Tw Cen MT Condensed</vt:lpstr>
      <vt:lpstr>Wingdings 3</vt:lpstr>
      <vt:lpstr>Integral</vt:lpstr>
      <vt:lpstr>PowerPoint Presentation</vt:lpstr>
      <vt:lpstr>Content</vt:lpstr>
      <vt:lpstr>Searching in Data Structure</vt:lpstr>
      <vt:lpstr>Linear Search</vt:lpstr>
      <vt:lpstr>Linear Search</vt:lpstr>
      <vt:lpstr>Linear Search</vt:lpstr>
      <vt:lpstr>Binary Search</vt:lpstr>
      <vt:lpstr>Binary Search (ITERATIVE)</vt:lpstr>
      <vt:lpstr>Binary Search (Recursive)</vt:lpstr>
      <vt:lpstr>Hashing</vt:lpstr>
      <vt:lpstr>Hash table</vt:lpstr>
      <vt:lpstr>Hashing</vt:lpstr>
      <vt:lpstr>Examples of Hashing</vt:lpstr>
      <vt:lpstr>Hashing</vt:lpstr>
      <vt:lpstr>Hash Function</vt:lpstr>
      <vt:lpstr>Hash Function 1 – Division method</vt:lpstr>
      <vt:lpstr>Hash Function 1 – Division method</vt:lpstr>
      <vt:lpstr>Hash Function 2 – Multiplication method</vt:lpstr>
      <vt:lpstr>Hash Function 2 – Multiplication method</vt:lpstr>
      <vt:lpstr>Hash Function 3 – Midsquare method</vt:lpstr>
      <vt:lpstr>Hash Function 3 – Midsquare method</vt:lpstr>
      <vt:lpstr>Hash Function 4 – folding method</vt:lpstr>
      <vt:lpstr>Hash Function 4 – folding method</vt:lpstr>
      <vt:lpstr>Hash Function 4 – folding method</vt:lpstr>
      <vt:lpstr>Collision Resolution</vt:lpstr>
      <vt:lpstr>Closed Hashing (Open Addressing)</vt:lpstr>
      <vt:lpstr>Closed Hashing (Open Addressing)</vt:lpstr>
      <vt:lpstr>Closed Hashing - Linear Probing</vt:lpstr>
      <vt:lpstr>Closed Hashing - Linear Probing Example</vt:lpstr>
      <vt:lpstr>Closed Hashing - Linear Probing Example</vt:lpstr>
      <vt:lpstr>Closed Hashing - Linear Probing Example</vt:lpstr>
      <vt:lpstr>Closed Hashing - Linear Probing Example</vt:lpstr>
      <vt:lpstr>Closed Hashing - Linear Probing Example</vt:lpstr>
      <vt:lpstr>Closed Hashing - Linear Probing Example</vt:lpstr>
      <vt:lpstr>Closed Hashing - Linear Probing Example</vt:lpstr>
      <vt:lpstr>Problem with Linear Probing</vt:lpstr>
      <vt:lpstr>Closed Hashing - Quadratic Probing</vt:lpstr>
      <vt:lpstr>Closed Hashing - Quadratic Probing Example</vt:lpstr>
      <vt:lpstr>Closed Hashing - Quadratic Probing Example</vt:lpstr>
      <vt:lpstr>Closed Hashing - Quadratic Probing Example</vt:lpstr>
      <vt:lpstr>Closed Hashing - Quadratic Probing Example</vt:lpstr>
      <vt:lpstr>Closed Hashing - Quadratic Probing Example</vt:lpstr>
      <vt:lpstr>Closed Hashing - Quadratic Probing Example</vt:lpstr>
      <vt:lpstr>Closed Hashing - Quadratic Probing Example  </vt:lpstr>
      <vt:lpstr>Problem with Linear Probing</vt:lpstr>
      <vt:lpstr>Closed Hashing – Double hashing</vt:lpstr>
      <vt:lpstr>Closed Hashing - Double Probing Example</vt:lpstr>
      <vt:lpstr>Closed Hashing - Double Probing Example</vt:lpstr>
      <vt:lpstr>Closed Hashing - Double Probing Example</vt:lpstr>
      <vt:lpstr>Closed Hashing - Double Probing Example</vt:lpstr>
      <vt:lpstr>Closed Hashing - Double Probing Example</vt:lpstr>
      <vt:lpstr>Closed Hashing - Double Probing Example</vt:lpstr>
      <vt:lpstr>Closed Hashing - Double Probing Example</vt:lpstr>
      <vt:lpstr>Open Hashing (Separate Chaining)</vt:lpstr>
      <vt:lpstr>Open Hashing Example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Juhi Ganwani</dc:creator>
  <cp:lastModifiedBy>Windows User</cp:lastModifiedBy>
  <cp:revision>420</cp:revision>
  <dcterms:created xsi:type="dcterms:W3CDTF">2021-10-19T07:28:04Z</dcterms:created>
  <dcterms:modified xsi:type="dcterms:W3CDTF">2021-11-22T09:31:54Z</dcterms:modified>
</cp:coreProperties>
</file>